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4.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notesSlides/notesSlide5.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6.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7.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notesSlides/notesSlide8.xml" ContentType="application/vnd.openxmlformats-officedocument.presentationml.notesSlide+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notesSlides/notesSlide9.xml" ContentType="application/vnd.openxmlformats-officedocument.presentationml.notesSlide+xml"/>
  <Override PartName="/ppt/ink/ink897.xml" ContentType="application/inkml+xml"/>
  <Override PartName="/ppt/notesSlides/notesSlide10.xml" ContentType="application/vnd.openxmlformats-officedocument.presentationml.notesSlide+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notesSlides/notesSlide11.xml" ContentType="application/vnd.openxmlformats-officedocument.presentationml.notesSlide+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notesSlides/notesSlide12.xml" ContentType="application/vnd.openxmlformats-officedocument.presentationml.notesSlide+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notesSlides/notesSlide13.xml" ContentType="application/vnd.openxmlformats-officedocument.presentationml.notesSlide+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notesSlides/notesSlide14.xml" ContentType="application/vnd.openxmlformats-officedocument.presentationml.notesSlide+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notesSlides/notesSlide15.xml" ContentType="application/vnd.openxmlformats-officedocument.presentationml.notesSlide+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notesSlides/notesSlide16.xml" ContentType="application/vnd.openxmlformats-officedocument.presentationml.notesSlide+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notesSlides/notesSlide17.xml" ContentType="application/vnd.openxmlformats-officedocument.presentationml.notesSlide+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notesSlides/notesSlide18.xml" ContentType="application/vnd.openxmlformats-officedocument.presentationml.notesSlide+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1372" r:id="rId2"/>
    <p:sldId id="1285" r:id="rId3"/>
    <p:sldId id="1286" r:id="rId4"/>
    <p:sldId id="1287" r:id="rId5"/>
    <p:sldId id="1288" r:id="rId6"/>
    <p:sldId id="1289" r:id="rId7"/>
    <p:sldId id="1290" r:id="rId8"/>
    <p:sldId id="1398" r:id="rId9"/>
    <p:sldId id="1399" r:id="rId10"/>
    <p:sldId id="1400" r:id="rId11"/>
    <p:sldId id="1401" r:id="rId12"/>
    <p:sldId id="1402" r:id="rId13"/>
    <p:sldId id="1405" r:id="rId14"/>
    <p:sldId id="1406" r:id="rId15"/>
    <p:sldId id="1407" r:id="rId16"/>
    <p:sldId id="1408" r:id="rId17"/>
    <p:sldId id="1409" r:id="rId18"/>
    <p:sldId id="1410" r:id="rId19"/>
    <p:sldId id="1411" r:id="rId20"/>
    <p:sldId id="1412" r:id="rId21"/>
    <p:sldId id="1413" r:id="rId22"/>
    <p:sldId id="1414" r:id="rId23"/>
    <p:sldId id="1415" r:id="rId24"/>
    <p:sldId id="1416" r:id="rId25"/>
    <p:sldId id="1417" r:id="rId26"/>
    <p:sldId id="1418" r:id="rId27"/>
    <p:sldId id="1312" r:id="rId28"/>
    <p:sldId id="1313" r:id="rId29"/>
    <p:sldId id="1314" r:id="rId30"/>
    <p:sldId id="1315" r:id="rId31"/>
    <p:sldId id="1419" r:id="rId32"/>
    <p:sldId id="1317" r:id="rId33"/>
    <p:sldId id="1318" r:id="rId34"/>
    <p:sldId id="1319" r:id="rId35"/>
    <p:sldId id="1320" r:id="rId36"/>
    <p:sldId id="1328" r:id="rId37"/>
    <p:sldId id="1322" r:id="rId38"/>
    <p:sldId id="1329" r:id="rId39"/>
    <p:sldId id="1324" r:id="rId40"/>
    <p:sldId id="1325" r:id="rId41"/>
    <p:sldId id="1327" r:id="rId42"/>
    <p:sldId id="1420" r:id="rId43"/>
    <p:sldId id="1421" r:id="rId44"/>
    <p:sldId id="1330" r:id="rId45"/>
    <p:sldId id="1331" r:id="rId46"/>
    <p:sldId id="1332" r:id="rId47"/>
    <p:sldId id="1369" r:id="rId4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9" d="100"/>
          <a:sy n="119" d="100"/>
        </p:scale>
        <p:origin x="8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08:27:03.339"/>
    </inkml:context>
    <inkml:brush xml:id="br0">
      <inkml:brushProperty name="width" value="0.025" units="cm"/>
      <inkml:brushProperty name="height" value="0.025" units="cm"/>
    </inkml:brush>
  </inkml:definitions>
  <inkml:trace contextRef="#ctx0" brushRef="#br0">97 32 17232,'0'0'737,"-96"26"-1121,96-22 352,26-4-993,49-17-2403,9-28-223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8.875"/>
    </inkml:context>
    <inkml:brush xml:id="br0">
      <inkml:brushProperty name="width" value="0.025" units="cm"/>
      <inkml:brushProperty name="height" value="0.025" units="cm"/>
    </inkml:brush>
  </inkml:definitions>
  <inkml:trace contextRef="#ctx0" brushRef="#br0">37 1 11755,'0'0'7698,"-4"11"-6710,-4 16-637,1-1 0,1 1 1,1 1-1,1-1 0,2 0 1,1 1-1,1 0 1,2-1-1,0 1 0,9 38 1,18 37-251,-29-102-95,0-1 0,0 1-1,0-1 1,0 0 0,0 1 0,0-1 0,0 1-1,0-1 1,1 0 0,-1 1 0,0-1 0,0 1-1,0-1 1,1 0 0,-1 1 0,0-1 0,0 0-1,1 1 1,-1-1 0,0 0 0,0 0 0,1 1-1,-1-1 1,0 0 0,1 0 0,-1 1 0,0-1-1,1 0 1,-1 0 0,1 0 0,-1 0 0,0 0-1,1 0 1,-1 1 0,1-1 0,-1 0 0,0 0-1,1 0 1,9-15 392,0-25-40,-7 23-336,-1 0-1,-1 1 0,0-1 1,-1 0-1,0 0 0,-2 0 1,-4-22-1,5 37-25,1 1 0,-1-1-1,0 0 1,0 1-1,1-1 1,-1 1 0,0-1-1,-1 1 1,1 0 0,0-1-1,0 1 1,0 0 0,-1 0-1,1 0 1,-2-1 0,3 2 2,-1 0 0,1 0 1,0-1-1,0 1 0,0 0 1,-1 0-1,1 0 0,0 0 1,0 0-1,-1 0 0,1 0 1,0 0-1,0 0 0,0 0 1,-1 0-1,1 0 0,0 0 1,0 0-1,-1 1 0,1-1 1,0 0-1,0 0 0,0 0 1,-1 0-1,1 0 0,0 0 1,0 0-1,0 1 0,0-1 1,-1 0-1,1 0 0,0 0 1,0 0-1,0 1 0,0-1 1,0 0-1,0 0 0,0 0 1,-1 1-1,1-1 0,0 0 1,0 0-1,0 0 0,0 1 1,0-1-1,0 0 0,0 0 1,0 1-1,0-1 0,0 0 1,0 0-1,0 0 0,0 1 1,1-1-1,0 13 40,-1-12-38,2 2 9,1 1 0,-1-1 0,0 0-1,1 0 1,0-1 0,0 1-1,-1 0 1,1-1 0,1 0 0,-1 0-1,0 0 1,1 0 0,-1 0-1,1 0 1,-1-1 0,1 0 0,0 0-1,0 0 1,-1 0 0,6 0-1,12 2 56,1-1 0,28-1 0,-39-1-60,-3 0 2,-4 0 5,-1 1 0,1-1-1,0 0 1,-1 0 0,1 0-1,0 0 1,-1-1-1,1 0 1,0 1 0,-1-1-1,1-1 1,-1 1 0,0 0-1,1-1 1,-1 0 0,0 1-1,0-1 1,0 0 0,0-1-1,4-3 1,-7 6 0,-1 5-17,1 1 0,-1-1 0,-1 1 1,1-1-1,-1 0 0,-3 8 0,-8 32 159,13-43-149,0 0-1,0 0 1,0 0 0,0 0 0,0 1 0,0-1-1,0 0 1,1 0 0,-1 0 0,1 0 0,0 0 0,0 0-1,0 0 1,0 0 0,0 0 0,0 0 0,0 0-1,0-1 1,1 1 0,-1 0 0,1-1 0,-1 1-1,1-1 1,0 0 0,-1 1 0,1-1 0,0 0 0,0 0-1,0 0 1,0 0 0,0 0 0,0-1 0,0 1-1,0-1 1,0 1 0,0-1 0,1 0 0,-1 0-1,0 0 1,0 0 0,0 0 0,0 0 0,0 0 0,1-1-1,-1 1 1,0-1 0,0 0 0,3-1 0,-2 0-263,0 1 0,0-1 0,0 1 0,0-1 0,0 0 1,0 0-1,-1 0 0,1-1 0,-1 1 0,0 0 0,1-1 1,-1 0-1,-1 1 0,1-1 0,0 0 0,0 0 0,0-4 1,2-1-1375,-1-1 0,0 0 0,0 0 1,2-17-1,-3-9-4629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8.042"/>
    </inkml:context>
    <inkml:brush xml:id="br0">
      <inkml:brushProperty name="width" value="0.025" units="cm"/>
      <inkml:brushProperty name="height" value="0.025" units="cm"/>
    </inkml:brush>
  </inkml:definitions>
  <inkml:trace contextRef="#ctx0" brushRef="#br0">17 339 12780,'0'0'2370,"10"0"-26,-7 0-2287,64-6 3003,-62 5-2851,0 0-1,-1 0 1,1 0-1,-1-1 1,1 1 0,-1-1-1,1 0 1,-1-1-1,0 1 1,0-1-1,0 0 1,0 0 0,-1 0-1,4-4 1,-6 7-206,-1-1 0,1 1-1,-1 0 1,1-1 0,-1 1 0,1-1 0,-1 0 0,0 1 0,1-1 0,-1 1 0,0-1 0,0 0-1,0 1 1,1-1 0,-1 1 0,0-1 0,0 0 0,0 1 0,0-1 0,0 0 0,0 1 0,0-1-1,0 0 1,0 1 0,0-1 0,-1 0 0,1 1 0,0-1 0,0 1 0,-1-2 0,-19-6 100,-27 10 19,41 0-114,0 1 1,0 0 0,0 0-1,1 0 1,-1 1 0,1 0-1,-1 0 1,1 0 0,1 1-1,-1 0 1,0 0 0,1 0-1,0 0 1,1 1 0,-1-1-1,1 1 1,0 0-1,0 0 1,1 0 0,0 0-1,0 1 1,0-1 0,1 1-1,0-1 1,0 1 0,0 0-1,1-1 1,1 8 0,0-11 2,-1-1 0,1 1 0,1-1 0,-1 0 0,0 1 0,0-1 0,1 0 1,0 0-1,-1 0 0,1 0 0,0 0 0,0 0 0,0 0 0,0-1 0,0 1 1,0-1-1,0 0 0,1 1 0,-1-1 0,1 0 0,-1 0 0,0 0 0,1-1 1,0 1-1,-1-1 0,1 1 0,-1-1 0,1 0 0,0 0 0,-1 0 0,6-1 0,1 1-4,-1-1 0,1 0 0,0 0-1,-1-1 1,1 0 0,-1 0 0,1-1-1,10-6 1,-2-1-55,-1-1-1,0 0 1,-1-2-1,0 0 1,-1 0 0,0-1-1,-1-1 1,-1-1-1,0 1 1,9-20 0,-13 21 36,-1 1 0,0-1 0,-2-1 0,1 1 0,-2-1 0,0 0 0,-1-1 0,0 1 0,-1 0 0,-1-1 1,0 1-1,-1-1 0,-3-18 0,3 32 5,0-1 1,0 1-1,-1 0 0,1-1 1,-1 1-1,1-1 1,-1 1-1,0 0 0,0-1 1,0 1-1,0 0 0,0 0 1,-1 0-1,1 0 1,0 0-1,-1 0 0,0 0 1,1 0-1,-1 1 1,0-1-1,0 1 0,0-1 1,0 1-1,0 0 1,-1 0-1,1 0 0,0 0 1,0 0-1,-1 0 1,1 0-1,-1 1 0,1-1 1,0 1-1,-1 0 1,-3 0-1,2 0-3,-1 1 0,0 0-1,0 1 1,0-1 0,0 1 0,1 0 0,-1 0-1,1 0 1,-1 0 0,1 1 0,0 0 0,0 0-1,0 0 1,0 0 0,1 1 0,-5 5 0,0 0 168,0 1 1,1 1-1,0-1 1,0 1-1,1 0 1,1 1-1,0-1 1,0 1-1,1 0 1,1 1-1,0-1 1,-3 25-1,6-35-144,0-1 0,0 1 0,1-1 1,-1 1-1,0-1 0,1 1 0,-1-1 0,1 1 0,-1-1 0,1 1 0,0-1 0,-1 0 0,1 1 0,0-1 0,0 0 0,0 0 0,0 0 0,0 0 0,0 1 0,1-1 1,0 1-1,2 0 3,0 0 0,-1-1 0,1 1 0,0-1 0,0 1 0,0-1 0,0 0 0,5 0 0,10 1-276,0-1-1,35-3 1,-39 1-221,117-11-2728,-131 12 3233,0 0 0,0 0 0,0 0 1,0 0-1,-1 0 0,1 0 1,0 0-1,0 1 0,0-1 0,-1 0 1,1 0-1,0 1 0,0-1 1,-1 1-1,1-1 0,0 1 1,-1-1-1,1 1 0,0-1 0,-1 1 1,1 0-1,-1-1 0,1 1 1,-1 0-1,1-1 0,-1 1 0,1 1 1,1 26 1420,-20 37 1185,15-54-2478,-4 10 354,3-11-375,1 0-1,0 0 1,1 0 0,0 0-1,-1 17 1,3-27-321,0 0 0,1 0 0,-1 0 0,1 0 1,-1 0-1,0 0 0,1 0 0,-1 0 0,1 0 0,-1 0 1,0 0-1,1 0 0,-1 0 0,1-1 0,-1 1 1,0 0-1,1 0 0,-1 0 0,0-1 0,1 1 0,-1 0 1,0 0-1,1-1 0,-1 1 0,0 0 0,0-1 0,1 1 1,-1 0-1,0-1 0,0 1 0,0 0 0,1-1 0,-1 1 1,0-1-1,10-17-6820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8.436"/>
    </inkml:context>
    <inkml:brush xml:id="br0">
      <inkml:brushProperty name="width" value="0.025" units="cm"/>
      <inkml:brushProperty name="height" value="0.025" units="cm"/>
    </inkml:brush>
  </inkml:definitions>
  <inkml:trace contextRef="#ctx0" brushRef="#br0">0 55 18514,'0'0'3299,"65"-9"-3203,-12 2 0,20-2-96,13 1 32,9 0-865,-4 0-3683,-4 2-2787</inkml:trace>
  <inkml:trace contextRef="#ctx0" brushRef="#br0" timeOffset="1">782 73 18001,'0'0'416,"-37"55"-384,37-43-160,3-6-2786,15-6-1891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8.783"/>
    </inkml:context>
    <inkml:brush xml:id="br0">
      <inkml:brushProperty name="width" value="0.025" units="cm"/>
      <inkml:brushProperty name="height" value="0.025" units="cm"/>
    </inkml:brush>
  </inkml:definitions>
  <inkml:trace contextRef="#ctx0" brushRef="#br0">42 0 12620,'0'0'2242,"-34"70"-1601,27-28-1,7 13 225,0 2-545,0 2-191,8 5-33,3-2-257,-5-5-2913,-3-9-3300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9.115"/>
    </inkml:context>
    <inkml:brush xml:id="br0">
      <inkml:brushProperty name="width" value="0.025" units="cm"/>
      <inkml:brushProperty name="height" value="0.025" units="cm"/>
    </inkml:brush>
  </inkml:definitions>
  <inkml:trace contextRef="#ctx0" brushRef="#br0">21 333 11755,'-5'-14'471,"1"0"0,0-1 0,1 1 0,1-1 0,1 0 0,0 0 1,1-16-1,1 24-332,0 1 1,0 0 0,1 0 0,0 0 0,0 0 0,0 0 0,1 0 0,0 0 0,0 1-1,0 0 1,1-1 0,-1 1 0,1 0 0,1 1 0,-1-1 0,1 1 0,0 0 0,0 0-1,8-5 1,8-4 189,1 2 0,0 0 0,1 2-1,0 0 1,0 2 0,44-9 0,-30 10-233,-1 2 0,1 1 0,69 5 0,-99-2-97,0 1 1,0 0 0,-1 0 0,1 1-1,0 0 1,-1 0 0,1 1-1,-1 0 1,10 5 0,-15-7 0,1 0 0,0 1 0,-1-1 0,1 1 0,-1-1 0,1 1 0,-1-1 1,0 1-1,1 0 0,-1 0 0,0 0 0,0-1 0,0 1 0,-1 0 0,1 0 0,0 0 0,-1 1 0,1-1 0,-1 0 0,0 0 1,0 0-1,0 0 0,0 0 0,0 0 0,0 1 0,0-1 0,-1 0 0,1 0 0,-1 0 0,0 0 0,1 0 0,-1 0 0,0 0 0,-2 2 1,-2 5 33,0-1 0,-1 1 0,0-1 1,-1 0-1,1-1 0,-2 0 0,1 0 1,-9 6-1,-75 49 154,48-34-135,6-5 17,26-16-17,-1 0 0,1 0 1,0 1-1,1 1 1,-14 13-1,23-21-57,1-1 0,0 0 0,-1 1 0,1-1 0,0 0 0,-1 1 0,1-1 0,0 1 0,-1-1 0,1 0 0,0 1 0,0-1 0,-1 1 0,1-1 0,0 1-1,0-1 1,0 1 0,0-1 0,0 1 0,0-1 0,0 1 0,0-1 0,0 1 0,0-1 0,0 1 0,0-1 0,0 1 0,0-1 0,0 1 0,0-1 0,1 1 0,-1-1 0,0 1 0,0-1 0,1 1 0,-1-1 0,0 1 0,0-1 0,1 0 0,-1 1 0,1-1-1,-1 0 1,0 1 0,1-1 0,-1 0 0,1 0 0,-1 1 0,1-1 0,-1 0 0,1 0 0,-1 0 0,0 1 0,1-1 0,0 0 0,-1 0 0,1 0 0,-1 0 0,1 0 0,-1 0 0,1 0 0,-1 0 0,1 0 0,0-1 0,43 1 39,-37-1-47,67-5-418,-38 1 12,1 2 0,71 4 1,-100-1 386,0 1 1,0 1-1,1-1 1,-1 1-1,0 0 1,-1 1-1,1 0 1,0 0-1,-1 1 0,0 0 1,0 0-1,0 1 1,0 0-1,-1 0 1,1 0-1,-1 1 1,-1 0-1,8 9 1,-11-12 19,0 0 0,0 0 1,0 1-1,-1-1 0,1 0 1,-1 1-1,0-1 0,0 1 0,0-1 1,-1 1-1,1 0 0,-1-1 1,0 1-1,0 0 0,0-1 1,0 1-1,-2 6 0,0-4 72,0 0 1,0 0-1,-1-1 0,0 1 1,0-1-1,0 0 0,-1 1 0,1-2 1,-9 9-1,-5 3 359,-2 0 0,0-2 0,0 0 0,-29 15-1,6-6 1179,-76 32 0,103-49-1392,-1-1 0,1 0 0,-1-1 0,-1-1 0,1 0 0,0-1 1,-1-1-1,-27-2 0,42 1-286,1 0 1,-1 0-1,1-1 1,0 1-1,-1-1 1,1 1-1,0-1 1,0 1-1,-1-1 1,1 0-1,0 0 1,0 1-1,0-1 1,0 0-1,0 0 1,0 0-1,0 0 1,0 0-1,0-1 1,0 1-1,1 0 1,-1 0 0,0-1-1,1 1 1,-1 0-1,1 0 1,0-1-1,-1 1 1,1-1-1,0 1 1,0 0-1,0-1 1,0 1-1,0-1 1,0 1-1,0 0 1,0-1-1,1-2 1,0-2-594,0 1 0,1-1 0,0 0 0,0 0 1,0 1-1,1-1 0,0 1 0,5-8 0,28-29-5754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9.458"/>
    </inkml:context>
    <inkml:brush xml:id="br0">
      <inkml:brushProperty name="width" value="0.025" units="cm"/>
      <inkml:brushProperty name="height" value="0.025" units="cm"/>
    </inkml:brush>
  </inkml:definitions>
  <inkml:trace contextRef="#ctx0" brushRef="#br0">0 1 19795,'0'0'4708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4.622"/>
    </inkml:context>
    <inkml:brush xml:id="br0">
      <inkml:brushProperty name="width" value="0.025" units="cm"/>
      <inkml:brushProperty name="height" value="0.025" units="cm"/>
    </inkml:brush>
  </inkml:definitions>
  <inkml:trace contextRef="#ctx0" brushRef="#br0">146 1 11627,'0'0'6817,"-8"11"-6310,-10 18-207,2 1 0,1 0-1,2 1 1,1 1-1,1 0 1,-9 44 0,9-18-128,2 1 0,2-1 1,2 62-1,5-116-224,0 1-1,0-1 1,0 1 0,0-1-1,1 1 1,0-1 0,0 0-1,1 1 1,-1-1 0,1 0-1,-1 0 1,2 0 0,-1 0-1,0 0 1,1 0 0,3 4-1,-3-5-170,1-1 0,-1 1 0,1-1 0,-1 0-1,1 0 1,0-1 0,-1 1 0,1-1 0,0 0-1,0 0 1,0 0 0,0 0 0,0-1 0,0 0-1,0 0 1,0 0 0,1 0 0,5-1 0,-3-1-518,1 1 0,-1-1 0,0 0 0,0 0 0,0-1 0,-1 0 0,1 0 0,-1-1 0,12-8 0,26-21-5702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5.301"/>
    </inkml:context>
    <inkml:brush xml:id="br0">
      <inkml:brushProperty name="width" value="0.025" units="cm"/>
      <inkml:brushProperty name="height" value="0.025" units="cm"/>
    </inkml:brush>
  </inkml:definitions>
  <inkml:trace contextRef="#ctx0" brushRef="#br0">236 4 10154,'0'0'1911,"-9"-2"229,5 2-1948,0-1 0,0 1 0,-1 0 0,1 0 0,0 0 0,0 1 0,0-1 0,0 1 0,0 0-1,0 0 1,0 0 0,-6 4 0,2-1-32,1 1 0,0 0 0,0 1 0,0-1 0,0 1 0,-7 10 0,2-4 73,1 1 1,1 0 0,0 0 0,1 1-1,0 0 1,1 1 0,1 0-1,0 0 1,1 0 0,1 1 0,0 0-1,1 0 1,-3 32 0,7-46-227,-1 1 0,1-1 0,0 1 0,1 0 0,-1-1 0,0 1 0,1-1 1,0 1-1,-1-1 0,1 1 0,0-1 0,0 0 0,0 1 0,1-1 0,-1 0 0,0 0 0,1 0 0,0 0 0,-1 0 0,4 3 0,-2-3 6,0 0-1,1 0 0,-1 0 0,1-1 0,0 1 0,-1-1 0,1 0 0,0 0 0,0 0 0,0 0 0,0-1 0,5 1 1,2-1 17,0-1 0,0 0 0,0 0 0,0-1 0,0-1 0,0 0 0,-1 0 0,20-9 0,-12 3-104,-1-1-1,0-1 0,-1 0 1,0-1-1,-1-1 0,0 0 0,-1-1 1,-1-1-1,0 0 0,-1 0 0,-1-2 1,0 1-1,-1-1 0,14-34 0,-25 48-119,-7 12 48,-8 16 22,11-17 121,1 2 1,1-1-1,-1 0 0,1 1 1,1 0-1,0-1 0,1 1 1,-1 0-1,2 14 0,0-23-1,0 0-1,0 0 1,0 0-1,0 0 1,1 0-1,-1 0 0,0 0 1,1 0-1,-1 0 1,1 0-1,-1 0 1,1 0-1,0 0 1,-1 0-1,1-1 0,0 1 1,0 0-1,-1 0 1,1-1-1,0 1 1,0 0-1,0-1 1,0 1-1,0-1 0,0 1 1,1 0-1,2-1 8,-1 1 0,1 0-1,-1-1 1,1 0 0,-1 0 0,1 0-1,-1 0 1,6-1 0,4-2 35,-1 0 0,1-1 0,21-9 0,42-26-1408,-2-2-1,88-66 1,-163 110 1039,-19 31 1505,19-32-1140,1 0 1,-1 0-1,0 0 1,1 0-1,0 0 0,-1 0 1,1 0-1,0 0 0,0 0 1,0 0-1,0 0 1,0 1-1,1-1 0,-1 0 1,1 0-1,-1-1 0,1 1 1,0 0-1,0 0 1,0 0-1,0 0 0,2 2 1,10 13-169,0 1 0,0 0 0,-2 0 0,0 1 0,-2 1 0,0 0 0,-1 0 0,9 32 0,-14-36 280,0 0 1,-1 1-1,0-1 0,-2 0 0,0 1 1,0-1-1,-2 1 0,0-1 1,-1 0-1,-1 0 0,-9 28 1,6-24 299,0 1 0,-2-2 1,0 1-1,-1-2 1,-1 1-1,-1-1 0,-24 29 1,34-46-341,0 1 1,1 0-1,-1 0 0,0-1 0,0 1 1,0-1-1,0 0 0,-1 1 1,1-1-1,0 0 0,0 0 1,-1-1-1,1 1 0,-1 0 1,1-1-1,0 1 0,-1-1 0,1 0 1,-4 0-1,4-1-62,0 1 0,0-1 1,0 0-1,0 0 0,1 0 0,-1 0 0,0 0 0,1 0 0,-1 0 1,0-1-1,1 1 0,-1-1 0,1 1 0,0-1 0,0 1 1,-1-1-1,1 0 0,-1-2 0,-2-6-28,0 0 1,0 0-1,1 0 1,1-1-1,-1 1 0,2-1 1,-2-15-1,3 1-246,0-1 0,2 0 0,0 1 1,2-1-1,1 1 0,1 0 0,1 0 0,11-26 0,0 12-1243,1 1 0,2 1 1,1 0-1,32-37 0,-18 26-2733,-2-2-2553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5.930"/>
    </inkml:context>
    <inkml:brush xml:id="br0">
      <inkml:brushProperty name="width" value="0.025" units="cm"/>
      <inkml:brushProperty name="height" value="0.025" units="cm"/>
    </inkml:brush>
  </inkml:definitions>
  <inkml:trace contextRef="#ctx0" brushRef="#br0">217 4 12748,'0'0'3305,"-9"-1"-2537,7 0-723,-1 1-1,0-1 1,1 1 0,-1 0-1,0 0 1,1 0-1,-1 0 1,1 0-1,-1 1 1,0-1 0,1 1-1,-1-1 1,1 1-1,-1 0 1,1 0-1,-1 1 1,1-1 0,0 0-1,-4 3 1,1 1 66,0 1-1,0-1 1,1 1 0,0 0 0,0 0-1,0 0 1,-5 14 0,-4 8 220,3 1-1,0 0 1,2 1 0,1 0 0,-5 45 0,0 162 315,-1-2-512,-1-163-106,9-54 48,2-1 0,-3 28 0,7-69-410,2 0 0,0 1 0,1-1-1,2 1 1,0 0 0,19-42-1,74-130-1794,-83 165 2237,24-37-65,-23 42 56,-14 22 65,-5 8 112,-27 69 563,27-69-793,0 0-1,1 1 1,0-1 0,0 0 0,1 1 0,-1-1 0,1 1 0,0-1 0,1 1 0,-1-1 0,1 0 0,2 9 0,-2-13-31,0 0 1,0 1-1,0-1 0,1 0 1,-1 0-1,0 1 1,0-1-1,1 0 0,-1 0 1,0-1-1,1 1 1,-1 0-1,1 0 0,-1-1 1,1 1-1,0-1 1,-1 1-1,1-1 0,-1 0 1,1 1-1,0-1 1,-1 0-1,1 0 0,0 0 1,-1 0-1,1-1 0,2 0 1,2 1 51,1-1 1,-1-1-1,0 1 0,0-1 0,0 0 1,6-3-1,2-3-28,-1-1 0,0 0 0,0 0 0,-1-1 0,-1-1 0,0 0 0,10-12 0,3-8 136,31-54 0,-58 95 6,-1 0 0,1 1 0,1-1-1,-1 1 1,0 15 0,1-9-38,0-9-60,1 1-1,0 0 1,0 1 0,1-1 0,0 0-1,1 0 1,0 0 0,4 15 0,-4-21-64,1 0 0,-1 0 0,1 0 0,-1 0 0,1 0 0,0 0 0,0-1 0,1 1 0,-1-1 0,0 0 0,1 1 1,0-1-1,-1 0 0,1 0 0,0-1 0,0 1 0,0-1 0,0 1 0,0-1 0,0 0 0,0 0 0,1 0 0,-1-1 1,0 1-1,1-1 0,5 0 0,-2 0-9,1 0 0,-1 0 1,0-1-1,1 0 0,-1 0 1,0-1-1,0 1 0,0-2 1,0 1-1,0-1 0,0 0 1,9-7-1,-13 9-142,0-1 1,0-1-1,-1 1 0,1 0 1,0-1-1,-1 1 0,0-1 1,1 0-1,-1 0 0,0 0 1,0 0-1,-1 0 1,1 0-1,-1 0 0,1-1 1,-1 1-1,0-1 0,-1 1 1,1-1-1,0 1 0,-1-1 1,0 1-1,0-1 0,0 1 1,0-1-1,0 0 1,-1 1-1,-1-4 0,2 5-333,-1 0 0,0 0 0,0 0 0,0 0-1,0 0 1,0 0 0,-1 0 0,1 1 0,-1-1 0,1 0 0,-1 1-1,1-1 1,-1 1 0,-3-3 0,-14-6-4292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6.337"/>
    </inkml:context>
    <inkml:brush xml:id="br0">
      <inkml:brushProperty name="width" value="0.025" units="cm"/>
      <inkml:brushProperty name="height" value="0.025" units="cm"/>
    </inkml:brush>
  </inkml:definitions>
  <inkml:trace contextRef="#ctx0" brushRef="#br0">0 0 11147,'0'0'6502,"81"12"-7559,-37 14-865,6 1-384,6-2-705,-10-3-2723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6.702"/>
    </inkml:context>
    <inkml:brush xml:id="br0">
      <inkml:brushProperty name="width" value="0.025" units="cm"/>
      <inkml:brushProperty name="height" value="0.025" units="cm"/>
    </inkml:brush>
  </inkml:definitions>
  <inkml:trace contextRef="#ctx0" brushRef="#br0">236 33 8616,'0'0'3662,"-13"-1"-1227,2 0-2044,-12-1 447,-1 1 0,-31 2 0,49 0-683,-1-1-1,1 1 1,0 0 0,0 0 0,0 1-1,0 0 1,0 0 0,0 0 0,0 1-1,1 0 1,0 0 0,-1 0-1,1 1 1,0 0 0,-7 6 0,11-9-149,0 0 0,0 0 0,0 0 0,1 0 0,-1 1 0,0-1 0,0 0 0,1 0 0,-1 0 0,1 1 0,-1-1 0,1 0 0,-1 1 0,1-1 0,0 0 1,0 1-1,-1-1 0,1 1 0,0-1 0,0 0 0,1 1 0,-1-1 0,0 0 0,0 1 0,1-1 0,-1 0 0,1 1 0,-1-1 0,1 0 0,-1 1 0,1-1 0,0 0 0,0 0 0,-1 0 1,1 0-1,0 0 0,0 0 0,0 0 0,0 0 0,0 0 0,0 0 0,1-1 0,-1 1 0,0 0 0,3 0 0,7 5-156,1-1-1,0-1 1,0 0-1,15 3 1,-10-2-337,11 3-194,51 17-829,-72-23 1342,-1 1 0,1 0 0,-1 0 0,0 1 0,0 0 0,-1 0 0,1 0 0,-1 1 0,6 5 0,-10-9 187,-1 0 0,1 0-1,0 0 1,0 0 0,0 0-1,-1 0 1,1 0 0,-1 0-1,1 0 1,-1 0 0,1 0-1,-1 1 1,1-1 0,-1 0-1,0 0 1,0 0 0,0 1-1,0-1 1,0 0 0,0 0-1,0 0 1,0 1 0,0-1-1,0 0 1,-1 0 0,1 0-1,0 0 1,-1 1 0,0 0-1,-1 0 70,0 0 0,0 0-1,0 0 1,0 0-1,0 0 1,-1-1-1,1 1 1,-1-1-1,1 0 1,-1 1-1,1-1 1,-4 1 0,-9 2 206,1-1 1,-1 0 0,-25 2 0,37-4-264,-1-1 1,0 0 0,1 0-1,-1 0 1,1 0-1,-1-1 1,0 0 0,1 1-1,-1-1 1,1 0-1,0-1 1,-5-1 0,7 2-57,0 0 1,-1 0 0,1-1 0,0 1 0,0-1 0,0 1 0,0 0 0,0-1 0,1 1 0,-1-1-1,0 0 1,1 1 0,-1-1 0,1 0 0,-1 1 0,1-1 0,0 0 0,0 1 0,0-1-1,0 0 1,0 0 0,0 1 0,0-1 0,1 0 0,-1 1 0,1-1 0,-1 0 0,2-1 0,5-18-1307,1 1 0,1 1 0,1 0 0,17-26 0,6-11-2510,1-12-3323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7.034"/>
    </inkml:context>
    <inkml:brush xml:id="br0">
      <inkml:brushProperty name="width" value="0.025" units="cm"/>
      <inkml:brushProperty name="height" value="0.025" units="cm"/>
    </inkml:brush>
  </inkml:definitions>
  <inkml:trace contextRef="#ctx0" brushRef="#br0">57 1 11787,'0'0'5419,"-7"10"-4645,0 3-614,1 0 0,-1 0 0,2 0 0,0 1 0,1-1 1,0 1-1,1 0 0,-3 23 0,4 1-64,2 0 0,1 0 0,10 62 0,-7-78-64,2 1 0,0-2 1,1 1-1,1-1 0,1 0 0,1 0 0,18 27 0,-28-47-22,0 0 0,1 0 0,-1 0 0,1 0 1,0 0-1,-1 0 0,1-1 0,0 1 0,-1 0 1,1 0-1,0 0 0,0-1 0,0 1 0,-1 0 0,1-1 1,0 1-1,0-1 0,0 1 0,0-1 0,0 1 1,0-1-1,0 0 0,1 1 0,-1-1 0,0 0 1,0 0-1,0 0 0,0 0 0,0 0 0,0 0 0,2 0 1,-2-2 37,1 1 0,0 0 0,0-1 0,-1 1 0,1-1 0,-1 0 0,1 1 0,-1-1 0,0 0 0,0 0 0,1 0 0,-1 0 0,-1 0 0,2-3 0,3-9 222,0 0-1,-1-1 1,2-19-1,1-55-150,-6 81-108,-1-1-1,-1 1 1,1 0-1,-1 0 1,-1 0-1,0 1 1,0-1-1,-5-13 1,-5 7-95,3 15-42,9 0 119,-1 1-1,1-1 1,-1 0 0,1 1-1,-1-1 1,1 0-1,0 1 1,0-1 0,0 0-1,0 1 1,0-1-1,0 1 1,0-1 0,0 0-1,0 1 1,1-1-1,-1 0 1,1 1 0,0 2-1,3 4 11,1 0 0,0 0 0,0-1 0,0 1 0,1-1 0,0-1 0,0 1 0,1-1 0,0 0 0,0 0-1,1-1 1,-1 0 0,1 0 0,10 4 0,-4-2 6,0-1-1,0-1 1,0 0-1,1 0 1,-1-2-1,1 0 1,30 2-1,-41-5 4,0 0 1,0 0-1,0 0 0,0 0 0,-1-1 0,1 0 0,0 0 0,0 0 0,0 0 0,-1 0 1,1-1-1,0 0 0,-1 1 0,0-1 0,1-1 0,-1 1 0,0 0 0,0-1 0,0 0 1,0 1-1,-1-1 0,1 0 0,-1-1 0,0 1 0,4-7 0,-10 19-9,0 1 0,1 0-1,0-1 1,-3 17 0,5-21-6,0-1 1,1 1 0,-1 0 0,1 0-1,0 0 1,0 0 0,0-1 0,1 1-1,0 0 1,0 0 0,0-1 0,2 6-1,-2-9-156,-1 0-1,1 0 1,0-1-1,-1 1 1,1-1 0,0 1-1,-1-1 1,1 1-1,0-1 1,0 1-1,0-1 1,0 0-1,-1 1 1,1-1 0,0 0-1,0 0 1,0 1-1,0-1 1,0 0-1,0 0 1,0 0-1,0 0 1,0 0-1,0-1 1,-1 1 0,1 0-1,0 0 1,0-1-1,0 1 1,0 0-1,0-1 1,-1 1-1,1-1 1,0 1 0,0-1-1,-1 1 1,2-2-1,8-16-4927</inkml:trace>
  <inkml:trace contextRef="#ctx0" brushRef="#br0" timeOffset="1">498 22 12556,'0'0'128,"30"68"-32,4-35-64,4-1 0,12 0-704,-2-4-2115,-7-4-4004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8.609"/>
    </inkml:context>
    <inkml:brush xml:id="br0">
      <inkml:brushProperty name="width" value="0.025" units="cm"/>
      <inkml:brushProperty name="height" value="0.025" units="cm"/>
    </inkml:brush>
  </inkml:definitions>
  <inkml:trace contextRef="#ctx0" brushRef="#br0">5 73 14670,'0'0'4767,"8"2"-2498,2 0-1691,1 0 0,-1-1 0,1 0 0,-1-1 0,15-2-1,-22 2-532,1 0 0,-1 0 0,0-1 0,0 0 0,1 1 0,-1-1 0,0-1 0,0 1 0,0 0 0,0-1 0,0 1 0,0-1 0,0 0 0,-1 0 0,1 0-1,-1-1 1,1 1 0,-1 0 0,0-1 0,0 0 0,0 1 0,0-1 0,0 0 0,1-4 0,-3 6-43,1 0 0,-1 0 1,1 1-1,-1-1 0,0 0 0,1 0 1,-1 0-1,0 0 0,0 0 0,0 0 1,0 0-1,0 0 0,0 0 0,0 1 1,0-1-1,0 0 0,0 0 0,0 0 1,-1 0-1,1 0 0,0 0 0,-1 0 1,1 0-1,0 1 0,-1-1 0,1 0 1,-1 0-1,0 1 0,1-1 0,-1 0 1,-1 0-1,0 0-7,0 0 1,0 1-1,0-1 1,0 1-1,0-1 1,0 1-1,0 0 1,0 0-1,0 0 1,0 0-1,-1 0 1,1 1-1,-2 0 1,-4 0-24,0 1 1,1 0 0,0 1 0,0 0 0,0 0 0,0 1 0,-7 4 0,8-3 24,1 0 1,0 1 0,0-1 0,1 1-1,0 0 1,0 0 0,0 1 0,1-1-1,0 1 1,0 0 0,0 0 0,1 0-1,0 0 1,1 0 0,0 0 0,0 0-1,0 1 1,1 7 0,0-13 4,1-1 0,0 1 0,0 0 0,0 0 0,0 0 0,0 0 0,1-1 0,-1 1 0,0 0 0,1-1 1,-1 1-1,1-1 0,0 0 0,-1 0 0,1 1 0,0-1 0,0 0 0,0 0 0,0-1 0,0 1 0,0 0 0,0-1 0,0 1 0,0-1 0,0 1 0,0-1 0,0 0 0,0 0 0,0 0 0,4-1 1,5 1-43,0 0 1,0-1-1,-1 0 1,20-6 0,-9 0-786,0-2 1,0 0-1,-1-1 1,0-1-1,-1-1 1,20-16-1,-28 19 1035,0-1 0,0 0-1,9-12 1,-41 53 3595,17-25-3550,0 1 0,0 0 1,1 1-1,0-1 0,1 1 1,-1-1-1,2 1 0,-1 0 1,0 10-1,2-17-234,0 0-1,0 0 1,0 0 0,0-1 0,0 1-1,0 0 1,0 0 0,1 0 0,-1-1-1,0 1 1,1 0 0,-1 0 0,0-1-1,1 1 1,-1 0 0,1-1 0,-1 1-1,1 0 1,0-1 0,-1 1-1,1-1 1,0 1 0,-1-1 0,1 1-1,0-1 1,-1 0 0,1 1 0,0-1-1,0 0 1,1 1 0,34-1 160,-26-3-204,1 1 0,0-2 1,-1 1-1,14-8 0,113-85-2390,-170 169 4377,20-30-1618,12-42-368,1-1 0,0 1 1,0 0-1,0 0 0,0-1 1,0 1-1,0 0 0,0-1 0,1 1 1,-1 0-1,0 0 0,0-1 0,0 1 1,1 0-1,-1-1 0,0 1 0,1-1 1,-1 1-1,1 0 0,-1-1 0,1 2 1,0-2-73,1 0 0,-1 1 0,0-1 0,0 0 0,0 1 0,0-1 0,0 0 0,0 0 0,0 0 0,0 0 0,1 0 0,-1 0 0,0-1 0,0 1 0,0 0 0,0 0 0,0-1 0,0 1 0,1-1 0,4-2-1188,-1 0 0,0-1 0,0 1 0,0-1 0,0 0 1,-1 0-1,6-6 0,15-18-10847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7.380"/>
    </inkml:context>
    <inkml:brush xml:id="br0">
      <inkml:brushProperty name="width" value="0.025" units="cm"/>
      <inkml:brushProperty name="height" value="0.025" units="cm"/>
    </inkml:brush>
  </inkml:definitions>
  <inkml:trace contextRef="#ctx0" brushRef="#br0">271 52 7815,'0'0'1068,"-7"8"640,1-1-1370,1 0-1,-1-1 1,1 2-1,1-1 0,-1 1 1,1-1-1,1 1 0,-1 0 1,1 1-1,1-1 1,-1 0-1,2 1 0,-1-1 1,0 14-1,2-10-276,1 0 0,1 0 0,0 0-1,0-1 1,1 1 0,1-1 0,0 0 0,7 15-1,7 7-627,29 41 0,-35-57 442,0 0 1,-1 1-1,0 0 1,-2 1-1,0 0 1,-1 0-1,-1 1 0,7 34 1,-13-49 172,0 0 0,0 0 0,-1 1 1,0-1-1,0 0 0,-1 1 0,1-1 0,-1 0 1,0 0-1,-1 0 0,1 0 0,-1 0 0,0 0 1,0 0-1,-5 8 0,2-8 192,1-1-1,-1 1 1,0-1 0,0 0-1,0 0 1,-1 0-1,1-1 1,-1 1 0,0-2-1,0 1 1,0 0 0,-9 1-1,0 1 219,1-1 0,-1-1 0,0 0 0,0-1 0,0-1 0,0 0 0,0-1 0,0 0 0,0-2 0,-26-4 0,35 4-474,0 1 1,0-1-1,1-1 0,-1 1 1,1-1-1,-1 0 1,1 0-1,0 0 1,0-1-1,0 0 0,1 0 1,-1 0-1,1 0 1,0-1-1,0 0 0,0 1 1,1-2-1,0 1 1,0 0-1,0-1 1,1 1-1,-1-1 0,1 0 1,1 1-1,-1-1 1,1 0-1,0 0 0,0-12 1,1 4-150,1 1 0,0-1 0,1 0 0,0 1 0,1-1 0,1 1 0,0 0 0,1 0 0,0 0 0,1 1 0,0 0 0,1 0 1,1 0-1,0 1 0,11-13 0,13-12 64,2 2 0,76-60 0,1 13 324,-15 13-1153,-37 18-2943,-10 0-2981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7.741"/>
    </inkml:context>
    <inkml:brush xml:id="br0">
      <inkml:brushProperty name="width" value="0.025" units="cm"/>
      <inkml:brushProperty name="height" value="0.025" units="cm"/>
    </inkml:brush>
  </inkml:definitions>
  <inkml:trace contextRef="#ctx0" brushRef="#br0">23 0 14574,'0'0'3139,"-19"58"-3043,15-13 737,4 14-161,4 6-448,7 7-191,-3 4-162,3-3-3426,-11-3-4613</inkml:trace>
  <inkml:trace contextRef="#ctx0" brushRef="#br0" timeOffset="1">29 1096 19122,'0'0'5413,"32"-3"-8776,-30-9-5349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9.834"/>
    </inkml:context>
    <inkml:brush xml:id="br0">
      <inkml:brushProperty name="width" value="0.025" units="cm"/>
      <inkml:brushProperty name="height" value="0.025" units="cm"/>
    </inkml:brush>
  </inkml:definitions>
  <inkml:trace contextRef="#ctx0" brushRef="#br0">71 98 10922,'43'-98'5216,"-41"122"-3636,-10 39-390,-28 103 0,2-10-698,18-53 544,-5 184-1,21-284-1016,0 0 0,0-1 1,0 1-1,0 0 0,1 0 0,-1 0 0,1 0 0,0 0 0,0 0 0,0-1 0,2 6 0,-2-8-12,0 1 0,0 0 1,0-1-1,0 1 0,0 0 0,0-1 1,0 1-1,0-1 0,0 1 0,0-1 1,0 0-1,0 1 0,0-1 0,0 0 1,0 0-1,1 0 0,-1 0 0,0 0 1,0 0-1,0 0 0,0 0 0,0 0 1,0-1-1,1 1 0,-1 0 0,0-1 1,0 1-1,0-1 0,0 1 1,0-1-1,0 1 0,0-1 0,1-1 1,15-10 160,0-1 0,-1 0 1,-1-2-1,0 0 0,-1 0 1,25-35-1,-11 13-33,89-109-597,158-263 0,-268 398 6,-5 8 176,0 0-1,0 0 1,0-1-1,0 1 1,-1-1-1,1 1 1,-1-1-1,0 0 1,0 1-1,-1-1 0,1-4 1,-1 8 229,0 0 0,0 0 0,0 0 0,0 0 0,0 0 1,0-1-1,0 1 0,0 0 0,0 0 0,0 0 0,0 0 0,0 0 0,0 0 0,0 0 0,0 0 0,0-1 1,0 1-1,0 0 0,0 0 0,0 0 0,0 0 0,0 0 0,-1 0 0,1 0 0,0 0 0,0 0 0,0 0 1,0 0-1,0 0 0,0 0 0,0 0 0,0 0 0,-1-1 0,1 1 0,0 0 0,0 0 0,0 0 0,0 0 1,0 0-1,0 0 0,0 0 0,-1 0 0,1 1 0,0-1 0,0 0 0,0 0 0,0 0 0,0 0 0,0 0 1,0 0-1,-1 0 0,1 0 0,0 0 0,0 0 0,0 0 0,0 0 0,0 0 0,0 0 0,0 0 0,0 1 1,0-1-1,0 0 0,0 0 0,0 0 0,0 0 0,-1 0 0,1 0 0,0 1 0,-21 9-7364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0.538"/>
    </inkml:context>
    <inkml:brush xml:id="br0">
      <inkml:brushProperty name="width" value="0.025" units="cm"/>
      <inkml:brushProperty name="height" value="0.025" units="cm"/>
    </inkml:brush>
  </inkml:definitions>
  <inkml:trace contextRef="#ctx0" brushRef="#br0">0 267 9833,'0'0'2744,"2"11"-785,-2-8-1849,0 1 12,0-1 0,1 0 0,-1 1 0,1-1-1,0 0 1,0 1 0,0-1 0,0 0 0,0 0 0,1 0 0,-1 0 0,1 0 0,0 0 0,0 0 0,0 0 0,0-1 0,1 1-1,-1-1 1,1 0 0,0 1 0,-1-1 0,1 0 0,0-1 0,0 1 0,0 0 0,0-1 0,5 2 0,3 0-73,1-1 0,0 0 0,-1-1 0,1 0 0,0 0 0,0-1 1,0-1-1,0 0 0,0-1 0,-1 0 0,1-1 0,-1 0 0,1-1 0,-1 0 1,0-1-1,-1 0 0,1 0 0,-1-1 0,17-14 0,-16 12 18,-1 0 1,0-1-1,-1 0 0,0-1 1,0 0-1,-1-1 0,0 0 1,-1 0-1,-1 0 0,1-1 1,-2 0-1,0 0 0,0 0 1,-1-1-1,0 0 0,-1 0 1,1-19-1,-3 30-39,-1 0 1,0 0-1,0 0 0,0 0 1,0 1-1,0-1 0,0 0 1,-1 0-1,1 0 1,-1 0-1,1 0 0,-1 1 1,0-1-1,1 0 1,-3-2-1,3 4-22,-1-1 0,1 1 1,-1-1-1,0 1 0,1 0 0,-1 0 0,1-1 1,-1 1-1,0 0 0,1 0 0,-1 0 1,0 0-1,1-1 0,-1 1 0,0 0 1,1 0-1,-1 0 0,0 1 0,1-1 0,-1 0 1,0 0-1,1 0 0,-1 0 0,1 1 1,-1-1-1,0 0 0,1 1 0,-1-1 0,-4 3-9,1 0 0,0 0 0,0 0 0,1 0 0,-1 1 0,1-1-1,0 1 1,0 0 0,-5 8 0,0 1 20,1 0 1,0 0-1,1 1 0,0 0 1,1 0-1,1 1 1,0-1-1,1 1 0,0 0 1,1-1-1,1 23 0,1-35-17,0 0-1,0-1 0,0 1 1,1 0-1,-1 0 1,1-1-1,-1 1 1,1 0-1,0-1 0,0 1 1,0-1-1,0 1 1,0-1-1,0 1 0,0-1 1,0 0-1,0 0 1,1 1-1,-1-1 0,0 0 1,1 0-1,-1 0 1,1 0-1,3 1 1,-1-1 7,0 0 1,1 0 0,-1 0-1,0-1 1,1 0 0,-1 1-1,1-1 1,-1-1 0,9-1-1,1-1 27,0 0 1,0-1-1,0-1 0,-1 0 0,19-11 0,86-64 116,-117 80-154,-1-1 0,1 0 1,-1 1-1,1-1 0,-1 1 1,1-1-1,0 1 0,-1-1 0,1 1 1,0 0-1,-1-1 0,1 1 1,0 0-1,0-1 0,-1 1 1,1 0-1,0 0 0,0 0 1,-1 0-1,1 0 0,0 0 1,0 0-1,0 0 0,-1 0 1,1 0-1,0 0 0,0 0 0,-1 0 1,1 1-1,0-1 0,0 0 1,-1 1-1,1-1 0,0 0 1,-1 1-1,1-1 0,0 1 1,-1-1-1,1 1 0,0 0 1,11 38 159,-2 0-22,-9-38-138,-1 1 0,1-1-1,0 0 1,-1 0 0,1 1 0,0-1 0,0 0 0,0 0 0,-1 0-1,1 0 1,0 0 0,1 0 0,-1 0 0,0 0 0,0-1 0,0 1-1,0 0 1,1-1 0,-1 1 0,0 0 0,3 0 0,0-1 15,1 0 1,-1 0 0,1-1 0,-1 1 0,1-1-1,-1 0 1,0 0 0,1 0 0,-1-1-1,0 0 1,0 0 0,0 0 0,0 0-1,0 0 1,-1-1 0,7-5 0,7-7 21,0-1 1,15-18-1,-13 13-13,-10 12-1,-1 1 26,1-1 0,-1 1 0,-1-1 1,1-1-1,-1 1 0,-1-1 0,0-1 0,-1 1 0,6-14 0,10 26-173,-4-6 131,0 0 0,0-2 1,-1 0-1,24-13 0,42-15 7,-75 32-17,1 0-1,-1 0 1,1 1-1,-1 0 1,1 1-1,-1-1 1,1 2 0,-1-1-1,11 2 1,-16-1 13,-1-1 1,1 1-1,-1 0 0,1 0 1,-1-1-1,1 1 1,-1 0-1,0 0 1,0 0-1,0 0 1,1 1-1,-1-1 1,0 0-1,0 0 1,-1 1-1,1-1 1,0 1-1,0-1 1,-1 0-1,1 1 0,-1-1 1,1 1-1,-1 0 1,1-1-1,-1 1 1,0-1-1,0 1 1,0 0-1,0-1 1,0 1-1,0-1 1,0 1-1,-1 0 1,1-1-1,-1 1 0,0 2 1,-1 4 119,-1 1-1,1-1 1,-1 0-1,-1 0 1,-6 12 0,-8 5 563,0-1 0,-23 22 0,1 0 884,39-45-1557,0-1 0,1 1 0,-1 0 0,0 0 0,1-1 0,-1 1 0,1 0 0,-1 0 0,1 0 0,-1 0-1,1 0 1,-1 0 0,1 0 0,0-1 0,0 1 0,-1 0 0,1 0 0,0 0 0,0 0 0,0 0 0,0 1 0,0-1-1,0 1 1,1-2-10,0 1 0,-1 0 0,1-1-1,0 1 1,-1-1 0,1 1 0,0-1-1,0 1 1,-1-1 0,1 0 0,0 1-1,0-1 1,0 0 0,0 0 0,0 0-1,-1 1 1,1-1 0,0 0 0,0 0-1,1 0 1,56-8 36,-51 6 11,37-5-88,41-9-302,-35-1-2883,-39 8 38,-9 0-2845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0.901"/>
    </inkml:context>
    <inkml:brush xml:id="br0">
      <inkml:brushProperty name="width" value="0.025" units="cm"/>
      <inkml:brushProperty name="height" value="0.025" units="cm"/>
    </inkml:brush>
  </inkml:definitions>
  <inkml:trace contextRef="#ctx0" brushRef="#br0">1 90 16111,'0'0'5958,"96"-26"-4997,-28 16 192,12-1-769,8 1-320,-6 2-96,-3-2-1922,-13-4-4163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1.700"/>
    </inkml:context>
    <inkml:brush xml:id="br0">
      <inkml:brushProperty name="width" value="0.025" units="cm"/>
      <inkml:brushProperty name="height" value="0.025" units="cm"/>
    </inkml:brush>
  </inkml:definitions>
  <inkml:trace contextRef="#ctx0" brushRef="#br0">66 1 14414,'0'0'4067,"-5"13"-3458,-8 21-265,2 0 0,1 0 0,2 1 0,1 0 0,2 1 0,-1 59 0,6-93-337,0 0 0,0-1 0,0 1 0,0 0 0,0 0 0,0 0 0,1-1 0,-1 1 0,0 0 0,1-1 0,0 1 0,-1 0 0,1-1 0,0 1 0,0-1 0,0 1 0,0-1 0,0 1 0,0-1 0,0 0 0,1 1 0,-1-1 0,0 0 0,1 0 0,-1 0 0,1 0 0,-1 0 0,1 0 0,-1-1 0,1 1 0,0-1 0,-1 1 0,1-1 0,0 1 0,0-1 0,-1 0 0,1 0 0,0 0 0,2 0 0,2-1 27,0 0 0,-1 0 0,1-1 0,-1 0 0,1 0 0,-1-1 0,0 0 0,1 0 0,-2 0 0,1 0 0,4-4 0,14-14 32,-2 0-1,0-1 1,-1-1 0,22-34-1,54-108 66,-105 225 67,3-36-142,0-1-1,1 1 1,1 0 0,2 0-1,0 0 1,3 42 0,-1-65-53,0 0-1,0 0 1,0 0 0,0-1 0,0 1 0,0 0 0,1 0 0,-1 0 0,0 0 0,1 0 0,-1 0-1,0 0 1,1 0 0,-1 0 0,1-1 0,0 1 0,-1 0 0,1 0 0,0-1 0,-1 1 0,1 0-1,0-1 1,0 1 0,-1-1 0,1 1 0,0-1 0,0 1 0,0-1 0,0 1 0,0-1 0,0 0 0,0 0-1,0 0 1,0 1 0,0-1 0,0 0 0,0 0 0,0 0 0,0 0 0,-1 0 0,1-1 0,0 1-1,0 0 1,0 0 0,0-1 0,2 0 0,1-1 34,1 0 0,0 0 0,-1 0 0,1-1 0,-1 0 0,0 0 0,0 0 0,4-4 0,14-17 66,-1-1 0,-1 0-1,-1-2 1,-2 0 0,0-1-1,-2-1 1,-1 0-1,10-34 1,-30 81-112,1 0-1,1 1 1,0 0 0,1 0-1,2 0 1,0 0 0,1 28-1,1-46 7,-1 0-1,0 0 1,0 0-1,0 0 0,0 0 1,1 0-1,-1-1 1,1 1-1,-1 0 1,0 0-1,1 0 1,0 0-1,-1-1 1,1 1-1,-1 0 0,1 0 1,0-1-1,-1 1 1,1-1-1,0 1 1,0 0-1,0-1 1,0 0-1,-1 1 1,1-1-1,0 1 0,0-1 1,0 0-1,1 1 1,1-1 10,-1 0 1,1-1-1,0 1 1,-1 0-1,1-1 1,0 1-1,-1-1 1,1 0-1,-1 0 1,4-2-1,5-2 41,-1-1-1,0 0 0,16-14 1,7-12-34,42-52 1,-44 47 36,-36 81-468,-14 18 491,13-46-91,1 0 1,0 1-1,2 0 0,-1 0 0,0 29 1,4-46-58,0 1 1,0 0 0,0-1 0,0 1 0,0-1-1,0 1 1,0-1 0,1 1 0,-1-1-1,0 1 1,0-1 0,1 1 0,-1-1-1,0 1 1,1-1 0,-1 1 0,1-1-1,-1 0 1,0 1 0,1-1 0,-1 1 0,1-1-1,-1 0 1,1 0 0,-1 1 0,1-1-1,-1 0 1,1 0 0,0 0 0,-1 0-1,1 1 1,-1-1 0,1 0 0,-1 0 0,1 0-1,0 0 1,-1 0 0,1 0 0,-1 0-1,1-1 1,-1 1 0,1 0 0,-1 0-1,1 0 1,-1-1 0,1 1 0,-1 0-1,1 0 1,-1-1 0,1 1 0,-1 0 0,1-1-1,-1 1 1,1-1 0,-1 0 0,31-22-7261,-9-7-2926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2.831"/>
    </inkml:context>
    <inkml:brush xml:id="br0">
      <inkml:brushProperty name="width" value="0.025" units="cm"/>
      <inkml:brushProperty name="height" value="0.025" units="cm"/>
    </inkml:brush>
  </inkml:definitions>
  <inkml:trace contextRef="#ctx0" brushRef="#br0">233 163 16528,'0'0'3027,"-10"9"-2680,10-8-346,-8 5 60,0 2 1,1-1-1,0 1 0,0 0 0,1 0 0,0 1 1,0 0-1,1 0 0,-4 12 0,-31 91 1254,6 2 0,-32 183 0,53-120-1096,13-473-1238,0 295 1010,0 0 1,0 0 0,1 0-1,-1-1 1,0 1-1,1 0 1,-1 0 0,1 0-1,-1 0 1,1 0-1,-1-1 1,1 1 0,0 0-1,0 0 1,-1 1-1,1-1 1,0 0 0,0 0-1,0 0 1,0 0-1,0 1 1,0-1 0,0 1-1,0-1 1,0 1-1,1-1 1,-1 1 0,0-1-1,2 1 1,44-4-137,-18 3 168,-14-3-15,0-1 0,0-1 1,-1 0-1,0 0 0,0-2 0,0 1 0,-1-2 1,0 0-1,-1-1 0,0 0 0,15-16 0,3-5 45,-2-3 0,44-65-1,-53 72 79,-2-1-1,0-1 0,-2-1 1,-2 0-1,0-1 1,8-34-1,-21 65-130,1 0-1,-1 0 0,0 0 1,0 0-1,0-1 0,0 1 1,0 0-1,0 0 0,0 0 1,0 0-1,0 0 1,0 0-1,0 0 0,1-1 1,-1 1-1,0 0 0,0 0 1,0 0-1,0 0 1,0 0-1,0 0 0,0-1 1,0 1-1,0 0 0,0 0 1,0 0-1,0 0 1,0 0-1,0-1 0,0 1 1,-1 0-1,1 0 0,0 0 1,0 0-1,0 0 1,0 0-1,0-1 0,0 1 1,0 0-1,0 0 0,0 0 1,0 0-1,-1 0 1,1 0-1,0 0 0,0 0 1,0 0-1,0 0 0,0 0 1,0-1-1,-1 1 1,1 0-1,0 0 0,0 0 1,0 0-1,0 0 0,0 0 1,0 0-1,-1 0 1,1 0-1,0 0 0,0 0 1,0 0-1,0 0 0,0 0 1,-1 1-1,-10 8-70,-12 19-13,-9 24 161,1 2 1,3 2 0,2 0 0,3 1 0,2 2-1,-21 94 1,39-131-33,0-1 0,2 1 0,0-1 0,3 29-1,-2-49-39,0 0-1,0 1 0,0-1 0,0 0 1,1 1-1,-1-1 0,0 0 0,1 1 1,-1-1-1,1 0 0,-1 1 0,1-1 0,-1 0 1,1 0-1,0 0 0,0 0 0,0 0 1,0 0-1,0 0 0,0 0 0,0 0 1,0 0-1,0 0 0,0 0 0,0-1 1,0 1-1,0 0 0,1-1 0,-1 1 1,0-1-1,1 0 0,-1 1 0,3-1 0,-3 0 5,1 0 0,0-1 0,0 1-1,0 0 1,0-1 0,0 0-1,-1 1 1,1-1 0,0 0-1,0 0 1,-1 0 0,1 0-1,-1 0 1,1 0 0,-1-1-1,1 1 1,-1 0 0,0-1-1,0 1 1,0-1 0,1 0-1,-2 1 1,3-3 0,5-20-93,0-1 0,-1 1 1,-1-1-1,-2 0 1,0-1-1,-2 1 0,0-1 1,-4-29-1,2 73-182,0-12 219,-1-1 1,1 0-1,1 1 1,-1-1-1,1 0 1,0 0-1,2 8 1,-2-11 40,0 0 0,0 0 1,1 0-1,-1 0 0,1-1 0,-1 1 1,1 0-1,0 0 0,-1-1 1,1 1-1,0-1 0,0 0 1,0 0-1,0 1 0,1-1 0,-1 0 1,0-1-1,0 1 0,1 0 1,2 0-1,12 2 17,0-1 1,-1-1-1,1 0 0,0-1 0,0-1 1,-1 0-1,1-1 0,0-1 1,-1-1-1,0 0 0,0-1 1,0-1-1,0 0 0,-1-1 1,0-1-1,0-1 0,-1 0 1,-1 0-1,1-1 0,-1-1 1,-1-1-1,0 0 0,-1 0 1,13-17-1,-21 24 42,0 1 1,0-1-1,-1 0 0,0 1 1,1-1-1,-2 0 1,1 0-1,-1 0 0,1-1 1,-1 1-1,-1 0 0,1-8 1,-1 13-50,0 0 1,0 0 0,0-1-1,0 1 1,0 0-1,0 0 1,0-1 0,0 1-1,0 0 1,0 0-1,0-1 1,0 1 0,0 0-1,0 0 1,-1 0 0,1-1-1,0 1 1,0 0-1,0 0 1,0 0 0,-1-1-1,1 1 1,0 0-1,0 0 1,0 0 0,-1 0-1,1 0 1,0-1-1,0 1 1,-1 0 0,1 0-1,0 0 1,0 0-1,-1 0 1,1 0 0,0 0-1,0 0 1,-1 0-1,1 0 1,0 0 0,-16 4 45,-11 13 4,6 3 4,0 1-1,1 0 0,-26 40 0,38-50 24,1 0 0,0 0 0,1 1 1,0 0-1,1 0 0,1 0 0,0 1 0,0 0 0,1 0 0,-1 18 1,4-29-78,0 0 1,0 0 0,0 0 0,1 0 0,-1 0 0,1 0 0,0 0 0,-1 0 0,1-1 0,0 1 0,0 0-1,0 0 1,0-1 0,1 1 0,-1-1 0,0 1 0,1-1 0,-1 1 0,1-1 0,-1 0 0,1 0 0,0 1-1,-1-1 1,1 0 0,0-1 0,0 1 0,0 0 0,0-1 0,0 1 0,0-1 0,0 1 0,0-1 0,0 0-1,0 0 1,0 0 0,3 0 0,5 0 23,0 0 1,0 0-1,0-1 0,0-1 0,0 1 0,14-6 1,-3-1-4,-1-1-1,-1-1 1,0 0 0,0-2 0,-1 0 0,0-1 0,16-15 0,3-7 9,63-76-1,-56 56 17,-2-1 0,-2-3 0,-3-1 0,-3-1 0,42-104-1,-75 164-51,-1 0 0,1-1-1,-1 1 1,1 0-1,-1 0 1,0 0 0,1-1-1,-1 1 1,0 0-1,0 0 1,0-1 0,0 1-1,0 0 1,0-1-1,0 1 1,-1 0 0,1 0-1,-1-3 1,1 4-5,-1 0 0,1 0 0,-1-1 0,0 1 0,1 0 0,-1 0 0,1 0 0,-1 0 0,0 0 0,1-1 0,-1 1 0,1 0 0,-1 0 0,0 1 0,1-1 0,-1 0 0,1 0 0,-1 0 0,0 0 0,1 0 0,-1 1 0,1-1 0,-1 0 0,1 0 0,-2 1 0,-40 30-182,8 1 167,2 1 0,1 1 1,2 1-1,-29 46 0,48-65 51,0-1 0,2 1-1,0 1 1,1-1 0,0 2 0,1-1-1,1 0 1,1 1 0,1 0 0,0 0-1,1 0 1,1 0 0,2 28 0,1-39-11,-1 1 0,1-2 0,0 1 0,1 0 0,0 0 0,0-1 0,0 1 0,1-1 0,0 0 0,0 0 0,1 0 0,-1-1 0,1 0 0,0 1 1,1-2-1,7 7 0,-4-5-223,0 0 0,1 0 0,0-1 1,0 0-1,0 0 0,0-1 1,1-1-1,0 0 0,19 3 0,-30-6 99,0 0 0,0 1-1,1-1 1,-1 0-1,0 0 1,1 0 0,-1 0-1,0 0 1,0 0 0,1 0-1,-1 0 1,0 0-1,1 0 1,-1 0 0,0 0-1,1-1 1,-1 1 0,0 0-1,0 0 1,1 0-1,-1 0 1,0 0 0,0 0-1,1-1 1,-1 1 0,0 0-1,0 0 1,0 0-1,1-1 1,-1 1 0,0 0-1,0 0 1,0-1 0,0 1-1,1 0 1,-1 0-1,0-1 1,0 1 0,0 0-1,0-1 1,0 1 0,0 0-1,0 0 1,0-1-1,0 1 1,0 0 0,0-1-1,0 1 1,0 0 0,0 0-1,0-1 1,0 1-1,0 0 1,0-1 0,-1 1-1,1 0 1,0 0 0,0-1-1,0 1 1,0 0-1,-1 0 1,1-1 0,-13-18-5514,-20-14-6343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3.192"/>
    </inkml:context>
    <inkml:brush xml:id="br0">
      <inkml:brushProperty name="width" value="0.025" units="cm"/>
      <inkml:brushProperty name="height" value="0.025" units="cm"/>
    </inkml:brush>
  </inkml:definitions>
  <inkml:trace contextRef="#ctx0" brushRef="#br0">24 68 15887,'-14'-11'865,"5"1"-225,9 1-415,17-2-257,0-2-2947,0-1-2851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3.762"/>
    </inkml:context>
    <inkml:brush xml:id="br0">
      <inkml:brushProperty name="width" value="0.025" units="cm"/>
      <inkml:brushProperty name="height" value="0.025" units="cm"/>
    </inkml:brush>
  </inkml:definitions>
  <inkml:trace contextRef="#ctx0" brushRef="#br0">60 76 13261,'0'0'2055,"-8"12"-987,5-8-990,-4 4 43,2 1 1,-1 0-1,1 0 0,1 0 1,-1 1-1,2-1 0,-1 1 1,1 0-1,-3 18 0,6-25-112,0-1 0,-1 1-1,1-1 1,0 1 0,1-1-1,-1 1 1,0-1 0,1 1-1,-1-1 1,1 1-1,0-1 1,0 1 0,0-1-1,0 0 1,0 0 0,0 1-1,3 2 1,-2-3 21,0-1 1,0 0-1,1 0 1,-1 0-1,0 0 1,0 0-1,0 0 1,1-1-1,-1 1 1,0-1-1,1 1 1,-1-1-1,0 0 1,1 0-1,-1 0 0,0 0 1,1-1-1,-1 1 1,0-1-1,5-1 1,3-1 105,-1-1 1,1 0-1,-1 0 0,1-1 1,-1 0-1,-1-1 0,1 0 1,13-13-1,63-67 166,-64 64-272,4-7 33,-20 21-37,1 1 0,0 0 1,0 0-1,0 1 0,1 0 0,0 0 0,1 0 0,9-5 1,-16 32 21,-8 136 437,7-156-480,0 0-1,0 1 0,0-1 0,0 1 1,1-1-1,-1 0 0,0 1 0,0-1 0,1 0 1,-1 0-1,1 1 0,0-1 0,-1 0 0,1 0 1,0 0-1,-1 1 0,1-1 0,0 0 1,0 0-1,0 0 0,0 0 0,0-1 0,0 1 1,0 0-1,1 0 0,-1-1 0,0 1 1,0 0-1,1-1 0,-1 1 0,0-1 0,1 0 1,-1 1-1,0-1 0,1 0 0,-1 0 1,0 0-1,1 0 0,-1 0 0,0 0 0,1 0 1,1-1-1,5 0 31,0-1 0,-1 0 0,1 0 0,-1 0 0,1-1 0,9-5 0,99-64 91,-83 49-125,0 2-1,2 1 1,38-15 0,-71 34-20,0 0 1,0 0 0,0 1 0,0-1-1,0 1 1,0-1 0,0 1 0,1 0-1,-1 0 1,0 0 0,0 0-1,3 0 1,-4 1 8,0-1-1,-1 0 1,1 1-1,0-1 1,0 1-1,0-1 1,-1 1 0,1-1-1,0 1 1,0-1-1,-1 1 1,1 0-1,-1-1 1,1 1-1,0 0 1,-1 0-1,0-1 1,1 1 0,-1 0-1,1 1 1,0 4-19,0 0 0,0 0 0,0 0 1,-1 1-1,0-1 0,0 0 0,-2 6 1,1 14 85,0-10-79,1-11 17,0 0-1,0 0 0,0 0 0,0-1 0,1 1 0,-1 0 0,1-1 0,1 1 0,1 4 0,-2-7-65,0-1 0,0 0 0,1 1 1,-1-1-1,0 0 0,1 0 0,-1 0 0,1 0 0,-1 0 0,1 0 1,0-1-1,-1 1 0,1-1 0,0 1 0,0-1 0,-1 1 0,1-1 1,0 0-1,0 0 0,0 0 0,-1 0 0,1 0 0,0 0 1,0-1-1,0 1 0,-1-1 0,1 1 0,3-2 0,27-10-2891,6-9-1485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54.137"/>
    </inkml:context>
    <inkml:brush xml:id="br0">
      <inkml:brushProperty name="width" value="0.025" units="cm"/>
      <inkml:brushProperty name="height" value="0.025" units="cm"/>
    </inkml:brush>
  </inkml:definitions>
  <inkml:trace contextRef="#ctx0" brushRef="#br0">205 298 14221,'-9'3'545,"-13"5"-8,0 2 1,-34 19-1,48-23-344,-1-1-1,1 1 0,0 0 0,0 0 0,0 1 0,1 1 1,0-1-1,0 1 0,-10 16 0,16-22-185,0 0 1,0-1-1,0 1 1,0 0-1,1-1 1,-1 1-1,0 0 1,1 0-1,0 0 0,-1 0 1,1 0-1,0 0 1,0-1-1,0 1 1,0 0-1,0 0 0,0 0 1,1 0-1,-1 0 1,1 0-1,0 2 1,0-3-6,1 1 1,-1-1 0,0 0-1,0 0 1,1 0 0,-1 0-1,1 0 1,-1 0 0,1 0-1,-1 0 1,1-1 0,-1 1-1,1 0 1,0-1-1,-1 0 1,1 1 0,0-1-1,3 0 1,3 0 22,0 0 0,1 0 0,-1-1-1,1 0 1,-1-1 0,0 0 0,0 0 0,12-6 0,12-8-14,0-3-1,-2 0 1,0-2 0,-2-1 0,0-2 0,32-35-1,133-171 1421,-191 227-1389,39-56 1068,-42 59-1103,1 0-1,0 0 0,-1 0 0,1 0 1,-1 0-1,1 0 0,-1 0 1,1 0-1,-1 0 0,1 0 1,-1 0-1,1 0 0,-1 0 1,1 1-1,-1-1 0,1 0 0,-1 0 1,1 0-1,-1 1 0,1-1 1,0 0-1,-1 1 0,1-1 1,-1 0-1,1 1 0,0-1 1,-1 0-1,1 1 0,0-1 0,0 1 1,-1-1-1,1 1 0,-22 22 63,1 2-1,1 0 0,2 1 0,0 1 0,2 0 0,1 1 0,-23 59 0,34-75 3,1 0 0,0 0 1,0 1-1,1-1 0,0 1 0,2-1 0,-1 1 1,3 22-1,-1-30-138,0 0 0,0-1 1,0 1-1,1-1 0,-1 1 0,1-1 1,0 0-1,1 0 0,-1 1 0,1-2 1,0 1-1,0 0 0,0 0 0,0-1 1,0 0-1,1 0 0,0 0 1,0 0-1,-1 0 0,2-1 0,-1 1 1,0-1-1,0 0 0,1-1 0,8 3 1,43 4-3730,7-7-4174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8.942"/>
    </inkml:context>
    <inkml:brush xml:id="br0">
      <inkml:brushProperty name="width" value="0.025" units="cm"/>
      <inkml:brushProperty name="height" value="0.025" units="cm"/>
    </inkml:brush>
  </inkml:definitions>
  <inkml:trace contextRef="#ctx0" brushRef="#br0">61 1 16784,'0'0'6470,"-23"65"-4868,12-33-834,2 5-159,4-2-385,5 1-160,0-4-160,0-6-1570,0-5-3202,5-3-9065</inkml:trace>
  <inkml:trace contextRef="#ctx0" brushRef="#br0" timeOffset="1">0 569 19699,'0'0'7271,"32"36"-16048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00.097"/>
    </inkml:context>
    <inkml:brush xml:id="br0">
      <inkml:brushProperty name="width" value="0.025" units="cm"/>
      <inkml:brushProperty name="height" value="0.025" units="cm"/>
    </inkml:brush>
  </inkml:definitions>
  <inkml:trace contextRef="#ctx0" brushRef="#br0">1 726 10954,'0'0'838,"15"0"-725,73-4 73,0-3 0,104-23 0,191-56 69,-259 56-252,671-182 322,285-64 1000,-805 235-998,-73 13-5507,-141 16-1135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00.508"/>
    </inkml:context>
    <inkml:brush xml:id="br0">
      <inkml:brushProperty name="width" value="0.025" units="cm"/>
      <inkml:brushProperty name="height" value="0.025" units="cm"/>
    </inkml:brush>
  </inkml:definitions>
  <inkml:trace contextRef="#ctx0" brushRef="#br0">1 326 7399,'0'0'5952,"13"-5"-5856,33-6-38,2 2 0,90-6 0,-45 6-34,625-116-654,51-6 400,-685 122-2780,-8-2-3146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01.047"/>
    </inkml:context>
    <inkml:brush xml:id="br0">
      <inkml:brushProperty name="width" value="0.025" units="cm"/>
      <inkml:brushProperty name="height" value="0.025" units="cm"/>
    </inkml:brush>
  </inkml:definitions>
  <inkml:trace contextRef="#ctx0" brushRef="#br0">58 724 9065,'-27'2'583,"-3"-1"1947,53-3-1132,314-60-954,-245 42-403,941-211-15,118-25 717,-728 178-201,-133 27-1730,-160 24-3931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09.940"/>
    </inkml:context>
    <inkml:brush xml:id="br0">
      <inkml:brushProperty name="width" value="0.025" units="cm"/>
      <inkml:brushProperty name="height" value="0.025" units="cm"/>
    </inkml:brush>
  </inkml:definitions>
  <inkml:trace contextRef="#ctx0" brushRef="#br0">29 649 6566,'-10'42'1655,"3"1"-1,-4 59 1,10-85-1633,1 0 0,1 0 0,1-1 0,0 1 0,1-1 0,1 1 0,0-1 0,2 0 0,8 19 0,-5-16-3,0-1 0,1-1 0,1 0 1,1 0-1,1-1 0,0-1 0,1 0 1,0-1-1,2 0 0,-1-1 0,1-1 0,1 0 1,0-1-1,1-1 0,0-1 0,1-1 0,0 0 1,0-1-1,0-1 0,1-1 0,0-1 1,0 0-1,0-2 0,22 1 0,7-3 448,-1-2 0,1-2-1,0-2 1,-1-2 0,50-16-1,232-89 464,-281 94-886,190-72 118,538-191 34,692-174 12,-561 238 730,-716 187-247,1 8 0,350 5 0,-477 22-275,0 3-1,124 31 1,119 60 344,-284-90-677,0 0-1,35 5 0,-51-11-437,0-1 1,1 0-1,-1-1 0,0 0 0,0 0 0,0-1 0,0 0 0,0-1 0,0 0 1,10-4-1,16-15-5438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0.446"/>
    </inkml:context>
    <inkml:brush xml:id="br0">
      <inkml:brushProperty name="width" value="0.025" units="cm"/>
      <inkml:brushProperty name="height" value="0.025" units="cm"/>
    </inkml:brush>
  </inkml:definitions>
  <inkml:trace contextRef="#ctx0" brushRef="#br0">47 1604 7207,'0'0'2135,"-8"3"-176,-23 9-517,31-12-1409,0 0 1,-1 0 0,1 0 0,0 0-1,-1 0 1,1 0 0,0-1 0,-1 1-1,1 0 1,0 0 0,0 0 0,-1 0-1,1 0 1,0-1 0,0 1 0,-1 0-1,1 0 1,0 0 0,0-1 0,-1 1-1,1 0 1,0 0 0,0-1-1,0 1 1,0 0 0,-1 0 0,1-1-1,0 1 1,0 0 0,0-1 0,0 1-1,0 0 1,0-1 0,0 1 0,0 0-1,0 0 1,0-1 0,0 1 0,0 0-1,0-1 1,0 1 0,0 0 0,0-1-1,0 1 1,0 0 0,0-1-1,1 1 1,-1 0 0,0 0 0,0-1-1,0 1 1,6-19 267,3 0 15,0 1 0,2-1 1,0 2-1,19-23 0,65-67 586,-53 61-673,21-23-48,3 4-1,3 2 1,3 4 0,2 2-1,132-75 1,-146 100-195,0 2 1,3 3-1,0 3 0,1 3 1,1 2-1,1 4 0,1 2 1,101-6-1,-90 16-182,-1 4 1,1 4 0,0 3-1,86 20 1,-37 1 227,0 1 344,244 27 1,-214-53 903,0-6 1,196-28 0,309-80 387,-506 80-1648,-75 15-35,650-141 283,-616 124-662,-1-5-1,-2-5 1,-2-5 0,127-75-1,-207 105-401,-1-2-1,-1-1 1,-1-2-1,42-40 1,-14-11-3859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1.743"/>
    </inkml:context>
    <inkml:brush xml:id="br0">
      <inkml:brushProperty name="width" value="0.025" units="cm"/>
      <inkml:brushProperty name="height" value="0.025" units="cm"/>
    </inkml:brush>
  </inkml:definitions>
  <inkml:trace contextRef="#ctx0" brushRef="#br0">55 289 9897,'-13'-94'5168,"-28"-100"-1,61 354-2978,12 82-932,41 205 1367,-65-424-2383,-4-31 46,-3-42 199,-1 42-432,-4-63 32,-3-1 1,-4 1-1,-2 1 1,-35-105-1,39 155-142,18 50-165,-2-13 208,1-1 1,1 0 0,0-1 0,1 0-1,1-1 1,22 25 0,-27-33 7,0 0 1,0-1-1,1 1 0,0-1 0,0 0 1,0-1-1,0 0 0,1 0 1,0-1-1,0 1 0,0-2 1,0 1-1,0-1 0,0 0 1,1-1-1,12 1 0,-17-2 8,0-1 0,0 1-1,0-1 1,0 0 0,0 0-1,-1 0 1,1 0 0,0-1-1,-1 1 1,1-1 0,-1 0-1,0 0 1,1 0 0,-1-1 0,0 1-1,4-5 1,-2 2 6,-1-1 1,1-1 0,-1 1-1,0 0 1,-1-1-1,1 0 1,-1 0-1,2-7 1,1-8 21,-1 1 1,-1-1-1,-1 0 0,0-43 0,-2 61-25,-1 1 0,0 0 0,0-1 0,0 1 0,0 0 0,0-1 0,-1 1-1,1 0 1,-1 0 0,0-1 0,0 1 0,0 0 0,-1 0 0,1 0 0,-1 0-1,0 0 1,1 1 0,-1-1 0,-5-5 0,7 8-9,-1 0 0,1 0-1,0 0 1,-1 0 0,1 0 0,-1 0 0,1 0 0,-1 0 0,1 0-1,0 0 1,-1 0 0,1 0 0,-1 1 0,1-1 0,-1 0-1,1 0 1,0 0 0,-1 0 0,1 1 0,0-1 0,-1 0 0,1 0-1,0 1 1,-1-1 0,1 0 0,0 1 0,-1-1 0,1 0-1,0 1 1,0-1 0,0 0 0,-1 1 0,1-1 0,0 1-1,0-1 1,0 1 0,0-1 0,0 0 0,0 1 0,0-1 0,-1 1-1,1-1 1,1 1 0,-1-1 0,0 0 0,0 1 0,0 0-1,-2 25-117,2-24 116,-1 16-15,1 1 0,1 0 0,1-1 0,0 1 0,7 22-1,-9-38 21,1 0-1,0 0 0,0 0 0,0-1 0,0 1 0,0 0 0,0 0 0,1-1 0,0 1 0,-1-1 0,1 1 1,0-1-1,0 0 0,0 0 0,0 0 0,1 0 0,-1 0 0,1 0 0,-1 0 0,1-1 0,-1 1 0,1-1 0,0 0 1,0 0-1,0 0 0,-1 0 0,1-1 0,0 1 0,0-1 0,0 1 0,0-1 0,0 0 0,0 0 0,0-1 1,0 1-1,0 0 0,0-1 0,0 0 0,0 0 0,0 0 0,0 0 0,4-3 0,3-1 12,-1-2 0,1 1-1,-1-1 1,-1 0 0,0-1-1,0 0 1,0 0 0,-1-1 0,0 0-1,-1 0 1,8-14 0,32-40 15,-45 63-30,-1-1 0,1 0 0,-1 1-1,1-1 1,0 0 0,-1 1 0,1-1 0,0 1 0,0-1-1,-1 1 1,1-1 0,0 1 0,0 0 0,-1-1 0,1 1-1,0 0 1,0-1 0,0 1 0,0 0 0,0 0 0,0 0-1,-1 0 1,1 0 0,0 0 0,0 0 0,0 0 0,0 1-1,0-1 1,0 0 0,-1 0 0,1 1 0,0-1 0,0 0-1,0 1 1,-1-1 0,1 1 0,0-1 0,0 1 0,-1-1-1,1 1 1,-1 0 0,1-1 0,0 1 0,-1 0 0,1-1-1,-1 1 1,1 0 0,-1 0 0,0 0 0,1 1 0,19 49-125,-19-45 128,7 23-7,-5-16 9,0-1 0,1 1 0,0-1 0,1 0 0,0-1 0,1 1 0,0-1-1,8 11 1,-13-21 2,-1 0 0,1 0 0,0-1 0,0 1 0,-1 0 0,1 0 0,0-1 0,0 1 0,0-1 0,-1 1 0,1 0 0,0-1 0,0 0 0,0 1-1,0-1 1,0 0 0,0 1 0,0-1 0,0 0 0,0 0 0,0 0 0,0 0 0,0 0 0,0 0 0,1 0 0,1 0 0,-2-1 10,1 0-1,-1 0 1,1 0 0,-1 0 0,1-1 0,-1 1 0,0 0-1,0-1 1,1 1 0,-1-1 0,0 1 0,0-1-1,1-2 1,2-6 49,0 1-1,-1-1 0,0 0 1,2-12-1,-2 8 10,-1 1-1,-1-1 1,0 0 0,-1 0-1,0 0 1,-1 1 0,-1-1-1,0 0 1,-1 1 0,0 0-1,-1-1 1,-8-17-1,54 11-3246,-38 18 2607,-1-1 1,0 1-1,0-1 0,0 0 0,0 0 0,0 0 1,0-1-1,-1 1 0,0-1 0,3-4 0,2-19-6707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2.135"/>
    </inkml:context>
    <inkml:brush xml:id="br0">
      <inkml:brushProperty name="width" value="0.025" units="cm"/>
      <inkml:brushProperty name="height" value="0.025" units="cm"/>
    </inkml:brush>
  </inkml:definitions>
  <inkml:trace contextRef="#ctx0" brushRef="#br0">1 1 9001,'0'0'10473,"80"4"-15790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2.767"/>
    </inkml:context>
    <inkml:brush xml:id="br0">
      <inkml:brushProperty name="width" value="0.025" units="cm"/>
      <inkml:brushProperty name="height" value="0.025" units="cm"/>
    </inkml:brush>
  </inkml:definitions>
  <inkml:trace contextRef="#ctx0" brushRef="#br0">95 242 13837,'0'0'2386,"-9"-3"-1553,7 2-799,1 0 3,-1 0 0,0 0 0,1 1 0,-1-1-1,0 0 1,0 1 0,1-1 0,-1 1 0,0-1 0,0 1 0,0 0-1,0 0 1,0 0 0,0 0 0,0 0 0,1 0 0,-1 1-1,0-1 1,0 1 0,0-1 0,0 1 0,1-1 0,-1 1 0,0 0-1,1 0 1,-1 0 0,0 0 0,1 0 0,-1 1 0,1-1 0,0 0-1,-1 1 1,1-1 0,0 0 0,0 1 0,0 0 0,0-1-1,0 1 1,0 0 0,1-1 0,-1 1 0,0 0 0,1 0 0,-1 2-1,-4 13 88,2 0-1,0 0 1,-1 19-1,3-29-95,1 0 0,0 0 0,0 0 0,1 0 0,0 0 0,0 0 0,0-1-1,1 1 1,0 0 0,5 9 0,-6-13-19,0-1 0,1 0 0,-1 0 0,1 0 0,0 0 0,-1-1 0,1 1 0,0 0-1,0-1 1,0 1 0,0-1 0,0 0 0,1 0 0,-1 1 0,0-1 0,0-1 0,1 1 0,-1 0 0,1-1 0,-1 1-1,1-1 1,-1 0 0,1 1 0,-1-1 0,1-1 0,-1 1 0,1 0 0,-1 0 0,0-1 0,1 0 0,-1 1 0,1-1-1,-1 0 1,0 0 0,4-2 0,4-2 89,0-1 1,-1 0-1,0 0 0,0-1 1,0 0-1,12-14 0,-1-1 203,-2-1 1,-1 0-1,0-2 0,-2 0 0,15-33 1,-22 42-135,-1-1 1,0 0 0,-2 0 0,0-1 0,-1 0 0,-1 1 0,0-1-1,-2 0 1,0-31 0,-1 48-165,0 0 0,0 0 0,0 0 0,0 0 0,0 0 0,0 0 0,0 0 0,-1 0 0,1 0 0,0 0 0,-1 0 0,1 1 0,0-1 0,-1 0 0,1 0 0,-1 0 0,0 0 0,1 1 0,-1-1 0,0 0 0,1 0 0,-1 1 0,0-1 0,-1 0 0,1 1-6,1 0 0,-1 0 0,0 0 0,0 0 0,0 0 0,0 0 0,0 0 0,0 1 0,0-1 0,0 0 0,0 1 0,0-1 1,0 0-1,0 1 0,1-1 0,-1 1 0,0 0 0,0-1 0,0 2 0,-4 2-4,1-1 0,1 2 1,-1-1-1,1 0 1,-1 1-1,1-1 0,-3 8 1,-2 10 7,1 0 0,1 0 1,1 0-1,-4 42 0,8-54-2,0-1-1,1 1 1,0 0-1,1-1 1,0 1-1,0 0 1,1-1-1,0 0 1,1 1-1,0-1 1,1 0-1,0 0 1,0 0-1,5 8 1,-6-14 1,0 0 0,0 0 0,0 0 0,0 0 1,0 0-1,0-1 0,1 1 0,-1-1 0,1 0 0,0 0 1,0-1-1,0 1 0,0-1 0,0 1 0,0-1 0,0 0 1,0-1-1,0 1 0,0-1 0,1 0 0,-1 0 0,0 0 1,0 0-1,1-1 0,-1 0 0,0 0 0,0 0 0,0 0 1,0-1-1,0 1 0,-1-1 0,1 0 0,7-5 0,1 0 28,0-1-1,-1-1 0,0 0 0,0-1 1,-1 0-1,0 0 0,0-1 0,13-21 1,-16 22-2,-1 0 1,0-1 0,0 0-1,-1 0 1,-1 0 0,0 0-1,0-1 1,-1 0 0,3-23 0,-7 42 5,0 1 1,0 0-1,-1 0 1,-4 13-1,-5 18 179,11-33-176,-4 12 50,2-1 0,0 1 0,1 0 0,1 0 0,0 0 0,5 24 0,-5-40-79,1-1 0,-1 1 0,1-1 1,-1 1-1,1-1 0,0 1 0,0-1 0,0 0 0,0 1 0,0-1 0,0 0 0,0 0 1,0 0-1,0 0 0,1 0 0,-1 0 0,0 0 0,1 0 0,-1 0 0,1 0 0,-1-1 1,1 1-1,-1-1 0,1 1 0,0-1 0,-1 0 0,1 1 0,-1-1 0,1 0 0,0 0 1,-1 0-1,1 0 0,0 0 0,-1-1 0,1 1 0,-1 0 0,1-1 0,0 1 0,-1-1 1,1 0-1,-1 1 0,0-1 0,3-2 0,5-1 97,-1 0-1,0-1 1,0 0 0,0-1-1,-1 0 1,9-8 0,5-10 110,0-1 1,-2-2-1,0 0 1,-2 0-1,-1-2 1,14-36-1,-27 194-186,-3-121-34,-1-2 15,1 0 1,0 0-1,1 0 1,-1-1-1,1 1 1,1 0-1,2 8 0,-4-12 0,1-1 0,0 0-1,0 1 1,0-1 0,0 0-1,0 0 1,1 0 0,-1 0-1,0 0 1,0 0 0,1 0-1,-1-1 1,1 1-1,-1 0 1,0-1 0,1 1-1,-1-1 1,1 1 0,0-1-1,-1 0 1,1 0 0,-1 0-1,1 0 1,-1 0 0,1 0-1,0 0 1,-1 0 0,1 0-1,-1-1 1,1 1 0,-1-1-1,1 1 1,1-2-1,1 1-27,-1-1 0,1 1 0,-1-1 0,1 1 0,-1-1-1,0 0 1,0-1 0,0 1 0,0-1 0,0 1-1,0-1 1,-1 0 0,1 0 0,-1 0 0,0 0-1,3-5 1,-3 5-510,-1-1-1,1 0 1,-1 0-1,1 1 1,-1-1-1,0 0 1,-1 0-1,1 0 1,0-6-1,-1-16-5762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3.111"/>
    </inkml:context>
    <inkml:brush xml:id="br0">
      <inkml:brushProperty name="width" value="0.025" units="cm"/>
      <inkml:brushProperty name="height" value="0.025" units="cm"/>
    </inkml:brush>
  </inkml:definitions>
  <inkml:trace contextRef="#ctx0" brushRef="#br0">0 0 17809,'0'0'4644,"79"30"-4612,-34-19-64,6-1-1473,-1 0-1250,-3 1-2370,-8 1-4195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3.504"/>
    </inkml:context>
    <inkml:brush xml:id="br0">
      <inkml:brushProperty name="width" value="0.025" units="cm"/>
      <inkml:brushProperty name="height" value="0.025" units="cm"/>
    </inkml:brush>
  </inkml:definitions>
  <inkml:trace contextRef="#ctx0" brushRef="#br0">60 95 12556,'0'0'5787,"-7"11"-4202,1-3-1346,0 0 53,1-1 0,0 1 0,0-1-1,1 1 1,0 1 0,0-1 0,1 0-1,0 1 1,1 0 0,-3 14 0,6-22-298,-1 0-1,1 0 1,0-1 0,0 1 0,-1 0 0,1-1 0,0 1-1,0 0 1,0-1 0,0 1 0,0-1 0,0 0-1,0 1 1,0-1 0,0 0 0,0 0 0,0 1-1,0-1 1,0 0 0,0 0 0,0 0 0,0 0 0,0-1-1,1 1 1,-1 0 0,0 0 0,2-1 0,37-5-638,-38 6 596,2-2 24,1 1 0,0 1 1,-1-1-1,1 1 0,0 0 0,-1 0 0,1 0 1,0 1-1,-1-1 0,1 1 0,-1 0 1,1 1-1,-1-1 0,1 1 0,-1 0 0,0 0 1,0 0-1,0 0 0,5 4 0,-6-2 115,0-1 0,0 1 0,0 0-1,-1 0 1,1 0 0,-1 0 0,0 0 0,0 1-1,-1-1 1,1 1 0,-1-1 0,0 1-1,0-1 1,0 1 0,-1 0 0,0-1 0,0 1-1,0 0 1,-1 8 0,0-8 5,-1 1 0,1-1 0,-1 0 0,0 0 0,0 0-1,0 0 1,-1 0 0,1-1 0,-1 1 0,0-1 0,-1 1 0,1-1 0,-1 0 0,0 0 0,0-1 0,0 1 0,-1-1 0,1 0-1,-1 0 1,1 0 0,-1-1 0,0 0 0,0 0 0,0 0 0,-1 0 0,1-1 0,0 0 0,-1 0 0,1 0 0,0-1 0,-7 0-1,10 0-366,0-1-1,1 0 0,-1 0 0,1 0 0,-1 0 1,1 0-1,0 0 0,-1 0 0,1 0 0,0-1 1,0 1-1,-1 0 0,1-1 0,0 1 0,1-1 1,-1 1-1,0-1 0,0 0 0,1 1 0,-1-1 1,1 0-1,-1 0 0,1 1 0,0-1 0,-1 0 1,1 0-1,0 1 0,0-1 0,1 0 0,-1 0 0,0 1 1,1-3-1,-1 3-5,0-29-8878</inkml:trace>
  <inkml:trace contextRef="#ctx0" brushRef="#br0" timeOffset="1">365 170 12460,'0'0'3021,"9"-4"118,9-5-1686,-2-1 0,1 0 0,16-14 0,-29 20-1353,1 1 1,-1-1-1,0 0 0,0 0 1,-1 0-1,1-1 0,-1 1 1,0-1-1,0 0 0,0 0 1,-1 0-1,1 0 0,-1 0 1,-1-1-1,1 1 0,-1-1 1,2-9-1,-3 14-65,-1 0-1,1 0 0,0 0 1,0 1-1,0-1 0,-1 0 1,1 0-1,0 1 1,-1-1-1,1 0 0,0 0 1,-1 1-1,1-1 0,-1 0 1,1 1-1,-1-1 1,0 1-1,1-1 0,-1 1 1,0-1-1,1 1 1,-1-1-1,0 1 0,1 0 1,-1-1-1,0 1 0,0 0 1,1-1-1,-1 1 1,0 0-1,0 0 0,0 0 1,1 0-1,-1 0 1,0 0-1,0 0 0,0 0 1,0 0-1,1 0 0,-1 0 1,0 1-1,0-1 1,1 0-1,-3 1 0,-1 1 47,-1-1 0,0 1 0,0-1 0,1 1 0,-1 1 0,-6 4 0,2 0-13,1 0 0,0 1 0,1 0-1,-1 0 1,1 1 0,1-1 0,0 2 0,0-1-1,1 1 1,0 0 0,1 0 0,0 0 0,1 1-1,0-1 1,0 1 0,1 0 0,0-1 0,1 1-1,0 17 1,2-26-63,-1 0-1,0 0 1,0-1 0,1 1-1,-1 0 1,1 0 0,0 0-1,0 0 1,-1 0 0,1-1-1,0 1 1,1 0 0,-1-1-1,0 1 1,0-1-1,1 1 1,-1-1 0,1 0-1,-1 1 1,1-1 0,-1 0-1,3 1 1,0 0 3,0-1 0,0 1 0,1-1 1,-1 0-1,0-1 0,0 1 0,1-1 0,-1 1 0,9-2 0,1 0-214,0-2-1,0 1 0,0-2 1,0 0-1,17-7 0,-12 3-2184,0-2-1,31-19 1,-14 1-5222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11.370"/>
    </inkml:context>
    <inkml:brush xml:id="br0">
      <inkml:brushProperty name="width" value="0.025" units="cm"/>
      <inkml:brushProperty name="height" value="0.025" units="cm"/>
    </inkml:brush>
  </inkml:definitions>
  <inkml:trace contextRef="#ctx0" brushRef="#br0">26 1 11723,'-4'13'929,"1"0"-730,-2 4 442,1-1 0,1 1 0,0 0-1,0 26 1,3-39-574,0 0 0,0 0 0,0 0 1,0-1-1,1 1 0,0 0 0,0 0 0,0-1 0,0 1 0,1 0 0,-1-1 0,1 0 0,0 1 1,0-1-1,0 0 0,0 0 0,1 0 0,-1 0 0,1 0 0,0 0 0,0-1 0,0 0 0,0 1 1,0-1-1,0 0 0,1 0 0,-1-1 0,5 3 0,-1-2 31,0-1 0,0 1 0,1-1 0,-1 0 0,0-1-1,12 0 1,-11-1-416,1 0 1,-1 0-1,1-1 0,-1 0 0,0 0 0,0-1 0,0 0 1,0-1-1,8-5 0,-11 7 138,-1-1 0,1 0 0,-1 0 0,0 0 0,-1 0 0,1-1 0,0 1 0,-1-1 0,0 0 0,0 0 0,0-1 0,0 1-1,-1-1 1,0 1 0,0-1 0,0 0 0,0 1 0,-1-1 0,1 0 0,-1 0 0,-1 0 0,1 0 0,-1-1 0,0 1 0,0 0 0,0 0 0,-1 0 0,-1-7 0,1 9 240,1 1-1,-1 0 1,0-1-1,0 1 1,-1 0-1,1 0 1,0 0-1,-1-1 1,1 1-1,-1 1 1,0-1-1,1 0 1,-1 0-1,0 1 1,0-1 0,0 1-1,0-1 1,-1 1-1,1 0 1,0 0-1,-5-2 1,6 3 32,-1 0 0,1 0-1,-1-1 1,1 1 0,0 0 0,-1 0 0,1 0 0,-1 1 0,1-1 0,0 0 0,-1 0 0,1 1 0,0-1-1,-1 1 1,1-1 0,0 1 0,0 0 0,-1-1 0,1 1 0,0 0 0,0 0 0,0 0 0,0 0 0,0 0-1,0 0 1,0 0 0,0 0 0,0 0 0,1 0 0,-1 1 0,0-1 0,1 0 0,-1 0 0,1 1 0,0-1-1,-1 0 1,1 1 0,0-1 0,-1 3 0,1 0-56,-1 0 0,0 0-1,1 0 1,0 0 0,0 0-1,0 1 1,1-1 0,-1 0 0,1 0-1,0 0 1,0 0 0,0 0 0,1-1-1,-1 1 1,1 0 0,0 0-1,0-1 1,0 1 0,5 5 0,-2-5-196,-1 0 0,1 0 1,0 0-1,-1-1 0,1 0 0,1 0 1,-1 0-1,0-1 0,1 1 1,0-1-1,-1 0 0,1-1 0,6 1 1,23 1-2831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3.947"/>
    </inkml:context>
    <inkml:brush xml:id="br0">
      <inkml:brushProperty name="width" value="0.025" units="cm"/>
      <inkml:brushProperty name="height" value="0.025" units="cm"/>
    </inkml:brush>
  </inkml:definitions>
  <inkml:trace contextRef="#ctx0" brushRef="#br0">8 1 14478,'0'0'3048,"-2"9"-1671,0 9-864,0 0 0,1 0 1,1 0-1,1 0 0,0 0 0,1 0 0,9 32 0,49 125 91,-13-46-770,-47-128 83,1-1 0,-1 1 0,0-1 0,1 1 0,-1-1 0,0 1 0,0 0 0,1-1 0,-1 1 0,0-1 0,0 1 0,0-1 0,0 1 0,0 0 0,0-1 0,0 1 0,0-1 0,0 1 0,0 0 0,0-1 0,0 1 0,0-1 0,0 1 0,-1 0 0,1-1 1,0 1-1,0-1 0,-1 1 0,1-1 0,0 1 0,-1-1 0,1 1 0,0-1 0,-1 1 0,0 0 0,-21-11-3089,-31-34-3136,50 41 5653,-37-34-3711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4.295"/>
    </inkml:context>
    <inkml:brush xml:id="br0">
      <inkml:brushProperty name="width" value="0.025" units="cm"/>
      <inkml:brushProperty name="height" value="0.025" units="cm"/>
    </inkml:brush>
  </inkml:definitions>
  <inkml:trace contextRef="#ctx0" brushRef="#br0">43 293 9993,'0'0'1826,"-34"-47"352,25 33-128,9 6-128,0-4-385,5 0-415,19-3-258,10-1 193,8-6-160,10-3-128,4 2-449,3-1-256,-1 6-64,-4 2-768,-9 3-1827,-8-2-2658,-8 2-3203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4.656"/>
    </inkml:context>
    <inkml:brush xml:id="br0">
      <inkml:brushProperty name="width" value="0.025" units="cm"/>
      <inkml:brushProperty name="height" value="0.025" units="cm"/>
    </inkml:brush>
  </inkml:definitions>
  <inkml:trace contextRef="#ctx0" brushRef="#br0">18 1 9513,'0'11'5045,"-9"148"279,4-94-4001,2-1 1,7 95-1,-3-154-1317,0-1 0,0 1 0,0-1 0,0 1 0,1-1-1,0 1 1,0-1 0,0 0 0,0 0 0,4 5 0,-5-7-6,0-1 1,0 0-1,0 0 0,1 0 1,-1 0-1,0 0 0,1 0 0,-1 0 1,1 0-1,-1 0 0,1-1 1,-1 1-1,1 0 0,-1-1 0,1 0 1,0 1-1,-1-1 0,1 0 1,0 0-1,-1 0 0,1 0 0,0 0 1,-1 0-1,1 0 0,0-1 1,-1 1-1,1 0 0,-1-1 0,1 0 1,-1 1-1,1-1 0,1-1 1,5-3 29,-1 0 0,0 0 1,0-1-1,-1 1 1,1-2-1,-1 1 1,9-14-1,37-59-4,-37 55-44,-2 2-11,-2 3 26,1 1 0,19-23 0,-30 41-1,-1-1 0,0 1 0,0 0 0,1-1 0,-1 1 0,0-1 0,1 1 0,-1 0 0,0-1 0,1 1 0,-1 0 0,0 0 0,1-1 0,-1 1 0,1 0 0,-1 0 0,1-1 0,-1 1 0,0 0 0,1 0 0,-1 0 0,1 0 0,-1 0 0,1 0 0,-1 0 0,1 0 0,-1 0 0,1 0 0,-1 0 0,1 0 0,-1 0 0,1 0 0,-1 0 0,1 0 0,-1 1 0,1-1 0,0 0 0,7 21 52,-4 38 284,-4-53-282,-1 52 89,0-33-93,1 1 0,4 27 0,-4-54-162,0 1-1,0-1 1,1 1-1,-1-1 1,0 1-1,1-1 1,-1 1-1,0-1 1,1 1-1,-1-1 1,1 1-1,-1-1 0,1 1 1,-1 0-1,1-1 1,-1 1-1,1 0 1,-1-1-1,1 1 1,-1 0-1,1 0 1,0 0-1,-1-1 1,1 1-1,0 0 1,-1 0-1,1 0 1,-1 0-1,1 0 1,0 0-1,-1 0 0,1 0 1,0 1-1,-1-1 1,1 0-1,-1 0 1,1 0-1,-1 1 1,1-1-1,0 0 1,-1 1-1,1-1 1,-1 0-1,1 1 1,-1-1-1,0 1 1,1-1-1,-1 0 0,1 1 1,-1-1-1,0 1 1,1 0-1,-1-1 1,0 1-1,1-1 1,-1 1-1,0-1 1,0 1-1,0 0 1,0-1-1,0 1 1,0 0-1,0 0 1,11-21-7481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5.017"/>
    </inkml:context>
    <inkml:brush xml:id="br0">
      <inkml:brushProperty name="width" value="0.025" units="cm"/>
      <inkml:brushProperty name="height" value="0.025" units="cm"/>
    </inkml:brush>
  </inkml:definitions>
  <inkml:trace contextRef="#ctx0" brushRef="#br0">1 247 15439,'0'0'5568,"10"0"-4202,-3 0-1263,0 0-1,1-1 1,-1 0 0,0-1-1,0 1 1,0-1-1,0-1 1,0 1 0,0-1-1,0-1 1,-1 1 0,1-1-1,-1 0 1,0 0-1,0-1 1,-1 0 0,6-6-1,10-8 163,32-38 0,-48 51-169,0 0 0,-1 0 0,0 0 0,0-1 0,-1 0 0,1 1 0,-2-1 0,1 0 0,-1-1 0,0 1 0,2-15 0,-4 21-86,0 0 0,0 1-1,0-1 1,0 0 0,0 0 0,0 0 0,0 1 0,0-1 0,0 0 0,-1 0-1,1 1 1,0-1 0,0 0 0,-1 1 0,1-1 0,-1 0 0,1 1 0,-1-1-1,1 0 1,-1 1 0,1-1 0,-1 1 0,1-1 0,-1 1 0,0-1-1,1 1 1,-1-1 0,0 1 0,1 0 0,-1-1 0,0 1 0,0 0 0,1 0-1,-1-1 1,0 1 0,0 0 0,1 0 0,-1 0 0,0 0 0,0 0 0,0 0-1,1 0 1,-1 0 0,0 1 0,0-1 0,1 0 0,-1 0 0,0 1 0,0-1-1,1 0 1,-1 1 0,0-1 0,1 1 0,-2 0 0,-4 1-9,1 1 1,0 0 0,-1 0 0,1 0 0,0 1-1,-5 4 1,-2 6-5,0 0 0,1 1 0,0 0 1,2 1-1,-1 0 0,2 1 0,0 0 0,2 0 0,-1 1 1,2-1-1,0 1 0,2 1 0,0-1 0,-1 26 0,3-42-13,1 1 1,0 0-1,0 0 0,0 0 0,0 0 0,1-1 0,-1 1 0,1 0 0,0 0 1,0-1-1,0 1 0,0-1 0,0 1 0,0-1 0,1 1 0,-1-1 0,1 1 0,0-1 1,3 4-1,-2-4-124,0-1 1,0 1 0,0-1 0,0 0-1,0 0 1,0 0 0,0 0 0,0 0 0,0 0-1,0-1 1,1 0 0,-1 1 0,0-1-1,0-1 1,0 1 0,1 0 0,4-2-1,-1 0-527,0 0-1,0 0 0,0-1 0,-1 0 0,1 0 1,-1-1-1,0 0 0,0 0 0,0 0 0,7-7 1,26-25-6289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5.380"/>
    </inkml:context>
    <inkml:brush xml:id="br0">
      <inkml:brushProperty name="width" value="0.025" units="cm"/>
      <inkml:brushProperty name="height" value="0.025" units="cm"/>
    </inkml:brush>
  </inkml:definitions>
  <inkml:trace contextRef="#ctx0" brushRef="#br0">181 196 6438,'-9'7'6903,"-8"6"-6062,-12 8 1424,-33 33 0,55-48-2060,1 0 1,0 0 0,1 1-1,0 0 1,0 0 0,0 0-1,1 0 1,0 1 0,0-1-1,1 1 1,0 0 0,-2 9 0,4-16-205,1 0 1,0 0 0,0 1 0,0-1-1,0 0 1,0 0 0,0 0 0,0 0-1,0 0 1,1 0 0,-1 0 0,0 0-1,1 0 1,-1 0 0,1 0 0,-1 0 0,1 0-1,-1 0 1,1-1 0,-1 1 0,1 0-1,0 0 1,0 0 0,-1-1 0,1 1-1,0 0 1,0-1 0,0 1 0,1 0-1,2 0 27,-1 1-1,1-1 1,0-1-1,-1 1 0,1 0 1,0-1-1,-1 0 0,8 0 1,5-2 117,0 0 1,0-1-1,19-6 0,23-11 12,-36 11-145,1 0 0,0 2 0,0 1 0,1 1 0,0 1 0,47-2 0,-70 6 18,1 0 1,-1 0 0,0 1 0,1-1 0,-1 1 0,0-1 0,1 1-1,-1-1 1,0 1 0,0 0 0,1 0 0,-1 0 0,0-1 0,0 1-1,0 0 1,0 0 0,0 1 0,0-1 0,0 0 0,-1 0-1,1 0 1,0 0 0,-1 1 0,1-1 0,0 0 0,-1 1 0,0-1-1,1 1 1,-1-1 0,0 0 0,0 1 0,0-1 0,0 1-1,0-1 1,0 2 0,0-2 36,0 0-1,1 0 0,-1 0 1,0 0-1,0 0 0,-1 0 1,1 0-1,0 0 0,0 0 1,0 0-1,-1 0 1,1 0-1,0 0 0,-1 0 1,1-1-1,-1 1 0,1 0 1,-1 0-1,1 0 0,-1 0 1,1-1-1,-1 1 1,0 0-1,0-1 0,1 1 1,-1-1-1,0 1 0,0 0 1,0-1-1,0 0 0,0 1 1,1-1-1,-1 1 0,0-1 1,0 0-1,0 0 1,0 0-1,0 0 0,0 1 1,0-1-1,0 0 0,0-1 1,-1 1-1,0-1-17,1 0-1,0 0 0,-1-1 1,1 1-1,0-1 1,0 1-1,0-1 1,0 1-1,0-1 0,0 1 1,0-1-1,1 0 1,-1 1-1,0-1 1,1 0-1,0 0 0,-1-2 1,-5-38 60,5 37-60,-6-32 0,5 27-54,0 1 1,0-1-1,1 0 0,0 1 0,0-1 1,1 0-1,2-13 0,34 24-315,-5 5 266,-16-2-17,-1-1 0,1-1 1,0 0-1,23-1 0,-33-1 70,1-1 1,-1 0-1,0 0 1,0 0-1,1-1 1,-1 0-1,0 0 1,-1 0-1,1 0 1,0-1-1,-1 0 1,1 0-1,-1 0 1,0-1-1,0 1 1,6-8-1,-1 1 41,-2 0 0,1 0-1,-2 0 1,1-1 0,-1 0-1,-1-1 1,0 1 0,0-1-1,-2 0 1,1 0 0,-1 0-1,-1 0 1,1-17 0,-3 29-39,0 0 0,0 0 1,0 1-1,0-1 1,-1 0-1,1 0 0,0 0 1,0 1-1,0-1 1,0 0-1,-1 0 0,1 0 1,0 0-1,0 1 1,-1-1-1,1 0 0,0 0 1,0 0-1,0 0 1,-1 0-1,1 0 0,0 0 1,-1 0-1,1 0 0,0 0 1,0 0-1,-1 0 1,1 0-1,0 0 0,0 0 1,-1 0-1,1 0 1,0 0-1,0 0 0,-1 0 1,1 0-1,0 0 1,0 0-1,-1-1 0,1 1 1,0 0-1,0 0 1,0 0-1,-1 0 0,1-1 1,0 1-1,0 0 1,0 0-1,-1 0 0,1-1 1,0 1-1,0 0 1,0 0-1,0-1 0,0 1 1,0 0-1,0 0 1,0-1-1,0 1 0,0 0 1,0 0-1,0-1 1,0 1-1,0-1 0,-13 16 58,6-1-60,0 0-1,0 0 0,1 0 1,1 1-1,1 0 1,0 0-1,0 0 1,2 1-1,0-1 1,1 1-1,0-1 1,1 1-1,3 19 1,-2-31-114,0 1-1,1-1 1,-1 1 0,1-1 0,0 0 0,0 1-1,1-1 1,-1 0 0,1-1 0,0 1 0,0 0-1,0-1 1,0 1 0,1-1 0,-1 0 0,1 0 0,0-1-1,0 1 1,0-1 0,0 0 0,0 0 0,1 0-1,-1 0 1,1-1 0,4 1 0,-7-2-572,1 0-1453,-2-4-2096,-1-8-3270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5.881"/>
    </inkml:context>
    <inkml:brush xml:id="br0">
      <inkml:brushProperty name="width" value="0.025" units="cm"/>
      <inkml:brushProperty name="height" value="0.025" units="cm"/>
    </inkml:brush>
  </inkml:definitions>
  <inkml:trace contextRef="#ctx0" brushRef="#br0">1 219 18802,'0'0'3609,"8"-4"-2307,10-5-617,9-4-313,0-1 0,43-31 0,-64 42-317,-1-1-1,0-1 1,0 1 0,0-1-1,0 0 1,-1 0 0,1 0-1,-1-1 1,-1 1 0,1-1 0,-1 0-1,0 0 1,0 0 0,-1-1-1,1 1 1,-2 0 0,1-1-1,1-13 1,-3 19-43,0 1 0,0-1 0,0 0 0,0 0 0,0 1 0,-1-1 0,1 0 0,0 1 0,0-1 0,-1 1 0,1-1 0,0 0 0,-1 1 0,1-1 0,0 1 0,-1-1 0,1 1 0,-1-1 0,1 1 0,-1-1 0,0 1 0,1-1 0,-1 1 0,1 0 0,-1-1 0,0 1 0,1 0 0,-1 0 0,0-1 0,1 1 0,-1 0 0,0 0 0,1 0 0,-1 0 0,0 0 0,1 0 0,-1 0 0,0 0 0,1 0 0,-1 0 1,0 0-1,1 0 0,-1 1 0,0-1 0,1 0 0,-1 0 0,0 1 0,-34 16 4,26-9-19,0 1 0,1-1 0,0 2 0,0-1 1,1 1-1,0 0 0,-7 14 0,10-16 20,1-1 0,-1 1 0,2-1 0,-1 1 0,1 0 0,0 0 0,1 0 0,-1 0 0,2 1 0,-1-1 0,2 15 0,0-20-10,-1 0-1,1-1 1,0 1-1,-1 0 0,1-1 1,1 1-1,-1-1 1,0 1-1,1-1 1,-1 0-1,1 1 1,0-1-1,0 0 0,0 0 1,0 0-1,0 0 1,0-1-1,0 1 1,3 1-1,1 0 12,-1 0 0,1-1 0,0 0 0,0 0 1,-1-1-1,1 1 0,0-1 0,11 0 0,-6-1-38,0 0 0,0 0 0,-1-1-1,1-1 1,0 0 0,-1 0 0,1-1 0,-1 0 0,20-10 0,-26 10-259,1 0-1,-1 0 1,0-1-1,0 1 1,0-1 0,-1 0-1,1 0 1,3-5 0,-4 5-425,-1-1-1,1 0 1,-1 1 0,0-1 0,0 0 0,-1 0 0,1 0 0,0-8 0,0-28-6684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6.213"/>
    </inkml:context>
    <inkml:brush xml:id="br0">
      <inkml:brushProperty name="width" value="0.025" units="cm"/>
      <inkml:brushProperty name="height" value="0.025" units="cm"/>
    </inkml:brush>
  </inkml:definitions>
  <inkml:trace contextRef="#ctx0" brushRef="#br0">0 0 19026,'0'0'7399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7.456"/>
    </inkml:context>
    <inkml:brush xml:id="br0">
      <inkml:brushProperty name="width" value="0.025" units="cm"/>
      <inkml:brushProperty name="height" value="0.025" units="cm"/>
    </inkml:brush>
  </inkml:definitions>
  <inkml:trace contextRef="#ctx0" brushRef="#br0">85 477 7591,'0'0'14371,"-10"-4"-13511,4 2-761,-24-6 183,29 8-275,0 0 0,0 0 0,0 1-1,0-1 1,0 0 0,0 0 0,0 1 0,0-1 0,0 0 0,0 1 0,0-1 0,0 1-1,0-1 1,0 1 0,0 0 0,1-1 0,-1 1 0,0 0 0,1 0 0,-1-1 0,0 1-1,1 0 1,-1 0 0,1 0 0,-1 0 0,1 0 0,-1 0 0,1 0 0,0 0-1,-1 0 1,1 0 0,0 1 0,-5 21 60,1 0-1,-1 37 1,5-53-31,0 1 1,0-1-1,1 1 0,-1-1 1,2 1-1,-1-1 1,1 0-1,0 0 0,1 0 1,-1 0-1,1 0 0,5 7 1,-7-12-33,0-1 1,0 1 0,1 0-1,-1-1 1,1 0 0,-1 1 0,1-1-1,-1 0 1,1 0 0,0 0-1,0 0 1,-1 0 0,1 0-1,0 0 1,0-1 0,0 1-1,0-1 1,0 1 0,0-1-1,0 0 1,0 1 0,0-1-1,0 0 1,0-1 0,0 1-1,0 0 1,3-1 0,-1-1 18,0 1 0,1-1 0,-1 0 0,0 0 0,0-1 0,0 1 0,0-1 0,-1 0 0,1 0 0,4-6 0,-7 8-28,-1 1 0,0-1 0,1 0 0,-1 1 0,0-1 0,1 1 0,-1-1 0,1 0 0,-1 1 0,0-1 0,1 1-1,0 0 1,-1-1 0,1 1 0,-1-1 0,1 1 0,-1 0 0,1-1 0,0 1 0,-1 0 0,1 0 0,0-1 0,-1 1 0,1 0 0,0 0 0,-1 0 0,1 0 0,0 0 0,-1 0-1,1 0 1,0 0 0,0 0 0,-1 0 0,1 0 0,0 1 0,-1-1 0,1 0 0,-1 0 0,1 1 0,0-1 0,-1 0 0,1 1 0,-1-1 0,1 1 0,-1-1 0,1 1 0,-1-1-1,1 1 1,-1-1 0,1 1 0,-1-1 0,0 1 0,1 0 0,-1-1 0,0 1 0,1 0 0,-1-1 0,0 1 0,0 0 0,0-1 0,0 1 0,1 1 0,6 55-240,-6-45 280,6 78-19,-9 145 0,-7-198 22,1-25 102,7-12-127,1-1 1,-1 1-1,1 0 1,-1 0-1,1 0 1,-1-1-1,1 1 0,-1 0 1,1 0-1,-1-1 1,1 1-1,-1-1 1,1 1-1,0 0 1,-1-1-1,1 1 1,0-1-1,-1 1 0,1-1 1,0 1-1,0-1 1,-1 1-1,1-1 1,0 1-1,0-1 1,0 1-1,0-1 1,0 1-1,-1-1 1,-4-22 9,1 1 1,1 0-1,1-1 1,1 1 0,1-1-1,4-29 1,-3 18-29,1 4-67,1 0 1,1 0 0,2 1-1,1-1 1,1 1-1,1 0 1,18-35 0,-27 62 54,1 0 1,0 0-1,0 0 1,1 0-1,-1 0 1,0 0-1,1 0 1,-1 0-1,1 1 1,-1-1-1,1 1 1,0-1-1,0 1 1,0-1-1,0 1 1,0 0-1,0 0 1,0 0-1,0 0 1,0 0-1,4 0 1,-1 1-21,0 0 0,0 0 1,0 0-1,0 1 0,0 0 1,0 0-1,8 3 0,31 5-32,-42-10 65,0 0 1,0 0 0,0 0-1,0 0 1,0 0 0,-1-1-1,1 1 1,0 0 0,-1-1-1,1 1 1,-1-1 0,0 0-1,1 1 1,-1-1 0,0 0-1,0 0 1,0 0 0,0 0 0,0 0-1,0 0 1,-1 0 0,1 0-1,-1 0 1,1 0 0,-1 0-1,0-4 1,7-59-132,-3 46-792,5 29 507,10 38 405,-17-41 59,-1-3 15,1 0 0,0 0-1,0 0 1,0 0 0,0-1 0,0 1 0,1-1 0,-1 1 0,1-1 0,0 0 0,0 0-1,1 0 1,-1 0 0,4 2 0,-5-5-32,0 1-1,0-1 0,-1 1 1,1-1-1,0 1 1,0-1-1,0 0 1,0 0-1,0 0 1,0 0-1,0 0 1,0-1-1,0 1 0,0-1 1,0 1-1,-1-1 1,1 1-1,0-1 1,0 0-1,0 0 1,-1 0-1,1 0 1,-1 0-1,1 0 0,-1-1 1,1 1-1,-1-1 1,0 1-1,1-1 1,-1 1-1,0-1 1,2-3-1,13-20 43,0-1 1,-2-1-1,-1-1 1,-1 0-1,-2 0 0,0-1 1,-2-1-1,-1 1 1,-2-1-1,-1 0 0,-1-1 1,-1 1-1,-4-46 1,2 76-74,0-1-1,0 1 1,1-1 0,-1 1 0,0 0 0,0-1 0,0 1 0,0-1 0,0 1 0,0-1 0,0 1 0,0-1 0,-1 1-1,1-1 1,0 1 0,0-1 0,0 1 0,0-1 0,-1 1 0,1 0 0,0-1 0,0 1 0,-1-1 0,1 1-1,0 0 1,-1-1 0,1 1 0,0 0 0,-1-1 0,1 1 0,-1 0 0,1 0 0,0 0 0,-1-1 0,1 1 0,-1 0-1,1 0 1,-1 0 0,1 0 0,-1-1 0,0 2-10,0 0-1,0-1 1,0 1-1,1 0 1,-1 0-1,0-1 1,0 1-1,1 0 1,-1 0-1,1 0 1,-1 0-1,1 0 1,-1 0-1,1 0 1,0 0-1,-1 0 1,1 0-1,0 1 1,-9 43 34,2 1 0,2-1 1,2 1-1,2-1 1,6 52-1,-5-90 0,1-1 0,0 0 0,1 0-1,-1 0 1,1 0 0,1 0 0,-1 0-1,1 0 1,0-1 0,0 1 0,1-1-1,-1 0 1,1 0 0,0 0 0,6 5-1,-7-8-10,-1 0-1,1-1 0,0 1 1,-1-1-1,1 1 1,0-1-1,0 0 0,0 0 1,0 0-1,0-1 1,0 1-1,0-1 0,0 1 1,0-1-1,0 0 0,0 0 1,1 0-1,-1-1 1,0 1-1,0-1 0,0 0 1,0 0-1,0 0 0,-1 0 1,1 0-1,0-1 1,0 1-1,-1-1 0,1 0 1,-1 1-1,1-1 0,2-4 1,4-2 36,0-1-1,0-1 1,-2 1 0,1-1-1,-1-1 1,0 1 0,-1-1 0,-1 0-1,1-1 1,-2 1 0,0-1-1,0 0 1,-1 0 0,2-18-1,1-18 225,-2-1 0,-3-66-1,-2 63-212,2 44-51,-1 6-7,1 1-1,-1-1 1,0 0 0,0 1-1,0-1 1,0 0 0,0 0-1,-1 1 1,1-1 0,-1 0 0,1 1-1,-1-1 1,1 0 0,-1 1-1,-2-4 1,3 45-239,-2-18 252,1-5-8,0-5-4,1 0 0,0 1 0,3 20 1,-2-32-3,-1 1 0,0-1 0,0 1 0,0-1 1,1 1-1,-1-1 0,1 1 0,-1-1 1,1 0-1,-1 1 0,1-1 0,0 0 0,0 1 1,0-1-1,0 0 0,0 0 0,0 0 0,0 0 1,0 0-1,0 0 0,0 0 0,1 0 0,-1 0 1,0 0-1,1-1 0,-1 1 0,1-1 1,-1 1-1,0-1 0,1 1 0,-1-1 0,1 0 1,-1 0-1,1 0 0,0 0 0,-1 0 0,2 0 1,1-1 8,-1 0 0,-1-1 1,1 1-1,0-1 0,0 0 1,-1 0-1,1 0 1,0 0-1,-1 0 0,0-1 1,0 1-1,0 0 0,0-1 1,0 0-1,0 0 0,-1 1 1,1-1-1,1-4 1,24-62 56,-22 57-66,15-64-29,-10 37-934,-17 83 421,0 0 544,2 0 0,1 0 0,3 1 0,6 74 0,-3-111 2,0 0 1,0-1-1,1 0 0,-1 1 1,2-1-1,-1 0 1,1 0-1,0-1 0,0 1 1,6 6-1,-8-11 4,0 0 1,-1 0-1,1 0 1,0 0-1,0 0 0,0 0 1,0-1-1,0 1 0,1-1 1,-1 1-1,0-1 0,1 0 1,-1 0-1,1 0 1,0 0-1,-1 0 0,1-1 1,0 1-1,-1-1 0,1 1 1,0-1-1,-1 0 1,1 0-1,0-1 0,-1 1 1,1 0-1,0-1 0,-1 0 1,1 1-1,0-1 0,-1 0 1,3-2-1,-3 2 3,0 0 0,-1-1 0,1 1 0,-1 0-1,1-1 1,-1 0 0,0 1 0,1-1 0,-1 0-1,0 1 1,0-1 0,0 0 0,0 0 0,-1 0 0,1 0-1,-1 0 1,1 0 0,-1 0 0,1 0 0,-1 0 0,0 0-1,0 0 1,0-1 0,0 1 0,0 0 0,-1 0 0,0-3-1,0 1-223,0 0 0,0 0 0,-1-1 0,1 1 0,-1 0 0,0 0 0,0 0 0,-1 1 0,1-1 0,-1 1 0,1-1 0,-5-3 0,-46-28-8672,20 17 832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7.802"/>
    </inkml:context>
    <inkml:brush xml:id="br0">
      <inkml:brushProperty name="width" value="0.025" units="cm"/>
      <inkml:brushProperty name="height" value="0.025" units="cm"/>
    </inkml:brush>
  </inkml:definitions>
  <inkml:trace contextRef="#ctx0" brushRef="#br0">0 126 12524,'18'-10'1762,"4"-3"736,6-4-64,1-1-960,5 2-225,-2 1-288,-2 2-609,-5 4-256,0 4-96,-7 2-480,-7 0-1538,-8 0-1474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8.145"/>
    </inkml:context>
    <inkml:brush xml:id="br0">
      <inkml:brushProperty name="width" value="0.025" units="cm"/>
      <inkml:brushProperty name="height" value="0.025" units="cm"/>
    </inkml:brush>
  </inkml:definitions>
  <inkml:trace contextRef="#ctx0" brushRef="#br0">0 21 8360,'0'0'12588,"57"-20"-12620,-12 20-481,5 0-2466,-7-1-4291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12.128"/>
    </inkml:context>
    <inkml:brush xml:id="br0">
      <inkml:brushProperty name="width" value="0.025" units="cm"/>
      <inkml:brushProperty name="height" value="0.025" units="cm"/>
    </inkml:brush>
  </inkml:definitions>
  <inkml:trace contextRef="#ctx0" brushRef="#br0">40 0 13869,'0'0'2482,"-5"8"-1547,0 0-619,1-1 1,-1 1-1,2-1 1,-1 1-1,1 0 1,0 1-1,1-1 1,-2 10-1,4-15-247,-1 1 0,1-1 0,0 0 1,0 1-1,0-1 0,0 1 0,0-1 0,1 0 0,0 1 0,0-1 0,0 0 0,0 0 0,0 1 1,0-1-1,1 0 0,0 0 0,0 0 0,-1-1 0,2 1 0,-1 0 0,0-1 0,0 1 0,1-1 0,-1 0 1,1 0-1,0 0 0,4 3 0,1-1-90,0 0-1,0-1 1,0 0-1,0 0 1,1-1 0,-1 0-1,1-1 1,0 0 0,-1 0-1,1 0 1,0-1 0,-1-1-1,12-1 1,-16 1-61,0 1 1,0-1-1,0-1 1,0 1-1,0 0 1,0-1-1,0 0 1,-1 0-1,1 0 1,-1 0-1,1-1 1,-1 1-1,0-1 1,0 0-1,0 0 1,0 0-1,-1 0 1,1-1-1,-1 1 1,0-1-1,0 1 1,0-1-1,0 0 1,-1 0-1,1 0 1,-1 0-1,0 0 1,0 0-1,0-5 1,-1-36 63,-1 33 122,1 33-41,0-5-103,0 0-1,2-1 1,0 1-1,0-1 1,10 29-1,11 5-5518,-5-25-4910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8.520"/>
    </inkml:context>
    <inkml:brush xml:id="br0">
      <inkml:brushProperty name="width" value="0.025" units="cm"/>
      <inkml:brushProperty name="height" value="0.025" units="cm"/>
    </inkml:brush>
  </inkml:definitions>
  <inkml:trace contextRef="#ctx0" brushRef="#br0">0 266 17873,'0'0'1564,"11"7"-795,-5-4-729,-1 1-1,1-1 1,-1 0 0,1-1 0,0 0 0,0 0-1,0 0 1,1 0 0,-1-1 0,0 0 0,0 0-1,1-1 1,-1 0 0,0 0 0,1 0 0,-1-1-1,0 0 1,1 0 0,-1-1 0,0 0-1,7-3 1,0-1-4,-1-2-1,1 0 1,-2 0-1,1-1 1,-1-1-1,0 0 1,-1 0-1,-1-1 1,10-13-1,-14 17-6,0 0 0,0 0-1,-1 0 1,0-1 0,0 1 0,-1-1-1,0 0 1,-1 0 0,1-1 0,-2 1-1,1 0 1,-1-1 0,0 1 0,-1-1-1,0 1 1,-2-16 0,2 23-22,0-1 0,0 1 0,-1-1 0,1 1 0,-1-1 0,1 1 0,-1-1 0,1 1 0,-1-1 0,0 1 1,0 0-1,0 0 0,0-1 0,0 1 0,0 0 0,0 0 0,0 0 0,0 0 0,0 0 0,-1 0 0,1 0 0,0 1 0,-1-1 1,1 0-1,-1 1 0,1-1 0,-1 1 0,1-1 0,-1 1 0,1 0 0,-1 0 0,1-1 0,-1 1 0,1 0 0,-1 1 0,0-1 1,1 0-1,-1 0 0,1 1 0,-1-1 0,1 0 0,-1 1 0,1 0 0,0-1 0,-2 2 0,-3 1-13,0-1 1,1 1-1,-1 1 0,1-1 0,0 1 0,0 0 1,0 0-1,1 0 0,0 1 0,-5 5 0,0 5-1,1 0-1,0 0 1,1 1-1,-9 29 0,13-35-42,0-1-1,1 1 0,0 0 1,1 0-1,0 0 0,1 0 1,0 0-1,0 0 0,4 16 1,-4-24-121,1 0 0,0 0 1,-1 0-1,1 0 0,0 0 0,0 0 1,0 0-1,0-1 0,1 1 1,-1 0-1,0-1 0,1 1 0,-1-1 1,1 0-1,-1 1 0,1-1 1,0 0-1,-1 0 0,1 0 0,0 0 1,0 0-1,0 0 0,0-1 1,0 1-1,0-1 0,0 1 0,0-1 1,0 0-1,0 0 0,0 0 0,0 0 1,2 0-1,2-1-551,0 1 0,0-1 0,0-1 0,-1 1 0,1-1 0,0 0 0,-1 0 0,0-1 0,1 0 0,6-4 0,34-32-5935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8.867"/>
    </inkml:context>
    <inkml:brush xml:id="br0">
      <inkml:brushProperty name="width" value="0.025" units="cm"/>
      <inkml:brushProperty name="height" value="0.025" units="cm"/>
    </inkml:brush>
  </inkml:definitions>
  <inkml:trace contextRef="#ctx0" brushRef="#br0">105 0 9769,'-6'10'1532,"-11"18"213,1 0 0,-21 54 0,31-66-1225,1 1-1,0 0 1,1 0-1,1 0 0,0 1 1,2-1-1,0 28 1,1-44-506,0 1 0,0-1 1,0 1-1,1-1 1,-1 1-1,1-1 1,-1 1-1,1-1 1,-1 1-1,1-1 0,0 0 1,0 1-1,0-1 1,0 0-1,0 0 1,0 1-1,0-1 0,0 0 1,0 0-1,1 0 1,-1-1-1,3 3 1,0-2 9,0 1 0,0-1 0,0 0 0,1 0 1,-1 0-1,0 0 0,0-1 0,7 1 0,4-2 22,1 0-1,-1-1 1,26-7-1,-31 7-49,-1-1 1,1 1-1,0 1 0,0 0 1,16 0-1,-25 1 7,0 0 0,0 0 0,0 0 0,0 1 0,0-1 0,0 0 0,0 1 0,1-1 0,-1 0 0,0 1 0,-1-1 0,1 1 0,0 0 0,0-1 0,0 1 0,0 0 0,0 0 0,-1-1 0,1 1 0,0 0 0,0 0 0,0 2 0,0-1 26,-1 0 0,0 0-1,0 0 1,0 0-1,0 1 1,0-1 0,0 0-1,0 0 1,-1 0-1,1 0 1,-1 1 0,1-1-1,-1 0 1,0 0 0,0 0-1,-2 2 1,-2 6 59,0-1 0,-1-1 1,0 1-1,-1-1 0,0 0 0,0 0 1,-17 12-1,19-15-135,-1-1 0,1 0 0,-1 0 0,-1-1 0,1 1 0,0-2 0,-1 1 1,1 0-1,-1-1 0,0 0 0,0-1 0,-11 2 0,17-3-84,0 0 0,1 0 0,-1 0 0,1 0-1,-1 0 1,0 0 0,1 0 0,-1-1 0,0 1 0,1 0 0,-1 0 0,0 0 0,1-1 0,-1 1 0,1 0-1,-1-1 1,1 1 0,-1 0 0,1-1 0,-1 1 0,1-1 0,-1 1 0,1-1 0,-1 1 0,1-1 0,0 1-1,-1-1 1,1 1 0,0-1 0,-1 1 0,1-1 0,0 0 0,0 1 0,0-1 0,-1 0 0,1 1 0,0-1 0,0 0-1,0 1 1,0-1 0,0 1 0,0-1 0,0 0 0,1 0 0,-2-24-6606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19.480"/>
    </inkml:context>
    <inkml:brush xml:id="br0">
      <inkml:brushProperty name="width" value="0.025" units="cm"/>
      <inkml:brushProperty name="height" value="0.025" units="cm"/>
    </inkml:brush>
  </inkml:definitions>
  <inkml:trace contextRef="#ctx0" brushRef="#br0">55 166 11371,'-2'10'3534,"-19"79"492,13-61-3271,1-1 0,1 1 0,1 0-1,1 1 1,2-1 0,2 51 0,0-78-751,0 0 1,1-1-1,-1 1 1,0 0 0,0 0-1,0-1 1,1 1-1,-1 0 1,0-1-1,1 1 1,-1 0-1,1-1 1,-1 1-1,1-1 1,-1 1-1,1 0 1,-1-1-1,1 1 1,-1-1-1,1 0 1,0 1-1,-1-1 1,1 1-1,0-1 1,-1 0 0,1 0-1,0 1 1,0-1-1,-1 0 1,1 0-1,0 0 1,0 0-1,-1 0 1,1 0-1,0 0 1,0 0-1,-1 0 1,1 0-1,0 0 1,0 0-1,-1-1 1,1 1-1,0 0 1,0 0-1,-1-1 1,1 1 0,-1-1-1,1 1 1,0 0-1,0-2 1,33-24 228,-21 9-200,0-1 1,-1-1-1,-2 0 0,0 0 0,11-31 0,25-106 41,-57 276-357,8-99 283,1 0 0,1 0 0,0 0 0,4 28 0,-3-48 1,0 0-1,0 0 1,0 0 0,0 0 0,0 0 0,0 0 0,1 0-1,-1 0 1,0-1 0,1 1 0,-1 0 0,1 0 0,-1 0-1,1 0 1,-1 0 0,1-1 0,0 1 0,-1 0 0,1 0-1,0-1 1,0 1 0,-1-1 0,1 1 0,0-1 0,0 1-1,0-1 1,0 1 0,0-1 0,0 0 0,0 1 0,0-1-1,0 0 1,0 0 0,0 0 0,0 0 0,0 0 0,0 0-1,0 0 1,0 0 0,0 0 0,-1 0 0,1 0 0,0-1-1,0 1 1,0 0 0,0-1 0,1 0 0,2-1 13,0 0 0,0 0 0,0 0 0,0-1 0,-1 0 1,1 0-1,-1 0 0,0 0 0,4-5 0,10-18 10,-1-2-1,-1 0 0,-2-1 1,-1 0-1,-1-1 0,-1 0 1,8-44-1,-22 106-200,3 50 0,1-64 163,-1-16 18,1 0 0,0 0 0,0-1 1,0 1-1,0 0 0,0 0 0,0 0 0,1-1 1,-1 1-1,0 0 0,1 0 0,-1-1 0,1 1 1,0 0-1,0-1 0,0 1 0,0-1 0,0 1 1,0-1-1,0 1 0,0-1 0,0 0 0,1 1 1,-1-1-1,0 0 0,1 0 0,-1 0 1,1 0-1,-1 0 0,1-1 0,0 1 0,-1 0 1,1-1-1,0 1 0,0-1 0,-1 0 0,1 1 1,0-1-1,0 0 0,0 0 0,-1 0 0,1 0 1,0 0-1,0-1 0,0 1 0,-1-1 0,1 1 1,0-1-1,-1 1 0,1-1 0,2-1 1,1-1 4,0 0 0,1-1 1,-2 1-1,1-1 1,0 0-1,-1 0 0,1-1 1,-1 1-1,-1-1 1,1 0-1,5-9 1,27-66 27,-14 27-43,-26 99-320,4-43 327,-2 6 1,1 1 0,0 0 0,1 0 0,0 0 0,3 20 1,-3-28-2,1 0 0,-1 0 1,1 0-1,0 0 0,0 0 1,0 0-1,0 0 0,0-1 0,0 1 1,1 0-1,-1-1 0,0 1 1,1 0-1,0-1 0,-1 0 1,1 1-1,0-1 0,0 0 1,-1 0-1,1 0 0,0 0 1,0 0-1,0 0 0,0-1 1,0 1-1,1-1 0,-1 1 1,0-1-1,0 0 0,0 0 1,0 0-1,0 0 0,4-1 1,9-2 11,-1-1 1,1 0 0,-1-1-1,0-1 1,0 0-1,0-1 1,-1 0-1,0-1 1,-1-1 0,22-19-1,-32 26 67,0 0 0,-1-1 0,1 1 0,-1-1 0,1 1 0,-1-1 0,0 1 0,0-1 0,0 1 0,-1-1 0,1 0 0,-1 0-1,1 1 1,-1-1 0,0 0 0,0 0 0,0 0 0,0 1 0,-1-1 0,1 0 0,-1 0 0,-1-4 0,-3-9 349,-1-1 0,-12-23 0,8 17-218,1 2 35,6 17-130,0-1-1,1 0 1,0 0 0,0 0 0,0-1 0,-1-9 0,5 14-123,1 0 0,0 1 0,0-1 0,0 1 0,0 0 0,-1 0 0,1 0 0,0 0 0,6 1 0,-1 0-42,77 7-1516,2-8-3350,-35-6-1042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0.297"/>
    </inkml:context>
    <inkml:brush xml:id="br0">
      <inkml:brushProperty name="width" value="0.025" units="cm"/>
      <inkml:brushProperty name="height" value="0.025" units="cm"/>
    </inkml:brush>
  </inkml:definitions>
  <inkml:trace contextRef="#ctx0" brushRef="#br0">14 1 11787,'0'0'3983,"-3"10"-3215,1 2-582,0 0 0,0 0 0,1 1 0,1-1 0,0 1-1,1-1 1,0 1 0,4 16 0,-4-25-170,-1 0 0,1-1 0,0 1 0,1-1 1,-1 1-1,1-1 0,0 1 0,-1-1 0,2 0 0,-1 1 0,0-1 0,0 0 1,1-1-1,0 1 0,0 0 0,-1-1 0,1 1 0,1-1 0,-1 0 0,0 0 0,0 0 1,1-1-1,-1 1 0,1-1 0,0 0 0,-1 0 0,1 0 0,0 0 0,0-1 0,-1 1 1,1-1-1,0 0 0,0 0 0,5-2 0,4 0 12,-1-1 1,0 0-1,0-1 0,0-1 1,0 0-1,16-10 0,-19 9-77,0 1-1,1 1 1,0-1-1,0 1 0,0 1 1,0 0-1,0 0 1,1 1-1,-1 1 1,12-1-1,-21 2 47,1 0 0,-1 0 0,0 0 0,1 1 0,-1-1 0,0 0 0,0 1 0,1-1 0,-1 1 0,0-1 0,0 1 0,1 0 0,-1 0 0,0-1 0,0 1 0,0 0 0,0 0 0,0 0 0,0 0 0,-1 0 0,1 0 0,1 2 0,0 0 6,-1 1 0,0-1 1,0 0-1,0 1 0,0-1 0,0 1 0,-1-1 0,1 7 0,-1-1 57,0 1 1,-1-1 0,0 0 0,-1 0 0,0-1 0,-6 17-1,3-13 135,-1-1 0,-1 1 0,0-1 0,-1-1 0,0 1 0,-1-1 0,0-1 0,0 1 0,-1-2 0,0 1 0,-15 8 0,16-10-51,-1-2 1,0 1-1,0-2 1,0 1-1,0-1 1,-1-1-1,1 0 0,-1 0 1,0-1-1,0-1 1,0 1-1,0-2 1,-20 0-1,27-1-223,1 1 0,-1-1 0,1 0 0,-1 0 0,1 0 0,0-1 1,0 1-1,-1-1 0,1 1 0,0-1 0,0 0 0,0 0 0,1-1 0,-1 1 0,1 0 0,-1-1 0,1 0 1,0 1-1,-1-1 0,2 0 0,-1 0 0,0 0 0,0-1 0,1 1 0,0 0 0,0-1 0,-1-5 0,0 1-461,1 0 0,0-1 0,1 1 0,-1 0 0,2-1 0,-1 1 0,1 0 0,1-1-1,0 1 1,0 0 0,3-8 0,21-39-3918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0.801"/>
    </inkml:context>
    <inkml:brush xml:id="br0">
      <inkml:brushProperty name="width" value="0.025" units="cm"/>
      <inkml:brushProperty name="height" value="0.025" units="cm"/>
    </inkml:brush>
  </inkml:definitions>
  <inkml:trace contextRef="#ctx0" brushRef="#br0">3 205 13325,'0'0'3704,"10"-4"-2956,-3 1-664,1 0-1,-1-1 1,1 0 0,-1 0 0,0-1 0,-1 0 0,1 0-1,-1-1 1,0 1 0,-1-1 0,1-1 0,-1 1-1,0-1 1,-1 0 0,1 0 0,-1 0 0,-1-1-1,1 1 1,3-14 0,-7 18 8,1 0 0,0-1 1,-1 1-1,0 0 0,0 0 0,0-1 0,0 1 0,0 0 0,-1 0 1,1-1-1,-1 1 0,0 0 0,0 0 0,0 0 0,-1 0 1,-2-5-1,3 6-60,0 1 0,-1 0 1,1 0-1,0 0 0,-1 0 0,1 0 1,-1 0-1,0 0 0,1 0 0,-1 0 1,1 1-1,-1-1 0,0 1 1,0-1-1,1 1 0,-1 0 0,0-1 1,0 1-1,1 0 0,-1 0 1,0 0-1,0 1 0,0-1 0,1 0 1,-1 1-1,0-1 0,1 1 0,-1-1 1,0 1-1,1 0 0,-1 0 1,-2 2-1,0 0-33,-1 0 0,1 0 0,0 1-1,0 0 1,1 0 0,-1 0 0,1 0 0,0 0 0,0 1 0,0 0 0,1-1 0,0 1-1,0 0 1,0 0 0,0 0 0,1 0 0,-2 10 0,-1 6-8,1 0-1,0 44 1,2-60-67,1-1-1,0 0 1,1 1 0,-1-1-1,1 0 1,0 1 0,0-1-1,0 0 1,0 0 0,1 0-1,0 0 1,0 0 0,0 0 0,0 0-1,0-1 1,6 7 0,-5-8-47,0 0 0,0 0 0,0 0 0,1 0 1,-1-1-1,1 0 0,-1 1 0,1-1 1,-1 0-1,1-1 0,-1 1 0,1-1 0,0 1 1,-1-1-1,1 0 0,0-1 0,-1 1 1,1 0-1,0-1 0,5-2 0,35-15-3075,2-12-971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1.920"/>
    </inkml:context>
    <inkml:brush xml:id="br0">
      <inkml:brushProperty name="width" value="0.025" units="cm"/>
      <inkml:brushProperty name="height" value="0.025" units="cm"/>
    </inkml:brush>
  </inkml:definitions>
  <inkml:trace contextRef="#ctx0" brushRef="#br0">110 256 8936,'-8'8'2050,"-3"3"-1530,1 1-1,0 0 1,1 0-1,1 0 1,0 1-1,1 1 1,0-1-1,1 1 1,0 0-1,1 1 1,1-1-1,-5 29 0,8-39-425,1 0-1,0 0 1,0-1-1,0 1 0,0 0 1,1 0-1,-1 0 1,1-1-1,0 1 0,0 0 1,1-1-1,-1 1 1,1-1-1,2 5 0,-4-8-76,1 1-1,0 0 0,0 0 1,0 0-1,0 0 0,0-1 1,0 1-1,0-1 0,0 1 1,0 0-1,0-1 0,0 0 1,0 1-1,1-1 0,-1 0 0,0 1 1,0-1-1,3 0 0,-1 0 1,0-1 0,0 1 0,0-1-1,0 0 1,0 0 0,0 0 0,0 0-1,0 0 1,0-1 0,3-1 0,4-4 23,-1 0 1,0-1-1,0 0 1,-1 0-1,0-1 1,-1 0-1,1 0 1,-2 0-1,1-1 1,-1 0 0,8-20-1,-8 15-12,0 0 0,-1 0-1,-1-1 1,0 1 0,-1-1 0,-1 0 0,0 0-1,-1-18 1,-7 11-12,6 22-17,0 1 0,-1 0 0,1 0 0,0-1 0,0 1 0,-1 0 1,1 0-1,0 0 0,-1-1 0,1 1 0,0 0 0,-1 0 0,1 0 0,-1 0 1,1 0-1,0 0 0,-1 0 0,1 0 0,0 0 0,-1 0 0,1 0 0,-1 0 1,1 0-1,0 0 0,-1 0 0,1 0 0,0 0 0,-1 0 0,1 0 1,0 1-1,-1-1 0,1 0 0,-2 2-3,0-1 0,0 1 0,1 0 1,-1-1-1,1 1 0,-1 0 0,1 0 0,0 0 0,0 0 1,0 0-1,0 1 0,0-1 0,0 0 0,1 0 0,-2 4 1,-1 14 7,1 1 1,1-1-1,0 0 1,4 28-1,-3-40-3,1-1 0,0 0 0,0 0 0,1 0 0,0 0 0,1 0 0,-1-1 0,1 1-1,0-1 1,1 1 0,0-1 0,0 0 0,0 0 0,1-1 0,8 9 0,-10-12-19,1 1 1,0-1-1,-1 0 0,1 0 1,0-1-1,0 1 1,0-1-1,1 0 0,-1 0 1,0 0-1,0 0 1,1-1-1,-1 0 0,0 0 1,1 0-1,-1 0 1,0-1-1,0 0 0,1 1 1,-1-2-1,0 1 1,0 0-1,0-1 0,0 0 1,0 0-1,0 0 1,-1 0-1,4-3 0,13-9-150,-1-1-1,0-1 1,29-32-1,-27 26 121,-11 11 36,-8 8-1,1 0 1,0 0-1,-1 0 0,1 0 1,0 0-1,1 1 0,-1-1 1,0 1-1,1 0 0,0 0 0,-1 0 1,1 0-1,0 1 0,0-1 1,0 1-1,0 0 0,6 0 1,-9 1 9,0 0 1,0 1 0,1-1 0,-1 1-1,0 0 1,0-1 0,0 1 0,0 0 0,0 0-1,0-1 1,0 1 0,0 0 0,0 0 0,0 0-1,-1 0 1,1 0 0,0 1 0,-1-1 0,1 0-1,0 0 1,0 3 0,13 37 395,-4-13 58,-9-26-423,0-1 1,0 1-1,0 0 1,1 0-1,-1 0 1,0-1-1,1 1 1,-1 0-1,1-1 1,0 1-1,0-1 1,-1 0-1,1 0 1,0 0-1,0 0 1,0 0-1,0 0 1,0 0-1,0 0 1,1-1-1,-1 1 1,0-1-1,0 0 1,0 0-1,1 0 1,-1 0-1,0 0 1,0 0-1,0 0 1,1-1-1,-1 1 1,0-1-1,0 1 1,0-1-1,0 0 0,0 0 1,0 0-1,0 0 1,0 0-1,0-1 1,1-1-1,12-7 53,-1-1 0,0 0 0,0-1 0,11-14 0,-13 14-81,33-37 14,-32 33-678,1 0 0,0 1 0,31-23 0,-45 38 633,1-1 0,-1 1 0,1 0 0,-1-1 0,1 1 0,-1 0 0,1 0 0,-1-1 0,1 1-1,0 0 1,-1 0 0,1 0 0,-1 0 0,1 0 0,-1 0 0,1 0 0,0 0 0,-1 0 0,1 0 0,-1 0 0,1 0 0,-1 0 0,1 0 0,0 0 0,-1 1 0,1-1 0,-1 0 0,1 0 0,-1 1-1,1-1 1,-1 0 0,1 1 0,-1-1 0,0 1 0,1-1 0,-1 0 0,1 1 0,-1-1 0,0 1 0,1-1 0,-1 1 0,0-1 0,0 1 0,0 0 0,1-1 0,-1 1 0,0-1 0,0 1 0,0-1-1,0 1 1,0 0 0,0-1 0,0 1 0,0-1 0,0 1 0,0-1 0,0 2 0,0 44 179,0-36-166,-1 6 95,2-1 0,0 1 0,5 22 0,-4-30-75,0-1-1,1 0 1,0 0 0,0 0 0,0-1 0,1 1-1,0-1 1,1 1 0,6 6 0,20 22-1043,-11-15 211,-1 1 0,-2 1 0,0 1 0,19 32 0,-33-49 935,0-1 0,-1 1 0,1 0 0,-1 0 0,-1-1 0,1 1 0,-1 1 0,0-1 0,0 0 0,0 0 0,-1 0 0,0 0 0,-1 0 0,1 1 0,-1-1 0,0 0 0,0 0 0,-1 0 0,0 0 0,0 0 0,-1-1 0,1 1 0,-1-1 0,0 1 0,-6 6 0,5-7 133,-1 0 1,0 0 0,0 0 0,0-1-1,0 0 1,-1 0 0,0-1 0,-9 5-1,13-7-183,1 0-1,-1 0 0,0 0 0,0 0 1,0-1-1,0 1 0,0-1 0,0 1 1,0-1-1,0 0 0,0 0 0,0 0 1,0 0-1,0 0 0,0 0 0,0-1 1,1 1-1,-1-1 0,0 1 0,0-1 1,0 0-1,0 1 0,0-1 0,1 0 1,-1 0-1,0 0 0,1-1 0,-1 1 1,1 0-1,-1-1 0,1 1 0,0-1 1,-2-2-1,-1-3-39,1-1 1,0 1-1,0-1 1,1 0-1,0 0 1,1 0-1,0-1 0,0 1 1,1 0-1,0-16 1,14-88-556,-14 109 525,19-76-1688,2 1 0,61-143-1,-3 9 1118,-96 294 6873,14-59-5396,1 1 0,2 35 0,0-47-798,1-1 0,0 1 0,1-1-1,0 1 1,1-1 0,0 0-1,1 0 1,0 0 0,1-1-1,0 1 1,0-1 0,1 0 0,1 0-1,0-1 1,0 0 0,0 0-1,11 8 1,-12-11-90,1-1-1,0 1 1,1-1 0,-1-1-1,1 0 1,0 0 0,0 0-1,0-1 1,0 0 0,1-1-1,-1 0 1,1 0 0,11 1-1,-19-3-18,-1 0 0,1 0 0,0-1 0,-1 1 0,1 0-1,-1 0 1,1 0 0,-1 0 0,1-1 0,0 1 0,-1 0-1,1-1 1,-1 1 0,0 0 0,1-1 0,-1 1 0,1 0-1,-1-1 1,1 1 0,-1-1 0,0 1 0,1-1 0,-1 1-1,0-1 1,0 1 0,1-1 0,-1 1 0,0-1 0,0 0-1,0 1 1,0-1 0,0 1 0,1-1 0,-1 0 0,0 1-1,0-1 1,0 1 0,-1-1 0,1 1 0,0-1 0,0 0-1,0 1 1,0-1 0,-1 1 0,1-1 0,0 1 0,0-1-1,-1 1 1,1-1 0,0 1 0,-1-1 0,0 0 0,-20-31-249,-12 5-244,-2 1 0,-1 2 0,-1 2 0,0 1 0,-53-20 0,46 20 803,43 20-189,0 1-1,0 0 0,0 0 0,0-1 0,1 1 0,-1-1 1,0 1-1,0-1 0,0 1 0,1-1 0,-1 1 0,0-1 0,1 0 1,-1 0-1,0 1 0,1-1 0,-1 0 0,1 0 0,-1 1 1,1-1-1,-1-2 0,1 3-67,1-1-1,-1 1 1,0-1 0,1 0 0,-1 1 0,0-1-1,1 1 1,-1-1 0,1 1 0,-1-1 0,1 1 0,-1-1-1,1 1 1,0-1 0,-1 1 0,1 0 0,-1-1-1,1 1 1,0 0 0,-1 0 0,1 0 0,1-1-1,57-11-64,-42 10 298,31-7-303,73-16 189,-46-2-3066,-53 13-672,-19-2-1885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2.265"/>
    </inkml:context>
    <inkml:brush xml:id="br0">
      <inkml:brushProperty name="width" value="0.025" units="cm"/>
      <inkml:brushProperty name="height" value="0.025" units="cm"/>
    </inkml:brush>
  </inkml:definitions>
  <inkml:trace contextRef="#ctx0" brushRef="#br0">43 45 16464,'-27'-4'1281,"11"0"-769,16 0 97,11-1-257,21-1-384,7-2-320,2-6-3908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2.936"/>
    </inkml:context>
    <inkml:brush xml:id="br0">
      <inkml:brushProperty name="width" value="0.025" units="cm"/>
      <inkml:brushProperty name="height" value="0.025" units="cm"/>
    </inkml:brush>
  </inkml:definitions>
  <inkml:trace contextRef="#ctx0" brushRef="#br0">17 349 7079,'0'0'3955,"-3"9"-2588,-9 27-358,11-36-937,1 1 0,0 0-1,0 0 1,0 0 0,0 0 0,0 0-1,0 0 1,0 0 0,0-1 0,0 1-1,0 0 1,0 0 0,0 0 0,1 0-1,-1 0 1,0-1 0,1 1 0,-1 0-1,1 0 1,-1 0 0,1-1 0,-1 1-1,1 0 1,-1-1 0,1 1 0,0 0-1,-1-1 1,1 1 0,0-1 0,0 1-1,-1-1 1,1 1 0,0-1 0,0 0-1,0 1 1,0-1 0,0 0 0,-1 0-1,1 0 1,0 1 0,0-1 0,0 0 0,0 0-1,1-1 1,3 2 178,1-1-1,-1 0 0,0-1 1,0 1-1,0-1 1,8-2-1,-5 0 6,1-2-1,-1 1 1,1-1-1,-1 0 1,-1-1-1,1 0 1,-1 0-1,0 0 1,0-1-1,7-10 1,4-5 157,-2-1 0,18-32 0,-23 35-329,0-1-1,6-22 1,-14 37-63,-1 1 0,-1 0 0,1-1 0,-1 0 0,0 1 0,0-1 0,-1 0 0,1 0 0,-1 1 1,-1-1-1,1 0 0,-1 1 0,-3-12 0,4 16-22,0 0 0,0 0-1,-1 1 1,1-1 0,-1 0 0,1 1 0,0-1 0,-1 0 0,1 1 0,-1-1 0,0 1 0,1-1 0,-1 1 0,1-1 0,-1 1 0,0-1-1,1 1 1,-1 0 0,0-1 0,1 1 0,-1 0 0,0-1 0,0 1 0,0 0 0,1 0 0,-1 0 0,0 0 0,0 0 0,1 0 0,-1 0-1,0 0 1,0 0 0,0 0 0,1 0 0,-1 0 0,0 1 0,0-1 0,1 0 0,-1 1 0,0-1 0,1 0 0,-1 1 0,0-1 0,1 1-1,-1-1 1,0 2 0,-2 0-9,0 0 0,1 0 0,-1 1 0,1-1 0,0 1 0,0 0 0,0-1 0,0 1 0,-3 5 0,-1 12 11,1 1 0,1-1 0,0 1 0,1 0 0,2 0 0,0 0 0,4 39 0,-3-58-2,0 1 1,0 0-1,1 0 1,-1 0-1,1 0 1,-1 0-1,1 0 1,0 0-1,0 0 1,1-1-1,-1 1 1,0 0-1,1-1 1,0 1-1,-1-1 1,1 0-1,0 1 1,4 2-1,-4-3 4,1-1 0,-1 0-1,1 0 1,-1 0 0,1 0-1,-1-1 1,1 1 0,-1-1-1,1 0 1,0 1 0,-1-1-1,1 0 1,0 0 0,-1-1-1,1 1 1,4-2 0,4-1 11,0-1 1,-1 0 0,0-1-1,1 0 1,-2-1-1,1 0 1,-1 0 0,12-11-1,10-13 25,-1-2 0,33-46-1,10-11 5,-73 89-42,0-1-1,0 1 0,0 0 1,1-1-1,-1 1 1,0 0-1,0 0 1,1-1-1,-1 1 1,0 0-1,0 0 0,1-1 1,-1 1-1,0 0 1,1 0-1,-1 0 1,0 0-1,1 0 1,-1-1-1,0 1 0,1 0 1,-1 0-1,0 0 1,1 0-1,-1 0 1,0 0-1,1 0 1,-1 0-1,0 0 0,1 0 1,-1 0-1,1 0 1,-1 1-1,1-1 1,5 13-41,-3 30 8,-3-33 73,1 11 95,5 43 70,-5-61-195,-1 1 0,1-1 0,0 1 0,0-1 0,0 1 0,0-1 0,1 0 0,0 1 0,-1-1 0,1 0 0,0 0 0,0-1 0,6 6 0,-7-7 3,0 0-1,0-1 1,0 1-1,0 0 1,1-1-1,-1 1 0,0-1 1,0 0-1,1 1 1,-1-1-1,0 0 1,1 0-1,-1 0 1,0 0-1,1 0 1,-1 0-1,0 0 1,1 0-1,-1-1 1,0 1-1,0 0 1,1-1-1,-1 1 0,0-1 1,0 0-1,1 1 1,-1-1-1,1-1 1,31-29 197,-24 22-184,21-23 41,-4 4-50,32-27 1,-51 49-23,0 0-1,1 1 1,0 0 0,0 0-1,0 1 1,0-1-1,1 2 1,0-1 0,17-3-1,-24 6 3,0 1-1,1 0 1,-1-1 0,0 1-1,0 0 1,0 0 0,1 0-1,-1 1 1,0-1 0,0 0-1,0 1 1,0 0 0,0-1-1,0 1 1,0 0 0,0 0-1,0 0 1,0 0 0,0 0-1,0 1 1,-1-1 0,1 1-1,0-1 1,-1 1 0,2 2-1,1 2 35,0 0-1,-1 1 1,0 0-1,-1-1 1,0 1-1,2 9 1,13 30 72,-17-45-100,0 0 0,0-1 0,1 1 1,-1 0-1,0-1 0,1 1 0,-1-1 1,0 1-1,1 0 0,-1-1 0,1 1 0,-1-1 1,1 0-1,-1 1 0,1-1 0,-1 1 1,1-1-1,0 0 0,-1 1 0,1-1 1,0 0-1,-1 0 0,1 1 0,-1-1 0,1 0 1,0 0-1,0 0 0,-1 0 0,1 0 1,0 0-1,-1 0 0,1 0 0,0 0 1,-1 0-1,1 0 0,0 0 0,-1-1 0,1 1 1,0 0-1,-1 0 0,1-1 0,-1 1 1,1-1-1,0 1 0,-1 0 0,1-1 0,-1 1 1,1-1-1,-1 1 0,1-1 0,22-34 137,-19 27-161,39-65-2691,-14 25-4346,-13 21-890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3.393"/>
    </inkml:context>
    <inkml:brush xml:id="br0">
      <inkml:brushProperty name="width" value="0.025" units="cm"/>
      <inkml:brushProperty name="height" value="0.025" units="cm"/>
    </inkml:brush>
  </inkml:definitions>
  <inkml:trace contextRef="#ctx0" brushRef="#br0">53 57 8296,'0'0'7089,"-8"9"-5130,4-5-1843,0 0 0,0 1 0,0-1 0,1 1-1,0 0 1,-1 0 0,2 1 0,-1-1-1,1 1 1,0-1 0,0 1 0,0 0-1,1-1 1,-1 1 0,1 11 0,-1 26 534,3 1 1,2-1-1,1 1 0,3-1 1,18 68-1,-22-98-572,5 14 124,-5-25-80,-2-16 10,-3-83 179,-1 51-791,3 1-1,1-1 0,2 0 0,2 1 1,16-63-1,-20 103 483,1-1 0,0 1 0,0-1 0,0 1 0,1 0 0,0 0 1,0 0-1,0 1 0,0-1 0,1 1 0,4-5 0,-5 7 30,0 0-1,1 0 1,-1 0-1,0 0 1,1 1-1,0-1 1,-1 1-1,1 0 0,0 0 1,0 0-1,0 1 1,0-1-1,0 1 1,-1 0-1,1 0 1,7 1-1,-10-1-15,1 0 0,-1 1-1,0-1 1,1 0-1,-1 1 1,0-1 0,1 1-1,-1-1 1,0 1-1,1 0 1,-1 0 0,0-1-1,0 1 1,0 0-1,0 0 1,0 0 0,0 0-1,0 0 1,0 1-1,0-1 1,0 0 0,-1 0-1,1 1 1,-1-1-1,1 0 1,-1 1 0,1-1-1,-1 0 1,1 1-1,-1-1 1,0 1 0,0-1-1,0 1 1,0-1-1,0 0 1,0 1-1,0-1 1,-1 1 0,1-1-1,0 0 1,-1 1-1,0 1 1,-1 3 136,1 1-1,-1-1 1,-1 0-1,1 0 0,-1 0 1,0 0-1,-1-1 1,-4 7-1,-2 0 46,0 0-1,-1-1 0,0-1 1,-1 0-1,0 0 0,0-1 1,-1-1-1,-28 14 0,41-22-229,0 0 0,0 0 0,-1 0 0,1 0 0,0 0 0,0 0 0,-1 0 0,1 0 0,0 0-1,0 0 1,-1-1 0,1 1 0,0 0 0,0 0 0,0 0 0,-1 0 0,1 0 0,0-1 0,0 1 0,0 0 0,0 0-1,-1 0 1,1-1 0,0 1 0,0 0 0,0 0 0,0 0 0,0-1 0,0 1 0,0 0 0,0 0 0,0-1-1,0 1 1,0 0 0,0 0 0,0-1 0,0 1 0,0 0 0,0 0 0,0-1 0,0 1 0,0 0 0,0 0-1,0-1 1,0 1 0,0 0 0,0 0 0,0 0 0,0-1 0,1 1 0,-1 0 0,0 0 0,0 0 0,0-1-1,0 1 1,1 0 0,-1 0 0,0 0 0,0 0 0,0 0 0,1-1 0,-1 1 0,0 0 0,11-17-1410,10-9-1872,2 2 1,33-28 0,-33 31-313,9-9-3671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3.923"/>
    </inkml:context>
    <inkml:brush xml:id="br0">
      <inkml:brushProperty name="width" value="0.025" units="cm"/>
      <inkml:brushProperty name="height" value="0.025" units="cm"/>
    </inkml:brush>
  </inkml:definitions>
  <inkml:trace contextRef="#ctx0" brushRef="#br0">1 140 2498,'0'0'6487,"5"-8"-3060,14-26-272,-15 25-945,-4 45 571,-6 7-1766,-4 49 661,10-91-1670,0-1 0,1 1 1,-1-1-1,0 1 0,0-1 1,0 1-1,0-1 0,0 1 0,1-1 1,-1 1-1,0-1 0,0 1 1,1-1-1,-1 0 0,0 1 1,1-1-1,-1 0 0,0 1 0,1-1 1,-1 0-1,1 1 0,-1-1 1,1 0-1,-1 0 0,0 1 1,1-1-1,-1 0 0,1 0 1,-1 0-1,1 0 0,-1 0 0,1 0 1,-1 0-1,1 0 0,-1 0 1,1 0-1,-1 0 0,1 0 1,-1 0-1,1 0 0,-1 0 0,1 0 1,-1 0-1,1-1 0,-1 1 1,1 0-1,-1 0 0,0-1 1,1 1-1,-1 0 0,1-1 1,-1 1-1,0 0 0,1-1 0,27-18 224,25-46-137,-33 38-139,-15 23-34,-5 7-52,-2 2 157,1 0 1,0 0 0,0 0 0,0 0 0,0 1-1,1-1 1,0 8 0,0-12-19,0 0 0,0 0-1,0 0 1,1-1 0,-1 1 0,0 0-1,1-1 1,-1 1 0,0 0 0,1-1-1,-1 1 1,1 0 0,-1-1 0,1 1-1,-1 0 1,1-1 0,-1 1 0,1-1-1,0 1 1,-1-1 0,2 1 0,0-1 3,0 1 1,-1-1 0,1 0 0,0 0 0,-1 0 0,1 0 0,0 0-1,-1 0 1,1 0 0,0 0 0,-1-1 0,1 1 0,-1-1 0,4-1 0,3-2 13,1 0 1,0-2 0,-1 1 0,0-1 0,14-12 0,-17 13-32,0 0 0,1 0 0,-1 1 0,1 0 0,0 0 0,0 0 0,1 1 0,-1 0 0,1 0 0,-1 0 0,1 1 0,14-3 0,-20 5 1,0 0 0,1 0-1,-1 0 1,0 1 0,0-1 0,0 0-1,0 0 1,0 1 0,0-1 0,0 1-1,0-1 1,0 1 0,0-1 0,0 1-1,0 0 1,0-1 0,-1 1-1,1 0 1,0 0 0,0 0 0,-1 0-1,1-1 1,-1 1 0,1 0 0,0 0-1,-1 0 1,0 0 0,1 0 0,-1 1-1,0-1 1,1 0 0,-1 0-1,0 0 1,0 2 0,0 24 1555,1-42-1432,1 0 1,0 0 0,8-26-1,-5 26-457,-2 0-1,0-1 1,2-28-1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14.842"/>
    </inkml:context>
    <inkml:brush xml:id="br0">
      <inkml:brushProperty name="width" value="0.025" units="cm"/>
      <inkml:brushProperty name="height" value="0.025" units="cm"/>
    </inkml:brush>
  </inkml:definitions>
  <inkml:trace contextRef="#ctx0" brushRef="#br0">14 259 5701,'0'0'844,"0"-10"-332,1 5-290,-1-1 65,0 0 1,1 0-1,-2 0 1,1 1 0,-1-1-1,0 0 1,0 0 0,0 1-1,-1-1 1,0 1 0,-5-11-1,39 8 1875,644-71-57,5 38-2117,-103 52-238,-483-8-199,-56-1 98,31 1-475,1-2-1,97-13 1,-160 11 782,28-7 118,-35 8-85,0 0-1,0-1 1,0 1-1,0 0 1,0-1-1,0 1 1,-1-1-1,1 1 1,0-1-1,0 1 0,0-1 1,-1 0-1,1 1 1,0-1-1,-1 0 1,1 0-1,-1 1 1,1-1-1,-1 0 1,1 0-1,-1 0 1,1 0-1,-1 0 1,0 0-1,1 0 0,-1 1 1,0-1-1,0-2 1,-1-11-1724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4.302"/>
    </inkml:context>
    <inkml:brush xml:id="br0">
      <inkml:brushProperty name="width" value="0.025" units="cm"/>
      <inkml:brushProperty name="height" value="0.025" units="cm"/>
    </inkml:brush>
  </inkml:definitions>
  <inkml:trace contextRef="#ctx0" brushRef="#br0">0 0 7239,'0'0'12235,"38"55"-25719</inkml:trace>
  <inkml:trace contextRef="#ctx0" brushRef="#br0" timeOffset="1">296 149 11755,'0'0'4292,"-25"66"-2754,24-45 383,1-1-896,0-4-608,7-4-385,3-6-481,3-3-1504,-8-3-2275,6-4-3844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4.647"/>
    </inkml:context>
    <inkml:brush xml:id="br0">
      <inkml:brushProperty name="width" value="0.025" units="cm"/>
      <inkml:brushProperty name="height" value="0.025" units="cm"/>
    </inkml:brush>
  </inkml:definitions>
  <inkml:trace contextRef="#ctx0" brushRef="#br0">164 1 18962,'-10'0'699,"8"0"-698,-12 0 470,-1 0 0,0 2 0,-23 4 0,34-5-369,0-1-1,1 1 1,-1 0 0,1 0-1,-1 1 1,1-1-1,0 1 1,0 0 0,-1 0-1,1 0 1,0 0 0,1 0-1,-1 1 1,0-1 0,1 1-1,-1 0 1,1-1 0,0 1-1,0 1 1,0-1-1,0 0 1,1 0 0,-3 7-1,4-9-120,0 0 0,1-1-1,-1 1 1,1 0-1,-1 0 1,1-1 0,-1 1-1,1 0 1,-1-1 0,1 1-1,0-1 1,-1 1-1,1-1 1,0 1 0,0-1-1,-1 1 1,1-1 0,0 0-1,0 1 1,0-1 0,-1 0-1,1 0 1,0 1-1,0-1 1,0 0 0,0 0-1,0 0 1,-1 0 0,1 0-1,0 0 1,0 0-1,1-1 1,45 1-700,-34 0 604,-11 0 90,88 6-695,-84-5 702,0 0 0,1 0 0,-1 1 0,0 0 0,1 0 0,-1 0 0,0 1 0,-1 0 0,1 0 0,0 0 0,7 7 0,-12-9 46,0 0 0,0 0 0,0 1 1,0-1-1,0 1 0,0-1 0,0 0 0,-1 1 0,1 0 0,0-1 0,-1 1 1,1-1-1,-1 1 0,0 0 0,1-1 0,-1 1 0,0 0 0,0-1 1,0 1-1,0 0 0,-1-1 0,1 1 0,0 0 0,-1-1 0,1 1 0,-1 0 1,1-1-1,-1 1 0,0-1 0,0 1 0,1-1 0,-1 1 0,0-1 0,0 0 1,-1 0-1,1 1 0,0-1 0,0 0 0,-1 0 0,-2 2 0,-5 4 181,-1 0-1,1 0 0,-2 0 0,-10 4 0,16-8-237,-1 0-1,1-1 1,0 0 0,-1 0-1,1 0 1,-1-1 0,1 0-1,-1 0 1,-9 1 0,14-2-70,1-1 0,-1 1 0,1 0 0,0 0 0,-1 0 0,1 0 0,-1 0 0,1-1 0,-1 1 0,1 0 0,0 0 0,-1-1 0,1 1 0,0 0 0,-1-1 0,1 1 0,0 0 0,-1-1 0,1 1 0,0 0 0,0-1 0,-1 1 0,1-1 0,0 1 0,0 0 0,0-1 0,0 1 0,0-1 0,-1 1 0,1-1 1,0 1-1,0-1 0,0 1 0,0-1 0,0 1 0,0-1 0,0 1 0,1 0 0,-1-1 0,0 1 0,0-1 0,0 1 0,0-1 0,1 1 0,-1-1 0,11-23-5417,11-5-2198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5.088"/>
    </inkml:context>
    <inkml:brush xml:id="br0">
      <inkml:brushProperty name="width" value="0.025" units="cm"/>
      <inkml:brushProperty name="height" value="0.025" units="cm"/>
    </inkml:brush>
  </inkml:definitions>
  <inkml:trace contextRef="#ctx0" brushRef="#br0">74 131 9961,'0'0'8334,"-5"11"-6882,0-2-1248,-5 10 331,0 1 0,1 0 0,1 1 0,1 0 0,1 0 0,1 1 0,-3 27 0,8-48-518,0 0 0,0 0 0,0 0 0,0 1 1,0-1-1,0 0 0,0 0 0,1 0 0,-1 1 0,0-1 0,1 0 1,-1 0-1,1 0 0,-1 0 0,1 0 0,-1 0 0,1 0 0,0 0 1,0 0-1,-1 0 0,1 0 0,0-1 0,0 1 0,0 0 0,0 0 1,0-1-1,0 1 0,1 0 0,1 0 9,0-1 1,0 1-1,-1-1 1,1 0-1,0 0 1,0 0-1,0 0 0,-1-1 1,1 1-1,0-1 1,4-1-1,5-2 33,-1 0 1,1-1-1,-1-1 0,17-11 0,-8 3-94,-1-2 1,-1 0-1,-1 0 0,0-2 0,-1 0 0,13-21 0,-19 25 19,-2 1 1,0-1-1,-1-1 1,0 0-1,-1 0 0,-1 0 1,0 0-1,-1-1 1,3-30-1,-6 45 12,-1 0 0,0 0 0,0 0 1,0 1-1,0-1 0,0 0 0,0 0 0,0 0 1,0 0-1,0 0 0,0 1 0,0-1 0,-1 0 0,1 0 1,0 0-1,-1 1 0,1-1 0,0 0 0,-1 0 0,1 1 1,-1-1-1,0 0 0,-13 4-114,-14 27 137,16-11 41,1 0-1,1 0 1,-15 41-1,22-51 5,0 0 0,1 0 0,-1 1-1,2-1 1,-1 1 0,2-1 0,-1 1 0,1-1-1,0 1 1,1 0 0,3 14 0,-2-21-54,-1 0 1,1 0 0,-1 0 0,1 0-1,0 0 1,0-1 0,0 1 0,1-1-1,-1 1 1,1-1 0,-1 0 0,1 0-1,0 0 1,0 0 0,0-1 0,0 1-1,0-1 1,0 0 0,0 0 0,0 0-1,0 0 1,1 0 0,-1-1 0,0 1-1,1-1 1,4 0 0,3 1 2,0-1 1,0-1-1,0 0 1,-1 0-1,1-1 1,20-6-1,-14 1-42,0 0 0,-1-1 0,0-1 1,0 0-1,0-1 0,-2-1 0,1 0 0,-1-1 0,-1-1 0,0 0 0,-1-1 0,0 0 0,-1-1 1,-1 0-1,0 0 0,8-19 0,-18 33 52,1 0 0,0 0 0,-1 0 0,1 0 0,-1 0 0,1 0 0,-1 0 0,0 0 0,0 0 0,1 0-1,-1-1 1,0 1 0,0 0 0,0 0 0,0 0 0,0 0 0,0 0 0,0 0 0,0 0 0,-1 0 0,1 0 0,0-1 0,-1 1 0,1 0 0,-1 0 0,1 0 0,-1 0 0,1 1 0,-1-1 0,-1-1 0,1 2-6,0-1 1,0 1 0,-1 1 0,1-1-1,0 0 1,0 0 0,-1 0 0,1 1-1,0-1 1,0 0 0,0 1-1,-1-1 1,1 1 0,0 0 0,0-1-1,0 1 1,0 0 0,0-1 0,0 1-1,0 0 1,0 0 0,1 0-1,-1 0 1,0 0 0,0 0 0,0 2-1,-4 4 99,0 0-1,0 0 1,0 1 0,1 0-1,1 0 1,-1 0-1,1 0 1,1 0-1,-1 0 1,2 1-1,-2 11 1,2-16-85,1-1-1,0 1 1,1 0 0,-1 0 0,1 0-1,0-1 1,0 1 0,0 0 0,0-1-1,0 1 1,1-1 0,0 1 0,0-1-1,0 0 1,0 1 0,0-1 0,0 0-1,1-1 1,0 1 0,-1 0 0,1-1-1,0 1 1,0-1 0,1 0 0,-1 0-1,0 0 1,7 2 0,0 0-137,0 0 0,0-1 1,1 0-1,19 2 0,21-2-2990,-14-3-2733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5.605"/>
    </inkml:context>
    <inkml:brush xml:id="br0">
      <inkml:brushProperty name="width" value="0.025" units="cm"/>
      <inkml:brushProperty name="height" value="0.025" units="cm"/>
    </inkml:brush>
  </inkml:definitions>
  <inkml:trace contextRef="#ctx0" brushRef="#br0">1 0 12043,'0'0'5638,"0"58"-4677,0-17-321,0 6 321,0 5-609,0-6-191,9-6-97,0-5-64,1-8-417,-1-13-736,-3-8-128,-5-6-449,-1-15 513,-1-12-1698,-15-10-1248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5.985"/>
    </inkml:context>
    <inkml:brush xml:id="br0">
      <inkml:brushProperty name="width" value="0.025" units="cm"/>
      <inkml:brushProperty name="height" value="0.025" units="cm"/>
    </inkml:brush>
  </inkml:definitions>
  <inkml:trace contextRef="#ctx0" brushRef="#br0">8 225 6182,'0'0'2210,"-8"-64"288,10 43 289,23 4-353,9 1-640,4 0-673,12 3-480,7 0-161,7-2-320,-7 3-96,-3 1-96,-4 1-833,-16 2-1120,-11 1-1763,-18 6-992</inkml:trace>
  <inkml:trace contextRef="#ctx0" brushRef="#br0" timeOffset="1">154 312 12748,'0'0'1538,"52"-5"383,-8-17-383,6-5-962,6 1-95,-3 0-385,-4 8-96,-14 7-1153,-12 10-1506,-19 1-2273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6.343"/>
    </inkml:context>
    <inkml:brush xml:id="br0">
      <inkml:brushProperty name="width" value="0.025" units="cm"/>
      <inkml:brushProperty name="height" value="0.025" units="cm"/>
    </inkml:brush>
  </inkml:definitions>
  <inkml:trace contextRef="#ctx0" brushRef="#br0">0 112 14414,'0'0'3267,"64"32"-1890,-17-40-832,8-13-161,8-5-288,4-3-384,-4-1-2179,-8 1-3843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6.717"/>
    </inkml:context>
    <inkml:brush xml:id="br0">
      <inkml:brushProperty name="width" value="0.025" units="cm"/>
      <inkml:brushProperty name="height" value="0.025" units="cm"/>
    </inkml:brush>
  </inkml:definitions>
  <inkml:trace contextRef="#ctx0" brushRef="#br0">0 384 11179,'0'0'2914,"3"-13"-2177,0 2-604,0 1 1,0 0-1,1-1 1,0 1-1,1 1 1,0-1-1,1 1 1,0 0-1,0 0 1,1 0-1,0 1 1,15-13-1,-14 14-46,0 0 1,0 0-1,1 0 1,0 1-1,1 0 1,-1 1-1,1 0 1,0 1-1,1 0 1,-1 0-1,1 1 1,16-3-1,-26 6-92,1 0 0,-1 0 0,0 0 0,0 0 0,1 1 0,-1-1-1,0 0 1,0 0 0,0 1 0,1-1 0,-1 1 0,0-1 0,0 1 0,0 0 0,0-1 0,0 1 0,0 0-1,0 0 1,0-1 0,0 1 0,0 0 0,0 0 0,-1 0 0,1 0 0,1 2 0,-1 1 64,1 0 1,-1-1 0,0 1 0,0 0-1,0 0 1,0 0 0,-1 0 0,1 6 0,-2 11 496,-1 1 1,-6 30 0,6-40-316,1-6-210,-2 8 163,1 1-1,0-1 1,1 1 0,1 0-1,2 20 1,-2-33-160,1 1 0,-1-1 0,1 0 0,-1 1 0,1-1 0,0 0 0,0 0 0,0 0 0,0 0 0,0 0 0,1 0 0,-1 0 0,0 0 0,1 0 0,0-1 0,-1 1 0,1-1 0,0 1 0,0-1 0,0 1 0,0-1 0,0 0 0,0 0 0,0 0 0,0 0 0,0-1 0,1 1 0,-1 0 0,0-1 0,0 0 0,1 1 0,-1-1 0,0 0 0,1 0 0,-1 0 0,0-1 0,1 1 0,-1 0 0,0-1 0,1 0 0,3-1 0,5-2 6,-1 1 0,1-2 1,-1 0-1,0 0 0,0-1 0,-1 0 0,0-1 1,0 0-1,0 0 0,14-17 0,-8 7-24,0 0 1,-1-2-1,-2 1 0,17-32 0,-23 40-27,-1 0-1,-1 0 1,0-1-1,0 1 0,-1-1 1,0 0-1,-1 0 1,-1 0-1,1-1 1,-2 1-1,0-17 0,0 27-1,0 0 0,0 0 0,0 0-1,0 1 1,0-1 0,-1 0 0,1 0-1,0 0 1,0 0 0,-1 0 0,1 0-1,-1 0 1,1 1 0,-1-1 0,1 0-1,-1 0 1,1 1 0,-1-1 0,0 0-1,1 1 1,-1-1 0,0 0 0,0 1-1,1-1 1,-1 1 0,0-1 0,0 1-1,0 0 1,0-1 0,0 1 0,1 0-1,-1 0 1,0-1 0,0 1 0,0 0-1,0 0 1,0 0 0,0 0-1,0 0 1,0 0 0,0 1 0,0-1-1,0 0 1,0 0 0,1 1 0,-1-1-1,-1 1 1,-1 0 1,1 0 0,-1 1 0,1-1 0,-1 1 0,1-1 0,0 1 0,0 0 0,0 0 0,0 0 0,0 0 0,0 0 0,0 1 0,1-1 0,-2 3 0,1-1 33,1 0 0,-1-1 0,1 1 0,0 0 0,0 0 0,1 0 0,-1 0 0,1 0 0,0 0 0,0 0 0,0 0 0,0 0 0,1 0 0,1 7 0,-1-9 5,0 0 1,0-1-1,0 1 0,0 0 1,0-1-1,1 1 0,-1-1 1,0 1-1,1-1 0,0 0 1,-1 1-1,1-1 0,-1 0 1,1 0-1,0 0 0,0 0 1,0-1-1,0 1 0,-1 0 1,1-1-1,0 0 0,0 1 0,0-1 1,0 0-1,0 0 0,0 0 1,0 0-1,0 0 0,4-1 1,2-1 6,-1 0 0,1 0 0,-1-1 0,1 0 0,-1 0 0,0-1 0,0 0 0,-1 0 0,1-1 0,-1 0 0,0 0 0,0 0 0,10-13 0,7-8 32,32-50 0,-12 2 565,-45 108-678,-4-9 61,0 0 0,1 1 0,2-1 0,1 1 0,1 0 0,3 43 0,-2-67-110,1 0 0,-1-1 0,1 1 0,-1 0 0,1 0 0,0-1 0,-1 1 1,1-1-1,0 1 0,0-1 0,0 1 0,0-1 0,2 3 0,-2-4-53,-1 1 1,1-1-1,0 0 0,-1 1 1,1-1-1,-1 0 0,1 0 1,0 1-1,-1-1 1,1 0-1,-1 0 0,1 0 1,0 0-1,-1 0 0,1 0 1,0 0-1,-1 0 0,1 0 1,0 0-1,-1 0 1,1 0-1,0 0 0,-1-1 1,1 1-1,0 0 0,10-9-4862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7.049"/>
    </inkml:context>
    <inkml:brush xml:id="br0">
      <inkml:brushProperty name="width" value="0.025" units="cm"/>
      <inkml:brushProperty name="height" value="0.025" units="cm"/>
    </inkml:brush>
  </inkml:definitions>
  <inkml:trace contextRef="#ctx0" brushRef="#br0">0 0 14286,'0'0'64,"5"55"-385,19-35-255,8-2-1026,3-1 481,8-1-2498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7.378"/>
    </inkml:context>
    <inkml:brush xml:id="br0">
      <inkml:brushProperty name="width" value="0.025" units="cm"/>
      <inkml:brushProperty name="height" value="0.025" units="cm"/>
    </inkml:brush>
  </inkml:definitions>
  <inkml:trace contextRef="#ctx0" brushRef="#br0">152 289 2755,'0'0'12662,"-10"4"-11375,3-1-1074,0 1-1,0-1 1,0 1 0,1 0 0,-1 1 0,1 0 0,0 0-1,1 0 1,-1 1 0,1-1 0,0 1 0,1 1 0,-1-1-1,-4 9 1,2-2 74,0 0 0,1 0-1,0 1 1,1 0 0,1-1-1,0 2 1,1-1 0,0 0-1,0 25 1,2-37-269,1-1-1,0 1 1,0-1 0,0 1-1,0 0 1,0-1 0,0 1-1,1 0 1,-1-1 0,0 1-1,1-1 1,0 1 0,-1-1-1,1 1 1,0-1 0,-1 1-1,1-1 1,0 0 0,0 0-1,0 1 1,0-1 0,0 0 0,1 0-1,-1 0 1,0 0 0,1 0-1,-1 0 1,0 0 0,1 0-1,-1-1 1,1 1 0,-1-1-1,1 1 1,-1-1 0,1 1-1,0-1 1,-1 0 0,1 0-1,-1 0 1,1 0 0,2 0-1,1-1 7,0 0 0,0 0 0,1 0 0,-1-1 0,0 0 0,0 0 0,-1 0 0,1 0 0,0-1 0,-1 0 0,8-6 0,8-10-16,0-1 0,-2-1 0,-1-1 0,-1 0-1,0-1 1,-2-1 0,-1 0 0,18-46 0,-18 38 1,-3-1 0,0-1 0,-2 0 0,-2 0 0,-1-1 0,1-52 0,-11 68 62,-5 25 201,-10 30 84,4 12-4,2 1-1,2 1 1,2 0-1,3 0 1,1 1-1,3 93 1,3-140-430,1 1 0,-1-1 1,1 1-1,0-1 0,0 1 0,0-1 0,1 0 1,0 1-1,0-1 0,0 0 0,0 0 1,0 0-1,1 0 0,0-1 0,-1 1 0,2-1 1,-1 0-1,7 6 0,-6-6-490,-1-1 0,1 0 0,0 0 0,0 0 0,1-1 0,-1 1 0,0-1 0,1 0 0,-1 0 0,0-1 0,1 1 0,5-1 0,11 0-5069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7.816"/>
    </inkml:context>
    <inkml:brush xml:id="br0">
      <inkml:brushProperty name="width" value="0.025" units="cm"/>
      <inkml:brushProperty name="height" value="0.025" units="cm"/>
    </inkml:brush>
  </inkml:definitions>
  <inkml:trace contextRef="#ctx0" brushRef="#br0">1 159 19987,'0'0'2135,"8"3"-1136,6 2-769,-1 0 0,1-1 0,0-1 1,1 0-1,-1-1 0,0 0 0,1-1 1,27-3-1,-37 2-230,-1 0-1,1-1 1,0 1 0,0-1 0,-1 0 0,1-1-1,-1 1 1,1-1 0,-1 0 0,1 0 0,-1-1-1,0 1 1,0-1 0,0 0 0,-1 0 0,1 0 0,-1 0-1,1-1 1,-1 1 0,0-1 0,0 0 0,-1 0-1,1 0 1,-1 0 0,0-1 0,0 1 0,0-1-1,-1 1 1,1-1 0,-1 1 0,0-1 0,0-7-1,-1 9-2,1 1 0,-1-1 0,0 0 0,0 0 0,0 0 0,0 0 0,-1 0-1,1 0 1,-1 1 0,0-1 0,1 0 0,-1 0 0,-1 1 0,1-1 0,0 0-1,-1 1 1,1 0 0,-1-1 0,0 1 0,1 0 0,-1 0 0,-1 0 0,1 0-1,-2-2 1,-1 1-47,0 1 1,0 0-1,0 0 0,0 0 0,0 1 0,-1 0 0,1 0 1,0 0-1,-1 1 0,1-1 0,0 1 0,-7 1 0,6 0 50,0-1 0,0 2 0,1-1 0,-1 1-1,0 0 1,1 0 0,0 0 0,-1 1 0,1-1-1,0 2 1,0-1 0,1 0 0,-1 1-1,1 0 1,-1 0 0,1 0 0,0 0 0,1 1-1,-1 0 1,-2 5 0,1-2 95,1-1-1,0 2 1,0-1 0,1 0 0,0 1 0,0-1-1,1 1 1,0 0 0,1 0 0,0 0 0,0-1-1,1 15 1,1-20-80,-1 0 1,0 0-1,1-1 0,0 1 0,-1 0 0,1-1 0,0 1 1,0 0-1,1-1 0,-1 1 0,0-1 0,1 0 1,0 1-1,-1-1 0,1 0 0,0 0 0,0 0 0,0 0 1,0-1-1,3 3 0,0-2-14,-1 0 0,1 0 1,0 0-1,0 0 0,-1-1 0,1 0 0,0 0 1,0 0-1,1 0 0,6-1 0,0 0-94,-1-1 0,0 0 0,0-1 0,0 0 0,0-1 0,0 0 0,0-1 0,-1 0 0,17-9 0,-13 3-160,-1-1 0,0 0-1,18-21 1,26-22 503,-56 85 1549,-7 4-1124,4-30-629,1 1-1,0 0 1,-1 0 0,2 0-1,-1-1 1,1 1-1,0 0 1,0 0 0,1 0-1,0 0 1,1 6 0,-1-11-42,-1-1 0,1 1 1,0 0-1,0-1 1,0 1-1,0-1 0,0 1 1,-1-1-1,1 1 1,0-1-1,0 0 0,0 1 1,0-1-1,0 0 1,0 0-1,0 0 0,0 0 1,0 1-1,0-2 1,0 1-1,1 0 0,-1 0 1,0 0-1,0 0 1,1-1-1,26-8 100,-10-2-342,0-1 0,-1 0 1,-1-1-1,-1-1 0,1 0 0,-2-1 0,17-23 0,-8 12-260,35-33 1,-57 58 503,-1 0 0,1 0 1,0 1-1,-1-1 0,1 0 0,0 1 1,-1-1-1,1 1 0,0-1 1,0 1-1,-1-1 0,1 1 0,0 0 1,0-1-1,0 1 0,0 0 1,0-1-1,0 1 0,0 0 0,-1 0 1,1 0-1,0 0 0,0 0 1,0 0-1,0 0 0,0 0 0,0 0 1,0 1-1,0-1 0,0 0 1,-1 1-1,1-1 0,0 0 0,0 1 1,0-1-1,-1 1 0,1-1 1,0 1-1,0 0 0,-1-1 0,1 1 1,0 0-1,-1-1 0,1 1 0,-1 0 1,1 0-1,-1-1 0,1 1 1,-1 0-1,0 0 0,1 0 0,-1 0 1,0 0-1,0 0 0,0-1 1,0 1-1,0 1 0,3 11 240,-1-1 0,0 1 0,-1 18 0,0-15-356,0-11-22,6 36 517,-7-39-489,0-1 1,0 1-1,1-1 1,-1 1-1,1-1 1,0 0-1,-1 1 1,1-1-1,0 0 1,0 1-1,-1-1 1,1 0-1,0 0 1,0 0-1,0 0 1,1 0-1,-1 0 1,0 0-1,0 0 1,0 0-1,1-1 1,-1 1-1,3 0 1,-3 0-85,-1-1 0,1 0 0,-1 0 0,0 0 0,1 0 0,-1 0 1,1-1-1,-1 1 0,1 0 0,-1 0 0,1 0 0,-1 0 0,0 0 0,1-1 1,-1 1-1,1 0 0,-1 0 0,0-1 0,1 1 0,-1 0 0,0 0 0,1-1 0,-1 1 1,0-1-1,1 1 0,-1 0 0,0-1 0,0 1 0,1 0 0,-1-1 0,0 1 1,0-1-1,0 1 0,0-1 0,0 0 0,6-17-6891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28:27.698"/>
    </inkml:context>
    <inkml:brush xml:id="br0">
      <inkml:brushProperty name="width" value="0.025" units="cm"/>
      <inkml:brushProperty name="height" value="0.025" units="cm"/>
    </inkml:brush>
  </inkml:definitions>
  <inkml:trace contextRef="#ctx0" brushRef="#br0">1 245 5029,'13'0'-363,"231"-5"2770,327-10-1171,-137 0-577,138-1-623,254-3 25,311 19 185,780-4 303,-766-33-430,-100 1 803,-869 33-943,1343-50 1435,-980 11-1104,-580 68-1960,4-12-1168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8.143"/>
    </inkml:context>
    <inkml:brush xml:id="br0">
      <inkml:brushProperty name="width" value="0.025" units="cm"/>
      <inkml:brushProperty name="height" value="0.025" units="cm"/>
    </inkml:brush>
  </inkml:definitions>
  <inkml:trace contextRef="#ctx0" brushRef="#br0">50 27 11915,'10'-4'3769,"2"-1"-2691,0 1 0,0 0 0,1 1 0,-1 1 0,19-2-1,-28 4-968,0 0 0,0 0 0,1 0 0,-1 0 0,0 0 0,0 1-1,0-1 1,0 1 0,0 0 0,0 0 0,0 0 0,0 0 0,0 1-1,0-1 1,0 1 0,-1 0 0,1 0 0,0 0 0,-1 0 0,0 0-1,0 0 1,1 1 0,-1-1 0,-1 1 0,1-1 0,0 1 0,-1 0 0,1 0-1,-1 0 1,0 0 0,1 4 0,0-1-90,0 1 0,-1 0 0,0 0 1,0 0-1,-1 0 0,0 0 0,0 0 0,-1-1 1,0 1-1,0 0 0,0 0 0,-1 0 0,0-1 1,0 1-1,-1-1 0,0 1 0,0-1 0,-7 10 1,-5 3 8,-1 0 1,0-1-1,-2-1 1,-20 17 0,21-20 408,1 0 1,1 1 0,0 1-1,-21 28 1,35-43-393,0 1 0,1-1 1,-1 1-1,0-1 0,0 0 1,1 1-1,-1-1 0,1 1 1,-1-1-1,1 1 0,0 0 0,0-1 1,-1 1-1,1-1 0,0 1 1,1 2-1,-1-4-29,0 1 1,1 0-1,-1 0 1,1 0 0,-1-1-1,1 1 1,-1 0-1,1-1 1,-1 1-1,1-1 1,0 1-1,-1 0 1,1-1-1,0 1 1,-1-1-1,1 0 1,0 1-1,0-1 1,0 0-1,-1 1 1,3-1-1,4 1 15,1 0 0,0 0 0,-1-1 0,1 0 0,10-2 0,-5 2 32,19-4-370,-1-1-1,0-1 1,0-2-1,0-1 0,-1-1 1,0-2-1,31-17 0,-58 28 44,29-20-2792,-20 1-3718,-12 8-743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8.500"/>
    </inkml:context>
    <inkml:brush xml:id="br0">
      <inkml:brushProperty name="width" value="0.025" units="cm"/>
      <inkml:brushProperty name="height" value="0.025" units="cm"/>
    </inkml:brush>
  </inkml:definitions>
  <inkml:trace contextRef="#ctx0" brushRef="#br0">0 99 18866,'0'0'4068,"72"4"-1826,-22-10-929,11-3-512,6-4-513,3 2-256,-4-3 0,-5 0-897,-13-3-2658,-9-1-4485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9:28.831"/>
    </inkml:context>
    <inkml:brush xml:id="br0">
      <inkml:brushProperty name="width" value="0.025" units="cm"/>
      <inkml:brushProperty name="height" value="0.025" units="cm"/>
    </inkml:brush>
  </inkml:definitions>
  <inkml:trace contextRef="#ctx0" brushRef="#br0">1 1100 15118,'13'0'5568,"11"-1"-5230,0-1-1,1-1 0,-1-1 1,45-14-1,110-45-444,-89 29 257,1365-433-342,-743 295-957,96-26 718,-789 193 415,81-21 582,163-67-1,-253 88-860,-10 5 244,0 0 1,0 0-1,0 0 1,0 0-1,0 0 1,0 0 0,0 0-1,1 0 1,-1 0-1,0 0 1,0 0-1,0-1 1,0 1-1,0 0 1,0 0-1,0 0 1,0 0 0,1 0-1,-1 0 1,0 0-1,0 0 1,0 0-1,0 0 1,0 0-1,0-1 1,0 1-1,0 0 1,0 0-1,0 0 1,0 0 0,0 0-1,0 0 1,0 0-1,0-1 1,0 1-1,0 0 1,0 0-1,0 0 1,0 0-1,0 0 1,0 0-1,0 0 1,0-1 0,0 1-1,0 0 1,0 0-1,0 0 1,0 0-1,0 0 1,0 0-1,0 0 1,0 0-1,0-1 1,-1 1 0,1 0-1,0 0 1,0 0-1,0 0 1,0 0-1,0 0 1,0 0-1,0 0 1,0 0-1,-1 0 1,1 0-1,0 0 1,0 0 0,0 0-1,0 0 1,-20-3-5006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27.197"/>
    </inkml:context>
    <inkml:brush xml:id="br0">
      <inkml:brushProperty name="width" value="0.025" units="cm"/>
      <inkml:brushProperty name="height" value="0.025" units="cm"/>
    </inkml:brush>
  </inkml:definitions>
  <inkml:trace contextRef="#ctx0" brushRef="#br0">0 0 9865,'0'0'64,"13"7"-224,20 5 296,-1-1 1,1-1-1,1-2 0,0-1 0,54 3 0,626-10 864,-342-8-794,1846 40 2378,-1970-11-2116,-89-6-1560,-55-9-2944,-77-5-3534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32.118"/>
    </inkml:context>
    <inkml:brush xml:id="br0">
      <inkml:brushProperty name="width" value="0.025" units="cm"/>
      <inkml:brushProperty name="height" value="0.025" units="cm"/>
    </inkml:brush>
  </inkml:definitions>
  <inkml:trace contextRef="#ctx0" brushRef="#br0">1 1047 7655,'0'0'4148,"8"-4"-3817,14-6-192,0 1 1,1 1-1,0 1 0,0 2 0,1 0 0,40-3 1,163 3-114,-98 5 35,474-62 1633,-410 36-569,525-29 530,-29-4-1147,20 0-343,-464 59-88,762-19 75,1098-47-45,-884 27-1,-2-48-77,-274 18-4,975-21 29,359 12 798,-1946 65-482,167-4-328,816-43 17,-531-24 58,111-7 167,-654 88-1726,-221 1-912,-9-4-2360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30.241"/>
    </inkml:context>
    <inkml:brush xml:id="br0">
      <inkml:brushProperty name="width" value="0.025" units="cm"/>
      <inkml:brushProperty name="height" value="0.025" units="cm"/>
    </inkml:brush>
  </inkml:definitions>
  <inkml:trace contextRef="#ctx0" brushRef="#br0">110 13 5445,'-8'1'22,"4"0"239,-51 7 1301,26-13-176,28 5-1307,0 0-1,0-1 0,1 1 1,-1 0-1,0-1 0,1 1 1,-1-1-1,0 1 0,1-1 0,-1 1 1,1-1-1,-1 1 0,1-1 1,-1 0-1,1 1 0,-1-1 1,1 0-1,0 1 0,-1-1 1,1 0-1,0 0 0,0 1 0,-1-1 1,1 0-1,0 0 0,0 0 1,0 0-1,31 1 237,183 19 155,151-22-214,124 3 881,-100 9-301,431 35 1590,-200 41-2234,-594-81-200,0 1 1,-1 1-1,1 1 0,-1 2 1,32 15-1,14 18-5776,-59-34 1583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37.787"/>
    </inkml:context>
    <inkml:brush xml:id="br0">
      <inkml:brushProperty name="width" value="0.025" units="cm"/>
      <inkml:brushProperty name="height" value="0.025" units="cm"/>
    </inkml:brush>
  </inkml:definitions>
  <inkml:trace contextRef="#ctx0" brushRef="#br0">113 52 4036,'0'0'2989,"-8"-3"-1585,-96-45 2766,137 66 211,21 10-4775,5 0 564,-1 3 0,63 44-1,101 86 507,-171-122-702,30 17 211,94 47 0,54 36-43,-185-110-139,0-2 0,2-2-1,51 20 1,152 43 77,127 62-45,-315-123-33,104 35-9,-95-37-3,78 39 1,-9 3 34,82 45 51,-216-108 81,1 0 0,-1 0 0,0 1-1,0 0 1,5 6 0,14 13 77,-19-21-1112,9 8-2090,-11-1-2972,-4-7 1280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7:26.995"/>
    </inkml:context>
    <inkml:brush xml:id="br0">
      <inkml:brushProperty name="width" value="0.025" units="cm"/>
      <inkml:brushProperty name="height" value="0.025" units="cm"/>
    </inkml:brush>
  </inkml:definitions>
  <inkml:trace contextRef="#ctx0" brushRef="#br0">6193 461 11307,'-17'-9'-593,"-67"-38"1354,-119-46 0,8 25-1082,-2 9 1,-3 8 0,-325-39-1,186 61 858,-1 14 0,0 16 0,0 14 1,-612 107-1,745-78-576,2 8 0,-267 107 1,318-96 31,4 8 0,3 5 0,-211 148-1,270-159 25,2 5-1,-146 153 0,185-169-42,2 1 0,3 2 1,2 2-1,3 1 0,-47 106 0,70-133 17,2 0 1,2 1-1,1 0 1,2 1-1,1 0 0,1 0 1,3 1-1,0-1 1,3 1-1,0-1 1,3 0-1,1 1 1,1-1-1,2-1 1,1 0-1,2 0 0,2-1 1,1 0-1,24 42 1,-4-15-50,3-3 1,2 0-1,2-3 1,3-2 0,2-1-1,54 45 1,-30-37 32,3-3 1,2-4 0,162 86 0,-95-74 24,2-6 1,3-6-1,2-7 0,2-6 1,169 20-1,576 19 52,4-91-24,-604-7-7,-2-13-1,310-75 1,-390 54 70,-2-9 1,-3-9-1,288-143 1,30-80 169,-426 228-195,-2-5 0,171-160 0,-242 203 69,-1 0 0,-1-2 0,-2-1-1,-1-1 1,21-42 0,-31 50 131,-2-1-1,-1 0 0,-1-1 1,-2 0-1,0 0 0,-2-1 1,-1 0-1,1-32 0,-6 22-41,-1 1 1,-1 0-1,-3 0 0,0 0 0,-3 1 0,-1 0 0,-2 1 1,-27-59-1,4 25-76,-3 1 0,-3 3 1,-59-74-1,37 65-178,-3 2 0,-3 3 0,-3 3 0,-3 3 1,-2 4-1,-3 3 0,-2 3 0,-138-63 0,94 59-1077,-3 6-1,-2 6 1,-2 6-1,-2 5 1,-202-23 0,8 25-2828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8:38.296"/>
    </inkml:context>
    <inkml:brush xml:id="br0">
      <inkml:brushProperty name="width" value="0.025" units="cm"/>
      <inkml:brushProperty name="height" value="0.025" units="cm"/>
    </inkml:brush>
  </inkml:definitions>
  <inkml:trace contextRef="#ctx0" brushRef="#br0">6554 199 13837,'-53'-26'-118,"-2"3"0,-1 2-1,-1 3 1,-65-12 0,6 0 234,48 14-131,0 3 0,-1 3-1,-1 3 1,1 3 0,-84 5 0,-351 54 71,312-30 0,-1306 100 1219,1210-107-1076,-8 0-162,-539 41-20,8 50-61,744-93 47,0 4-1,2 3 0,-85 36 1,119-38-1,1 2 1,1 1-1,1 3 1,1 1-1,2 3 1,-51 47-1,44-31-14,3 2 0,2 2 0,-51 80 0,70-92 4,1 2 0,2 0 0,1 1 0,3 2 0,-21 78 0,33-100-7,1 0 1,2 1-1,0-1 0,1 0 1,1 1-1,1-1 0,1 0 1,1 1-1,1-1 0,1 0 1,1-1-1,1 1 0,1-1 0,1-1 1,0 0-1,2 0 0,0 0 1,1-2-1,15 19 0,12 10 2,1-1-1,3-2 0,1-2 0,3-2 0,1-2 0,1-2 0,2-3 0,2-1 0,1-3 1,1-3-1,1-1 0,1-4 0,1-1 0,103 19 0,-10-16 63,156 4-1,158-17 46,-373-9-98,1101-53 25,-723-16-61,575-160 0,42-43 163,-639 152-87,-355 87-80,-2-3 0,148-81 0,82-86-60,-256 154 147,-1-3 1,92-96 0,-142 132-35,-1-1-1,0 0 1,-2-1 0,0 0 0,0-1 0,-2 0 0,0 0-1,8-27 1,-14 35 5,0-1 0,-1 1-1,0-1 1,-1 0 0,0 1-1,-1-1 1,0 0 0,-1 1-1,0-1 1,0 0 0,-1 1-1,-1-1 1,0 1 0,0 0-1,-1-1 1,0 2 0,-8-14-1,-2 2 23,-1 1-1,0 1 1,-2 0-1,0 2 1,-1 0-1,0 0 1,-2 2-1,0 0 1,-1 2-1,-40-21 1,-6 3 33,-1 3 0,-100-26 0,-27 4 45,-2 9 0,-2 8 0,-2 10 0,0 7 0,-371 21 0,41 61-3241,391-45 969,-82 12-2941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8:49.182"/>
    </inkml:context>
    <inkml:brush xml:id="br0">
      <inkml:brushProperty name="width" value="0.025" units="cm"/>
      <inkml:brushProperty name="height" value="0.025" units="cm"/>
    </inkml:brush>
  </inkml:definitions>
  <inkml:trace contextRef="#ctx0" brushRef="#br0">5890 58 4292,'-97'-17'2433,"-123"-17"981,176 29-3243,-1 3-1,1 2 0,-48 6 1,-233 59-297,49-7-613,-160-18 672,-4-33 696,77-2 80,-1126 66-384,1100-32-573,-435 101 0,513-57 478,255-64-115,1 3-1,2 2 1,-74 44-1,112-59-112,0 2 0,1 0 0,0 1 0,1 0-1,0 1 1,1 1 0,0 0 0,1 0 0,1 1-1,0 1 1,-9 19 0,11-15-6,0 1 0,1 1 0,0-1 0,2 1-1,1 0 1,1 0 0,1 1 0,0 30 0,4-21-6,0 0 1,3 0 0,0 0-1,2 0 1,2-1-1,1 0 1,1-1-1,1 0 1,2 0-1,1-2 1,1 0-1,34 45 1,-20-40-26,1-1 0,1-1 0,2-1 0,0-3 1,2 0-1,77 41 0,255 99 175,-353-161-127,611 214 238,-439-169-187,273 38 0,-124-52 40,539-11 1,333-110-79,-945 56 31,745-93 11,-733 74 3,434-131 0,-273 14 213,-369 133-104,-2-3 0,0-2 1,-3-4-1,71-58 0,-117 85-112,0-2 0,-1 0 0,0-1 1,-1-1-1,-1 0 0,0-1 0,-2 0 0,18-37 0,-25 45-60,-1 1 0,0-1 0,0 1 1,-1-1-1,0 0 0,-1 0 0,0 0 0,0 0 0,-1 0 0,-1-1 0,0 1 0,0 0 0,-1 0 0,0 1 0,-1-1 0,0 0 0,0 1 0,-1-1 0,0 1 0,-1 0 0,-6-9 0,-5-3 131,-1 0-1,0 1 1,-1 1 0,-2 1-1,0 0 1,0 1 0,-2 2-1,-41-24 1,8 11 78,0 2 1,-105-33-1,66 33-241,-1 4 0,-1 4-1,-100-5 1,-299 9-3231,194 18-535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28:33.781"/>
    </inkml:context>
    <inkml:brush xml:id="br0">
      <inkml:brushProperty name="width" value="0.025" units="cm"/>
      <inkml:brushProperty name="height" value="0.025" units="cm"/>
    </inkml:brush>
  </inkml:definitions>
  <inkml:trace contextRef="#ctx0" brushRef="#br0">5658 239 7591,'-13'-8'1874,"-24"-13"-1690,-1 1 0,-1 2 0,-57-18 1,10 16-178,0 3 1,-127-7 0,-181 13-27,50 3 89,36-12 669,-491-16 1677,793 36-2414,-1018 13 56,5 76-91,918-72 28,0 4 0,2 5-1,-115 45 1,150-45-14,2 3-1,0 3 0,3 2 1,0 3-1,-90 76 0,131-97 5,0 1-1,1 0 1,1 1 0,1 1-1,1 1 1,1 0-1,0 0 1,1 2 0,-17 43-1,24-50 0,1-1 1,1 1-1,0 0 0,1 0 0,0 0 1,1 0-1,1 0 0,0 0 0,1 0 1,1 0-1,0 0 0,1 0 0,1 0 1,0-1-1,1 0 0,1 0 0,7 14 1,4 1 18,1-2 1,1 0-1,1-2 0,2 0 1,0-1-1,2-1 1,0-2-1,2 0 1,0-1-1,1-2 1,36 19-1,16 3 55,1-4-1,166 51 0,-63-37-35,233 32 0,197-6-35,-548-69 14,1218 81 79,3-74-32,-519-57-98,-553 16 70,323-83 0,-518 104-13,64-16 11,106-44 0,-167 57 7,-1-1 0,0-1 0,0-1 0,-1-1 0,0 0 0,-1-2 0,-1 0 0,0-1 0,26-32 0,-35 35 35,-1 0 0,0 0 0,-1 0 0,-1-1 0,0-1 0,-1 1 0,0-1 0,-1 1 0,-1-1 0,0-1 0,-1 1-1,-1 0 1,0 0 0,-1-1 0,-1 1 0,-3-17 0,1 10 88,-2-1 0,-1 1 0,0 0 0,-2 1 1,0 0-1,-2 0 0,0 1 0,-1 0 0,-1 0 0,-18-20 0,1 7-43,-2 1 0,-1 1 0,-1 2 0,-2 2 0,-1 1 0,-1 1 0,-1 3 0,-71-33 0,9 15-11,-1 3 0,-156-33 1,82 34-583,-281-20 0,-181 36-3923,438 16 2068,11-6-2665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8:56.197"/>
    </inkml:context>
    <inkml:brush xml:id="br0">
      <inkml:brushProperty name="width" value="0.025" units="cm"/>
      <inkml:brushProperty name="height" value="0.025" units="cm"/>
    </inkml:brush>
  </inkml:definitions>
  <inkml:trace contextRef="#ctx0" brushRef="#br0">4372 201 4452,'-97'-29'1159,"-1"5"0,-1 4 0,-106-7 0,-301 2-547,248 17 504,-92-25 509,-40-1-976,327 33-643,-1 3 1,1 2-1,0 3 0,-71 17 1,30 5-103,1 5 0,1 5-1,3 3 1,-187 112 0,108-38-112,-255 215 0,338-251 143,4 3 0,-152 182 0,214-228 46,1 2 0,2 1 0,2 2-1,2 0 1,1 1 0,2 1 0,3 1 0,1 0 0,2 1-1,-11 77 1,18-53 20,2-1 0,3 1-1,4 0 1,2 0 0,3-1 0,4 0-1,2-1 1,44 123 0,-36-136 7,2-2 1,2 0 0,3-2-1,2-1 1,2-2 0,2-1-1,2-2 1,2-1-1,2-2 1,90 71 0,-44-52 22,3-4 1,2-4 0,3-4 0,144 53 0,421 95 134,-376-138-186,512 41 0,297-86 66,-828-28-27,-1-12 0,351-80 1,-424 59 23,-3-8-1,-2-8 1,331-164 0,-436 184 22,-1-3 0,-2-4-1,-3-4 1,-2-2 0,83-84 0,-123 104 71,-1-1 0,-1-2 1,-3-1-1,41-75 0,-52 81 14,-2-1 0,-1-1 0,-2 0 0,-2 0 0,-1-1 0,8-69-1,-14 64-3,-2 0-1,-2 0 0,-2 0 0,-1 1 0,-2-1 0,-2 1 0,-2 0 0,-18-49 0,9 44-28,-2 0-1,-2 2 0,-1 0 1,-3 2-1,-1 1 0,-47-53 1,25 42-378,-2 1 0,-3 3 1,-2 2-1,-1 2 1,-3 3-1,-1 3 0,-2 3 1,-1 2-1,-123-42 1,-96-1-2762,-30 23-1985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05:40.141"/>
    </inkml:context>
    <inkml:brush xml:id="br0">
      <inkml:brushProperty name="width" value="0.025" units="cm"/>
      <inkml:brushProperty name="height" value="0.025" units="cm"/>
    </inkml:brush>
  </inkml:definitions>
  <inkml:trace contextRef="#ctx0" brushRef="#br0">1957 402 11018,'-19'16'34,"0"1"-1,2 1 0,0 0 1,0 2-1,2 0 0,1 0 1,0 1-1,1 1 0,2 0 1,-10 25-1,-8 31-91,-31 133 1,58-204 62,-159 959-1196,109-576 919,-271 1264 1072,109-635 146,-229 1660 1673,324-1901-2601,-96 875 783,128-987 316,28-243-708,55-395-379,-1 6-12,1 0 0,2 0 0,3 59 0,0-89-27,0 0 0,0 0 0,0 0 0,0 0 0,0-1 1,1 1-1,0 0 0,0-1 0,0 1 0,0-1 0,0 0 0,1 1 1,0-1-1,-1 0 0,1-1 0,0 1 0,0 0 0,1-1 0,-1 0 1,0 0-1,1 0 0,0 0 0,-1 0 0,1-1 0,0 1 0,0-1 0,6 1 1,11 2-20,0-1 1,0-1 0,0 0 0,23-3 0,-24 1 32,377-32 133,-123 4-255,528 18-112,-3 61 239,318 119 135,-465-57-76,214-30-30,3-74 253,-810-9-293,0-4 1,0-2-1,-1-2 1,0-3 0,57-19-1,-92 23 26,-2-1-1,1-2 1,-1 0-1,-1-1 1,0 0-1,0-2 1,-1-1-1,-1 0 1,0-1-1,-1-1 1,-1-1-1,0 0 1,-2-1-1,0-1 1,19-32-1,1-17 1,-3-2-1,28-97 0,29-156-46,-63 224 35,346-1806 287,-169-25 41,-19 273-305,81 12 19,-127 700-103,-81-8 37,-70 545 100,3 293 385,-40-172-1,46 267-470,-13-59 13,-42-110 1,50 163-56,-2 1 1,-1 0-1,0 1 1,-2 0 0,-1 2-1,-1-1 1,-1 2-1,-22-21 1,3 10 25,-2 1 0,-2 3 0,0 1-1,-1 2 1,-2 2 0,0 2 0,-2 1 0,-77-21 0,-8 8 45,-256-31 1,-889-15 962,1143 75-928,-1294-2 601,4 107-39,774-10-928,226-30-1206,220-37-737,17-10-2258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05:43.558"/>
    </inkml:context>
    <inkml:brush xml:id="br0">
      <inkml:brushProperty name="width" value="0.025" units="cm"/>
      <inkml:brushProperty name="height" value="0.025" units="cm"/>
    </inkml:brush>
  </inkml:definitions>
  <inkml:trace contextRef="#ctx0" brushRef="#br0">2883 225 3716,'-28'0'323,"-94"1"1587,1-5 0,-160-26 0,118 0-1325,-205-10 0,295 37-669,0 4 1,0 3-1,0 3 0,0 3 0,-92 25 1,-35 30 243,4 9 0,-188 99 0,344-153 32,0 1 0,1 2 0,1 2 1,2 2-1,0 1 0,2 1 0,-39 44 0,56-54-182,1 2-1,1 0 1,1 1-1,0 0 1,2 1-1,0 1 1,2 0 0,1 0-1,1 1 1,1 0-1,1 0 1,1 1-1,-3 50 1,8-53-7,0-1 0,2 0 0,1 1 0,1-1 0,0 0 0,2-1 0,0 1 0,2-1 0,18 37 0,-10-30-5,1 0 0,2-1-1,0 0 1,2-2-1,1-1 1,28 25 0,1-7-1,2-2 0,2-2 0,1-3 1,2-2-1,1-3 0,70 25 1,5-7-15,187 42 1,149-2 54,-275-60-6,2-9 0,266-8 0,-302-19 34,-1-7 1,-1-7 0,209-57 0,-233 41-43,-2-6 0,131-63 0,-200 76 20,-1-2 0,-2-3 0,-2-3 0,-1-2 0,101-95 0,-135 111-30,-1-1 0,-1 0-1,-2-2 1,0 0 0,-2-2-1,-1 0 1,-2 0-1,-1-2 1,-1 1 0,10-41-1,-17 44 81,-1 0 0,0 0-1,-3-1 1,0 1-1,-2-1 1,-1 1-1,-1-1 1,-1 1 0,-2-1-1,-1 1 1,-1 1-1,-17-44 1,6 28 107,-3 1 1,-1 2 0,-3 0-1,-1 1 1,-1 1-1,-2 2 1,-2 1 0,-1 1-1,-2 2 1,-1 1-1,-1 2 1,-2 1 0,-1 3-1,-55-29 1,26 21-56,-1 3 0,-1 4 1,-2 2-1,0 4 0,-1 2 0,-1 4 1,0 4-1,-89-3 0,31 12-426,0 6 1,-218 36-1,-255 90-6259,338-65 1041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3.303"/>
    </inkml:context>
    <inkml:brush xml:id="br0">
      <inkml:brushProperty name="width" value="0.025" units="cm"/>
      <inkml:brushProperty name="height" value="0.025" units="cm"/>
    </inkml:brush>
  </inkml:definitions>
  <inkml:trace contextRef="#ctx0" brushRef="#br0">106 0 9673,'0'0'6945,"-10"4"-5968,5-2-856,2-2-53,-1 1 1,1 1-1,0-1 1,0 0-1,-1 1 1,1 0-1,0-1 1,0 1 0,1 0-1,-1 1 1,0-1-1,1 0 1,-1 1-1,1-1 1,0 1-1,0 0 1,0 0-1,0 0 1,0 0-1,1 0 1,-2 4 0,-5 21 197,1 1 0,1-1 0,1 1 0,2 0 0,1 0 0,1 0 0,4 40 0,4-16-229,2-1-1,2 1 0,20 55 1,-26-95-307,0 4-423,-3-9-5492,-2-23 1957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3.645"/>
    </inkml:context>
    <inkml:brush xml:id="br0">
      <inkml:brushProperty name="width" value="0.025" units="cm"/>
      <inkml:brushProperty name="height" value="0.025" units="cm"/>
    </inkml:brush>
  </inkml:definitions>
  <inkml:trace contextRef="#ctx0" brushRef="#br0">1 180 13613,'0'0'1762,"1"-10"-396,0 9-1328,-1-3 39,0 1 0,1-1 1,0 1-1,0 0 0,0-1 1,0 1-1,0 0 0,0 0 0,1-1 1,0 1-1,0 0 0,0 1 1,0-1-1,0 0 0,0 0 0,1 1 1,-1 0-1,1-1 0,0 1 1,0 0-1,-1 0 0,1 0 0,1 1 1,3-3-1,49-17 177,0 3 0,1 2 0,0 2 0,2 3-1,-1 3 1,1 2 0,0 3 0,64 4 0,-120-1-257,-1 0 1,1 0-1,-1 0 1,1 0-1,0 0 1,-1 0-1,1 1 1,-1 0-1,0-1 0,1 1 1,-1 0-1,0 0 1,1 0-1,-1 0 1,0 1-1,0-1 1,0 1-1,0-1 1,0 1-1,0 0 0,0 0 1,-1-1-1,1 1 1,-1 1-1,1-1 1,-1 0-1,0 0 1,0 0-1,2 4 1,-3-2 17,0 0 0,0 0 0,0-1 1,0 1-1,-1 0 0,1 0 0,-1-1 1,0 1-1,0 0 0,0-1 0,-1 1 1,0-1-1,1 0 0,-1 1 0,0-1 1,0 0-1,-1 0 0,-4 5 0,-14 14 437,-1-1-1,-2 0 0,0-2 1,-1-1-1,-51 28 1,23-19 154,-2-2 0,-60 19 0,100-39-266,-26 8-1527,38-13-466,24-9-662,19-10-1561,9-6-2151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4.175"/>
    </inkml:context>
    <inkml:brush xml:id="br0">
      <inkml:brushProperty name="width" value="0.025" units="cm"/>
      <inkml:brushProperty name="height" value="0.025" units="cm"/>
    </inkml:brush>
  </inkml:definitions>
  <inkml:trace contextRef="#ctx0" brushRef="#br0">1 108 8776,'0'-7'641,"0"5"-610,4-53 2585,-5 53-2374,1 0 1,0 0-1,1 0 0,-1 0 0,0 1 1,0-1-1,1 0 0,-1 0 1,1 0-1,0 1 0,0-1 0,-1 0 1,1 1-1,0-1 0,0 1 0,0-1 1,1 1-1,-1-1 0,0 1 1,0 0-1,1-1 0,-1 1 0,1 0 1,-1 0-1,1 0 0,0 0 1,-1 1-1,3-2 0,-3 3-182,-1-1 1,1 1-1,0 0 1,-1 0-1,1 0 0,-1-1 1,1 1-1,-1 0 1,1 0-1,-1 0 1,1 0-1,-1 0 0,0 0 1,1 0-1,-1 0 1,0 0-1,0 0 0,0 0 1,0 0-1,0 0 1,0 1-1,2 31 611,-2-28-418,0 73 2087,-20 141 0,-2 41-854,22-255-852,0 27-2861,1-25-808,1-21-94,-1-10-1734,0-5-1858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4.665"/>
    </inkml:context>
    <inkml:brush xml:id="br0">
      <inkml:brushProperty name="width" value="0.025" units="cm"/>
      <inkml:brushProperty name="height" value="0.025" units="cm"/>
    </inkml:brush>
  </inkml:definitions>
  <inkml:trace contextRef="#ctx0" brushRef="#br0">1 42 14382,'0'0'3806,"8"9"-2210,4 4-1116,0-2 1,0 1-1,18 11 0,-24-19-420,1 1 0,0-1 0,0 0-1,1-1 1,-1 0 0,1 0 0,0 0-1,0-1 1,-1-1 0,16 3-1,-20-4-39,0 0 0,1 0-1,-1 0 1,0 0 0,0 0-1,0-1 1,0 1 0,0-1-1,0 0 1,-1 0-1,1 0 1,0 0 0,0 0-1,0-1 1,-1 1 0,1-1-1,3-2 1,-4 0 8,1 1-1,-1 0 1,0-1 0,0 0 0,0 1-1,-1-1 1,1 0 0,-1 0 0,0 0-1,0 0 1,0 0 0,-1 0 0,1-5 0,0 6-19,-1 1 1,1-1 0,-1 1 0,0-1-1,0 0 1,0 1 0,0-1 0,-1 1-1,1-1 1,-1 1 0,1-1 0,-1 1-1,0-1 1,0 1 0,0 0 0,0-1-1,-1 1 1,1 0 0,0 0 0,-1 0 0,0 0-1,1 0 1,-1 0 0,0 0 0,0 0-1,0 1 1,0-1 0,0 1 0,-1 0-1,-4-3 1,4 4-16,0-1 1,0 1-1,0 0 0,0 0 1,0 0-1,0 0 0,0 0 1,0 0-1,0 1 0,0 0 1,0-1-1,0 1 0,0 0 1,0 1-1,1-1 0,-1 0 1,0 1-1,1 0 0,-1-1 1,1 1-1,-1 0 0,1 0 1,0 0-1,0 1 0,0-1 1,-2 4-1,-6 8 34,1 0-1,0 1 1,1 0 0,0 1-1,-8 25 1,13-32 18,0-1-1,1 1 1,0 0-1,1 0 1,-1 1-1,2-1 1,-1 0-1,2 0 1,-1 0-1,1 1 1,0-1 0,4 11-1,-4-17-35,0 0 0,0 0 0,0-1 0,1 1 0,0 0 0,-1-1 0,1 1 0,0-1 0,0 1 0,1-1 0,-1 0 0,0 0 0,1 0 0,-1 0 0,1-1 0,0 1 0,3 1 0,0-1 9,0 0 0,0 0-1,0 0 1,0-1 0,0 0 0,1-1 0,-1 1 0,8-1 0,-2-1 6,0 0 1,0-1 0,0 0 0,0-1 0,-1 0-1,1 0 1,-1-2 0,18-8 0,-12 1-1,0 1 1,-1-2-1,0-1 1,-1 0-1,0 0 0,17-25 1,-24 30-12,-1-1 1,-1 0 0,0 0-1,0-1 1,-1 1 0,0-1-1,-1-1 1,0 1 0,-1 0-1,0-1 1,-1 0 0,1-17-1,-18 40-120,6 0 176,1 1 1,1 0-1,0 0 1,1 1 0,0-1-1,0 1 1,2 1 0,-1-1-1,2 1 1,0 0 0,0-1-1,2 1 1,-1 1 0,2-1-1,0 0 1,3 20 0,-2-30-71,1 0 0,0 0 0,0-1 0,0 1 0,0-1 0,1 1 0,-1-1 0,1 0 0,0 0 0,0 0 0,0 0 1,0-1-1,0 1 0,1-1 0,-1 0 0,1 0 0,0 0 0,-1 0 0,1-1 0,0 0 0,0 1 0,0-1 0,0-1 0,0 1 0,0-1 1,1 1-1,-1-1 0,5-1 0,1 2-265,0-2 0,-1 1 0,1-1 0,-1-1 0,1 1 1,-1-2-1,0 1 0,1-1 0,-1-1 0,-1 0 0,12-6 0,-15 6-290,1 0-1,0-1 0,-1 0 1,0 0-1,0-1 1,-1 1-1,8-12 0,-7 8-761,-1 0 0,1 0 0,-2 0 0,1-1 0,2-12 0,4-37-7326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5.230"/>
    </inkml:context>
    <inkml:brush xml:id="br0">
      <inkml:brushProperty name="width" value="0.025" units="cm"/>
      <inkml:brushProperty name="height" value="0.025" units="cm"/>
    </inkml:brush>
  </inkml:definitions>
  <inkml:trace contextRef="#ctx0" brushRef="#br0">9 1 12172,'0'0'581,"3"12"151,3 30 746,-2 0 0,-1 70 0,-16 96 1586,4-82-1973,8-114-1038,0 5 104,1 1-1,2 33 1,-2-51-152,0 1 0,0 0 0,0-1 0,0 1 0,0 0-1,0-1 1,0 1 0,0 0 0,1-1 0,-1 1 0,0-1-1,0 1 1,1 0 0,-1-1 0,0 1 0,1-1 0,-1 1-1,0-1 1,1 1 0,-1-1 0,1 1 0,-1-1 0,1 1-1,-1-1 1,1 0 0,-1 1 0,1-1 0,0 0 0,-1 1 0,1-1-1,0 0 1,17-11 200,9-28-41,-19 16-303,-1 1 1,-1-1-1,-1 0 1,3-43 0,-2 24-25,-4 44 203,0-1-1,0 0 1,1 1-1,-1 0 1,0 0-1,0-1 1,-1 1-1,1 0 1,0 0-1,-1 1 1,3 3-1,25 25 491,-20-25-474,0 0 1,1-1-1,0-1 0,0 1 1,0-2-1,0 1 1,1-1-1,-1-1 0,1 0 1,0-1-1,0 0 0,17 0 1,-18-1-36,0 0 1,0-1 0,0 0-1,0-1 1,0 0 0,-1 0-1,1-1 1,-1 0-1,1-1 1,-1 0 0,0 0-1,-1-1 1,17-12 0,-23 16-11,0 0 1,-1 0 0,1 0 0,-1 0-1,1-1 1,-1 1 0,0-1 0,1 1 0,-1-1-1,0 0 1,0 1 0,0-1 0,0 0-1,0 0 1,0 0 0,-1 1 0,1-1-1,-1 0 1,1 0 0,-1 0 0,0 0-1,0 0 1,0 0 0,0 0 0,0 0 0,0 0-1,0 0 1,-1 0 0,1 0 0,-1 0-1,1 0 1,-1 0 0,0 0 0,0 1-1,0-1 1,-1-3 0,-2 2 3,1 0 0,0 1 0,-1-1 1,1 0-1,-1 1 0,0 0 0,1 0 0,-1 0 0,0 0 1,0 1-1,-1 0 0,1-1 0,0 1 0,0 1 0,-9-1 1,3 1-17,-1 0 0,1 1 0,0 0 0,-1 1 0,1 0 1,0 1-1,0 0 0,0 1 0,0 0 0,1 0 1,0 1-1,0 0 0,0 1 0,-9 7 0,11-8 90,1 0-1,0 0 1,0 1 0,1 0-1,-1 0 1,1 1-1,0-1 1,1 1 0,0 0-1,0 0 1,0 0-1,1 1 1,0-1 0,0 1-1,1 0 1,0 0-1,1 0 1,-2 14 0,4-19-69,-1 0 1,1 1-1,0-1 1,0 1 0,0-1-1,0 0 1,1 0 0,-1 1-1,1-1 1,0 0 0,-1-1-1,2 1 1,-1 0-1,0 0 1,0-1 0,1 1-1,0-1 1,-1 0 0,1 0-1,0 0 1,0 0-1,0 0 1,0-1 0,0 0-1,1 1 1,-1-1 0,0 0-1,7 1 1,9 2 32,0 0 0,-1-1 1,38 0-1,-29-2-60,-15 0-86,0 0 0,0-1 1,0 0-1,0-1 0,0 0 0,18-5 0,-28 5-27,-1 1-1,0-1 1,1 0-1,-1 0 0,0 1 1,0-1-1,1 0 0,-1 0 1,0 0-1,0 0 1,0 0-1,0 0 0,0-1 1,0 1-1,0 0 1,-1 0-1,1-1 0,0 1 1,-1 0-1,1-1 1,-1 1-1,1-1 0,-1 1 1,0-1-1,0 1 1,1-1-1,-1 1 0,0-1 1,0 1-1,-1-1 0,1 1 1,0-2-1,-2-3-785,1 1-1,0-1 1,-1 1-1,0 0 1,-1 0-1,1 0 1,-5-7-1,-21-27-9033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5.590"/>
    </inkml:context>
    <inkml:brush xml:id="br0">
      <inkml:brushProperty name="width" value="0.025" units="cm"/>
      <inkml:brushProperty name="height" value="0.025" units="cm"/>
    </inkml:brush>
  </inkml:definitions>
  <inkml:trace contextRef="#ctx0" brushRef="#br0">1 32 14894,'0'0'3652,"57"-32"-3620,-11 32-2883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6.377"/>
    </inkml:context>
    <inkml:brush xml:id="br0">
      <inkml:brushProperty name="width" value="0.025" units="cm"/>
      <inkml:brushProperty name="height" value="0.025" units="cm"/>
    </inkml:brush>
  </inkml:definitions>
  <inkml:trace contextRef="#ctx0" brushRef="#br0">0 13 5221,'0'0'16725,"9"-1"-16212,-6 0-506,-1 1 0,0-1 0,1 1 0,-1 0 1,1-1-1,-1 1 0,1 0 0,-1 1 0,0-1 1,1 0-1,-1 1 0,1-1 0,-1 1 0,0 0 1,0-1-1,1 1 0,-1 0 0,0 1 1,0-1-1,0 0 0,0 1 0,0-1 0,0 1 1,0-1-1,-1 1 0,1 0 0,0 0 0,-1 0 1,0 0-1,1 0 0,-1 0 0,0 0 0,0 0 1,0 1-1,0-1 0,-1 0 0,1 0 0,0 1 1,-1 2-1,2 11 25,-2 0 0,0 0 0,-1 0 1,0 0-1,-7 28 0,-1 14-6,9-57-26,0 0 0,-1 1 1,1-1-1,0 1 0,0-1 0,0 0 1,0 1-1,0-1 0,1 1 0,-1-1 1,0 0-1,1 1 0,-1-1 1,0 0-1,1 1 0,0-1 0,-1 0 1,1 0-1,0 1 0,0-1 0,-1 0 1,1 0-1,0 0 0,0 0 0,2 1 1,-1-1 21,0 0 1,0-1 0,0 1 0,0-1-1,0 1 1,0-1 0,0 0 0,0 0-1,0 0 1,0 0 0,0 0 0,1-1-1,-1 1 1,4-2 0,5-1 102,0-1 0,0-1 1,-1 0-1,1 0 0,9-7 0,-1-1 102,0 0-1,0-1 1,-1-1-1,-1-1 1,-1-1-1,25-30 1,-40 45-218,0 0 0,1 0 0,-1 0 0,0 0 0,0 0 0,0 0 0,0 0 0,0 0 0,-1 0 0,1-1 0,-1 1 0,1 0 0,-1 0 0,0-1 0,0 1 0,0 0 0,0-1 0,0 1 0,0 0 0,-1 0 1,1-1-1,-1 1 0,0 0 0,0 0 0,1 0 0,-1 0 0,-1 0 0,1 0 0,0 0 0,0 0 0,-1 0 0,1 0 0,-1 1 0,1-1 0,-1 0 0,0 1 0,-3-3 0,-1 1-209,0-1-1,0 1 1,0 0 0,-1 0-1,1 1 1,-1-1 0,0 2 0,0-1-1,1 1 1,-1 0 0,-10 0-1,17 4-2678,12 4 1540,18 6-27,15-3-1117,1-3 0,0-1-1,0-3 1,57-3-1,-101 0 2505,32-2 767,-34 1-583,1 1 1,0 0-1,-1 0 0,1 0 1,0 0-1,-1-1 0,1 1 1,0 0-1,-1 0 0,1-1 1,-1 1-1,1-1 0,0 1 1,-1 0-1,1-1 0,-1 1 1,1-1-1,-1 1 0,0-1 1,1 0-1,-1 1 0,1-1 1,-1 1-1,0-1 0,0 0 1,1 1-1,-1-1 0,0 0 1,0 1-1,0-1 0,0 0 1,1 1-1,-1-1 0,0 0 1,0 0-1,0 1 0,-1-1 0,1 0 1,0 0-1,-1 0 20,1 0 0,-1 0 0,0 1 0,0-1 0,0 0 0,1 0 0,-1 1 0,0-1-1,0 1 1,0-1 0,0 1 0,0-1 0,0 1 0,0 0 0,0-1 0,0 1 0,0 0 0,-1 0 0,1 0 0,0-1 0,0 1-1,0 0 1,0 1 0,-2-1 0,-28 5 740,27-3-895,1 0 1,-1 0-1,0 0 1,1 1-1,-1 0 1,1 0-1,0 0 0,0 0 1,0 0-1,0 1 1,0-1-1,1 1 1,0 0-1,0-1 1,0 1-1,0 0 1,0 1-1,1-1 1,0 0-1,0 0 1,0 0-1,0 1 0,1-1 1,-1 7-1,2-9-58,0-1 0,-1 0 0,1 1-1,0-1 1,0 0 0,0 1 0,0-1-1,0 0 1,0 0 0,0 0 0,0 0-1,1 0 1,-1 0 0,0 0-1,0-1 1,1 1 0,-1 0 0,1-1-1,-1 1 1,1-1 0,-1 1 0,1-1-1,-1 0 1,1 1 0,-1-1 0,1 0-1,-1 0 1,3-1 0,51 0 111,-49 0-95,13-2-12,-1-1 1,0-1 0,0 0 0,0-2 0,17-8-1,-19 7-67,1 1-1,0 1 1,0 1-1,0 0 1,31-4-1,-47 9 55,0 1 0,0-1-1,0 1 1,0-1 0,0 1-1,0-1 1,0 1 0,0-1-1,0 1 1,0 0 0,-1 0-1,1-1 1,0 1 0,0 0-1,-1 0 1,1 0 0,-1 0 0,1 0-1,0 0 1,-1 0 0,0 0-1,1 0 1,-1 0 0,0 0-1,0 0 1,1 0 0,-1 0-1,0 0 1,0 0 0,0 0-1,0 1 1,-1 0 0,1 52 1103,-1-39-496,2-15-616,-1 1 1,0 0 0,1 0 0,-1-1-1,0 1 1,1 0 0,-1-1-1,1 1 1,-1-1 0,1 1-1,-1-1 1,1 1 0,-1-1 0,1 1-1,0-1 1,-1 1 0,1-1-1,0 0 1,-1 1 0,1-1-1,0 0 1,-1 1 0,1-1 0,0 0-1,0 0 1,-1 0 0,1 0-1,0 0 1,0 0 0,0 0-1,-1 0 1,1 0 0,0 0 0,0 0-1,-1-1 1,1 1 0,0 0-1,-1 0 1,1-1 0,0 1 0,-1 0-1,2-2 1,33-15-6713,-21 0-1391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29.961"/>
    </inkml:context>
    <inkml:brush xml:id="br0">
      <inkml:brushProperty name="width" value="0.025" units="cm"/>
      <inkml:brushProperty name="height" value="0.025" units="cm"/>
    </inkml:brush>
  </inkml:definitions>
  <inkml:trace contextRef="#ctx0" brushRef="#br0">70 10 5125,'0'0'2765,"-8"-1"-1249,-39-3 374,46 4-1835,1 0 0,-1 1 0,0-1-1,1 0 1,-1 0 0,1 0 0,-1 1 0,0-1 0,1 0-1,-1 0 1,0 1 0,1-1 0,-1 1 0,1-1 0,-1 1-1,1-1 1,-1 1 0,1-1 0,0 1 0,-1-1 0,1 1 0,-1-1-1,1 1 1,0-1 0,0 1 0,-1 0 0,1-1 0,0 1-1,0 0 1,0-1 0,0 1 0,-1 0 0,1-1 0,0 1-1,0 0 1,0-1 0,1 1 0,-1 0 0,0-1 0,0 1 0,0 0-1,0-1 1,1 1 0,-1 0 0,0-1 0,1 1 0,-1-1-1,1 2 1,0 1 35,1 0-1,-1 0 0,1 0 1,-1 0-1,1 0 0,0-1 1,0 1-1,5 4 0,2-2-2,0 0-1,0-1 1,0-1-1,1 1 0,-1-1 1,1-1-1,0 0 1,0 0-1,0-1 1,0 0-1,15-1 0,3-1 110,1-1-1,50-10 0,-37 3 67,285-50 707,-280 54-941,0 2 0,0 2 0,1 2 0,-1 2 0,48 10 0,63 13 109,1-7 0,238-1 0,235 15 1219,76 20-1263,-383-33-31,466 13-121,-791-33-918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6.865"/>
    </inkml:context>
    <inkml:brush xml:id="br0">
      <inkml:brushProperty name="width" value="0.025" units="cm"/>
      <inkml:brushProperty name="height" value="0.025" units="cm"/>
    </inkml:brush>
  </inkml:definitions>
  <inkml:trace contextRef="#ctx0" brushRef="#br0">59 1 13389,'0'0'7255,"6"14"-5905,-2-7-1148,0 1-53,-1-1-1,0 0 0,0 1 1,-1 0-1,0-1 0,0 1 0,-1 0 1,0 0-1,0 0 0,0 0 1,-1 0-1,-2 15 0,-8 14 471,-21 55 1,21-68-469,1 0 0,2 0 0,0 0 0,1 1 0,2 0 0,-2 26 0,6-50-145,1 1 0,-1 0 0,0-1 1,1 1-1,-1-1 0,1 1 0,-1 0 1,1-1-1,-1 1 0,1-1 1,0 0-1,0 1 0,0-1 0,0 0 1,0 1-1,0-1 0,0 0 0,1 0 1,-1 0-1,0 0 0,1 0 0,-1 0 1,0 0-1,1-1 0,-1 1 0,1 0 1,-1-1-1,1 1 0,0-1 1,-1 0-1,1 1 0,2-1 0,9 1 29,-1 0 0,0-1 0,19-1 0,-11 0-66,-3 1-478,-1-1 1,0-1 0,24-6-1,17-12-3911,-15-1-1672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7.194"/>
    </inkml:context>
    <inkml:brush xml:id="br0">
      <inkml:brushProperty name="width" value="0.025" units="cm"/>
      <inkml:brushProperty name="height" value="0.025" units="cm"/>
    </inkml:brush>
  </inkml:definitions>
  <inkml:trace contextRef="#ctx0" brushRef="#br0">1 126 14958,'0'0'8494,"12"4"-7966,-3-1-488,-1 0-1,1 0 1,1-1 0,-1 0-1,0 0 1,0-1 0,1-1-1,-1 1 1,0-2 0,1 1-1,-1-1 1,0-1 0,16-4-1,-11 1-8,-1-1 0,0 0 0,0-1 0,14-10-1,-25 15-15,0 1-1,1-1 0,-1 1 0,0-1 1,0 0-1,1 0 0,-2 0 0,1 0 1,0 0-1,0 0 0,-1 0 1,1-1-1,-1 1 0,1-1 0,-1 1 1,0-1-1,0 1 0,0-1 0,-1 0 1,1 0-1,-1 1 0,1-1 0,-1 0 1,0 0-1,0 1 0,0-1 0,0 0 1,-1 0-1,0-3 0,0 4-6,-1 1-1,1-1 0,-1 0 1,1 1-1,-1-1 1,1 1-1,-1 0 1,0-1-1,0 1 1,0 0-1,0 0 1,0 0-1,0 1 1,0-1-1,0 0 1,0 1-1,0-1 0,0 1 1,0 0-1,-1 0 1,1 0-1,0 0 1,0 0-1,-4 1 1,-2-1-19,0 1 0,0 0 1,0 0-1,0 1 1,-12 4-1,10-1-1,-1 1-1,1-1 1,0 2 0,1-1 0,-1 2-1,1-1 1,1 1 0,-1 0 0,-10 15 0,13-16 0,1 0 0,0 1 1,0-1-1,1 1 1,0 0-1,1 1 1,-1-1-1,1 1 1,1-1-1,0 1 1,0 0-1,-1 17 1,3-22-31,1-1 1,-1 1-1,1-1 1,0 0-1,0 1 1,0-1-1,0 0 1,1 1 0,-1-1-1,1 0 1,0 0-1,0 0 1,0-1-1,0 1 1,0 0-1,1-1 1,-1 1 0,1-1-1,0 0 1,-1 0-1,1 0 1,0 0-1,0 0 1,1-1-1,-1 1 1,0-1-1,0 0 1,1 0 0,-1 0-1,6 0 1,2 1-709,1 0 1,-1-1 0,1 0-1,-1-1 1,1 0 0,-1-1-1,0 0 1,18-4 0,15-13-5236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7.826"/>
    </inkml:context>
    <inkml:brush xml:id="br0">
      <inkml:brushProperty name="width" value="0.025" units="cm"/>
      <inkml:brushProperty name="height" value="0.025" units="cm"/>
    </inkml:brush>
  </inkml:definitions>
  <inkml:trace contextRef="#ctx0" brushRef="#br0">102 1 14157,'-7'10'577,"-9"17"980,1 1 0,2 1 0,-19 53 1,28-68-1376,0 0 0,1 0 0,0 0 0,1 0 0,0 0 0,1 1 0,1-1 0,1 1 0,0-1 0,0 0 0,7 24 0,-7-33-172,0-1 1,1 0-1,0 0 0,0 0 0,0 0 0,0 0 0,1 0 0,-1-1 1,1 1-1,0-1 0,0 0 0,0 1 0,1-1 0,-1-1 1,1 1-1,0 0 0,-1-1 0,6 2 0,-6-3 15,1 0 0,-1 0 0,1 0 0,-1-1 0,1 0-1,-1 0 1,1 0 0,-1 0 0,1 0 0,-1-1 0,0 1 0,1-1 0,-1 0-1,1 0 1,-1 0 0,0-1 0,0 1 0,0-1 0,0 0 0,0 1 0,0-1 0,0-1-1,4-3 1,32-35 108,-33 33-116,1 0 0,1 1 1,-1-1-1,1 1 0,0 1 1,1-1-1,-1 1 0,12-5 1,-20 11-18,1 0 1,-1-1 0,1 1 0,-1 0 0,1 0 0,-1 0-1,1 0 1,0 0 0,-1 0 0,1 0 0,-1 1 0,1-1-1,-1 0 1,1 0 0,-1 0 0,1 0 0,-1 1-1,1-1 1,-1 0 0,1 0 0,-1 1 0,1-1 0,-1 0-1,1 1 1,-1-1 0,0 1 0,1-1 0,-1 1 0,0-1-1,1 0 1,-1 1 0,0-1 0,0 1 0,1-1 0,-1 1-1,0 0 1,0-1 0,0 1 0,0-1 0,0 1-1,0-1 1,0 1 0,0 0 0,3 35 268,-3-21-153,0-8-55,1 0-1,0-1 0,0 1 1,0-1-1,1 0 0,0 1 1,0-1-1,1 0 1,-1 0-1,1 0 0,1 0 1,4 6-1,-5-9-60,0-1 0,0 1 1,0-1-1,1 0 0,-1 0 0,0 0 1,1-1-1,0 1 0,-1-1 0,1 0 1,0 1-1,0-2 0,-1 1 0,1 0 1,0-1-1,0 0 0,0 0 0,0 0 0,0 0 1,0-1-1,0 0 0,4-1 0,2-1-164,-1 0 0,0-1-1,-1 0 1,1 0-1,-1-1 1,0 0 0,0-1-1,0 1 1,-1-2-1,0 1 1,8-9 0,32-26 135,-46 41 16,-1 0 1,1 0-1,0 0 1,0 0-1,-1 0 1,1 0-1,0 0 1,-1 0-1,1 1 1,0-1-1,-1 0 1,1 0-1,0 1 1,-1-1-1,1 0 1,0 1-1,-1-1 1,1 1-1,-1-1 1,1 0-1,-1 1 1,1-1-1,-1 1 1,1 0-1,-1-1 1,0 1-1,1-1 1,-1 1-1,0 0 1,1-1-1,-1 2 1,1 0 17,0 0 0,1-1 1,-1 1-1,0-1 0,1 1 1,-1-1-1,0 1 0,1-1 1,0 0-1,-1 0 0,1 1 0,0-1 1,0 0-1,0-1 0,-1 1 1,5 1-1,9-2-181,-1-1 1,0 0-1,0-1 1,0-1-1,0 0 1,0-1-1,-1 0 0,25-11 1,-20 7-152,1 1 0,1 0 0,24-3 0,-43 10 336,-1-1 1,1 1 0,-1 0 0,1 0-1,-1 0 1,1 1 0,-1-1-1,1 0 1,-1 0 0,1 0-1,-1 0 1,0 0 0,1 0-1,-1 1 1,1-1 0,-1 0-1,1 0 1,-1 1 0,0-1-1,1 0 1,-1 0 0,0 1 0,1-1-1,-1 0 1,0 1 0,0-1-1,1 1 1,-1-1 0,0 0-1,0 1 1,1-1 0,-1 1-1,0-1 1,0 1 0,2 24 746,-12 23 450,10-47-1186,-1 0 0,0 0 0,1 1 1,-1-1-1,1 0 0,0 1 1,-1-1-1,1 0 0,0 1 0,0-1 1,0 1-1,0-1 0,0 0 1,0 1-1,0-1 0,1 1 0,-1-1 1,0 0-1,1 1 0,-1-1 1,1 0-1,-1 0 0,1 1 0,0-1 1,0 0-1,-1 0 0,1 0 0,0 0 1,0 0-1,0 0 0,0 0 1,0 0-1,2 1 0,0-1-130,0-1 0,0 1 1,0-1-1,0 0 0,0 0 0,0 0 0,1 0 1,-1 0-1,0-1 0,0 0 0,0 1 0,0-1 0,0 0 1,0 0-1,3-2 0,19-11-2490,1-4-2082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8.466"/>
    </inkml:context>
    <inkml:brush xml:id="br0">
      <inkml:brushProperty name="width" value="0.025" units="cm"/>
      <inkml:brushProperty name="height" value="0.025" units="cm"/>
    </inkml:brush>
  </inkml:definitions>
  <inkml:trace contextRef="#ctx0" brushRef="#br0">175 13 5541,'0'0'5856,"-10"-2"-2311,1-1-2784,0 1 0,-1 0 0,1 0 0,0 1 0,-1 1 0,-12 0 0,18 0-619,0 1-1,1-1 0,-1 1 0,1 0 0,-1 0 0,1 1 0,-1-1 0,1 0 1,-1 1-1,1 0 0,0 0 0,0 0 0,0 0 0,0 1 0,0-1 1,1 1-1,-1 0 0,1 0 0,0-1 0,-1 1 0,1 1 0,-2 4 1,1-3-8,1-1 1,0 1-1,1 0 1,-1 0 0,1 0-1,0 0 1,0 0 0,0 0-1,1 7 1,0-10-115,0-1 1,0 1 0,1 0-1,-1 0 1,0-1 0,1 1-1,0 0 1,-1-1-1,1 1 1,0-1 0,0 1-1,0-1 1,0 1 0,0-1-1,0 1 1,0-1 0,0 0-1,1 0 1,-1 1-1,1-1 1,-1 0 0,0 0-1,1-1 1,0 1 0,-1 0-1,1 0 1,0-1 0,-1 1-1,1-1 1,2 1-1,11 2 6,-1-1-1,0-1 0,1 0 0,-1-1 0,1-1 0,-1 0 0,1-1 0,-1-1 0,0 0 0,0 0 0,14-7 0,-5 1-87,0-1-1,-2-1 1,1-1-1,-1-1 0,35-28 1,-56 68 14,-7 0 253,5-23-142,1 0 0,0 1 0,0 0 0,0-1 0,0 1 0,1-1 0,0 1 0,0 9 0,1-12-51,0-1 0,-1 1 0,1-1 0,0 1 0,0-1 0,0 0-1,1 1 1,-1-1 0,0 0 0,0 0 0,1 0 0,-1 0 0,0 0 0,1 0 0,-1 0 0,1 0 0,0-1 0,-1 1 0,1 0 0,-1-1 0,1 1 0,0-1 0,0 0-1,-1 0 1,1 0 0,0 1 0,-1-2 0,1 1 0,0 0 0,2-1 0,15 0 22,1-1 0,-1-1 0,0 0 0,0-2 0,-1 0-1,20-9 1,-21 7-511,1 1-1,1 1 0,-1 0 0,1 2 1,0 0-1,26-1 0,-44 4 347,0 0 0,0 0 1,-1 0-1,1 0 0,0 1 0,0-1 0,0 0 0,0 0 1,0 1-1,-1-1 0,1 0 0,0 1 0,0-1 0,-1 1 0,1-1 1,0 1-1,0-1 0,-1 1 0,2 0 0,5 6-7037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8.887"/>
    </inkml:context>
    <inkml:brush xml:id="br0">
      <inkml:brushProperty name="width" value="0.025" units="cm"/>
      <inkml:brushProperty name="height" value="0.025" units="cm"/>
    </inkml:brush>
  </inkml:definitions>
  <inkml:trace contextRef="#ctx0" brushRef="#br0">0 1 16111,'0'0'4965,"16"60"-4164,-17-15-609,-5 4-128,6-1 0,0-3-64,0-3-545,0-7-1536,0-5-1859,-9-11-1666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9.248"/>
    </inkml:context>
    <inkml:brush xml:id="br0">
      <inkml:brushProperty name="width" value="0.025" units="cm"/>
      <inkml:brushProperty name="height" value="0.025" units="cm"/>
    </inkml:brush>
  </inkml:definitions>
  <inkml:trace contextRef="#ctx0" brushRef="#br0">1 170 12780,'11'-11'1607,"6"-5"-626,1 1 1,0 1-1,1 0 1,0 1-1,1 2 1,39-18-1,-26 17-181,1 2 0,44-7 0,-60 14-730,1 1 1,-1 0 0,1 2 0,-1 0 0,38 5-1,-55-5-73,0 0-1,1 0 0,-1 1 0,0-1 0,0 0 0,1 1 0,-1-1 0,0 1 0,0-1 1,1 1-1,-1-1 0,0 1 0,0 0 0,0-1 0,0 1 0,0 0 0,0 0 0,0 0 1,0 0-1,0 0 0,-1 0 0,1 0 0,0 0 0,-1 0 0,1 1 0,-1-1 1,1 0-1,-1 0 0,1 0 0,-1 1 0,0-1 0,0 0 0,1 1 0,-1-1 0,0 0 1,0 1-1,0-1 0,-1 0 0,1 0 0,0 1 0,-1 0 0,0 2 15,0 0-1,-1 0 1,0 0-1,0 0 1,0 0-1,-1-1 1,1 1-1,-1-1 1,1 0-1,-1 1 1,-4 2-1,-19 13 471,0 0 0,-43 20 0,12-6 265,56-33-746,1 0-1,0 1 1,-1-1 0,1 0 0,0 0-1,-1 0 1,1 0 0,-1 0 0,1 0-1,0 1 1,0-1 0,-1 0 0,1 0-1,0 0 1,-1 1 0,1-1 0,0 0 0,0 0-1,-1 1 1,1-1 0,0 0 0,0 1-1,0-1 1,-1 0 0,1 1 0,0-1-1,0 0 1,0 1 0,0-1 0,0 0-1,0 1 1,0-1 0,0 0 0,0 1-1,0-1 1,0 1 0,0-1 0,0 0 0,0 1-1,0-1 1,0 0 0,0 1 0,1 0-1,20 5-123,52-1-436,-46-4 112,-18-1 268,0 2-1,0-1 0,0 1 1,-1 1-1,1-1 0,0 1 1,-1 1-1,0 0 0,12 7 1,-18-10 172,0 1 1,0-1 0,0 1 0,0 0 0,0 0 0,-1 0 0,1 0 0,-1 0 0,1 0 0,-1 1-1,0-1 1,0 0 0,0 1 0,0-1 0,0 1 0,-1-1 0,1 1 0,-1-1 0,0 1 0,1 0-1,-1-1 1,0 1 0,-1-1 0,1 1 0,0-1 0,-1 1 0,1-1 0,-1 1 0,0-1 0,0 1-1,0-1 1,0 1 0,0-1 0,0 0 0,-1 0 0,1 0 0,-4 4 0,-7 8 486,0 0 0,-1 0 1,-1-1-1,0 0 0,0-2 1,-1 1-1,-1-2 0,0 0 1,-1-1-1,1-1 0,-2 0 1,1-1-1,-23 5 0,39-11-552,-1-1 1,0 1-1,0-1 0,0 1 0,-1-1 1,1 0-1,0 0 0,0 0 1,0 0-1,0 0 0,0-1 0,0 1 1,0-1-1,0 1 0,0-1 0,0 0 1,-3-1-1,5 1-188,-1 0 0,1-1 1,-1 1-1,1 0 0,-1 0 0,1 0 0,0-1 1,0 1-1,-1 0 0,1-1 0,0 1 0,0 0 1,1 0-1,-1-1 0,0 1 0,0 0 0,0-1 1,1 1-1,-1 0 0,1 0 0,-1 0 0,1-1 1,-1 1-1,1 0 0,0 0 0,0 0 0,-1 0 1,3-2-1,16-23-7330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9.597"/>
    </inkml:context>
    <inkml:brush xml:id="br0">
      <inkml:brushProperty name="width" value="0.025" units="cm"/>
      <inkml:brushProperty name="height" value="0.025" units="cm"/>
    </inkml:brush>
  </inkml:definitions>
  <inkml:trace contextRef="#ctx0" brushRef="#br0">81 0 14798,'-5'8'1180,"-44"82"3256,44-82-4247,1 0 0,1 0 1,0 1-1,0-1 0,0 1 1,1 0-1,1 0 0,-1 0 0,2 0 1,-1 14-1,1-21-183,1-1 0,-1 0 0,0 0 0,1 0-1,-1 0 1,1 0 0,-1 0 0,1 0 0,0 0 0,0 0 0,-1 0 0,1 0 0,0 0 0,0 0 0,0 0-1,0-1 1,0 1 0,0 0 0,0-1 0,0 1 0,0-1 0,0 1 0,0-1 0,0 1 0,0-1 0,0 0-1,1 0 1,-1 1 0,0-1 0,0 0 0,0 0 0,1 0 0,-1 0 0,0-1 0,0 1 0,0 0 0,0 0-1,1-1 1,-1 1 0,0 0 0,1-2 0,2 1-22,-1 0 0,1 0 1,-1-1-1,0 1 0,1-1 0,-1 0 0,0 0 1,0 0-1,-1-1 0,1 1 0,0-1 0,3-4 1,-3 2-100,-1-1 0,0 1 0,0-1 0,0 1 0,0-1 0,-1 1 0,0-1 0,-1 0 0,1 0 0,-1 0 1,0 1-1,-1-1 0,-1-10 0,2 12-63,-1 0 0,0 0 0,0-1 0,-1 1 0,1 0 0,-1 0 0,0 0 0,0 1 0,0-1 0,-1 0 0,1 1 1,-1-1-1,0 1 0,0 0 0,0 0 0,0 0 0,-1 1 0,1-1 0,-5-2 0,12 12-132,12 5 305,39 3-3235,-22-11-1543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09.928"/>
    </inkml:context>
    <inkml:brush xml:id="br0">
      <inkml:brushProperty name="width" value="0.025" units="cm"/>
      <inkml:brushProperty name="height" value="0.025" units="cm"/>
    </inkml:brush>
  </inkml:definitions>
  <inkml:trace contextRef="#ctx0" brushRef="#br0">230 51 15407,'-7'-2'2220,"-6"0"-1505,0 0-1,0 0 1,-1 1 0,1 1-1,0 0 1,0 1-1,0 0 1,0 1-1,-14 4 1,23-5-681,0 0 1,0 0-1,0 0 0,0 1 0,0 0 1,0 0-1,1 0 0,-1 1 1,1-1-1,-1 1 0,1-1 1,0 1-1,0 0 0,0 1 0,0-1 1,1 0-1,-1 1 0,1-1 1,0 1-1,0 0 0,0 0 1,1 0-1,-1 0 0,1 0 0,0 0 1,0 0-1,1 0 0,-1 1 1,1-1-1,0 0 0,0 0 1,0 1-1,1 5 0,0-7-26,-1-1 0,1 1-1,-1-1 1,1 1 0,0-1-1,0 1 1,0-1 0,0 1 0,1-1-1,-1 0 1,1 0 0,-1 0-1,1 0 1,0 0 0,0 0 0,0 0-1,0 0 1,0-1 0,3 3-1,0-2 12,0 1-1,1-1 1,-1 1-1,1-2 0,-1 1 1,1-1-1,0 1 0,10-1 1,-8 0 4,-1 0 1,1-1 0,0-1-1,0 1 1,-1-1 0,1-1 0,0 1-1,-1-1 1,1 0 0,-1-1-1,0 0 1,0 0 0,13-8 0,-15 5 63,1 0 1,-1-1 0,-1 0 0,1 0 0,-1 0 0,0 0 0,-1-1 0,0 1 0,0-1 0,0 0 0,-1 0 0,0 0 0,-1 0 0,1-16 0,-1 21-101,-1 0 0,0 1 0,0-1 1,0 0-1,0 1 0,0-1 1,0 0-1,-1 0 0,1 1 1,-1-1-1,0 1 0,0-1 1,0 1-1,0-1 0,0 1 1,0-1-1,-1 1 0,1 0 0,-1 0 1,0-1-1,0 1 0,0 1 1,0-1-1,0 0 0,0 0 1,0 1-1,0-1 0,-1 1 1,1 0-1,-1-1 0,1 1 1,-1 0-1,1 1 0,-1-1 0,1 0 1,-1 1-1,0-1 0,0 1 1,1 0-1,-1 0 0,0 0 1,1 0-1,-1 1 0,0-1 1,1 1-1,-1-1 0,-3 2 1,6-2-69,-1 0 0,0 0 0,0 0 0,0 0 0,0 0 0,0 1 0,1-1 0,-1 0 0,0 0 0,0 0 0,0 1 0,1-1 0,-1 0 0,0 1 0,0-1 0,1 1 0,-1-1 0,0 1 0,1-1 0,-1 1 0,1 0 0,-1-1 0,1 1 0,-1 0 0,1-1 0,-1 1 0,1 0 0,-1 0 0,1-1 0,0 1 0,0 0 0,-1 0 0,1 0 0,0-1 0,0 1 0,0 0 0,0 0 0,0 0 0,0 0 0,0-1 0,0 1 0,0 0 0,0 0 0,0 0 0,1 0 0,-1-1 0,0 1 0,1 0 0,0 1 0,0 0-307,0 0 0,1 0 0,0 0 0,-1 0 0,1-1 0,0 1 1,0 0-1,0-1 0,0 1 0,0-1 0,0 0 0,0 0 0,1 0 0,-1 0 0,0 0 0,5 1 0,26 0-5458,6-1-3138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10.786"/>
    </inkml:context>
    <inkml:brush xml:id="br0">
      <inkml:brushProperty name="width" value="0.025" units="cm"/>
      <inkml:brushProperty name="height" value="0.025" units="cm"/>
    </inkml:brush>
  </inkml:definitions>
  <inkml:trace contextRef="#ctx0" brushRef="#br0">98 53 11915,'0'0'9577,"-9"9"-8744,0 0-725,1 0 0,0 1 0,0 0 0,1 1 0,0 0 0,1 0-1,0 0 1,1 1 0,0 0 0,1 0 0,0 0 0,1 0 0,-2 19 0,3-15-17,1 0-1,0 0 1,2-1 0,3 29 0,-3-37-121,1 0 1,0 0-1,0 0 1,0-1 0,1 1-1,0-1 1,0 1 0,1-1-1,-1 0 1,1-1 0,1 1-1,-1-1 1,7 6 0,-11-10-3,1 0 0,-1 0 0,1-1 1,0 1-1,-1 0 0,1-1 0,0 1 1,0 0-1,-1-1 0,1 1 0,0-1 1,0 1-1,0-1 0,0 0 0,0 1 0,0-1 1,0 0-1,0 0 0,0 0 0,-1 1 1,1-1-1,0 0 0,0 0 0,0 0 1,0-1-1,0 1 0,0 0 0,0 0 1,0 0-1,0-1 0,0 1 0,0-1 1,0 1-1,0 0 0,-1-1 0,1 1 1,0-1-1,0 0 0,0 1 0,-1-1 1,1 0-1,0 1 0,-1-1 0,1 0 1,-1 0-1,1 0 0,-1 1 0,1-1 1,-1 0-1,0 0 0,1 0 0,-1 0 0,1-2 1,2-8-137,0-1 0,0 0 0,2-20-1,-2 11-374,1-3 72,-3 18 232,-1 0 0,2 0 0,-1 1-1,0-1 1,6-10 0,-6 14 282,0 1-1,0-1 1,0 1 0,0-1 0,0 1-1,0 0 1,1 0 0,-1-1-1,0 1 1,1 0 0,-1 0 0,1 0-1,-1 1 1,1-1 0,0 0-1,-1 1 1,1-1 0,0 1-1,-1-1 1,1 1 0,0 0 0,0 0-1,0 0 1,2 0 0,27 0 1270,-7 1-823,0-1 1,0-2 0,0 0-1,28-7 1,-44 7-447,0-1 0,0 0 1,0 0-1,0-1 0,-1 0 0,1 0 0,-1-1 1,-1 0-1,1 0 0,0-1 0,-1 1 0,0-1 1,-1-1-1,1 1 0,8-15 0,-11 17 39,-1-1-1,1 0 0,0 0 0,-1 0 1,0 0-1,-1-1 0,1 1 1,-1 0-1,0-1 0,0 1 0,0-1 1,-1 1-1,0-1 0,0 0 1,0 1-1,-3-11 0,2 13-120,0 0 1,0 1-1,-1-1 0,1 1 1,-1-1-1,1 1 0,-1-1 1,0 1-1,0 0 0,0 0 0,0 0 1,-1 0-1,1 0 0,0 0 1,-1 1-1,1-1 0,-1 1 1,0 0-1,1 0 0,-1 0 0,0 0 1,0 0-1,0 0 0,0 1 1,0-1-1,0 1 0,1 0 1,-1 0-1,0 0 0,0 0 0,0 1 1,-5 0-1,1 1 26,0 0-1,0 0 1,1 0 0,-1 1-1,0 0 1,1 0 0,0 0-1,-1 1 1,1 0 0,1 0-1,-1 1 1,1 0-1,-1 0 1,2 0 0,-1 0-1,0 1 1,1 0 0,-7 12-1,5-8 23,1 1 0,0 0-1,0 0 1,1 0 0,0 0-1,1 1 1,1-1 0,-1 1 0,2 0-1,-1 23 1,2-32 2,1 1 1,-1 0-1,1 0 0,0 0 1,0-1-1,0 1 1,0-1-1,1 1 0,-1-1 1,1 1-1,0-1 1,0 0-1,0 0 0,1 0 1,-1 0-1,1 0 1,4 4-1,-1-2-89,1-1 1,-1 0 0,0-1-1,1 0 1,0 0-1,0 0 1,-1-1-1,14 3 1,5-1-950,1-1 0,-1-1 0,1-2 0,32-2 0,-38-1 615,0-1 1,0 0-1,31-12 0,-25 8 1238,-13 9 2726,-12 0-3625,1-1 0,-1 1 0,0-1 0,1 0 0,-1 1 0,0-1 0,1 0 0,-1 0 0,0 0 0,1 0 0,-1 0 0,0 0 0,0-1 0,1 1 0,-1 0 0,0-1 0,1 1 0,-1-1 1,2-1-1,0 1-88,0-1 0,0 1 1,0 0-1,0 0 0,0 0 1,0 0-1,0 0 0,0 1 0,0-1 1,0 1-1,0 0 0,1 0 1,-1 0-1,0 1 0,0-1 1,0 1-1,4 0 0,0 3 430,0-1-1,0 1 1,-1 0-1,1 1 1,10 9-1,-10-9-20,-1 0-85,1 0 0,0-1 0,0 0 0,0 0 0,1-1 0,-1 0 0,1 0 0,0-1 0,0 0 0,0 0 0,0-1 0,0 0 0,0 0 1,10-1-1,-16 0-93,-1-1 0,0 1 1,0 0-1,0-1 0,1 0 1,-1 1-1,0-1 0,0 0 1,0 0-1,0 1 0,0-1 1,0 0-1,0 0 0,0 0 1,-1 0-1,1 0 1,0 0-1,-1 0 0,1-1 1,0 1-1,-1 0 0,1 0 1,-1-1-1,0 1 0,1 0 1,-1 0-1,0-1 0,0 1 1,0 0-1,0-1 0,0 1 1,0-2-1,-2-49 1189,1 49-1234,-14-59 235,11 51-258,1 0 0,0 0 0,1 0-1,0 0 1,0-13 0,2 23 4,1 0 0,-1 0 1,0 0-1,1 0 0,-1 0 0,1 0 0,-1 0 1,1 0-1,0 0 0,-1 0 0,1 0 0,0 1 1,0-1-1,-1 0 0,1 0 0,0 1 0,0-1 1,0 1-1,0-1 0,0 1 0,0-1 0,0 1 1,0 0-1,0-1 0,0 1 0,0 0 0,0 0 1,0 0-1,0-1 0,0 1 0,1 1 0,-1-1 1,0 0-1,1 0 0,45 5 51,-4 4-209,46 17 0,-15-4-1956,0-6-3689,-11-9-4785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11.545"/>
    </inkml:context>
    <inkml:brush xml:id="br0">
      <inkml:brushProperty name="width" value="0.025" units="cm"/>
      <inkml:brushProperty name="height" value="0.025" units="cm"/>
    </inkml:brush>
  </inkml:definitions>
  <inkml:trace contextRef="#ctx0" brushRef="#br0">3 144 12844,'0'0'123,"-1"-1"0,1 0 0,0 0 0,-1 0 0,1 0 0,0 0 0,0 1 0,-1-1 0,1 0 0,0 0 0,0 0 0,0 0 0,0 0 0,1 0 0,-1 0 0,0 0 0,0 1 0,0-1-1,1 0 1,-1 0 0,0 0 0,1 0 0,-1 0 0,1 1 0,-1-1 0,2-1 0,0 1-29,-1-1 0,1 1-1,0-1 1,1 1 0,-1 0-1,0 0 1,0 0 0,0 0 0,1 0-1,2 0 1,12-2-219,-1 1 0,27-1-1,-27 2 384,737-8-191,-470 10-27,360 2 998,770-8 1357,2235-31 1715,-3622 36-4172,-4 1-160,1-1 1,-1-1 0,1-1 0,41-9-1,-63 10 137,1 1 0,-1-1 0,0 0 0,1 1 1,-1-1-1,0 0 0,0 0 0,0 0 0,1 0 0,-1 0 0,0 0 0,0 0 0,0 0 0,1-3 0,5-9-8236,-6 11 5761,-1-5-7914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1.203"/>
    </inkml:context>
    <inkml:brush xml:id="br0">
      <inkml:brushProperty name="width" value="0.025" units="cm"/>
      <inkml:brushProperty name="height" value="0.025" units="cm"/>
    </inkml:brush>
  </inkml:definitions>
  <inkml:trace contextRef="#ctx0" brushRef="#br0">1 136 6662,'0'0'2216,"6"11"-1437,-2-4-726,0-1-1,0 0 1,0 0 0,1 0-1,-1-1 1,2 0 0,-1 0-1,0 0 1,1 0 0,0-1-1,0 0 1,0 0 0,1 0-1,-1-1 1,1 0 0,0-1-1,0 1 1,0-1 0,0 0-1,0-1 1,10 1 0,40-2 758,0-2 0,0-3 0,-1-3 1,103-26-1,-13 2-698,492-47 302,6 46 172,-531 28-479,37-1-50,661-23 37,0 40 270,1256 27 62,-1439-60-125,90 1 891,350 38-1065,-1064-16-562,1-1 1,-1 0-1,0-1 0,0 1 0,1-1 1,-1 0-1,0 0 0,0 0 0,0 0 1,0-1-1,5-2 0,11-11-6970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0:12.112"/>
    </inkml:context>
    <inkml:brush xml:id="br0">
      <inkml:brushProperty name="width" value="0.025" units="cm"/>
      <inkml:brushProperty name="height" value="0.025" units="cm"/>
    </inkml:brush>
  </inkml:definitions>
  <inkml:trace contextRef="#ctx0" brushRef="#br0">491 29 15022,'0'0'4394,"-8"-5"-3492,5 2-852,-1 0 0,1 1 0,-1 0 0,0 0 1,0 0-1,0 0 0,0 0 0,0 1 0,0 0 0,0 0 0,0 0 1,-1 0-1,1 1 0,0 0 0,-1 0 0,1 0 0,0 0 0,0 1 0,-1-1 1,1 1-1,0 0 0,-8 3 0,2 0-47,-58 27 81,65-30-83,1 0-1,-1 0 1,1 1 0,0-1-1,0 1 1,-1-1-1,1 1 1,0 0 0,1 0-1,-1 0 1,0 0 0,0 0-1,1 0 1,-1 1-1,1-1 1,0 0 0,0 1-1,0-1 1,0 1 0,0-1-1,0 1 1,0 3-1,2-5-8,-1 1 0,1 0 0,0-1-1,0 1 1,0-1 0,0 1 0,0-1-1,0 0 1,0 1 0,0-1 0,1 0-1,-1 0 1,1 0 0,-1 0-1,0 0 1,1 0 0,0 0 0,-1 0-1,4 1 1,42 15-268,-29-11 162,6 4 6,-5-5 68,-1 2 1,1 1 0,-2 0 0,1 1 0,-1 1 0,-1 0 0,29 24-1,-44-33 52,0 0-1,0 0 0,0-1 0,0 1 0,-1 0 0,1 0 0,0 0 0,0 0 0,-1 0 0,1 0 0,0 0 0,-1 0 0,1 0 0,-1 0 0,1 0 0,-1 1 0,0-1 1,1 0-1,-1 0 0,0 0 0,0 1 0,0-1 0,0 0 0,0 0 0,0 1 0,0-1 0,-1 0 0,1 0 0,0 0 0,-1 0 0,1 1 0,0-1 0,-1 0 0,0 0 1,1 0-1,-1 0 0,0 0 0,1 0 0,-1 0 0,0 0 0,0 0 0,0-1 0,0 1 0,0 0 0,0 0 0,0-1 0,0 1 0,0-1 0,0 1 0,0-1 0,0 1 1,0-1-1,0 0 0,-1 1 0,0-1 0,-12 4 399,-1 0-1,1-1 1,-25 3 0,28-5-218,-176 17 2163,47-7-2771,47 2-3824,68-8-3341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1:09.787"/>
    </inkml:context>
    <inkml:brush xml:id="br0">
      <inkml:brushProperty name="width" value="0.025" units="cm"/>
      <inkml:brushProperty name="height" value="0.025" units="cm"/>
    </inkml:brush>
  </inkml:definitions>
  <inkml:trace contextRef="#ctx0" brushRef="#br0">58 116 4548,'0'0'6492,"-9"0"-5371,-27-3 5,36 3-1086,-1-1 0,1 1-1,0 0 1,-1 0 0,1 0-1,-1 0 1,1 0 0,0 0-1,-1 0 1,1 0 0,0 0-1,-1 0 1,1 0 0,0 0-1,-1 0 1,1 0 0,-1 0-1,1 0 1,0 0 0,-1 0-1,1 0 1,0 1 0,-1-1-1,1 0 1,0 0 0,0 0-1,-1 1 1,1-1 0,0 0-1,-1 0 1,1 1 0,0-1-1,0 0 1,0 1 0,-1-1 0,1 0-1,0 1 1,0-1 0,0 0-1,0 1 1,0-1 0,-1 0-1,1 1 1,0-1 0,0 0-1,0 1 1,0-1 0,0 1-1,0-1 1,0 0 0,0 1-1,1-1 1,-1 0 0,0 1-1,0-1 1,0 0 0,0 1-1,1 0 1,10 16 240,21 11 84,1-1-1,1-1 1,2-2 0,47 25-1,-40-24-200,66 36 49,126 50-1,123 28-69,-14-4-131,-232-82-47,-2 5 0,-4 4 0,167 130 0,-246-172 27,1 0 0,0-2 0,1-1 0,1-2 0,1-1-1,44 15 1,-54-23-29,-33-9-65,-36-12 138,-718-349 8,577 253-73,-328-251 0,4-38-114,511 398 143,0 1 0,0-1-1,-1 1 1,1-1 0,0 1-1,-1 0 1,1-1 0,0 1-1,-1 1 1,0-1 0,-3-1-1,7 26-158,2-14 129,1-1 1,0 0-1,0 0 0,1 0 0,0-1 1,1 1-1,0-1 0,0-1 0,8 8 0,73 65 31,-70-65 31,99 78 91,5-5 0,172 95 0,286 118 181,-21-13-727,-490-247 418,-28-16-63,79 36 0,-336-135-510,61 23 613,-338-148 243,365 136-247,-210-137 0,295 167-467,1-1 0,2-2 0,-40-46 0,-95-131-2235,167 201 2675,6 9-11,-1-1 0,1 0 0,0 0 0,0 0 0,1 0 1,-1 0-1,1-1 0,0 1 0,0-1 0,0 1 0,1-1 1,-1 0-1,0-7 0,2 11-1,0 1 1,0-1 0,1 1-1,-1-1 1,0 1-1,1-1 1,-1 1-1,0-1 1,1 1-1,-1 0 1,0-1 0,1 1-1,-1-1 1,1 1-1,-1 0 1,1 0-1,-1-1 1,0 1-1,1 0 1,0 0 0,-1-1-1,1 1 1,-1 0-1,1 0 1,-1 0-1,1 0 1,-1 0-1,1 0 1,-1 0 0,1 0-1,0 0 1,0 0-1,22 2-157,-20-2 130,16 4 46,-1 1 0,1 0 0,-1 2-1,0 0 1,0 1 0,16 10 0,104 69 188,-108-66-198,212 145 216,428 261 1052,-534-358-1045,3-5-1,211 64 1,-332-123-567,135 48-5168,-123-39 2773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1:37.722"/>
    </inkml:context>
    <inkml:brush xml:id="br0">
      <inkml:brushProperty name="width" value="0.025" units="cm"/>
      <inkml:brushProperty name="height" value="0.025" units="cm"/>
    </inkml:brush>
  </inkml:definitions>
  <inkml:trace contextRef="#ctx0" brushRef="#br0">235 327 6887,'-13'-7'1622,"-43"-27"1819,-87-71 0,270 228-2587,35 6-805,214 131 1,199 79 65,-516-306-116,368 195-44,124 73-673,-622-322 291,-562-298 1904,466 220-1620,-255-198-1,-523-512-753,936 800 893,3 2 12,0 1-1,-1 0 0,0 1 0,-11-8 0,18 13-4,-1 0-1,1 0 0,0-1 0,0 1 0,0 0 1,0 0-1,0 0 0,0 0 0,-1 0 0,1 0 1,0 0-1,0-1 0,0 1 0,0 0 0,-1 0 1,1 0-1,0 0 0,0 0 0,0 0 0,0 0 1,-1 0-1,1 0 0,0 0 0,0 0 0,0 0 1,0 0-1,-1 0 0,1 0 0,0 0 0,0 0 1,0 0-1,-1 0 0,1 0 0,0 0 0,0 1 1,0-1-1,0 0 0,0 0 0,-1 0 0,1 0 1,0 0-1,0 0 0,0 0 0,0 1 0,0-1 1,0 0-1,0 0 0,-1 0 0,1 0 0,0 1 1,0-1-1,0 0 0,0 0 0,0 0 0,0 1 1,3 11 178,3 2-108,0 0 1,1 0 0,1-1 0,1 1-1,18 21 1,64 63 56,-67-72-62,109 103 150,5-5 1,6-6-1,257 161 0,-172-145-38,478 202 0,-626-306-510,-113-53-2398,-279-152 717,-292-179 1609,304 140 418,352 261-1245,-18-12 1198,71 58 298,169 115 1,-229-179-845,2-1 0,0-3 1,2-2-1,1-2 0,0-2 0,100 23 1,-106-34-2590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1:55.696"/>
    </inkml:context>
    <inkml:brush xml:id="br0">
      <inkml:brushProperty name="width" value="0.025" units="cm"/>
      <inkml:brushProperty name="height" value="0.025" units="cm"/>
    </inkml:brush>
  </inkml:definitions>
  <inkml:trace contextRef="#ctx0" brushRef="#br0">4804 749 5349,'-9'-8'753,"-69"-68"588,-3 5 1,-172-117 0,197 158-1271,0 2-1,-2 2 1,-1 3-1,-73-18 1,-255-44-37,340 76 6,-760-118 351,564 103 161,-332 11 0,397 26-536,1 8 0,2 7 0,0 8 0,-332 115 0,410-115-18,-167 87 1,226-102-1,2 2-1,0 1 1,2 2 0,0 1-1,2 2 1,1 1 0,-28 36-1,48-51-11,0 0 0,1 1 0,1 0 0,1 1 0,0-1 0,1 2 0,0-1 0,-7 35 0,13-42-1,-1 0 1,1 0-1,1 0 1,-1 0-1,2 0 0,-1 0 1,2 0-1,-1 0 0,1 0 1,1 0-1,0 0 1,0-1-1,1 0 0,0 1 1,0-1-1,1-1 0,12 16 1,1-4 26,1 0 0,1-2 0,1 0 0,0-2 0,1 0 0,1-2 0,1 0 1,0-1-1,0-2 0,27 9 0,26 6 34,1-3 1,86 13-1,34-4 60,284 9 0,205-44-110,232-81 128,-13-78 94,-654 107 345,457-163 0,-646 192-309,90-49-1,-137 66-207,0-1-1,0-1 1,-1 0 0,-1-1-1,0 0 1,0-2 0,-1 1-1,-1-1 1,0-1 0,12-21-1,-21 30-32,0 1-1,-1-1 0,1 0 1,-1 0-1,-1 0 0,1 0 1,-1 0-1,0 0 0,0 0 1,-1 0-1,0 0 1,0 0-1,0-1 0,-1 1 1,0 0-1,0 0 0,-1 0 1,1 0-1,-1 0 0,-1 0 1,1 1-1,-1-1 0,0 1 1,0-1-1,-7-8 1,-4-1 27,1 0 0,-2 1 0,0 1 1,-1 0-1,0 1 0,-32-18 0,-8 0 70,-2 2 0,0 2 0,-106-30 0,-197-25 310,88 43-300,-2 10 0,0 13 0,-338 25 0,-10 68-292,217 7-3537,233-45 69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2:21.658"/>
    </inkml:context>
    <inkml:brush xml:id="br0">
      <inkml:brushProperty name="width" value="0.025" units="cm"/>
      <inkml:brushProperty name="height" value="0.025" units="cm"/>
    </inkml:brush>
  </inkml:definitions>
  <inkml:trace contextRef="#ctx0" brushRef="#br0">0 1 6342,'0'0'10292,"4"3"-9747,26 20-9,1-2 0,1-1 0,65 30 0,-81-42-417,42 17 54,2-3-1,1-2 1,103 19-1,-101-27-128,-1 3 0,-1 3 0,99 43-1,-157-60-41,44 24 16,2-2 1,0-2 0,2-2 0,75 17 0,-114-34-15,58 13 46,0-4 1,95 3-1,-227-20-79,1-2-1,-84-22 1,-11-2-849,-117-29-665,184 37 1497,-1 4 0,-174-16-1,248 36 57,-2 0-11,0-2 0,-27-4 0,40 5 3,1 0 1,-1 0 0,1-1 0,-1 1 0,1-1-1,0 0 1,-1-1 0,1 1 0,0-1-1,0 0 1,1 0 0,-1 0 0,1 0 0,-5-6-1,73 38 148,79 27-26,3-6 1,168 34-1,-6-37-145,-50-11 69,-70-7-73,27 5-131,-110-2-165,-182-44 269,-110-5-1,23 4-445,7-10-272,1-7 0,2-7 0,-149-57 0,-24-3 1843,394 126-499,4 2-406,134 27 43,298 46 0,-284-79-221,-148-20-92,0 3 1,117 29-1,-172-32 20,1 1 1,-1 0-1,17 10 1,-35-16 61,1 0 1,0 0-1,0 0 1,0 0-1,0 0 1,-1 0-1,1 0 0,0 0 1,0 0-1,0 0 1,0 0-1,-1 0 0,1 0 1,0 0-1,0 0 1,0 1-1,0-1 0,-1 0 1,1 0-1,0 0 1,0 0-1,0 0 1,0 0-1,0 0 0,0 1 1,0-1-1,-1 0 1,1 0-1,0 0 0,0 0 1,0 0-1,0 1 1,0-1-1,0 0 0,0 0 1,0 0-1,0 1 1,0-1-1,0 0 1,0 0-1,0 0 0,0 0 1,0 1-1,0-1 1,0 0-1,0 0 0,0 0 1,0 0-1,0 1 1,0-1-1,0 0 0,0 0 1,1 0-1,-21 0 117,-217-49-374,56 16 217,-621-128-14,767 154 115,0-2 0,1-2 1,0-1-1,1-1 0,0-2 0,-49-31 0,123 52-308,266 99 1027,-126-40-489,162 39-3,-275-88-263,2-3 0,-1-4 0,77 2 0,-18-13-15,-79-1-431,0 3 1,1 1-1,96 17 1,-130-12-2192,-11 4-1708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2:27.446"/>
    </inkml:context>
    <inkml:brush xml:id="br0">
      <inkml:brushProperty name="width" value="0.025" units="cm"/>
      <inkml:brushProperty name="height" value="0.025" units="cm"/>
    </inkml:brush>
  </inkml:definitions>
  <inkml:trace contextRef="#ctx0" brushRef="#br0">2017 295 9545,'-215'-17'469,"-267"12"0,252 7 253,-38 10 1,235-7-726,1 1 0,0 1 1,0 2-1,0 1 1,1 1-1,-33 18 1,27-8-17,1 2 0,1 1-1,2 2 1,0 1 0,1 1 0,2 2 0,2 1-1,-46 63 1,41-45 53,3 1-1,2 1 0,2 1 0,2 2 0,-31 103 1,46-125 117,2 1 1,1 0 0,1 0 0,0 67 0,6-82-86,0 0 1,2 1 0,0-1 0,1 0 0,0-1 0,2 1 0,0-1 0,1 0 0,1 0-1,15 24 1,-5-14 27,1-2-1,1 0 1,1-1-1,1-1 0,2-1 1,0-1-1,1-1 1,1-1-1,31 17 1,-18-16-41,0-2 1,2-1-1,0-2 1,0-2 0,1-2-1,44 6 1,-9-7-13,-1-3 0,132-5 1,143-38 137,52-33 34,411-129 1,-456 76 68,-315 105-165,-2-3 1,-1-1-1,0-2 1,-2-2 0,0-2-1,41-38 1,-68 54-74,-1-1 0,0 0 0,0-1 0,-1 0 0,-1 0 0,0-1 0,-1 0 0,0-1 0,-1 1 0,-1-1 0,0-1 0,-1 1 0,-1-1 0,-1 1 0,0-1 0,0 0 0,-2 0 0,0 1 0,-1-1 0,-1 0 0,-4-20 0,-3-5 30,-2 0 1,-2 0-1,-1 1 1,-3 0-1,-1 2 1,-41-65-1,29 57-27,-3 1-1,-1 2 0,-2 1 1,-2 3-1,-2 0 1,-1 3-1,-2 1 1,-2 2-1,0 3 1,-2 1-1,-2 2 1,-99-39-1,94 47-31,0 2 0,-1 3-1,-1 2 1,0 3 0,-1 2-1,1 2 1,-1 3 0,0 2 0,0 3-1,0 2 1,0 3 0,-81 22 0,71-9-105,1 3 1,2 3 0,-77 44 0,-170 121-3217,277-170 2516,-92 59-4233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7.105"/>
    </inkml:context>
    <inkml:brush xml:id="br0">
      <inkml:brushProperty name="width" value="0.025" units="cm"/>
      <inkml:brushProperty name="height" value="0.025" units="cm"/>
    </inkml:brush>
  </inkml:definitions>
  <inkml:trace contextRef="#ctx0" brushRef="#br0">0 53 3972,'0'0'8109,"0"-9"-4730,2-27-1292,0 28 490,2 14-2012,2 13-472,4 40 1326,5 105 0,-9-69 228,-6-95-1636,0 1 1,0-1-1,0 1 0,0-1 1,0 1-1,0 0 1,0-1-1,0 1 1,0-1-1,0 1 1,0-1-1,1 1 1,-1-1-1,0 1 1,0-1-1,0 1 0,1-1 1,-1 1-1,0-1 1,1 1-1,-1-1 1,0 1-1,1-1 1,-1 0-1,1 1 1,-1-1-1,1 0 1,-1 1-1,1-1 1,-1 0-1,1 0 0,-1 1 1,1-1-1,0 0 1,17-10 269,14-30 206,40-70-50,52-70-346,-109 170-157,-6 18-76,-4 32-49,-4-30 243,10 190 34,-11-199-96,-1 1 0,1-1 0,0 0 0,1 0 0,-1 0 0,0 0 0,0 0 0,0 0 0,0 0 0,1 0 0,-1 0 0,1 0 0,-1-1 0,1 1 0,-1 0 0,1 0 0,-1 0 0,1 0 0,0-1 0,-1 1 0,1 0 0,0 0 0,0-1 0,-1 1 0,1-1 0,0 1 0,2 0 0,-2-1-139,1 0 1,-1 0-1,1 0 1,0 0 0,-1-1-1,1 1 1,-1 0-1,1-1 1,-1 1 0,1-1-1,-1 0 1,1 0-1,-1 1 1,0-1-1,3-2 1,4-4-1405,0 0 0,0-1 0,12-15 0,0-6-3359,0-3-997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7.560"/>
    </inkml:context>
    <inkml:brush xml:id="br0">
      <inkml:brushProperty name="width" value="0.025" units="cm"/>
      <inkml:brushProperty name="height" value="0.025" units="cm"/>
    </inkml:brush>
  </inkml:definitions>
  <inkml:trace contextRef="#ctx0" brushRef="#br0">78 167 9737,'0'0'9433,"-9"9"-8525,1 2-681,1-1 0,0 1 0,0 0 1,1 0-1,0 1 0,1 0 1,0 0-1,1 1 0,1-1 0,0 1 1,0-1-1,1 1 0,0 23 0,2-26-109,3 26 91,-3-35-203,1 0-1,-1 0 1,0-1-1,1 1 1,-1 0-1,1-1 1,-1 1 0,1 0-1,0-1 1,-1 1-1,1-1 1,-1 1-1,1-1 1,0 1 0,0-1-1,-1 1 1,1-1-1,0 0 1,0 0-1,0 1 1,-1-1 0,1 0-1,0 0 1,0 0-1,0 0 1,0 0 0,-1 0-1,1 0 1,0 0-1,0 0 1,0 0-1,0 0 1,-1 0 0,1-1-1,0 1 1,0 0-1,-1-1 1,1 1-1,0 0 1,0-1 0,8-5 48,-1 0 1,1 0-1,-2 0 1,1-1-1,-1 0 1,0-1-1,0 1 1,-1-1-1,7-11 1,6-6-13,9-12 17,-20 24-5,2 1-1,0-1 0,0 1 0,1 1 1,0 0-1,1 1 0,13-9 1,-24 18-30,-1 0 0,1 1 0,0-1 1,0 0-1,0 1 0,0-1 0,0 1 1,0-1-1,0 1 0,0 0 0,0-1 1,0 1-1,0 0 0,0 0 1,0 0-1,0 0 0,0 0 0,0 0 1,0 0-1,1 0 0,-1 0 0,0 0 1,0 1-1,0-1 0,0 0 0,0 1 1,0-1-1,0 1 0,0-1 0,-1 1 1,1 0-1,0-1 0,1 2 1,1 2 71,-1 0 1,0-1 0,-1 1 0,1 0 0,0 0 0,-1 0 0,1 6 0,-1-6-37,-1-1 0,1 1 0,0 0 0,1-1 0,-1 1 1,1-1-1,-1 0 0,1 1 0,4 3 0,-5-6-55,0 0-1,1 0 0,-1-1 0,0 1 1,1-1-1,-1 0 0,0 1 0,1-1 1,-1 0-1,1 0 0,-1 0 0,0 1 1,1-2-1,-1 1 0,1 0 1,-1 0-1,1 0 0,-1-1 0,0 1 1,1-1-1,-1 1 0,0-1 0,1 1 1,-1-1-1,0 0 0,0 0 0,1 1 1,-1-1-1,0 0 0,0 0 1,1-2-1,14-10 84,0-1 0,24-28 0,-29 29-101,1 0 1,1 1 0,0 0 0,24-16 0,-36 27 4,1 0 1,-1 0 0,0 0 0,0 0 0,1 0 0,-1 0-1,0 0 1,1 1 0,-1-1 0,1 0 0,-1 1-1,1 0 1,-1-1 0,1 1 0,-1 0 0,1 0 0,-1-1-1,1 1 1,-1 1 0,1-1 0,0 0 0,-1 0-1,1 0 1,-1 1 0,1-1 0,-1 1 0,1-1 0,-1 1-1,0 0 1,1 0 0,-1-1 0,0 1 0,1 0-1,0 2 1,1 1 0,0 1-1,-1 0 0,0 0 0,0 0 1,0 0-1,-1 0 0,0 1 1,1 5-1,-1-8 24,-1-3-16,0 1 0,0 0 1,0 0-1,0 0 0,0 0 0,1 0 0,-1-1 0,0 1 0,1 0 0,-1 0 0,0 0 0,1-1 0,-1 1 1,1 0-1,0-1 0,-1 1 0,1 0 0,-1-1 0,1 1 0,0-1 0,-1 1 0,1-1 0,0 1 0,0-1 1,0 1-1,-1-1 0,2 1 0,0-1 10,0 0-1,-1-1 1,1 1 0,0 0 0,-1 0 0,1-1 0,0 1 0,-1-1-1,1 1 1,-1-1 0,1 0 0,-1 0 0,3-1 0,47-42-629,-42 35-88,29-29-3055,9-8-5651,-18 20 685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8.270"/>
    </inkml:context>
    <inkml:brush xml:id="br0">
      <inkml:brushProperty name="width" value="0.025" units="cm"/>
      <inkml:brushProperty name="height" value="0.025" units="cm"/>
    </inkml:brush>
  </inkml:definitions>
  <inkml:trace contextRef="#ctx0" brushRef="#br0">51 502 4548,'0'0'21263,"-6"0"-21231,4 1-43,1-1 0,-1 0-1,1 0 1,-1 1 0,0-1 0,1 1 0,-1 0-1,1-1 1,0 1 0,-1 0 0,1 0 0,-1 0-1,1 0 1,0 0 0,0 0 0,0 0 0,0 0-1,-1 1 1,1-1 0,1 0 0,-1 1 0,-1 1-1,-9 44-104,10-42 111,0-1-1,1 1 1,-1 0-1,1 0 1,1 0-1,-1 0 0,1 0 1,0 0-1,1 4 1,-2-8 3,1 0 0,-1 0 1,1 0-1,-1 0 0,1 0 0,-1-1 0,1 1 1,-1 0-1,1 0 0,0-1 0,-1 1 1,1-1-1,0 1 0,0 0 0,0-1 1,-1 1-1,1-1 0,0 0 0,0 1 1,2 0-1,-1-1 6,0 0 0,0 0 1,0 0-1,0 0 0,0-1 1,0 1-1,0-1 0,0 1 1,0-1-1,0 1 0,0-1 1,-1 0-1,5-2 0,0-2 14,1 1-1,0-2 0,-1 1 0,0-1 0,-1 0 0,1 0 1,-1 0-1,0-1 0,-1 0 0,1 0 0,4-12 1,2-5 7,-1 0 1,9-34-1,-8-9 87,-8 51-153,-3 14-46,0 4-62,1 0 155,-1-1 1,0 1 0,1-1-1,-1 0 1,1 0 0,-1 1-1,1-1 1,-1 0 0,1 0-1,0 0 1,0 1 0,-1-1-1,1 0 1,0 0-1,0 0 1,0 0 0,0 0-1,0-1 1,1 1 0,-1 0-1,0 0 1,0-1 0,0 1-1,1-1 1,-1 1-1,0-1 1,1 0 0,-1 1-1,0-1 1,1 0 0,-1 0-1,0 0 1,1 0 0,-1 0-1,1 0 1,-1 0 0,0 0-1,1-1 1,1 0-1,4 0 57,-1 0 0,0 0 0,0 0 0,0-1 0,0 0 0,0-1 0,11-5 0,-4-3 60,0 0 1,-1-2-1,-1 1 1,1-1-1,-2-1 1,0 0-1,-1-1 1,0 0-1,-1 0 1,-1-1 0,0 1-1,-1-2 1,-1 1-1,0-1 1,-1 0-1,-1 0 1,-1 0-1,0 0 1,-2 0-1,-1-32 1,1 49-123,0-1-1,0 0 1,0 1 0,0-1 0,0 0-1,0 1 1,-1-1 0,1 0-1,0 1 1,0-1 0,0 1-1,0-1 1,-1 1 0,1-1 0,0 0-1,-1 1 1,1-1 0,0 1-1,-1-1 1,1 1 0,-1-1-1,1 1 1,-1 0 0,1-1 0,-1 1-1,1-1 1,-1 1 0,1 0-1,-1 0 1,1-1 0,-1 1-1,0 0 1,1 0 0,-1 0 0,1-1-1,-1 1 1,0 0 0,1 0-1,-1 0 1,0 0 0,1 0-1,-1 0 1,1 1 0,-1-1 0,0 0-1,1 0 1,-1 0 0,1 0-1,-1 1 1,0-1 0,1 0-1,-1 1 1,1-1 0,-1 0 0,1 1-1,-1-1 1,1 1 0,-1-1-1,1 1 1,0-1 0,-1 2 0,-27 32-45,18-14 123,2 1-1,0 0 0,1 0 1,1 1-1,1 0 1,2 0-1,0 0 1,1 0-1,1 38 1,1-55-61,1 0-1,0 0 1,-1 0 0,2 0 0,-1 0 0,1 0-1,-1 0 1,1 0 0,1 0 0,-1-1-1,1 1 1,-1-1 0,1 0 0,1 0 0,-1 0-1,0 0 1,1 0 0,0-1 0,0 1 0,0-1-1,0 0 1,1-1 0,-1 1 0,1-1 0,-1 1-1,1-1 1,0-1 0,0 1 0,0-1 0,0 0-1,7 1 1,-3-1 6,1 0 1,-1 0-1,1-1 0,0 0 1,-1-1-1,1 0 0,-1 0 0,1-1 1,-1 0-1,0-1 0,0 0 1,0-1-1,0 1 0,0-2 0,-1 1 1,12-9-1,-9 3-2,-1 0 1,0 0-1,0-1 0,-1 0 1,0-1-1,-1 0 0,0-1 0,-1 1 1,-1-2-1,0 1 0,0 0 1,-2-1-1,1 0 0,-2 0 0,0-1 1,2-25-1,-5 39-23,0 1-1,0 0 1,0-1-1,0 1 1,0-1-1,-1 1 1,1 0-1,0-1 1,0 1 0,0 0-1,0-1 1,0 1-1,-1 0 1,1-1-1,0 1 1,0 0-1,-1 0 1,1-1-1,0 1 1,0 0 0,-1 0-1,1-1 1,0 1-1,-1 0 1,1 0-1,0 0 1,-1 0-1,1 0 1,0-1-1,-1 1 1,1 0 0,-1 0-1,1 0 1,0 0-1,-1 0 1,1 0-1,0 0 1,-1 0-1,1 0 1,-1 0-1,1 0 1,0 1 0,-1-1-1,1 0 1,0 0-1,-1 0 1,1 1-1,-19 8-115,13-3 91,0 1 0,0 0 0,1 0 0,-1 1 0,1 0 0,1-1 0,-5 13 0,7-17 18,0 1 0,1 0-1,-1 0 1,1 0 0,0 0 0,0 0 0,0 0 0,1 0 0,-1 0-1,1 0 1,0 0 0,0 0 0,0 0 0,1 0 0,0 0 0,0 0-1,0 0 1,3 7 0,-2-8-9,1 0 1,0-1-1,0 1 0,0-1 0,0 0 0,1 0 0,-1-1 1,1 1-1,-1-1 0,1 1 0,-1-1 0,1 0 0,0 0 0,0-1 1,-1 1-1,1-1 0,0 0 0,0 0 0,4 0 0,3 0-813,-1-1-1,1 0 0,-1 0 0,1-1 0,19-6 0,5-12-7075,-6-6-7811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8.837"/>
    </inkml:context>
    <inkml:brush xml:id="br0">
      <inkml:brushProperty name="width" value="0.025" units="cm"/>
      <inkml:brushProperty name="height" value="0.025" units="cm"/>
    </inkml:brush>
  </inkml:definitions>
  <inkml:trace contextRef="#ctx0" brushRef="#br0">1 175 5573,'3'-10'9017,"0"0"-8588,1 0 0,0 0-1,1 0 1,0 1 0,0-1 0,1 1 0,1 0 0,-1 1-1,1 0 1,1 0 0,0 0 0,0 1 0,0 0 0,12-7 0,-14 10-286,0 1 0,1-1 0,0 1 0,0 1 0,0-1 0,0 1 0,0 0 0,1 1 0,-1 0 0,13-1 0,-18 2-137,1 0 0,-1 1 0,1-1 1,-1 1-1,0-1 0,0 1 1,1 0-1,-1 0 0,0 0 0,0 0 1,0 0-1,0 1 0,0-1 0,0 1 1,0-1-1,0 1 0,-1-1 1,1 1-1,-1 0 0,1 0 0,-1 0 1,1 0-1,-1 0 0,0 0 1,0 0-1,0 1 0,-1-1 0,1 0 1,0 1-1,-1-1 0,1 0 0,-1 1 1,0-1-1,0 1 0,0 2 1,0 27 327,-1-1 0,-2 0 0,0 0 0,-10 33 1,6-33 397,2 0 1,1 0 0,0 61-1,4-90-717,0 0 0,1 0-1,-1 0 1,0 0 0,1 0 0,0 0-1,-1 0 1,1 0 0,0 0 0,0 0-1,0 0 1,0-1 0,0 1-1,0 0 1,1-1 0,-1 1 0,0-1-1,1 1 1,-1-1 0,1 0 0,0 1-1,1 0 1,1 0 9,0-1-1,0 1 1,0-1 0,1 0-1,-1 0 1,0 0 0,0-1-1,0 1 1,1-1 0,5 0-1,2-1 7,-1-1 0,1 0 0,0 0 0,-1-1 0,0-1 0,0 0 0,14-6-1,-19 7-329,0-1 0,0 1-1,-1-1 1,1-1-1,-1 1 1,8-9-1,-12 12-36,0 0 0,1-1 0,-1 1 0,-1-1 0,1 1 0,0-1 0,0 0 0,-1 1 0,1-1 0,0 0 0,-1 1 0,0-1 0,1 0 0,-1 0 0,0 0 0,0 1 0,0-1 1,0 0-1,0 0 0,-1 1 0,1-1 0,-1 0 0,1 0 0,-1 1 0,1-1 0,-1 0 0,0 1 0,0-1 0,0 1 0,0-1 0,-1-1 0,-18-19-7511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9.192"/>
    </inkml:context>
    <inkml:brush xml:id="br0">
      <inkml:brushProperty name="width" value="0.025" units="cm"/>
      <inkml:brushProperty name="height" value="0.025" units="cm"/>
    </inkml:brush>
  </inkml:definitions>
  <inkml:trace contextRef="#ctx0" brushRef="#br0">0 0 6054,'0'0'16079,"11"48"-15983,16-40-448,1-4-1378,3 1-928,-1-1-1474,-5-2 288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4.317"/>
    </inkml:context>
    <inkml:brush xml:id="br0">
      <inkml:brushProperty name="width" value="0.025" units="cm"/>
      <inkml:brushProperty name="height" value="0.025" units="cm"/>
    </inkml:brush>
  </inkml:definitions>
  <inkml:trace contextRef="#ctx0" brushRef="#br0">1 296 2819,'0'-8'5989,"0"3"-5698,-1-20 1295,2 1 0,1-1 0,0 0 0,11-43 0,-3 37-384,-5 15-167,0 0-1,1 0 0,11-21 0,-15 80 391,-28 169-540,13-120-890,-3 119 1,16-209 9,0-1 0,-1 0 1,1 1-1,0-1 0,0 0 1,0 1-1,0-1 0,1 0 1,-1 1-1,0-1 1,1 0-1,-1 1 0,0-1 1,1 0-1,0 0 0,-1 1 1,1-1-1,0 0 0,-1 0 1,1 0-1,0 0 0,0 0 1,0 0-1,0 0 0,0 0 1,0 0-1,0 0 1,1-1-1,-1 1 0,0 0 1,0-1-1,0 1 0,1-1 1,-1 1-1,0-1 0,1 0 1,-1 0-1,0 1 0,1-1 1,-1 0-1,1 0 0,0-1 1,3 1 34,-1-1-1,0 0 1,1 0 0,-1-1 0,0 0 0,0 1-1,0-1 1,0-1 0,0 1 0,-1 0-1,1-1 1,3-3 0,26-26 13,-2-1-1,-1-1 1,-2-2 0,-1-1-1,-2-1 1,24-49-1,-47 83-252,14-36-1024,-13 19-1749,-10 5-3664,-9 6-1643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9.184"/>
    </inkml:context>
    <inkml:brush xml:id="br0">
      <inkml:brushProperty name="width" value="0.025" units="cm"/>
      <inkml:brushProperty name="height" value="0.025" units="cm"/>
    </inkml:brush>
  </inkml:definitions>
  <inkml:trace contextRef="#ctx0" brushRef="#br0">1 35 13453,'0'0'2818,"59"17"-2049,-16-17-224,5-2-385,7-11-128,-3-4-3235,-7-3-5125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9.513"/>
    </inkml:context>
    <inkml:brush xml:id="br0">
      <inkml:brushProperty name="width" value="0.025" units="cm"/>
      <inkml:brushProperty name="height" value="0.025" units="cm"/>
    </inkml:brush>
  </inkml:definitions>
  <inkml:trace contextRef="#ctx0" brushRef="#br0">8 175 8808,'0'0'5808,"-1"9"-3266,-1-2-1955,1-4-376,0 0-1,0 0 1,1-1-1,-1 1 1,1 0-1,0 0 0,-1 0 1,1 0-1,1 0 1,-1 0-1,0 0 1,1 0-1,0 3 1,0-6-127,0 1 0,-1-1 1,1 1-1,0-1 1,-1 1-1,1-1 1,0 1-1,0-1 1,0 0-1,0 1 0,-1-1 1,1 0-1,0 0 1,0 1-1,0-1 1,0 0-1,0 0 1,0 0-1,-1 0 1,1 0-1,0-1 0,0 1 1,0 0-1,0 0 1,0 0-1,1-1 1,24-8 651,-8-1-495,0-1 1,-1-1-1,26-22 1,34-24-264,-70 54 0,0 0 1,1 0-1,-1 1 0,1 0 0,0 0 0,0 1 0,0 0 0,0 0 1,9 0-1,-15 1 14,0 1 1,0 1-1,1-1 1,-1 0 0,0 0-1,0 1 1,0-1-1,0 1 1,0 0-1,0 0 1,0 0 0,0 0-1,-1 0 1,1 0-1,0 0 1,0 0-1,-1 1 1,1-1-1,-1 1 1,1-1 0,-1 1-1,0 0 1,1-1-1,-1 1 1,0 0-1,0 0 1,0 0 0,-1 0-1,1 0 1,0 0-1,-1 0 1,1 2-1,0 0 15,1-1-1,-1 1 0,1-1 1,-1 0-1,1 0 0,0 1 0,0-1 1,1-1-1,-1 1 0,4 3 1,-6-5-51,1-1 1,0 1-1,0-1 1,0 1 0,0-1-1,0 0 1,-1 1 0,1-1-1,0 0 1,0 1-1,0-1 1,0 0 0,0 0-1,0 0 1,0 0-1,0 0 1,0 0 0,0 0-1,0 0 1,0-1 0,0 1-1,0 0 1,0-1-1,0 1 1,0 0 0,0-1-1,0 1 1,0-1-1,-1 1 1,1-1 0,0 0-1,0 1 1,-1-1 0,1 0-1,0 1 1,-1-1-1,1 0 1,-1 0 0,1 0-1,-1 0 1,1 0 0,-1 0-1,0 1 1,1-1-1,-1 0 1,0 0 0,0 0-1,1-1 1,1-5-1180,0 0 1,0 1 0,-1-1 0,1 0-1,-1-11 1,-1-38-5793,-3 26 3268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9.842"/>
    </inkml:context>
    <inkml:brush xml:id="br0">
      <inkml:brushProperty name="width" value="0.025" units="cm"/>
      <inkml:brushProperty name="height" value="0.025" units="cm"/>
    </inkml:brush>
  </inkml:definitions>
  <inkml:trace contextRef="#ctx0" brushRef="#br0">0 19 3651,'0'0'13661,"5"-4"-13495,-1 1-234,1 1 0,-1 1 0,1-1 0,-1 0 0,1 1 0,0 0 0,-1 0 0,1 0 0,0 1 0,0 0 0,0 0 0,-1 0 0,1 0 0,8 2 0,22 0-2873,11-4-1487,-24 1 4488,1 1 5685,-23 17-2626,-1-15-3071,0 1 0,1-1 0,0 0 0,0 1 0,0-1-1,0 0 1,0 1 0,0-1 0,0 0 0,1 1 0,-1-1-1,1 0 1,-1 1 0,1-1 0,0 0 0,0 0 0,0 0-1,1 0 1,-1 0 0,0 0 0,1 0 0,-1 0 0,1 0-1,-1-1 1,1 1 0,0-1 0,0 1 0,0-1 0,0 0-1,0 1 1,0-1 0,4 1 0,7 4 39,-3-3-128,0 2 0,0-1-1,0 1 1,13 10-1,-22-14 119,0-1-1,0 1 1,0 0-1,0-1 1,0 1-1,0 0 1,0 0-1,-1 0 1,1 0-1,0 0 1,-1 0-1,1 0 1,-1 0-1,1 0 1,-1 0-1,1 0 1,-1 0-1,0 1 1,1-1-1,-1 0 1,0 0-1,0 0 1,0 1-1,0-1 1,0 0-1,0 0 1,0 0-1,-1 1 1,1-1-1,0 0 1,-1 0-1,1 0 0,0 0 1,-1 0-1,0 0 1,1 0-1,-1 0 1,0 0-1,1 0 1,-1 0-1,0 0 1,0 0-1,0 0 1,0-1-1,1 1 1,-1 0-1,0-1 1,-1 1-1,-1 0 1,-11 9 664,0-1 1,-1 0 0,0-2-1,-33 13 1,38-17-936,0 0 1,-1-1-1,1 0 0,-1 0 1,-12 0-1,30-16-9137,9 2 3485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50.218"/>
    </inkml:context>
    <inkml:brush xml:id="br0">
      <inkml:brushProperty name="width" value="0.025" units="cm"/>
      <inkml:brushProperty name="height" value="0.025" units="cm"/>
    </inkml:brush>
  </inkml:definitions>
  <inkml:trace contextRef="#ctx0" brushRef="#br0">198 6 13645,'0'0'6134,"-11"-2"-4506,5 1-1543,0 0 0,0 0-1,0 1 1,0 0 0,0 0 0,0 0 0,0 1-1,0 0 1,0 0 0,0 0 0,1 1 0,-1 0 0,0 0-1,1 0 1,0 1 0,-1 0 0,-9 7 0,-31 29 408,43-37-497,1 0 1,0 0-1,0 0 1,0 0 0,0 0-1,0 1 1,1-1-1,-1 1 1,1-1-1,-1 1 1,1 0-1,0-1 1,0 1-1,0 0 1,1 0-1,-1 0 1,1 0-1,-1 3 1,5-5 14,-1 0 1,1-1-1,-1 1 1,1-1-1,-1 1 1,1-1 0,0-1-1,-1 1 1,5-1-1,-7 1-9,12-2-252,-1 0 0,1-1-1,-1-1 1,0 0 0,22-11-1,-23 9 11,1 1 0,0 1 1,0 0-1,0 0 0,21-3 0,-33 8 258,1-1 1,-1 0 0,0 1 0,1-1-1,-1 1 1,0-1 0,1 0-1,-1 1 1,0-1 0,0 1-1,0-1 1,0 1 0,1-1-1,-1 1 1,0-1 0,0 1-1,0-1 1,0 1 0,0-1-1,0 1 1,0-1 0,0 0 0,0 1-1,0-1 1,0 1 0,-1-1-1,1 1 1,0-1 0,0 1-1,0-1 1,-1 1 0,1-1-1,0 0 1,0 1 0,-1-1-1,1 1 1,-9 19 352,-73 113 2143,110-192-9437,-15 25 1072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50.789"/>
    </inkml:context>
    <inkml:brush xml:id="br0">
      <inkml:brushProperty name="width" value="0.025" units="cm"/>
      <inkml:brushProperty name="height" value="0.025" units="cm"/>
    </inkml:brush>
  </inkml:definitions>
  <inkml:trace contextRef="#ctx0" brushRef="#br0">56 0 8136,'0'0'9860,"0"8"-9225,-4 281 2205,4-287-2803,0 0 1,0 0-1,0 0 0,0 0 1,1 0-1,-1-1 1,1 1-1,-1 0 0,1 0 1,-1 0-1,1 0 0,0-1 1,0 1-1,0 0 1,0-1-1,0 1 0,0 0 1,1-1-1,-1 1 0,0-1 1,3 2 4697,-6-44-5328,-1 36 26,1 0-1,-1 0 1,-1 0 0,1 1-1,-1-1 1,1 1-1,-8-7 1,8 9 610,1 0 0,-1 0 1,0-1-1,1 0 0,-1 1 1,1-1-1,0 0 0,0 0 1,0-1-1,1 1 0,-1 0 1,1 0-1,-1-1 0,1 1 1,0-1-1,1 1 0,-1-1 1,0 0-1,1-6 0,1 8 16,-1 0-1,1 1 1,0-1-1,0 1 0,1-1 1,-1 1-1,0 0 0,0-1 1,1 1-1,-1 0 1,1 0-1,-1 0 0,1 0 1,-1 0-1,1 0 0,0 0 1,-1 1-1,1-1 1,3 0-1,40-12 5,-40 12-28,25-4-88,21-6-1214,-22-7-6681,-21 11 3699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51.445"/>
    </inkml:context>
    <inkml:brush xml:id="br0">
      <inkml:brushProperty name="width" value="0.025" units="cm"/>
      <inkml:brushProperty name="height" value="0.025" units="cm"/>
    </inkml:brush>
  </inkml:definitions>
  <inkml:trace contextRef="#ctx0" brushRef="#br0">0 23 11211,'0'0'13362,"0"10"-12578,4 50 25,20 97 0,-24-157-791,0 0 0,0 1-1,-1-1 1,1 0 0,0 1 0,0-1 0,0 0 0,0 1-1,0-1 1,0 1 0,0-1 0,0 0 0,0 1 0,0-1-1,1 0 1,-1 1 0,0-1 0,0 0 0,0 1 0,0-1-1,0 0 1,1 0 0,-1 1 0,0-1 0,0 0 0,1 1-1,-1-1 1,0 0 0,0 0 0,1 0 0,-1 1 0,0-1-1,0 0 1,1 0 0,-1 0 0,0 0 0,1 1 0,-1-1-1,0 0 1,1 0 0,-1 0 0,0 0 0,1 0 0,-1 0-1,1 0 1,-1 0 0,0 0 0,1 0 0,-1 0 0,1 0-1,11-21 540,5-29-245,-12 28-272,-1 1 1,-1-1-1,-1 0 1,-1-23-1,-1 44-136,30 29-496,-27-26 604,1 1 1,0-1-1,0 0 0,0 0 1,0-1-1,0 1 0,1-1 1,-1 0-1,0 0 1,1 0-1,-1-1 0,0 0 1,1 0-1,-1 0 0,1 0 1,-1 0-1,1-1 1,-1 0-1,0 0 0,0 0 1,1-1-1,-1 1 0,0-1 1,0 0-1,0 0 1,0-1-1,-1 1 0,1-1 1,-1 1-1,1-1 1,-1 0-1,0-1 0,0 1 1,0 0-1,-1-1 0,1 0 1,-1 1-1,0-1 1,0 0-1,0 0 0,0-1 1,-1 1-1,0 0 0,0 0 1,0-1-1,1-7 1,-2 12-20,0-1 0,-1 1 1,1 0-1,0 0 0,0-1 1,0 1-1,0 0 0,0-1 1,0 1-1,0 0 0,0 0 1,-1-1-1,1 1 0,0 0 0,0 0 1,0-1-1,-1 1 0,1 0 1,0 0-1,0 0 0,-1-1 1,1 1-1,0 0 0,0 0 1,-1 0-1,1 0 0,0 0 1,-1 0-1,1 0 0,0-1 1,-1 1-1,1 0 0,0 0 1,0 0-1,-1 0 0,1 0 1,0 0-1,-1 0 0,1 1 1,0-1-1,-1 0 0,1 0 1,0 0-1,0 0 0,-1 0 1,1 0-1,0 0 0,0 1 1,-1-1-1,1 0 0,0 0 0,0 0 1,-1 1-1,1-1 0,-16 12-181,14-8 183,-1 1 0,1-1 0,0 1 1,1-1-1,-1 1 0,1 0 0,0 0 0,0 0 0,1-1 0,-1 1 0,1 0 0,0 0 0,0 0 0,2 9 0,-1-13 15,0 1-1,0-1 1,0 0 0,0 0 0,0 0 0,0 0 0,0 0-1,0 0 1,0-1 0,0 1 0,0 0 0,0 0 0,1-1-1,-1 1 1,0-1 0,1 1 0,-1-1 0,0 0 0,1 1-1,-1-1 1,0 0 0,1 0 0,-1 0 0,1 0-1,-1 0 1,0 0 0,1-1 0,1 1 0,42-8 239,-35 3-226,-1 1 0,-1-1 0,1-1 0,-1 0 1,0 0-1,0 0 0,9-11 0,13-10-385,-30 27 319,1-1 0,-1 1 0,0 0 0,0 0 0,0 0 0,1 0 0,-1 0 0,0 0 0,0 0 0,1 0 0,-1 0 0,0 0 0,0 0 0,0 0 0,1 0 0,-1 0 0,0 0 0,0 0 0,1 0 0,-1 0 0,0 0 0,0 0 0,0 0 0,1 1 0,-1-1-1,0 0 1,0 0 0,0 0 0,0 0 0,1 0 0,-1 1 0,0-1 0,0 0 0,0 0 0,0 0 0,0 0 0,0 1 0,1-1 0,-1 0 0,0 0 0,0 0 0,0 1 0,0-1 0,0 0 0,0 0 0,0 1 0,0-1 0,0 0 0,0 0 0,0 0 0,0 1 0,0-1 0,0 0 0,0 1 0,3 24-216,-3-21 99,0 0 1,1 1-1,-1-1 0,1 0 1,0 0-1,0 1 0,1-1 1,2 5-1,-3-8-284,0 0-1,1 0 1,-1 0 0,0 0-1,1 0 1,-1-1 0,0 1-1,1-1 1,-1 1 0,1-1 0,-1 1-1,1-1 1,0 0 0,-1 0-1,1 0 1,-1 0 0,1 0-1,-1 0 1,1 0 0,0 0 0,1-1-1,10-6-5902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51.885"/>
    </inkml:context>
    <inkml:brush xml:id="br0">
      <inkml:brushProperty name="width" value="0.025" units="cm"/>
      <inkml:brushProperty name="height" value="0.025" units="cm"/>
    </inkml:brush>
  </inkml:definitions>
  <inkml:trace contextRef="#ctx0" brushRef="#br0">4 0 13581,'0'0'7367,"-2"9"-6652,1 14-376,1-1 1,0 1-1,2 0 0,1-1 1,1 1-1,0-1 0,2 0 0,13 34 1,2 23 973,-21-78-1297,0-1 0,1 1 0,-1 0 0,0-1 1,0 1-1,0-1 0,1 1 0,-1-1 0,0 1 0,0-1 0,1 1 0,-1-1 0,1 1 1,-1-1-1,0 1 0,1-1 0,-1 0 0,1 1 0,-1-1 0,1 0 0,-1 1 0,1-1 1,-1 0-1,1 0 0,-1 1 0,1-1 0,0 0 0,-1 0 0,1 0 0,-1 0 0,1 0 1,0 0-1,19-11 396,9-28-176,-26 27-752,0 1 1,-1-1-1,0 0 0,0-21 1,-1 13-6197,-1 28-5677,0-3 12831,0 0 1,1 0-1,0-1 1,0 1 0,0-1-1,0 1 1,1-1 0,0 1-1,0-1 1,0 0-1,0 0 1,1 0 0,-1 0-1,1 0 1,0 0-1,0-1 1,1 1 0,-1-1-1,1 0 1,6 5 0,-8-7-459,1 0 0,-1 0 0,0 0 0,1 0 0,-1 0 0,1 0 0,0 0 0,-1-1 0,1 0 0,-1 1 0,1-1 0,0 0 0,-1 0 0,1 0 0,4-1 1,-4 0-308,0 0 0,0-1 0,0 1 0,0 0 0,0-1 0,-1 0 0,1 0 0,0 0 0,-1 0 0,0 0 0,1 0 0,-1 0 0,0-1 0,0 1 0,-1-1 1,3-2-1,9-18-4690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52.642"/>
    </inkml:context>
    <inkml:brush xml:id="br0">
      <inkml:brushProperty name="width" value="0.025" units="cm"/>
      <inkml:brushProperty name="height" value="0.025" units="cm"/>
    </inkml:brush>
  </inkml:definitions>
  <inkml:trace contextRef="#ctx0" brushRef="#br0">33 141 1089,'-1'-13'5125,"1"1"-4256,-5-55 2410,4 61-2243,0 0-1,-1-1 1,0 1 0,0 1-1,-5-12 1,7 17-988,0 0 1,0 0 0,0 0-1,0 0 1,0 0 0,0-1-1,0 1 1,0 0 0,-1 0-1,1 0 1,0 0-1,0 0 1,0 0 0,0 0-1,0 0 1,0 0 0,0 0-1,0 0 1,0-1 0,0 1-1,0 0 1,-1 0 0,1 0-1,0 0 1,0 0 0,0 0-1,0 0 1,0 0 0,0 0-1,0 0 1,0 0-1,-1 0 1,1 0 0,0 0-1,0 0 1,0 0 0,0 0-1,0 0 1,0 0 0,0 0-1,0 0 1,-1 0 0,1 0-1,0 0 1,0 0 0,0 0-1,0 1 1,0-1-1,0 0 1,0 0 0,0 0-1,0 0 1,0 0 0,0 0-1,-1 0 1,1 0 0,0 0-1,0 0 1,0 1 0,0-1-1,0 0 1,0 0 0,0 0-1,0 0 1,-3 12 606,0 12-607,2 1 146,2 0 1,1 0-1,2-1 1,0 1-1,1-1 1,1 0 0,2 0-1,16 37 1,-24-60-182,1 0 0,-1 0-1,0 1 1,1-1 0,-1 0 0,1 0 0,-1 1 0,1-1 0,0 0 0,-1 0 0,1 0 0,0 0 0,0 0 0,0 0 0,0 0 0,0 0-1,0 0 1,0-1 0,0 1 0,0 0 0,0-1 0,1 1 0,-1-1 0,0 1 0,0-1 0,1 1 0,-1-1 0,0 0 0,0 0 0,1 0-1,-1 1 1,0-1 0,1 0 0,-1-1 0,0 1 0,2 0 0,-1-2 22,1 1 0,-1-1 0,0 0 0,0 0 0,0 0 0,-1 0 0,1 0 0,0 0 0,-1 0 0,1-1 0,-1 1 0,0-1 0,1 1 0,-1-1 0,-1 1 0,2-4 0,1-4 21,-1 0 1,0 0-1,0 0 1,-1-1 0,0 1-1,-1 0 1,0-1-1,-1 1 1,-2-16 0,3 25-55,-1 0 0,1 1 0,0-1 1,0 1-1,0-1 0,-1 0 0,1 1 0,0-1 1,-1 1-1,1-1 0,0 1 0,-1-1 1,1 1-1,-1 0 0,1-1 0,-1 1 1,1-1-1,-1 1 0,1 0 0,-1 0 1,1-1-1,-1 1 0,0 0 0,1 0 1,-1 0-1,1-1 0,-1 1 0,0 0 0,1 0 1,-1 0-1,1 0 0,-1 0 0,0 0 1,1 0-1,-1 0 0,0 1 0,1-1 1,-1 0-1,1 0 0,-1 0 0,1 1 1,-1-1-1,0 0 0,1 1 0,-1-1 1,1 0-1,-1 1 0,1-1 0,0 1 0,-1-1 1,1 0-1,-1 1 0,1-1 0,0 1 1,-1 0-1,1-1 0,0 1 0,0-1 1,-1 1-1,1-1 0,0 2 0,-1 2 20,0 0-1,1 0 0,-1 0 0,1 0 1,0 0-1,0 0 0,0 0 0,1-1 1,-1 1-1,1 0 0,0 0 0,0 0 0,1 0 1,-1-1-1,1 1 0,-1 0 0,1-1 1,1 0-1,-1 1 0,0-1 0,1 0 1,-1 0-1,1 0 0,0 0 0,0-1 1,0 1-1,0-1 0,1 0 0,-1 0 1,1 0-1,-1 0 0,1-1 0,-1 1 1,1-1-1,0 0 0,0 0 0,0 0 1,0-1-1,0 1 0,0-1 0,0 0 0,0 0 1,0 0-1,0-1 0,0 1 0,-1-1 1,9-3-1,-7 2-23,0-2 0,0 1 0,0 0 0,0-1 0,0 0 1,-1 0-1,1 0 0,-1-1 0,0 1 0,-1-1 0,1 0 0,-1 0 0,0-1 0,0 1 0,-1 0 0,1-1 1,-1 0-1,-1 0 0,1 1 0,-1-1 0,0 0 0,0 0 0,0 0 0,-1 0 0,0 0 0,0 0 1,-2-7-1,2 12-5,-1 1 0,1 0 1,0 0-1,-1 0 0,1 0 0,0 0 1,-1 0-1,1 0 0,0 0 1,-1 0-1,1 0 0,0 0 1,-1 0-1,1 0 0,0 0 1,-1 0-1,1 0 0,0 0 1,-1 1-1,1-1 0,0 0 1,-1 0-1,1 0 0,0 0 1,0 1-1,-1-1 0,1 0 0,0 0 1,0 1-1,-1-1 0,1 0 1,0 1-1,0-1 0,0 0 1,0 0-1,-1 1 0,1-1 1,0 0-1,0 1 0,0-1 1,0 0-1,0 1 0,0-1 1,0 0-1,0 1 0,-10 17 42,9-14-12,-1 0 0,1 1-1,0-1 1,0 0 0,1 1 0,0-1-1,-1 1 1,1-1 0,1 1-1,-1-1 1,1 1 0,1 7 0,0-10-9,-1 0 0,1 0 0,-1 0 1,1-1-1,0 1 0,-1 0 1,1-1-1,0 0 0,0 1 1,0-1-1,0 0 0,0 0 1,1 0-1,-1 0 0,0-1 1,0 1-1,1 0 0,-1-1 0,0 0 1,1 1-1,-1-1 0,0 0 1,1 0-1,-1 0 0,3-1 1,3 0-103,0 0 1,0 0-1,-1-1 1,1 0-1,-1 0 1,1-1-1,7-4 1,-7 3 37,1 1 0,0 0 0,0 0-1,12-2 1,15 19 723,-32-15-614,0 1-1,0-1 1,0 0-1,0-1 1,0 1-1,0-1 1,-1 1 0,1-1-1,-1 0 1,1 0-1,-1-1 1,0 1-1,0-1 1,0 1 0,0-1-1,0 0 1,-1 0-1,1 0 1,-1-1-1,0 1 1,0-1 0,0 1-1,0-1 1,-1 0-1,3-5 1,0-4 115,1 0 1,-2 0-1,0 0 1,0 0-1,-1 0 1,0-21-1,-2 33-191,0 0 1,1 1-1,-1-1 1,0 0-1,1 0 1,-1 0-1,1 0 1,-1 0-1,1 1 1,0-1-1,-1 0 1,1 0-1,0 1 1,-1-1-1,1 1 1,0-1-1,0 0 1,0 1-1,-1-1 1,1 1-1,0 0 1,0-1-1,0 1 1,0 0-1,0 0 1,0-1-1,0 1 1,0 0-1,0 0 1,0 0-1,0 0 1,0 0-1,0 0 1,0 0-1,1 1 1,42 5-1741,-39-5 1423,54 7-5197,-27-7-309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53.411"/>
    </inkml:context>
    <inkml:brush xml:id="br0">
      <inkml:brushProperty name="width" value="0.025" units="cm"/>
      <inkml:brushProperty name="height" value="0.025" units="cm"/>
    </inkml:brush>
  </inkml:definitions>
  <inkml:trace contextRef="#ctx0" brushRef="#br0">1 2339 15503,'641'-248'-907,"-117"43"452,1544-506 6705,-1660 576-5197,-37 13-741,1638-562 1709,-1998 679-2021,648-216 22,-658 220 150,26-5-1940,-23 7-2274,-15 6-666,-11 6-2499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36.642"/>
    </inkml:context>
    <inkml:brush xml:id="br0">
      <inkml:brushProperty name="width" value="0.025" units="cm"/>
      <inkml:brushProperty name="height" value="0.025" units="cm"/>
    </inkml:brush>
  </inkml:definitions>
  <inkml:trace contextRef="#ctx0" brushRef="#br0">49 65 4612,'0'0'8627,"0"-9"-5082,5-47-64,-3 61-309,5 40-2036,-38 364 1602,-1 1-998,36-395-1682,5-19 43,9-20-115,2-44-3236,-14 20-3889,-5 19-1835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4.678"/>
    </inkml:context>
    <inkml:brush xml:id="br0">
      <inkml:brushProperty name="width" value="0.025" units="cm"/>
      <inkml:brushProperty name="height" value="0.025" units="cm"/>
    </inkml:brush>
  </inkml:definitions>
  <inkml:trace contextRef="#ctx0" brushRef="#br0">0 0 13645,'0'0'1185,"0"73"577,0-39-33,2-6-415,16-5-642,0-3-255,12-4-353,0-7-321,8-8-2241,-4-1-3428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37.587"/>
    </inkml:context>
    <inkml:brush xml:id="br0">
      <inkml:brushProperty name="width" value="0.025" units="cm"/>
      <inkml:brushProperty name="height" value="0.025" units="cm"/>
    </inkml:brush>
  </inkml:definitions>
  <inkml:trace contextRef="#ctx0" brushRef="#br0">668 178 4420,'-10'0'6913,"4"0"-6533,-68 0 4542,-131-16-1,9-8-2019,65 11-2211,128 12-693,0 1 1,0-1-1,0 1 0,0-1 1,1 0-1,-1 0 0,0 0 0,0 0 1,1-1-1,-1 1 0,1-1 0,-1 0 1,-3-2-1,6 3-30,0 1 0,-1-1-1,1 1 1,0-1 0,-1 0 0,1 1-1,0-1 1,-1 1 0,1-1 0,0 0 0,0 1-1,0-1 1,0 0 0,0 1 0,0-1-1,0 0 1,0 1 0,0-1 0,0 0-1,0 1 1,0-1 0,0 1 0,1-2 0,-1 0-112,1 1 1,0-1 0,0 1 0,0-1 0,1 1 0,-1 0 0,0 0-1,0-1 1,1 1 0,-1 0 0,1 0 0,2-1 0,17-11-2910,0 2 1,1 0 0,25-7 0,10-2-6974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37.935"/>
    </inkml:context>
    <inkml:brush xml:id="br0">
      <inkml:brushProperty name="width" value="0.025" units="cm"/>
      <inkml:brushProperty name="height" value="0.025" units="cm"/>
    </inkml:brush>
  </inkml:definitions>
  <inkml:trace contextRef="#ctx0" brushRef="#br0">269 0 14830,'0'0'6011,"-1"9"-5365,-1 2-533,-1 0 0,-1 0 0,0 0-1,-1 0 1,0-1 0,0 1 0,-12 16 0,-61 75 276,45-61-149,-78 96-1131,195-237-8307,-41 47 3251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38.279"/>
    </inkml:context>
    <inkml:brush xml:id="br0">
      <inkml:brushProperty name="width" value="0.025" units="cm"/>
      <inkml:brushProperty name="height" value="0.025" units="cm"/>
    </inkml:brush>
  </inkml:definitions>
  <inkml:trace contextRef="#ctx0" brushRef="#br0">87 1 6054,'0'0'10303,"-4"9"-8856,-14 28-490,2 1 0,-13 48 0,24-66-798,0 0 0,1 1-1,2-1 1,0 1 0,1-1-1,3 42 1,-1-59-195,-1 0-1,1 0 1,0 0-1,0 0 1,1 0-1,-1 0 1,1 0-1,-1 0 1,1 0 0,0-1-1,0 1 1,0-1-1,0 1 1,1-1-1,-1 0 1,1 0-1,-1 0 1,5 2 0,13 14-7765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38.653"/>
    </inkml:context>
    <inkml:brush xml:id="br0">
      <inkml:brushProperty name="width" value="0.025" units="cm"/>
      <inkml:brushProperty name="height" value="0.025" units="cm"/>
    </inkml:brush>
  </inkml:definitions>
  <inkml:trace contextRef="#ctx0" brushRef="#br0">1 0 13549,'0'0'8968,"75"18"-8423,-36-17-225,6 0-256,-2-1 0,-2 0-32,0 0 0,-4 0-32,-1 0-224,-2 0-1249,-4-6-2403,-6-6-5445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39.310"/>
    </inkml:context>
    <inkml:brush xml:id="br0">
      <inkml:brushProperty name="width" value="0.025" units="cm"/>
      <inkml:brushProperty name="height" value="0.025" units="cm"/>
    </inkml:brush>
  </inkml:definitions>
  <inkml:trace contextRef="#ctx0" brushRef="#br0">1 364 1986,'0'0'20147,"10"-8"-19159,223-232 2328,-158 158-2858,-62 66-424,5-1 160,-14 21-121,-2 14-75,-4 9 72,-1 0 0,-2 0 0,0-1 1,-2 0-1,-11 29 0,9-30-64,1 1 1,1 0-1,1 0 0,2 1 1,-2 30-1,6-57-61,0 1-1,0-1 1,0 1 0,1-1-1,-1 0 1,0 1 0,0-1-1,1 1 1,-1-1 0,0 0 0,1 1-1,-1-1 1,0 0 0,1 1-1,-1-1 1,0 0 0,1 1 0,-1-1-1,1 0 1,-1 0 0,0 0-1,1 1 1,-1-1 0,1 0-1,-1 0 1,1 0 0,-1 0 0,1 0-1,-1 0 1,1 0 0,-1 0-1,1 0 1,-1 0 0,0 0 0,1 0-1,-1 0 1,2-1 0,19-5-2713,4-13-1257,0-8-2274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39.719"/>
    </inkml:context>
    <inkml:brush xml:id="br0">
      <inkml:brushProperty name="width" value="0.025" units="cm"/>
      <inkml:brushProperty name="height" value="0.025" units="cm"/>
    </inkml:brush>
  </inkml:definitions>
  <inkml:trace contextRef="#ctx0" brushRef="#br0">165 0 10666,'0'0'8104,"0"9"-6284,-2 6-1248,0-1 1,0-1-1,-1 1 0,-1 0 0,-10 24 1,-40 75 924,4-8-1137,46-97-303,-18 45-271,15-45-1352,11-35-1879,3-7-239,1-8-2102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0.064"/>
    </inkml:context>
    <inkml:brush xml:id="br0">
      <inkml:brushProperty name="width" value="0.025" units="cm"/>
      <inkml:brushProperty name="height" value="0.025" units="cm"/>
    </inkml:brush>
  </inkml:definitions>
  <inkml:trace contextRef="#ctx0" brushRef="#br0">149 13 9001,'0'0'2893,"-10"-3"-400,3 1-2005,0 0 0,0 0-1,0 1 1,0 0 0,0 0 0,-1 1 0,-12 1 0,17-1-356,1 1 1,-1-1 0,0 1 0,0 0 0,0 0 0,0 1-1,1-1 1,-1 1 0,1-1 0,-1 1 0,1 0 0,0 0-1,-1 0 1,1 0 0,0 0 0,0 0 0,0 0 0,1 1-1,-1-1 1,0 1 0,1 0 0,0-1 0,0 1 0,0 0-1,-2 5 1,2-5-76,0-1 1,0 1-1,0-1 0,1 1 0,-1-1 0,0 1 1,1-1-1,0 1 0,0-1 0,0 1 0,0 0 0,0-1 1,0 1-1,1-1 0,-1 1 0,1-1 0,0 1 0,-1-1 1,1 1-1,0-1 0,1 0 0,-1 1 0,0-1 1,1 0-1,-1 0 0,1 0 0,0 0 0,-1 0 0,1 0 1,0-1-1,0 1 0,4 2 0,0-2 55,0 0 0,0 0 0,0-1 0,0 1 0,0-1 0,0-1 0,0 1 0,1-1 0,-1 0-1,0-1 1,0 0 0,0 0 0,7-2 0,-4 1-41,0 0-1,0-1 1,-1-1-1,0 0 1,13-7-1,-17 9-44,-1 0 0,0 0-1,0 0 1,0-1 0,0 1-1,0-1 1,-1 0 0,1 0-1,-1 0 1,0 0 0,0 0-1,0 0 1,0-1 0,0 1-1,-1-1 1,2-3 0,-3 6-10,0 0 1,0 1-1,0-1 0,-1 0 1,1 1-1,0-1 1,0 0-1,0 0 1,0 1-1,-1-1 1,1 0-1,0 1 1,-1-1-1,1 0 0,-1 1 1,1-1-1,0 1 1,-1-1-1,0 0 1,1 1-1,-1-1 1,1 1-1,-1 0 0,1-1 1,-1 1-1,0-1 1,1 1-1,-1 0 1,0 0-1,0-1 1,1 1-1,-1 0 1,0 0-1,1 0 0,-1 0 1,0 0-1,0 0 1,1 0-1,-1 0 1,0 0-1,0 0 1,0 0-1,-36 4 140,36-4-155,-8 2 0,-1 1 1,0 0-1,1 1 0,0 0 0,0 1 0,0 0 0,0 0 0,1 1 0,0 0 0,0 0 0,-9 10 0,12-11-77,-1 0 1,1 1-1,0 0 1,1 0-1,-1 0 1,1 1-1,0-1 1,1 1-1,0 0 1,0 0-1,0 0 1,1 1-1,0-1 1,0 1-1,0 11 1,2-16-221,0 0 1,0 0 0,1 0 0,0 1 0,-1-1 0,1 0-1,0 0 1,1 0 0,-1 0 0,0 0 0,1-1-1,0 1 1,-1 0 0,1-1 0,0 1 0,1-1-1,-1 0 1,0 1 0,1-1 0,-1 0 0,1 0-1,-1-1 1,1 1 0,0-1 0,0 1 0,4 1-1,28 12-5320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0.437"/>
    </inkml:context>
    <inkml:brush xml:id="br0">
      <inkml:brushProperty name="width" value="0.025" units="cm"/>
      <inkml:brushProperty name="height" value="0.025" units="cm"/>
    </inkml:brush>
  </inkml:definitions>
  <inkml:trace contextRef="#ctx0" brushRef="#br0">92 177 14926,'0'0'2477,"-9"8"-358,4-3-1637,-39 40 2140,41-42-2534,1 0 0,-1 0-1,1 0 1,0 0 0,0 1 0,0-1 0,1 1-1,-1-1 1,1 1 0,0 0 0,0-1 0,0 1 0,0 0-1,1 0 1,-1 0 0,1 5 0,0-8-78,1 0 0,-1-1 0,1 1 0,-1 0 1,1 0-1,0 0 0,-1-1 0,1 1 0,0 0 0,-1-1 0,1 1 1,0 0-1,0-1 0,-1 1 0,1-1 0,0 1 0,0-1 0,0 0 1,0 1-1,0-1 0,0 0 0,0 0 0,0 1 0,0-1 0,0 0 1,-1 0-1,1 0 0,0 0 0,0 0 0,0-1 0,0 1 0,0 0 1,0 0-1,0-1 0,0 1 0,0 0 0,0-1 0,0 1 0,0-1 1,37-17 715,-35 14-607,1 1 1,-1-1-1,0 1 1,0-1-1,0 0 0,0 0 1,-1 0-1,0-1 1,0 1-1,0-1 1,0 1-1,-1-1 1,1 0-1,-1 1 1,0-1-1,-1 0 1,1 0-1,-1 0 1,0 1-1,0-1 1,-1-6-1,0 8-108,0 0-1,0 1 0,0-1 1,0 0-1,0 1 0,0-1 1,-1 1-1,0-1 0,1 1 0,-1 0 1,0 0-1,0-1 0,0 1 1,0 1-1,0-1 0,-1 0 1,1 0-1,-1 1 0,1 0 1,-1-1-1,1 1 0,-1 0 1,0 0-1,1 0 0,-1 1 1,0-1-1,0 1 0,0-1 0,0 1 1,0 0-1,1 0 0,-1 0 1,0 1-1,0-1 0,-5 2 1,6-2-74,1 0 1,-1 1-1,1-1 1,-1 0-1,1 1 1,0-1-1,-1 1 1,1-1-1,-1 1 1,1 0-1,0-1 1,-1 1-1,1 0 1,0 0-1,0 0 1,0 0-1,0 0 1,0 0-1,0 1 1,0-1-1,0 0 1,0 0-1,1 1 1,-1-1-1,0 0 1,1 1-1,-1-1 1,0 4-1,1-4-192,0 0 0,0 0 0,1 0-1,-1 0 1,0 1 0,1-1 0,-1 0 0,0 0 0,1 0 0,-1 0-1,1 0 1,0 0 0,-1 0 0,1 0 0,0 0 0,-1 0-1,1-1 1,0 1 0,0 0 0,0 0 0,0-1 0,0 1 0,0 0-1,0-1 1,0 1 0,0-1 0,0 0 0,0 1 0,0-1-1,1 0 1,-1 1 0,0-1 0,0 0 0,0 0 0,0 0 0,3 0-1,20 0-6812</inkml:trace>
  <inkml:trace contextRef="#ctx0" brushRef="#br0" timeOffset="1">371 25 16656,'0'0'9224,"73"-15"-9224,-34 13-384,4 0-2018,-2 0-609,-7 0-2466,-5 0-3748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0.780"/>
    </inkml:context>
    <inkml:brush xml:id="br0">
      <inkml:brushProperty name="width" value="0.025" units="cm"/>
      <inkml:brushProperty name="height" value="0.025" units="cm"/>
    </inkml:brush>
  </inkml:definitions>
  <inkml:trace contextRef="#ctx0" brushRef="#br0">29 0 17905,'0'0'4516,"-23"58"-4163,18-25-97,5 2-32,0 4-192,0-1-32,0 1-288,0 0-1698,0-5-1409,0-5-2050,0-6-609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1.112"/>
    </inkml:context>
    <inkml:brush xml:id="br0">
      <inkml:brushProperty name="width" value="0.025" units="cm"/>
      <inkml:brushProperty name="height" value="0.025" units="cm"/>
    </inkml:brush>
  </inkml:definitions>
  <inkml:trace contextRef="#ctx0" brushRef="#br0">8 161 13901,'0'0'2797,"-2"-9"-581,1 6-2125,0 0 0,0 0 0,0 0 0,1 0 0,-1 0 0,1 0 0,0 0 0,0 0 0,0 0 0,0 0 1,1 0-1,-1 0 0,1 0 0,0 0 0,0 0 0,0 0 0,0 0 0,0 0 0,1 1 0,-1-1 0,1 0 0,-1 1 0,1-1 0,0 1 0,0 0 0,0 0 0,1 0 1,-1 0-1,0 0 0,1 0 0,0 0 0,-1 1 0,1-1 0,4-1 0,13-6 97,1 0-1,1 1 1,-1 2 0,1 0 0,39-6 0,-5 7-143,64 1 0,-114 4-47,0 0 0,-1 0 0,1 1 0,0 0 0,-1 0 1,1 1-1,-1-1 0,1 1 0,-1 0 0,10 6 0,-14-7 40,1 0 1,-1 0-1,1 1 0,-1-1 1,0 0-1,0 1 0,1-1 1,-1 1-1,0-1 0,0 1 1,-1 0-1,1 0 0,0-1 1,0 1-1,-1 0 0,1 0 1,-1 0-1,0-1 1,0 1-1,1 0 0,-1 0 1,0 0-1,-1 0 0,1 0 1,0 0-1,0 0 0,-1-1 1,1 1-1,-1 0 0,0 0 1,1 0-1,-1-1 0,0 1 1,0 0-1,0-1 0,0 1 1,-2 1-1,-11 15 291,0-2 0,0 1 0,-2-2 0,0 0 0,-1-1 0,0-1 0,-1 0 0,-1-1 0,0-1 0,-20 8 1,30-16-1071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5.685"/>
    </inkml:context>
    <inkml:brush xml:id="br0">
      <inkml:brushProperty name="width" value="0.025" units="cm"/>
      <inkml:brushProperty name="height" value="0.025" units="cm"/>
    </inkml:brush>
  </inkml:definitions>
  <inkml:trace contextRef="#ctx0" brushRef="#br0">70 83 10858,'0'0'6358,"-9"5"-4783,5-3-1395,0 0-1,1 0 1,-1 0-1,0 1 1,1-1 0,0 1-1,-1 0 1,1 0-1,0 0 1,1 0 0,-1 0-1,0 1 1,1 0-1,0-1 1,0 1-1,0 0 1,0 0 0,1 0-1,-1 0 1,1 0-1,0 0 1,0 1 0,1-1-1,-1 6 1,1-8-123,-1 0 1,1-1 0,0 1 0,0 0 0,0-1-1,1 1 1,-1 0 0,0-1 0,1 1-1,-1 0 1,1-1 0,-1 1 0,1-1 0,0 1-1,0-1 1,0 1 0,0-1 0,0 0-1,0 1 1,0-1 0,0 0 0,0 0 0,1 0-1,-1 0 1,3 2 0,-1-2-14,-1-1-1,1 1 1,-1-1 0,1 0 0,-1 0 0,1 0-1,0 0 1,-1 0 0,1-1 0,-1 1-1,1-1 1,-1 0 0,1 1 0,-1-1 0,1 0-1,-1 0 1,3-3 0,36-29 133,-37 29-183,-1 0 1,1 1-1,0-1 0,0 1 0,0-1 1,1 1-1,-1 0 0,1 1 0,0-1 0,-1 1 1,1 0-1,0 0 0,0 1 0,8-2 1,-12 3 0,1 1 1,-1-1-1,1 1 0,-1-1 1,1 1-1,-1 0 1,0 0-1,1-1 1,-1 1-1,0 0 1,0 0-1,1 0 1,-1 1-1,0-1 1,0 0-1,0 0 1,0 1-1,-1-1 0,1 0 1,0 1-1,-1-1 1,1 1-1,-1-1 1,1 1-1,-1-1 1,1 3-1,10 49 122,-9-39-90,-2-14-11,0 0 0,0 0 0,0 0 0,0 0 0,0 1-1,0-1 1,0 0 0,0 0 0,1 0 0,-1 0 0,0 0 0,0 0 0,0 0 0,0 1 0,0-1 0,0 0 0,1 0-1,-1 0 1,0 0 0,0 0 0,0 0 0,0 0 0,0 0 0,1 0 0,-1 0 0,0 0 0,0 0 0,0 0-1,0 0 1,1 0 0,-1 0 0,0 0 0,0 0 0,0 0 0,0 0 0,0 0 0,1 0 0,-1 0 0,0 0 0,0-1-1,0 1 1,0 0 0,0 0 0,1 0 0,-1 0 0,0 0 0,0 0 0,0 0 0,0 0 0,0-1 0,0 1-1,0 0 1,0 0 0,1 0 0,12-14 216,9-16-213,-12 16 7,21-36 10,-30 48-27,1-1 0,-1 1-1,0-1 1,0 1 0,-1-1 0,1 1-1,0-1 1,-1 0 0,1 0-1,-1 1 1,0-1 0,0 0 0,0 1-1,0-1 1,-1 0 0,1 0 0,-2-3-1,-2-3 9,2 6-31,1 1 0,0 0 1,0 0-1,0-1 0,1 1 0,-1-1 0,1 1 0,-1 0 0,1-1 0,0 1 1,0-4-1,0 6 30,1 7-183,-1-7 166,0 0 0,0 1-1,-1-1 1,1 1 0,0-1 0,0 0 0,0 1-1,0-1 1,0 0 0,0 1 0,0-1-1,0 0 1,0 1 0,0-1 0,0 1-1,0-1 1,0 0 0,0 1 0,0-1-1,0 0 1,1 1 0,-1-1 0,0 0-1,0 1 1,0-1 0,1 0 0,-1 1-1,0-1 1,0 0 0,1 0 0,-1 1-1,0-1 1,0 0 0,1 0 0,-1 1-1,0-1 1,1 0 0,-1 0 0,0 0 0,1 0-1,-1 0 1,1 1 0,-1-1 0,0 0-1,1 0 1,-1 0 0,0 0 0,1 0-1,-1 0 1,1 0 0,-1 0 0,0 0-1,1 0 1,0-1 0,51-7-9,-44 5 6,0 2 0,0-1 0,0 1 0,0 0 0,0 0-1,0 1 1,12 1 0,-18 0 0,0 0 0,0 0 0,-1 0 0,1 0 0,0 0 1,-1 0-1,1 0 0,-1 1 0,0-1 0,1 0 0,-1 1 0,0-1 0,0 1 0,0 0 0,0-1 0,0 1 0,0 0 0,-1 0 0,1-1 0,0 1 0,-1 0 1,1 0-1,-1 0 0,0 0 0,0 3 0,3 58 32,-3-53-18,-18 92 1287,18-101-1163,16-36 314,-12 22-426,0 0 0,-1 0 0,-1-1 0,0 1 0,-1-1 0,0 1 0,-2-15 0,2 27-27,-1 1 1,0-1-1,0 1 0,0-1 0,0 1 0,0-1 0,0 1 0,0-1 0,-1 1 0,1-1 0,0 1 0,0 0 0,0-1 0,0 1 0,0-1 0,-1 1 0,1-1 0,0 1 0,0 0 0,-1-1 1,1 1-1,0 0 0,-1-1 0,1 1 0,0 0 0,-1-1 0,1 1 0,-1 0 0,1 0 0,0-1 0,-1 1 0,1 0 0,-1 0 0,1 0 0,-1 0 0,1-1 0,-1 1 0,1 0 1,-1 0-1,1 0 0,-1 0 0,1 0 0,0 0 0,-1 0 0,1 0 0,-1 1 0,1-1 0,-1 0 0,1 0 0,-1 0 0,1 0 0,0 1 0,-1-1 0,1 0 0,-1 0 0,0 1 0,-2 7-212,20-3 183,-12-5 41,0-1 0,1 1 0,-1-1 0,0-1 0,0 1 0,0-1 0,0 1 1,0-2-1,0 1 0,0 0 0,-1-1 0,1 0 0,5-5 0,-1 1 16,-1-1-1,0 0 1,0-1-1,-1 0 1,9-14-1,-16 23-25,0 0 0,0-1 0,0 1 0,0 0 0,0 0 0,0 0 0,0 0-1,0 0 1,0-1 0,0 1 0,0 0 0,0 0 0,0 0 0,0 0 0,0 0-1,0 0 1,0-1 0,0 1 0,0 0 0,0 0 0,1 0 0,-1 0 0,0 0-1,0 0 1,0-1 0,0 1 0,0 0 0,0 0 0,0 0 0,0 0 0,1 0 0,-1 0-1,0 0 1,0 0 0,0 0 0,0 0 0,0 0 0,0 0 0,1 0 0,-1 0-1,0-1 1,0 1 0,0 0 0,0 0 0,0 0 0,1 0 0,-1 1 0,0-1-1,0 0 1,0 0 0,0 0 0,0 0 0,1 0 0,-1 0 0,0 0 0,0 0-1,0 0 1,0 0 0,0 0 0,0 0 0,0 0 0,1 0 0,-1 1 0,0-1-1,0 0 1,0 14-71,-7 26 58,7-37 3,-4 17 9,1-11 3,1-1 1,0 0 0,1 1 0,0-1 0,1 1 0,0-1 0,0 1 0,0 0 0,3 9-1,-2-17 0,0 1 0,0-1 0,0 1 0,0-1 0,0 1 0,1-1 0,-1 0-1,1 0 1,-1 0 0,1 0 0,-1 0 0,1 0 0,-1 0 0,1 0 0,0-1-1,-1 1 1,1-1 0,0 1 0,0-1 0,0 1 0,-1-1 0,1 0 0,0 0-1,0 0 1,0 0 0,0 0 0,-1-1 0,4 0 0,24-8-2062,-27 9 1670,-1-1 0,1 0 0,-1 0 0,0 0 0,0 0 0,1 0 0,-1 0 0,0 0-1,0 0 1,0-1 0,0 1 0,0 0 0,-1 0 0,2-3 0,5-18-5752,-1-7-2652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1.489"/>
    </inkml:context>
    <inkml:brush xml:id="br0">
      <inkml:brushProperty name="width" value="0.025" units="cm"/>
      <inkml:brushProperty name="height" value="0.025" units="cm"/>
    </inkml:brush>
  </inkml:definitions>
  <inkml:trace contextRef="#ctx0" brushRef="#br0">10 31 5541,'0'0'19176,"-2"9"-19112,-5 29-54,7-36-8,0-1-1,0 1 0,0-1 0,0 1 0,1 0 0,-1-1 0,1 1 0,-1-1 0,1 1 1,0-1-1,-1 1 0,1-1 0,0 0 0,0 1 0,0-1 0,0 0 0,0 0 0,1 0 1,-1 0-1,0 1 0,0-2 0,1 1 0,-1 0 0,0 0 0,1 0 0,-1-1 1,1 1-1,-1-1 0,1 1 0,0-1 0,-1 1 0,1-1 0,-1 0 0,1 0 0,0 0 1,2 0-1,5 1 29,1-1 0,-1 0 0,1-1 0,13-2 1,-11 0-5,1-2 0,-1 1 1,1-1-1,-1-1 1,18-12-1,-20 12-20,-1 0 0,1 1 0,0 0 1,1 0-1,-1 1 0,1 1 0,0 0 0,14-3 0,-24 7-7,0-1 1,0 0-1,0 0 0,0 0 0,0 1 0,0-1 1,0 1-1,0-1 0,-1 0 0,1 1 0,0 0 0,0-1 1,0 1-1,0-1 0,-1 1 0,1 0 0,0 0 1,-1-1-1,1 1 0,0 0 0,-1 0 0,1 0 1,-1 0-1,0 0 0,1 0 0,-1 0 0,1 0 1,-1 0-1,0 0 0,0 0 0,0 0 0,0 0 1,0 0-1,0 0 0,0 0 0,0 0 0,0 2 1,-1-2-32,1 0 1,0 1 0,0-1-1,0 1 1,0-1 0,1 0-1,-1 1 1,0-1 0,1 0-1,-1 1 1,0-1 0,1 0 0,0 1-1,-1-1 1,1 0 0,0 0-1,-1 1 1,1-1 0,0 0-1,0 0 1,0 0 0,0 0-1,0 0 1,0-1 0,1 1 0,-1 0-1,0 0 1,0-1 0,0 1-1,1 0 1,-1-1 0,0 0-1,1 1 1,1-1 0,8 0-777,1-2 0,-1 0 0,1 0 0,-1-1 0,0 0 0,0-1 0,0-1 0,0 1 0,-1-2 0,1 1 0,-1-2 0,-1 1 0,11-10 0,18-12-3175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2.139"/>
    </inkml:context>
    <inkml:brush xml:id="br0">
      <inkml:brushProperty name="width" value="0.025" units="cm"/>
      <inkml:brushProperty name="height" value="0.025" units="cm"/>
    </inkml:brush>
  </inkml:definitions>
  <inkml:trace contextRef="#ctx0" brushRef="#br0">97 46 7719,'0'0'12807,"-8"-3"-12321,7 2-483,-1 0 0,1 1-1,-1-1 1,0 0 0,1 1 0,-1-1 0,1 1 0,-1 0-1,0-1 1,1 1 0,-1 0 0,0 0 0,1 0 0,-1 0-1,0 0 1,0 1 0,1-1 0,-1 0 0,1 1 0,-1-1 0,0 1-1,1 0 1,-1-1 0,1 1 0,-1 0 0,1 0 0,0 0-1,-1 0 1,1 0 0,0 1 0,0-1 0,0 0 0,-1 0-1,1 1 1,1-1 0,-1 1 0,0-1 0,0 1 0,0-1-1,1 1 1,-1-1 0,1 1 0,-1 0 0,1-1 0,0 1 0,0 2-1,-10 34 20,3 0-1,1 1 0,2 0 1,2 58-1,2-95-23,-1-1 1,1 1-1,0 0 1,1 0-1,-1 0 0,0-1 1,0 1-1,1 0 0,-1-1 1,1 1-1,0 0 1,-1-1-1,1 1 0,0-1 1,0 1-1,0-1 0,0 1 1,0-1-1,0 0 0,1 1 1,-1-1-1,0 0 1,1 0-1,-1 0 0,1 0 1,-1 0-1,1 0 0,-1 0 1,1-1-1,0 1 1,-1-1-1,1 1 0,0-1 1,2 1-1,0-1 20,-1 0 0,0 0 0,1 0 0,-1 0 1,1-1-1,-1 0 0,1 1 0,-1-1 0,0-1 0,0 1 0,1 0 0,-1-1 1,0 1-1,0-1 0,0 0 0,5-5 0,11-14 35,-1-1 0,-1-1 0,-1 0 0,-1-1-1,-1-1 1,16-40 0,14-22 79,-44 86-127,0 1 0,0 0 0,0 0 0,0 0 0,0-1 0,0 1 0,0 0 0,0 0 1,0 0-1,0-1 0,0 1 0,0 0 0,1 0 0,-1 0 0,0-1 0,0 1 0,0 0 0,0 0 0,0 0 0,0 0 1,0-1-1,0 1 0,1 0 0,-1 0 0,0 0 0,0 0 0,0 0 0,0-1 0,0 1 0,1 0 0,-1 0 0,0 0 0,0 0 1,0 0-1,1 0 0,-1 0 0,0 0 0,0 0 0,0 0 0,0 0 0,1 0 0,-1 0 0,0 0 0,0 0 0,0 0 1,1 0-1,-1 0 0,0 0 0,0 0 0,0 0 0,1 0 0,-1 0 0,0 0 0,0 0 0,0 0 0,1 1 0,0 16 386,-6 38 187,3-41-598,0 5 25,2 0 1,0 0-1,1 0 0,3 21 0,-3-34 1,0 0 1,0-1 0,1 1-1,-1 0 1,1 0-1,1-1 1,-1 1 0,1-1-1,0 0 1,0 0-1,0 0 1,1 0 0,0-1-1,0 1 1,0-1-1,0 0 1,7 5-1,-8-8 65,0 0 0,0 0-1,0 0 1,1 0 0,-1 0-1,0-1 1,1 1 0,-1-1-1,0 0 1,1 0 0,-1 0-1,0-1 1,1 1-1,-1-1 1,0 1 0,0-1-1,1 0 1,-1-1 0,0 1-1,0 0 1,0-1 0,0 0-1,-1 0 1,1 0-1,0 0 1,-1 0 0,4-3-1,8-8 213,-1-1-1,0 0 0,14-21 0,-10 12 52,-1-1 0,25-52 0,-35 63-352,0-1-1,-1 0 1,-1-1-1,0 1 1,-1-1-1,0 0 1,0-22 0,-17 89-361,14-38 371,1-1 0,0 0 0,1 0 0,0 1 1,1-1-1,0 0 0,1-1 0,1 1 0,0-1 0,1 0 1,0 0-1,11 16 0,-13-21-4,0 1 1,0-1-1,-1 1 0,0 0 1,-1 0-1,1 0 0,1 17 0,-4-24-11,0 1 0,0 0 0,0 0 0,0 0 0,-1 0 0,1 0 0,-1 0 0,1-1-1,-1 1 1,1 0 0,-1 0 0,0-1 0,0 1 0,0 0 0,0-1 0,0 1 0,0-1 0,0 1-1,-1-1 1,1 0 0,-1 1 0,1-1 0,-1 0 0,1 0 0,-1 0 0,1 0 0,-1 0-1,0 0 1,0-1 0,1 1 0,-1-1 0,0 1 0,0-1 0,0 0 0,0 1 0,0-1-1,1 0 1,-1 0 0,0 0 0,-2-1 0,-5 1 20,0-1 0,0-1 0,1 0 0,-1 0-1,0 0 1,1-1 0,-1 0 0,1-1 0,0 0 0,0 0 0,1-1-1,-1 0 1,1 0 0,0-1 0,-9-9 0,-2-3 123,1-1 0,0 0 0,1-1 0,-15-27 0,28 43-44,0 0 1,1 0-1,0-1 0,0 1 0,0-1 1,1 1-1,0-1 0,-1 1 1,1-1-1,1 0 0,-1-6 0,1 9-39,0 0 0,1 0-1,-1 0 1,1 1-1,-1-1 1,1 0 0,0 0-1,0 1 1,0-1-1,0 0 1,0 1 0,0-1-1,0 1 1,0-1-1,1 1 1,-1 0 0,0-1-1,1 1 1,-1 0-1,1 0 1,0 0 0,-1 0-1,1 0 1,0 0-1,0 1 1,-1-1 0,1 1-1,0-1 1,0 1-1,2-1 1,49-7 136,1 2 0,0 3 0,0 2 0,61 6 0,39 0-7887,-108-6-2237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5.861"/>
    </inkml:context>
    <inkml:brush xml:id="br0">
      <inkml:brushProperty name="width" value="0.025" units="cm"/>
      <inkml:brushProperty name="height" value="0.025" units="cm"/>
    </inkml:brush>
  </inkml:definitions>
  <inkml:trace contextRef="#ctx0" brushRef="#br0">137 1509 8456,'-11'5'1650,"-11"6"-1205,0 1 1131,-1-2 0,-35 12-1,61-35 267,14-17-1548,1 1 0,1 1 0,44-47-1,-8 8 91,872-1159-256,-897 1186-250,-2 4-1198,-11 11-2838,-20 26 373,-19 16-96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1:46.193"/>
    </inkml:context>
    <inkml:brush xml:id="br0">
      <inkml:brushProperty name="width" value="0.025" units="cm"/>
      <inkml:brushProperty name="height" value="0.025" units="cm"/>
    </inkml:brush>
  </inkml:definitions>
  <inkml:trace contextRef="#ctx0" brushRef="#br0">379 0 8840,'-39'34'131,"1"0"0,2 3 0,1 1 0,-35 50 0,52-61 534,0 1 1,2 1 0,1 1-1,2 0 1,0 1-1,2 0 1,-10 52-1,5 14 38,5 1 0,3 139 0,8-235-702,-1 5 9,1 0-1,0 0 0,1 0 0,0 0 0,0 1 1,3 8-1,-3-15-14,0 1 0,-1-1 0,1 0 0,0 1 0,0-1-1,0 0 1,0 1 0,0-1 0,0 0 0,1 0 0,-1 0 0,0 0 0,0 0 0,1 0 0,-1-1 0,1 1 0,-1 0 0,1-1-1,-1 1 1,1-1 0,-1 1 0,1-1 0,-1 0 0,1 1 0,0-1 0,-1 0 0,1 0 0,-1 0 0,1 0 0,0-1-1,-1 1 1,1 0 0,2-2 0,8-2 64,0 0 0,0-1 0,-1 0 0,0-1-1,1-1 1,-2 0 0,1 0 0,-1-1 0,0 0 0,9-11-1,9-6 5,36-28-119,386-333-1596,-348 292-2896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03.033"/>
    </inkml:context>
    <inkml:brush xml:id="br0">
      <inkml:brushProperty name="width" value="0.025" units="cm"/>
      <inkml:brushProperty name="height" value="0.025" units="cm"/>
    </inkml:brush>
  </inkml:definitions>
  <inkml:trace contextRef="#ctx0" brushRef="#br0">57 364 6470,'0'0'5787,"-8"2"-3198,-2 2-1937,7-2-360,0-1-1,0 0 0,-1 1 1,1-1-1,-1-1 1,1 1-1,-1 0 0,1-1 1,-5 0-1,10-8 2197,12-5-2304,1 0 0,0 2 0,1-1 0,0 2 0,0 0 1,21-8-1,-4 0-112,160-77 132,54-32-4107,-244 125 3547,21-15-2414,-14 5-2085,-8 0-3452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03.379"/>
    </inkml:context>
    <inkml:brush xml:id="br0">
      <inkml:brushProperty name="width" value="0.025" units="cm"/>
      <inkml:brushProperty name="height" value="0.025" units="cm"/>
    </inkml:brush>
  </inkml:definitions>
  <inkml:trace contextRef="#ctx0" brushRef="#br0">490 1 12780,'0'0'3950,"-8"2"-3619,-2 2-306,1 0 0,1 1 0,-1 0 0,1 0 0,0 1 0,0 0 0,0 1 0,1 0 0,0 0 0,0 0 0,-7 12-1,-128 137 965,-76 94 2416,216-247-3387,0 0 0,0 0-1,0 0 1,0 0 0,1 0 0,-1 0-1,1 0 1,-1 1 0,0 6 0,2-9-20,0-1 1,0 1 0,1 0-1,-1 0 1,0 0-1,1 0 1,-1 0 0,1-1-1,-1 1 1,1 0-1,-1 0 1,1-1-1,0 1 1,-1 0 0,1-1-1,0 1 1,-1-1-1,1 1 1,0-1 0,0 1-1,0-1 1,0 0-1,-1 1 1,1-1 0,0 0-1,0 0 1,0 1-1,0-1 1,0 0-1,0 0 1,0 0 0,0 0-1,0 0 1,0 0-1,-1 0 1,1-1 0,0 1-1,1-1 1,21-1 75,0-1 1,-1-1-1,0-1 1,0-1-1,37-15 1,6-1-42,3 3-47,106-15-1,-70 22-3452,-57 7-1333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04.234"/>
    </inkml:context>
    <inkml:brush xml:id="br0">
      <inkml:brushProperty name="width" value="0.025" units="cm"/>
      <inkml:brushProperty name="height" value="0.025" units="cm"/>
    </inkml:brush>
  </inkml:definitions>
  <inkml:trace contextRef="#ctx0" brushRef="#br0">31 1 5894,'0'0'12208,"-3"11"-11300,-20 98 811,21-97-1611,1 1 0,0 0 0,0-1 0,1 1 1,1 0-1,0 0 0,6 23 0,-7-35-92,1 1-1,-1-1 1,1 1 0,0-1 0,-1 1 0,1-1 0,0 1 0,0-1-1,0 0 1,0 1 0,0-1 0,0 0 0,0 0 0,0 0 0,1 0-1,-1 0 1,0 0 0,1 0 0,-1 0 0,1 0 0,-1-1-1,1 1 1,-1-1 0,3 1 0,-1 0 62,0-2 1,1 1-1,-1 0 1,0 0-1,0-1 1,0 0-1,0 1 0,0-1 1,0 0-1,-1-1 1,1 1-1,3-2 1,6-5 219,0 0 1,-1 0 0,0-1-1,14-14 1,16-22 79,27-26 440,-67 70-807,-1 0-1,1 0 1,0 1 0,0-1-1,0 0 1,0 0-1,0 1 1,0-1 0,1 1-1,-1-1 1,0 1 0,0-1-1,0 1 1,0 0 0,1-1-1,-1 1 1,0 0-1,2 0 1,-2 0-6,0 1 1,-1-1-1,1 0 0,0 1 0,-1-1 0,1 1 1,0-1-1,-1 1 0,1-1 0,-1 1 1,1-1-1,-1 1 0,1 0 0,-1-1 1,1 1-1,-1 0 0,0-1 0,1 1 1,-1 0-1,0 0 0,1 1 0,1 8 12,0 0-1,-1 0 0,0 0 1,-1 11-1,3 17 28,-3-37-41,1 0 0,-1 0 0,1 0 0,-1-1 0,0 1-1,1 0 1,0 0 0,-1 0 0,1-1 0,-1 1 0,1 0 0,0 0 0,0-1 0,-1 1 0,1-1 0,0 1-1,0-1 1,0 1 0,0-1 0,0 1 0,-1-1 0,1 0 0,0 1 0,0-1 0,0 0 0,0 0-1,0 0 1,0 0 0,0 0 0,0 0 0,0 0 0,0 0 0,0 0 0,0 0 0,0 0 0,0-1 0,0 1-1,0 0 1,0-1 0,0 1 0,0-1 0,-1 1 0,1-1 0,1-1 0,41-30 363,-38 27-313,31-30 124,-28 26-175,-1 0 0,2 1 1,-1 0-1,1 0 0,0 1 1,0 0-1,1 1 0,17-9 0,-26 15-13,-1 0 0,0 0-1,1 0 1,-1 0-1,1 0 1,-1 0-1,0 0 1,1 0 0,-1 0-1,0 0 1,1 0-1,-1 0 1,1 0-1,-1 0 1,0 0 0,1 1-1,-1-1 1,0 0-1,1 0 1,-1 0 0,0 0-1,1 1 1,-1-1-1,0 0 1,0 0-1,1 1 1,-1-1 0,0 0-1,0 1 1,1-1-1,-1 0 1,0 1-1,0-1 1,0 0 0,0 1-1,4 18-556,-7 21-898,-8 7-378,1-22-1149,-3-10-5750,4-14-1833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05.276"/>
    </inkml:context>
    <inkml:brush xml:id="br0">
      <inkml:brushProperty name="width" value="0.025" units="cm"/>
      <inkml:brushProperty name="height" value="0.025" units="cm"/>
    </inkml:brush>
  </inkml:definitions>
  <inkml:trace contextRef="#ctx0" brushRef="#br0">13 1 13132,'0'0'6326,"-2"11"-5941,-1-1-506,1 0 264,0 0-1,0 0 1,1 1 0,0 10-1,1-18-293,0 0-1,1-1 0,-1 1 1,0 0-1,1-1 0,-1 1 1,1-1-1,0 1 0,0 0 0,0-1 1,0 0-1,1 1 0,-1-1 1,1 0-1,-1 1 0,1-1 0,0 0 1,0 0-1,-1 0 0,1-1 1,1 1-1,-1 0 0,3 1 1,3 1-1522,0-1 0,1 0 0,-1 0 0,1 0 1,16 2-1,24-5-1770,-10-8 4384,-4-10 4791,-35 18-5398,1-1 1,-1 1-1,1-1 0,0 1 0,0-1 1,-1 1-1,1 0 0,0-1 0,0 1 1,-1 0-1,1 0 0,0-1 1,0 1-1,0 0 0,-1 0 0,1 0 1,0 0-1,0 0 0,0 0 0,0 0 1,-1 0-1,2 1 0,7 13 2963,-5 42-2969,-3-23 952,0-29-1249,-1 0-1,1 0 0,1 0 1,-1 0-1,1-1 1,-1 1-1,1-1 0,0 1 1,0-1-1,0 1 0,1-1 1,-1 0-1,1 0 1,0 0-1,0 0 0,4 3 1,-5-5 6,0 0 1,0 0 0,0 0 0,0-1-1,0 1 1,0 0 0,0-1 0,1 1-1,-1-1 1,0 0 0,0 0 0,0 0-1,0 0 1,1 0 0,-1 0 0,0-1-1,0 1 1,0-1 0,0 1 0,0-1-1,0 0 1,0 0 0,0 0 0,0 0-1,0 0 1,0 0 0,-1 0 0,1-1-1,0 1 1,-1-1 0,3-2 0,2-3 167,-1 0 0,0 0 1,0-1-1,-1 0 1,0 0-1,0 0 0,-1-1 1,0 1-1,0-1 0,-1 0 1,0 0-1,0 1 0,-1-1 1,-1 0-1,0 0 1,-1-14-1,1 23-208,0 0-1,0 0 1,0 0-1,0 1 1,0-1 0,0 0-1,0 0 1,0 0-1,-1 0 1,1 0 0,0 0-1,0 0 1,0 1-1,0-1 1,0 0 0,-1 0-1,1 0 1,0 0-1,0 0 1,0 0-1,0 0 1,0 0 0,-1 0-1,1 0 1,0 0-1,0 0 1,0 0 0,0 0-1,-1 0 1,1 0-1,0 0 1,0 0 0,0 0-1,0 0 1,-1 0-1,1 0 1,0 0 0,0-1-1,0 1 1,0 0-1,0 0 1,0 0 0,-1 0-1,1 0 1,0 0-1,0 0 1,0-1 0,0 1-1,0 0 1,0 0-1,0 0 1,0 0 0,0 0-1,-1-1 1,1 1-1,0 0 1,0 0 0,0 0-1,0-1 1,-7 19-103,7-16 103,0 0-1,0-1 1,1 1-1,-1 0 1,0-1-1,1 1 1,-1 0-1,1-1 1,-1 1-1,1 0 1,0-1-1,0 1 1,0-1-1,0 0 1,0 1-1,0-1 1,0 0-1,0 1 1,0-1-1,1 0 1,-1 0-1,2 1 1,0 0 5,1 0 1,0-1-1,0 1 1,0-1-1,0 1 0,0-1 1,0-1-1,0 1 1,5 0-1,1-1 6,1 0 0,-1 0 0,1-1 0,-1 0 0,1-1 0,18-6 0,-15 3 5,-1-2 0,1 1 0,-1-1 0,0-1 0,18-15 0,-26 20 3,-1-1 0,0 0 0,0 0 0,0 0-1,0 0 1,-1 0 0,0-1 0,0 0 0,0 1 0,-1-1 0,1 0-1,-1-1 1,0 1 0,0 0 0,-1 0 0,0-1 0,0 1 0,0-7-1,-1 11-13,0 0-1,0 0 0,0 0 1,0 0-1,-1 0 1,1-1-1,0 1 0,-1 0 1,1 0-1,-1 0 0,0 0 1,1 0-1,-1 0 0,0 0 1,1 1-1,-1-1 1,0 0-1,0 0 0,0 1 1,0-1-1,0 0 0,0 1 1,0-1-1,0 1 0,0-1 1,0 1-1,0-1 1,0 1-1,0 0 0,0-1 1,0 1-1,0 0 0,-1 0 1,1 0-1,0 0 0,0 0 1,0 0-1,0 0 1,0 1-1,-2-1 0,-1 1-16,1-1 1,-1 1-1,0 0 0,0 0 0,1 0 0,-1 0 0,1 1 0,-1-1 0,1 1 0,-1 0 0,-4 4 1,4-1 10,-1 0 0,1 0 0,0 0 0,1 0 0,-1 1 0,1 0 0,1 0 1,-1 0-1,1 0 0,0 0 0,0 0 0,0 0 0,1 1 0,0-1 0,0 1 0,1-1 1,0 1-1,0-1 0,1 1 0,1 7 0,-2-10 4,1 0 1,0 1-1,1-1 1,-1 0-1,1 0 0,0 0 1,0-1-1,0 1 0,0 0 1,1-1-1,-1 1 1,1-1-1,0 0 0,0 0 1,0 0-1,1 0 0,-1-1 1,1 1-1,-1-1 1,1 0-1,0 0 0,0 0 1,0-1-1,0 1 1,0-1-1,0 0 0,0 0 1,0 0-1,1-1 0,-1 1 1,8-1-1,-6-1 16,1-1 0,0 1 0,0-1-1,0-1 1,-1 1 0,1-1 0,-1 0 0,0-1-1,0 1 1,0-1 0,0-1 0,-1 1 0,0-1-1,0 0 1,0 0 0,4-6 0,-4 6-23,0-1 0,0 0-1,1 1 1,-1 0 0,1 1 0,0-1 0,1 1 0,-1 0 0,1 1 0,-1-1 0,1 1-1,0 0 1,1 1 0,-1 0 0,11-2 0,-17 4 2,1 0-1,-1 0 1,1 0-1,-1 0 1,0 0-1,1 0 1,-1 0 0,0 0-1,1 1 1,-1-1-1,0 0 1,1 1 0,-1-1-1,0 1 1,0 0-1,1-1 1,-1 1 0,0 0-1,0 0 1,0 0-1,0 0 1,0 0-1,0 0 1,0 0 0,0 0-1,-1 0 1,1 0-1,0 0 1,-1 1 0,2 1-1,-1 3 3,0 0 0,-1 0 0,1-1 0,-1 1 0,0 0 0,-2 8-1,3 30 45,0-43-38,-1-1 1,0 0 0,0 0 0,0 0 0,1 0 0,-1 0 0,0 1 0,0-1 0,1 0-1,-1 0 1,0 0 0,0 0 0,1 0 0,-1 0 0,0 0 0,0 0 0,1 0-1,-1 0 1,0 0 0,0 0 0,1 0 0,-1 0 0,0 0 0,0 0 0,1 0 0,-1 0-1,0 0 1,0-1 0,1 1 0,-1 0 0,0 0 0,0 0 0,0 0 0,1 0 0,-1-1-1,0 1 1,0 0 0,0 0 0,0 0 0,1-1 0,-1 1 0,0 0 0,0 0 0,0-1-1,0 1 1,0 0 0,0 0 0,0 0 0,0-1 0,0 1 0,1 0 0,-1-1 0,0 1-1,0 0 1,-1-1 0,10-13 195,-6 5-104,-1 1 1,1-1-1,-1-1 0,-1 1 1,0 0-1,0 0 1,-1-1-1,0 1 0,0 0 1,-1-1-1,0 1 0,-1 0 1,0 0-1,-6-15 1,-2 16-1645,32 13-1723,-3-4 759,0-2 0,-1 0 0,25-5 0,0-4-2372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05.654"/>
    </inkml:context>
    <inkml:brush xml:id="br0">
      <inkml:brushProperty name="width" value="0.025" units="cm"/>
      <inkml:brushProperty name="height" value="0.025" units="cm"/>
    </inkml:brush>
  </inkml:definitions>
  <inkml:trace contextRef="#ctx0" brushRef="#br0">201 2 3844,'0'0'13506,"-9"-1"-11072,-2 1-1857,-1 0 0,0 1 0,0 0 0,1 1 0,-1 0 0,-15 5 1,20-5-385,0 1 1,0-1-1,0 1 1,1 0-1,-1 1 1,1-1-1,-1 1 1,1 1-1,0-1 1,1 1-1,-1 0 1,-8 11 0,14-16-195,-1 1 0,1-1 1,-1 1-1,1-1 1,0 1-1,0 0 0,-1-1 1,1 1-1,0 0 1,0-1-1,0 1 0,-1 0 1,1-1-1,0 1 1,0 0-1,0-1 0,0 1 1,0 0-1,1-1 1,-1 1-1,0 0 0,0-1 1,0 1-1,1 0 1,-1-1-1,0 1 0,0-1 1,1 1-1,-1 0 1,1-1-1,-1 1 0,0-1 1,1 1-1,-1-1 1,1 1-1,-1-1 0,1 0 1,0 1-1,-1-1 1,1 0-1,-1 1 0,1-1 1,0 0-1,-1 0 1,1 1-1,0-1 0,-1 0 1,1 0-1,0 0 0,-1 0 1,1 0-1,0 0 1,-1 0-1,1 0 0,0 0 1,49 2 100,-42-2-86,65-2-99,-26 0-348,52 5 0,-98-3 435,0 0 0,-1 0 0,1 0 0,0 1 0,0-1 0,0 0 0,-1 0 0,1 0 0,0 1 0,0-1 0,-1 0 0,1 1 0,0-1 0,-1 1 0,1-1 0,0 1 0,-1-1 0,1 1 0,-1 0 0,1-1 0,-1 1 0,1-1 0,-1 1 0,1 0 0,-1 0 0,0-1 0,1 1 0,-1 0 0,0 0 0,1-1 0,-1 1 0,0 0 0,0 0 0,0 0 0,0-1 0,0 1 0,0 0 0,0 0 0,0 0 0,0-1 0,0 1 0,-1 0 0,1 0 0,0 0 0,0-1 0,-1 2 0,-1 2 89,1-1 0,0 0 0,-1 0 0,0 0 0,0 1 0,0-2 0,0 1 0,0 0 0,-4 3 0,-14 9 664,-1-1-1,0-2 1,-1 0-1,0-1 1,-45 15-1,66-25-814,-1-1 0,1 1-1,0-1 1,0 1 0,-1-1 0,1 1 0,-1-1 0,1 0-1,0 1 1,-1-1 0,1 0 0,-1 0 0,1 0-1,-1 0 1,1-1 0,0 1 0,-1 0 0,1 0 0,-3-2-1,4 1-283,0 0 0,0 0-1,0 0 1,0 0 0,1 0-1,-1 0 1,0 0 0,0 0-1,1 0 1,-1 0 0,1 0-1,-1 0 1,1 0 0,-1 0-1,1 0 1,-1 0 0,1 0-1,0 0 1,-1 1 0,1-1-1,0 0 1,0 1 0,0-1-1,1-1 1,14-14-6687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1.656"/>
    </inkml:context>
    <inkml:brush xml:id="br0">
      <inkml:brushProperty name="width" value="0.025" units="cm"/>
      <inkml:brushProperty name="height" value="0.025" units="cm"/>
    </inkml:brush>
  </inkml:definitions>
  <inkml:trace contextRef="#ctx0" brushRef="#br0">1 78 13100,'0'0'6983,"57"3"-5702,-29-4-288,6-6 128,5-5-224,3 0-609,4-1-224,-1-1-32,-1 4-32,-10 2-416,-5 5-865,-13 3-385,-9 0-960,-7 11-2243,-4-1-1185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6.065"/>
    </inkml:context>
    <inkml:brush xml:id="br0">
      <inkml:brushProperty name="width" value="0.025" units="cm"/>
      <inkml:brushProperty name="height" value="0.025" units="cm"/>
    </inkml:brush>
  </inkml:definitions>
  <inkml:trace contextRef="#ctx0" brushRef="#br0">29 10 12460,'-9'-5'3940,"0"2"-1730,2 1-289,4 2-1312,12 0-705,5 3 32,7 5-32,6 1-1890,4 3-1826,2 1-256,1 3-1601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2.001"/>
    </inkml:context>
    <inkml:brush xml:id="br0">
      <inkml:brushProperty name="width" value="0.025" units="cm"/>
      <inkml:brushProperty name="height" value="0.025" units="cm"/>
    </inkml:brush>
  </inkml:definitions>
  <inkml:trace contextRef="#ctx0" brushRef="#br0">0 43 11050,'0'0'8521,"52"1"-7048,-16-4-576,7-3-545,5-2-256,0 3-64,-2 0-256,-6-2-2402,-3-2-4421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2.348"/>
    </inkml:context>
    <inkml:brush xml:id="br0">
      <inkml:brushProperty name="width" value="0.025" units="cm"/>
      <inkml:brushProperty name="height" value="0.025" units="cm"/>
    </inkml:brush>
  </inkml:definitions>
  <inkml:trace contextRef="#ctx0" brushRef="#br0">0 15 12876,'0'0'4116,"10"1"-3214,75-8 333,-53 3-810,0 1 0,44 2-1,-74 1-406,-1 0 0,1 0 0,0 0 0,-1 1-1,1-1 1,-1 0 0,1 1 0,0-1 0,-1 1 0,1 0-1,-1-1 1,1 1 0,-1 0 0,0 0 0,1 0 0,-1 0-1,0 0 1,0 0 0,1 1 0,-1-1 0,0 0 0,0 1-1,0-1 1,0 2 0,0 0 54,0-1 0,-1 1 1,1 0-1,-1 0 0,0-1 0,0 1 0,0 0 0,0 0 1,0 0-1,0-1 0,-1 1 0,0 0 0,0 2 0,-3 7 220,-1 0 0,0-1 1,-1 0-1,0 0 0,-10 13 0,-65 75 1025,28-35-6489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4.940"/>
    </inkml:context>
    <inkml:brush xml:id="br0">
      <inkml:brushProperty name="width" value="0.025" units="cm"/>
      <inkml:brushProperty name="height" value="0.025" units="cm"/>
    </inkml:brush>
  </inkml:definitions>
  <inkml:trace contextRef="#ctx0" brushRef="#br0">65 292 2851,'0'0'5760,"9"-9"-4404,-2 2-1215,31-29 2128,-33 31-1322,-1 1 0,-1-1 1,1 0-1,-1 0 0,1 0 0,-1-1 1,3-8-1,-5 12-759,-1 1 0,1-1 0,-1 1 0,1-1 0,-1 1 0,0 0 0,0-1 0,0 1 1,0-1-1,0 1 0,0-1 0,0 1 0,0-1 0,0 1 0,-1-1 0,1 1 0,-1-1 0,1 1 0,-2-2 0,1 2-136,0 0 0,1 0-1,-1 1 1,0-1 0,0 0 0,0 1-1,0-1 1,0 1 0,0-1-1,0 1 1,0 0 0,0-1-1,0 1 1,0 0 0,0 0-1,0 0 1,0 0 0,0 0 0,-1 0-1,0 0 1,-2 0-50,0 1 0,1 0-1,-1 0 1,1 0 0,-1 0 0,1 0-1,-1 1 1,1-1 0,0 1 0,-1 0 0,1 0-1,0 1 1,0-1 0,-3 4 0,-3 5 7,1 0 0,1 0 0,0 1 0,0 0 0,1 0 0,0 1 0,1 0 0,1 0 0,0 0 0,1 0 0,0 1 0,1-1 0,1 1 0,0-1 0,1 21 0,0-33-7,0 0 0,1 0 0,-1 0 0,0 0 0,0 0 1,0 0-1,1 1 0,-1-1 0,1 0 0,-1 0 0,1 0 0,-1 0 0,1 0 0,0 0 0,-1-1 0,1 1 1,0 0-1,0 0 0,0 0 0,-1-1 0,1 1 0,0 0 0,0-1 0,0 1 0,0-1 0,0 1 1,2 0-1,-1-1 10,1 0 1,0 1-1,-1-1 0,1-1 1,0 1-1,-1 0 1,1-1-1,-1 1 1,1-1-1,-1 1 1,5-3-1,3-2 44,1 0-1,-1-1 1,0 0-1,13-11 1,2-4-22,-1-2 1,0 0-1,-2-1 1,-1-2-1,-1 0 1,-2-1-1,0-1 1,-2-1-1,-1 0 1,-1-1-1,-2-1 1,9-32-1,-48 148-177,19-66 209,1 0 0,1 0 0,1 1 0,0-1 0,2 1 0,0 0 0,0 30 0,4-50-123,-1 1 1,0 0-1,0 0 1,0 0-1,0-1 1,1 1-1,-1 0 1,0 0 0,1-1-1,-1 1 1,1 0-1,-1 0 1,1-1-1,-1 1 1,1-1-1,-1 1 1,1 0 0,0-1-1,-1 1 1,1-1-1,0 0 1,0 1-1,-1-1 1,1 1 0,0-1-1,0 0 1,-1 0-1,1 1 1,0-1-1,0 0 1,1 0-1,28-1-7970,-11-6-1512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5.478"/>
    </inkml:context>
    <inkml:brush xml:id="br0">
      <inkml:brushProperty name="width" value="0.025" units="cm"/>
      <inkml:brushProperty name="height" value="0.025" units="cm"/>
    </inkml:brush>
  </inkml:definitions>
  <inkml:trace contextRef="#ctx0" brushRef="#br0">4 92 8232,'0'0'12903,"8"-2"-11932,-1 0-879,-1 0 1,0-1-1,1 0 0,-1 0 0,11-8 1,-15 9-63,1 0 1,-1 1-1,1-1 1,-1 0-1,0-1 1,0 1-1,0 0 1,0-1-1,-1 1 1,1-1-1,-1 1 1,1-1-1,-1 0 1,0 0-1,0 1 1,0-1-1,0 0 1,-1 0-1,1-4 1,-2 7 44,0 1-1,-1-1 1,1 1 0,-1 0 0,1-1-1,0 1 1,-1 0 0,1 0 0,0 0-1,0 0 1,0 0 0,0 0 0,0 0-1,0 0 1,0 0 0,-1 3 0,-8 10 1,1 0 0,1 1 0,0 1 0,2-1 0,-1 1 0,2 1 0,0-1 0,1 1 0,1-1 0,0 1 0,0 24 0,2-40-73,1 0-1,0 0 0,0 0 0,0 0 0,0 0 0,0 0 0,1 0 1,-1 0-1,0 0 0,0 0 0,1 0 0,-1 0 0,0 0 0,1-1 0,-1 1 1,1 0-1,-1 0 0,1 0 0,0 0 0,-1-1 0,1 1 0,0 0 1,-1-1-1,1 1 0,0 0 0,0-1 0,0 1 0,-1-1 0,1 1 1,2 0-1,-1-1 9,1 0 1,0 0-1,-1 0 1,1 0-1,0 0 1,-1 0-1,1-1 1,0 1-1,-1-1 1,1 0-1,3-1 0,8-4 51,-1-1-1,1 0 0,12-10 0,21-17-1,-26 17-37,43-24 1,-63 40-11,0 0-1,-1 1 1,1-1 0,0 1 0,0-1 0,0 1 0,0 0 0,0-1 0,0 1 0,0 0 0,0-1 0,0 1 0,0 0 0,0 0 0,0 0-1,0 0 1,0 0 0,0 0 0,1 0 0,-1 1 0,0-1 0,0 0 0,0 1 0,0-1 0,-1 0 0,1 1 0,0-1 0,0 1 0,0-1-1,0 1 1,1 1 0,-1-1 59,0 1-1,0 0 0,0 0 0,0 0 1,0 1-1,-1-1 0,1 0 0,0 0 1,-1 0-1,0 0 0,0 1 0,1 2 1,-4 25 894,2-26-616,1-11-166,8-55 84,-3 35-282,1-47 0,-6 76-2,-1 1-1,1-1 1,0 0 0,0 1 0,0-1-1,1 0 1,-1 0 0,0 1 0,1-1 0,0 0-1,-1 0 1,3 4 0,-1-5 15,-1 0 1,1-1-1,0 1 1,0 0 0,0-1-1,-1 1 1,1-1-1,0 1 1,0-1-1,0 0 1,0 0-1,0 0 1,0 0-1,0 0 1,0-1-1,2 0 1,6 0-105,0 0 0,0-2 0,-1 1 0,1-1 0,11-5 0,24-13-3056,-7 4-4403,-12 6-4474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6.785"/>
    </inkml:context>
    <inkml:brush xml:id="br0">
      <inkml:brushProperty name="width" value="0.025" units="cm"/>
      <inkml:brushProperty name="height" value="0.025" units="cm"/>
    </inkml:brush>
  </inkml:definitions>
  <inkml:trace contextRef="#ctx0" brushRef="#br0">27 80 11723,'0'0'2210,"0"14"1292,-13 148 2328,0 2-3882,22-170-1350,0-8-483,-1-1 0,-1 1 0,0-2 0,-1 1 0,0-1 0,6-31 0,11-103-96,-21 137 27,3-56-14,-35 186-389,27-105 357,0 1 0,2 0 0,-1 0 0,2 0 0,1 26 0,-1-39 1,0 1 1,0 0 0,0 0-1,0-1 1,0 1 0,1 0-1,-1-1 1,0 1 0,0 0-1,1 0 1,-1-1 0,1 1-1,-1-1 1,0 1 0,1 0 0,-1-1-1,1 1 1,0-1 0,-1 1-1,1-1 1,-1 0 0,1 1-1,0-1 1,-1 1 0,1-1-1,0 0 1,-1 0 0,1 1-1,1-1 1,25-5 113,-20 2-72,1-1 0,-1 0-1,0 0 1,11-10 0,0-2-14,-1-1 1,-1-1-1,-1 0 1,0-1 0,-1-1-1,-2 0 1,0-1-1,-1 0 1,-1-1 0,11-33-1,-61 296-50,39-232-13,-1 3 115,1 1-1,1-1 0,1 21 1,-1-31-117,0 0 0,0 0-1,1 0 1,-1 0 0,1 0 0,-1 0 0,1 0 0,0-1 0,-1 1 0,1 0 0,0 0-1,0-1 1,0 1 0,1 0 0,-1-1 0,0 1 0,0-1 0,1 1 0,-1-1 0,1 0-1,0 0 1,-1 0 0,1 0 0,0 0 0,0 0 0,-1 0 0,1 0 0,0-1 0,3 2 0,59 0-10449,-45-2 4655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7.176"/>
    </inkml:context>
    <inkml:brush xml:id="br0">
      <inkml:brushProperty name="width" value="0.025" units="cm"/>
      <inkml:brushProperty name="height" value="0.025" units="cm"/>
    </inkml:brush>
  </inkml:definitions>
  <inkml:trace contextRef="#ctx0" brushRef="#br0">105 176 5926,'0'0'13709,"-10"0"-11734,6 0-1860,0 1 1,0-1 0,0 0-1,0 1 1,1 0 0,-1 0-1,0 0 1,0 1 0,0-1-1,1 1 1,-1 0 0,1 0-1,-1 0 1,1 0 0,0 1-1,0-1 1,0 1 0,0 0-1,0 0 1,1 0 0,-1 0-1,1 1 1,0-1 0,0 1-1,0-1 1,0 1 0,1-1-1,0 1 1,-1 0 0,1 0-1,0 0 1,0 8 0,1-11-97,-1 0 1,1 0-1,0 0 1,0 0-1,0 0 1,0 0 0,0 0-1,0 0 1,0 0-1,0 0 1,0 0-1,0 0 1,1 0-1,-1 0 1,0-1-1,1 1 1,-1 0-1,1 0 1,-1 0 0,1 0-1,-1 0 1,1 0-1,-1-1 1,1 1-1,0 0 1,0 0-1,-1-1 1,1 1-1,1 0 1,0 0 2,0-1 1,1 1-1,-1-1 1,0 1-1,0-1 1,1 0-1,-1 0 1,0 0-1,1 0 1,-1-1-1,0 1 1,4-2-1,7-2 36,-1 0 0,1-1 0,17-10 0,5-6-8,-26 15-89,-1 0 0,1 1-1,1 0 1,-1 0 0,1 1 0,-1 0 0,1 0 0,0 2 0,16-4-1,-26 6 35,1 0 0,-1 0 0,1 0-1,-1 0 1,1 0 0,-1 1-1,1-1 1,-1 0 0,0 0-1,1 0 1,-1 1 0,1-1 0,-1 0-1,1 0 1,-1 1 0,0-1-1,1 0 1,-1 1 0,0-1-1,1 0 1,-1 1 0,0-1-1,1 1 1,-1-1 0,0 0 0,0 1-1,1-1 1,-1 1 0,0-1-1,0 1 1,0-1 0,0 1-1,0 0 1,0 25 58,-14 24 416,10-38-376,5-14 80,13-28 296,17-53 179,-23 37-1340,-7 33 223,1 0 0,1 0 0,0 1-1,5-16 1,16 5-7478,-9 11 3392,4-5-1131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7.646"/>
    </inkml:context>
    <inkml:brush xml:id="br0">
      <inkml:brushProperty name="width" value="0.025" units="cm"/>
      <inkml:brushProperty name="height" value="0.025" units="cm"/>
    </inkml:brush>
  </inkml:definitions>
  <inkml:trace contextRef="#ctx0" brushRef="#br0">69 1 12139,'0'0'4955,"-2"9"-3482,-19 76 813,9-42-1858,2 0 0,1 0-1,2 1 1,3 0 0,0 52-1,4-96-495,0-1-1,1 1 0,-1-1 0,0 1 1,0-1-1,1 1 0,-1-1 0,0 1 1,1 0-1,-1-1 0,0 1 0,1-1 1,-1 1-1,1 0 0,-1-1 0,1 1 1,-1 0-1,0-1 0,1 1 0,-1 0 1,1 0-1,0 0 0,-1-1 0,1 1 1,-1 0-1,1 0 0,-1 0 0,1 0 1,-1 0-1,1 0 0,-1 0 0,1 0 1,0 0-1,-1 0 0,1 0 0,-1 0 1,1 1-1,-1-1 0,1 0 0,-1 0 1,1 1-1,-1-1 0,1 0 0,-1 1 1,1-1-1,-1 0 0,0 1 0,1-1 1,-1 0-1,0 1 0,1-1 0,-1 1 1,0-1-1,1 1 0,-1-1 0,0 1 1,0-1-1,1 1 0,-1-1 0,0 1 1,0-1-1,0 1 0,0-1 0,0 1 1,0 0-1,15-75-2464,-14 59 2508,1 0-1,1 0 0,1 1 1,0-1-1,0 1 1,13-25-1,-14 124 2257,-6-6-384,3-78-1832,1 0-1,-1 0 1,1 0-1,-1 0 0,1 0 1,0 0-1,-1-1 0,1 1 1,0 0-1,-1 0 1,1-1-1,0 1 0,0 0 1,0-1-1,0 1 0,0-1 1,0 1-1,0-1 0,0 0 1,0 1-1,0-1 1,0 0-1,0 0 0,0 0 1,0 1-1,0-1 0,0 0 1,0 0-1,0-1 1,0 1-1,0 0 0,0 0 1,0 0-1,1-1 0,1 1-84,0 0 0,0-1-1,0 1 1,0-1 0,0 0 0,0 1-1,0-1 1,-1-1 0,1 1-1,0 0 1,-1-1 0,4-1-1,-2-4-1085,0-1-1,0 1 0,0-1 1,-1 0-1,0 0 1,-1 0-1,0 0 0,2-12 1,2-14-4589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8.270"/>
    </inkml:context>
    <inkml:brush xml:id="br0">
      <inkml:brushProperty name="width" value="0.025" units="cm"/>
      <inkml:brushProperty name="height" value="0.025" units="cm"/>
    </inkml:brush>
  </inkml:definitions>
  <inkml:trace contextRef="#ctx0" brushRef="#br0">83 0 9993,'0'0'6924,"-1"9"-6769,-15 80 1359,5 0 1,0 117-1,14-175-1282,-3-30-300,0 0 0,0 0 0,0 0 0,0 0 0,0 0 0,1 0 0,-1-1 0,0 1 0,1 0 0,-1 0 0,1 0 0,-1-1 0,1 1 0,-1 0 0,1 0 0,-1-1 0,1 1 0,0 0 0,-1-1 0,1 1 0,0-1 0,-1 1 0,1-1 0,0 1 0,0-1 0,0 1 0,0-1 0,1 1 0,1-13-6807,-4-13 4771,-1 17 2045,0 1 1,0-1 0,0 1 0,-1-1 0,-6-11 0,-24-35 4386,22 36-1709,34 25 2334,24-6-4362,-32-1-1128,1-1 1,-1-1-1,1 0 1,18-6-1,-16 2 671,0-2-1,-1 0 1,0-1-1,-1-1 1,1 0-1,-2-1 0,26-23 1,-41 33-107,0 1 1,0 0-1,0 0 1,1 0-1,-1 0 0,0 0 1,0-1-1,1 1 1,-1 0-1,0 0 0,0 0 1,0-1-1,0 1 1,0 0-1,1 0 0,-1 0 1,0-1-1,0 1 1,0 0-1,0 0 0,0-1 1,0 1-1,0 0 1,0 0-1,0-1 1,0 1-1,0 0 0,0 0 1,0-1-1,0 1 1,0 0-1,0 0 0,0-1 1,0 1-1,0 0 1,0 0-1,0-1 0,0 1 1,-1 0-1,1-1 1,-13 0 445,-18 11 498,26-5-705,-1 0 1,0 1-1,1-1 1,0 1 0,0 1-1,1-1 1,-7 14-1,9-16-152,0 0 1,0 0-1,0 0 0,1 1 0,-1-1 0,1 1 0,1-1 0,-1 1 0,1-1 0,-1 1 0,1 0 0,0-1 0,1 1 0,1 8 0,-2-12-97,1 0 0,0 0 0,0 1 0,-1-1-1,1 0 1,0 0 0,0 0 0,0 0 0,0 0-1,0 0 1,0 0 0,0 0 0,1 0 0,-1-1 0,0 1-1,0 0 1,1-1 0,-1 1 0,0-1 0,1 0-1,-1 1 1,1-1 0,-1 0 0,0 0 0,3 1-1,42-3 173,-36 1-179,-1 0-322,-1 0 1,1 0-1,-1-1 0,1-1 1,14-6-1,18-14-4983,-8-2-3903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19.934"/>
    </inkml:context>
    <inkml:brush xml:id="br0">
      <inkml:brushProperty name="width" value="0.025" units="cm"/>
      <inkml:brushProperty name="height" value="0.025" units="cm"/>
    </inkml:brush>
  </inkml:definitions>
  <inkml:trace contextRef="#ctx0" brushRef="#br0">135 401 11499,'0'0'9182,"-11"-4"-8285,7 3-847,1-1-32,1 1 0,-1 0 0,1 0 0,-1 0 0,0 0 0,0 0 0,1 0 0,-1 1 0,0 0 0,0-1 0,0 1 0,0 0 0,0 0 0,0 1 0,1-1 0,-1 0 0,0 1 0,0 0 0,0 0 0,1 0 0,-1 0 0,0 0 0,1 0 0,-1 1 0,1-1 0,0 1 0,-1 0 0,1-1 0,0 1 0,0 0 0,0 0 0,0 1 0,-2 2 0,1-1 18,-1 1 1,1 0-1,0 1 1,1-1-1,-1 0 1,1 1 0,0-1-1,0 1 1,1 0-1,-1 0 1,1 0-1,0 8 1,3-13-21,0 0 0,-1-1 1,1 1-1,0-1 0,0 0 1,0 0-1,0 0 0,0 0 1,0 0-1,0 0 0,0 0 1,0 0-1,-1-1 0,1 1 1,0-1-1,2 0 0,19-7 80,-10 3-89,1 0 0,0 1 0,1 1 0,21-3 0,-33 5-18,-1 1 0,1 0 0,0 0 0,0 0 0,0 0 0,-1 1 0,1-1 0,0 1 0,0 0 0,-1-1 0,1 1 1,0 1-1,-1-1 0,1 0 0,-1 0 0,0 1 0,1 0 0,-1-1 0,0 1 0,0 0 0,0 0 0,0 0 0,0 0 0,0 0 1,-1 1-1,1-1 0,-1 1 0,0-1 0,2 5 0,1 5 45,-2 0-1,1 0 1,-2 0 0,0 0-1,0 0 1,-1 1 0,0-1-1,-1 0 1,-1 0 0,0 0-1,0 0 1,-1 0 0,-1 0-1,0 0 1,0-1 0,-1 0-1,-1 0 1,0 0 0,0-1-1,-1 0 1,-1 0 0,0 0-1,0-1 1,0-1 0,-19 16-1,26-23 25,0 0 0,0-1-1,0 1 1,-1 0 0,1 0 0,0-1-1,0 1 1,0 0 0,-1-1-1,1 1 1,0-1 0,-1 0 0,1 1-1,0-1 1,-1 0 0,1 0-1,-2 0 1,2 0-30,1 0 0,-1-1 0,0 1 0,1 0 0,-1-1 0,1 1 0,-1 0 0,1-1 0,0 1 0,-1-1 0,1 1 0,-1-1 1,1 1-1,0-1 0,-1 0 0,1 1 0,0-1 0,0 1 0,-1-1 0,1 0 0,0 1 0,0-1 0,0 1 0,0-1 0,0-1 0,-1-4 12,2-1-1,-1 1 1,1-1-1,0 1 1,0 0-1,2-8 1,12-26-308,1 1 1,2 1-1,2 0 1,1 2-1,2 0 0,1 2 1,40-44-1,-57 70 255,-4 4 2,0 0 0,0-1-1,1 1 1,-1 1 0,1-1 0,0 1 0,0-1 0,1 1-1,-1 0 1,0 0 0,1 1 0,0 0 0,0-1-1,0 2 1,6-3 0,-11 4 11,1 1-1,-1-1 1,1 0-1,-1 0 1,1 1-1,-1-1 1,0 0-1,1 1 1,-1-1-1,1 1 1,-1-1-1,0 1 1,1-1-1,-1 0 1,0 1-1,0-1 1,1 1-1,-1-1 1,0 1-1,0 0 1,0-1-1,0 1 1,0-1-1,0 1 1,0-1-1,0 1 1,0-1-1,0 1 1,0-1-1,0 1 1,0 0-1,0-1 1,-1 1-1,-3 30 163,2-18 72,40-12 257,-28-3-484,0-1 0,0 0 0,0-1-1,-1 0 1,1 0 0,-1-1 0,0 0-1,-1-1 1,1 1 0,-1-2 0,0 1 0,-1-1-1,1-1 1,-1 1 0,-1-1 0,0 0-1,7-11 1,-7 8-34,1-1 0,-1 1 0,-1-1 0,0-1 0,-1 1 0,0-1 0,-1 0 0,-1 0 0,0 0 0,0 0 0,-2 0 0,-1-26 0,2 38 26,-1 0 1,0 0 0,0 1-1,0-1 1,0 0 0,0 0-1,0 0 1,-1 1 0,1-1-1,0 0 1,0 0 0,-1 1-1,1-1 1,0 0 0,-1 0-1,1 1 1,0-1 0,-1 0-1,1 1 1,-1-1 0,1 1-1,-1-1 1,0 0 0,1 1-1,-1-1 1,0 1 0,1 0-1,-1-1 1,0 1 0,1 0-1,-1-1 1,0 1 0,0 0-1,1 0 1,-1-1-1,0 1 1,0 0 0,0 0-1,1 0 1,-1 0 0,0 0-1,0 0 1,0 0 0,0 1-1,-1-1-11,0 1 0,0 0-1,0 0 1,0 0 0,0 0-1,1 0 1,-1 1-1,0-1 1,1 0 0,-1 1-1,1-1 1,-1 1-1,1 0 1,0-1 0,-2 5-1,-6 13 36,2 2 0,0-1 1,1 1-1,2 0 0,0 0 0,1 0 0,1 1 0,0 24 0,2-44-20,0-1-1,0 1 0,0-1 0,0 1 0,0-1 1,0 1-1,1-1 0,-1 1 0,0-1 1,1 0-1,-1 1 0,1-1 0,-1 0 0,1 1 1,0-1-1,-1 0 0,1 1 0,0-1 1,0 0-1,0 0 0,0 0 0,0 0 0,0 0 1,2 1-1,-1-1 10,0 0 1,1-1-1,-1 0 1,0 1-1,0-1 1,0 0-1,0 0 1,0 0-1,0 0 1,0 0-1,0-1 1,0 1-1,0-1 1,0 1-1,3-2 1,6-3-327,0 0 0,-1 0 1,1-2-1,16-11 0,-10 4-318,-1-1 1,18-19-1,-41 72 2260,5-34-1510,-22 60 969,22-59-1028,1-1 0,0 1 0,0-1 0,0 1 0,0-1-1,1 1 1,0 0 0,0-1 0,0 1 0,0 0 0,3 9-1,-2-14-47,-1 0-1,1 1 1,-1-1-1,1 0 1,-1 1-1,1-1 1,0 0-1,-1 0 1,1 0-1,-1 1 1,1-1-1,0 0 1,-1 0-1,1 0 1,0 0-1,-1 0 1,1 0-1,0 0 1,-1 0-1,1-1 1,0 1-1,-1 0 1,1 0-1,-1 0 1,1-1-1,0 1 1,-1 0-1,1-1 1,-1 1-1,1 0 1,-1-1-1,2 0 1,17-13 139,-6 2-342,0-2 0,-2 1 1,1-2-1,-2 1 0,0-2 1,14-30-1,34-105-84,-7 15 303,-63 162 212,1 0 0,2 2 0,0-1 1,2 1-1,1 0 0,1 0 0,1 1 0,2-1 0,2 57 1,1-81-261,-1 0 1,1 0 0,0 0 0,0 0 0,1 0 0,-1 0-1,1 0 1,0-1 0,0 1 0,0 0 0,0-1 0,0 0-1,1 1 1,0-1 0,0 0 0,0 0 0,5 4 0,-7-7-157,-2-17-79,-6-2 222,-1 1-1,0 0 1,-2 1 0,0-1-1,-20-25 1,16 24 32,-27-31 883,67 48-887,3 9-555,-11-2-1016,-1-1-1,1-1 1,18 1 0,22-4-5443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0.388"/>
    </inkml:context>
    <inkml:brush xml:id="br0">
      <inkml:brushProperty name="width" value="0.025" units="cm"/>
      <inkml:brushProperty name="height" value="0.025" units="cm"/>
    </inkml:brush>
  </inkml:definitions>
  <inkml:trace contextRef="#ctx0" brushRef="#br0">1 126 13421,'0'-3'211,"0"0"0,1 0 0,0 1 1,0-1-1,0 0 0,0 0 0,0 0 0,0 0 1,1 1-1,-1-1 0,1 1 0,0-1 0,0 1 1,0 0-1,0-1 0,0 1 0,1 0 0,-1 0 1,5-2-1,57-30 1525,-51 28-1552,-2 0-42,1 1 0,-1 1-1,1 0 1,0 0 0,1 2 0,-1-1 0,1 1-1,24 0 1,-36 2-99,0 1 0,0-1 0,-1 0 1,1 1-1,0-1 0,0 1 0,-1-1 0,1 1 0,0-1 0,-1 1 0,1-1 1,0 1-1,-1 0 0,1-1 0,-1 1 0,1 0 0,-1 0 0,1-1 0,-1 1 1,0 0-1,1 0 0,-1 0 0,0-1 0,0 1 0,1 0 0,-1 0 0,0 0 1,0 0-1,0 0 0,0-1 0,0 1 0,0 0 0,-1 0 0,1 0 0,0 0 1,0 0-1,-1-1 0,1 1 0,0 0 0,-1 0 0,0 1 0,-16 38 1237,8-25-896,3-8-248,1 1 1,0 0-1,0 0 0,1 1 0,0-1 0,1 1 0,0 0 0,0 0 0,1 0 1,0 0-1,-1 12 0,3-20-115,0 0 0,1 0 1,-1 0-1,1 0 0,-1 0 0,1 0 0,0 0 1,-1-1-1,1 1 0,0 0 0,-1 0 1,1-1-1,0 1 0,0 0 0,0-1 1,0 1-1,-1-1 0,1 1 0,0-1 0,0 0 1,0 1-1,0-1 0,0 0 0,0 0 1,0 0-1,0 1 0,0-1 0,0 0 1,0 0-1,0 0 0,0-1 0,0 1 0,2 0 1,37-8 478,-31 3-454,0 0-1,0 0 0,-1-1 1,1 0-1,-1-1 0,-1 0 0,1 0 1,-1-1-1,9-11 0,-13 14-50,1 1 0,-1-1 0,1 0 0,-1 0 0,-1 0 0,1 0 0,-1-1 0,0 1 0,0-1 0,0 1 0,-1-1 0,0 0 0,0 1 0,-1-1 0,1 0 0,-1 0 0,-1 0 0,0-7 0,0 12-83,1-1 1,-1 1-1,0 0 0,0 0 1,0 0-1,0 0 0,0-1 1,0 1-1,0 1 0,0-1 0,0 0 1,-1 0-1,1 0 0,0 1 1,-1-1-1,1 0 0,0 1 1,-1 0-1,1-1 0,-3 0 1,3 1-96,0 0 1,1 0 0,-1-1-1,1 1 1,-1 0 0,0 0-1,1 0 1,-1 0 0,0 0-1,0 0 1,1 0 0,-1 0 0,0 0-1,1 0 1,-1 0 0,0 0-1,1 0 1,-1 1 0,0-1-1,1 0 1,-1 0 0,1 1-1,-1-1 1,1 0 0,-1 1-1,0-1 1,1 1 0,-1-1 0,1 1-1,0-1 1,-1 1 0,1-1-1,-1 1 1,1-1 0,0 1-1,-1 0 1,1-1 0,0 1-1,-1 0 1,1 0-8,1 0 0,-1 0 1,0 0-1,0 0 0,1-1 0,-1 1 0,1 0 0,-1 0 1,1-1-1,-1 1 0,1 0 0,-1-1 0,1 1 0,-1-1 1,1 1-1,0 0 0,-1-1 0,1 0 0,0 1 0,0-1 1,-1 1-1,1-1 0,0 0 0,0 1 0,-1-1 0,1 0 1,1 0-1,28 5-2412,2-4-1439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6.429"/>
    </inkml:context>
    <inkml:brush xml:id="br0">
      <inkml:brushProperty name="width" value="0.025" units="cm"/>
      <inkml:brushProperty name="height" value="0.025" units="cm"/>
    </inkml:brush>
  </inkml:definitions>
  <inkml:trace contextRef="#ctx0" brushRef="#br0">155 158 9929,'0'0'7095,"-11"2"-6059,4-1-790,-1 1 0,1-1 0,0 2 0,0-1 0,0 1 0,0 0 0,0 1 0,1 0 0,-1 0 0,1 0 0,0 1 0,0-1 0,1 2 0,-1-1 0,1 0 0,0 1 0,1 0 0,-1 0 0,1 1 0,1-1 0,-1 1 0,1 0 0,-5 14 0,8-20-211,-1 1 0,0-1 1,1 1-1,0-1 0,-1 1 0,1 0 0,0-1 0,0 1 1,0 0-1,0-1 0,0 1 0,0-1 0,1 1 0,-1 0 1,0-1-1,1 1 0,-1-1 0,1 1 0,0-1 0,0 1 1,-1-1-1,1 1 0,0-1 0,0 0 0,0 1 0,0-1 1,1 0-1,1 2 0,0-2-17,0 0 1,0 0-1,0 0 0,0-1 1,0 1-1,0-1 0,0 0 1,0 0-1,0 0 0,0 0 1,0 0-1,0-1 0,0 1 1,0-1-1,4-1 0,3-2 19,-1 0-1,1-1 0,-1 1 1,-1-2-1,1 1 0,-1-1 1,0-1-1,0 1 1,8-11-1,7-7 17,30-43 0,-43 55-33,-1-1 0,0-1-1,-1 0 1,0 0 0,-1 0 0,-1-1-1,0 0 1,-1-1 0,4-20 0,-9 35-22,0 1 0,0 0 0,0 0 1,0-1-1,0 1 0,0 0 1,0-1-1,0 1 0,0 0 0,0 0 1,0-1-1,0 1 0,0 0 1,0-1-1,0 1 0,0 0 1,0 0-1,0-1 0,0 1 0,0 0 1,0 0-1,-1-1 0,1 1 1,0 0-1,0 0 0,0-1 0,0 1 1,-1 0-1,1 0 0,0 0 1,0 0-1,0-1 0,-1 1 1,1 0-1,0 0 0,0 0 0,-1 0 1,1-1-1,-12 8-101,-8 15 11,11-9 113,-1 0 0,2 1 0,0 0 0,0 1 0,2-1 0,0 1 0,0 1 0,1-1 0,1 1 0,1 0 0,0 0 0,1 0 0,1 25 0,1-39-75,0 0 0,0 0 0,1 0 0,-1-1 0,1 1 0,0 0 0,-1 0 0,1 0 1,0-1-1,0 1 0,0 0 0,0-1 0,1 1 0,-1-1 0,0 1 0,1-1 1,-1 0-1,1 1 0,-1-1 0,1 0 0,-1 0 0,1 0 0,0 0 0,0-1 0,-1 1 1,1 0-1,0-1 0,2 1 0,2 1-745,0-1 1,0-1-1,0 1 1,0-1-1,0 0 1,0-1-1,0 1 1,7-2-1,14-8-4609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0.750"/>
    </inkml:context>
    <inkml:brush xml:id="br0">
      <inkml:brushProperty name="width" value="0.025" units="cm"/>
      <inkml:brushProperty name="height" value="0.025" units="cm"/>
    </inkml:brush>
  </inkml:definitions>
  <inkml:trace contextRef="#ctx0" brushRef="#br0">69 0 11659,'0'0'8445,"-8"8"-6443,1-2-1678,3-2-121,-1 0-1,1 0 0,0 0 1,0 1-1,0-1 0,0 1 0,1 0 1,0 0-1,0 0 0,0 0 1,0 1-1,1-1 0,0 1 0,0 0 1,-1 9-1,3-14-192,0-1 0,0 1 0,0 0 0,0-1 0,0 1 0,1-1 0,-1 1 0,0-1 0,0 1 0,1-1 0,-1 1 0,0-1 0,1 1 0,-1-1 0,0 1 0,1-1 0,-1 1 0,1-1 0,-1 0 0,1 1 0,-1-1 0,1 0 0,-1 1 0,1-1 0,-1 0-1,1 0 1,-1 0 0,1 1 0,0-1 0,26 2 216,24-10 28,19-17-251,-58 19-122,1 0 1,0 2-1,0-1 1,0 2 0,1 0-1,-1 0 1,15 0-1,-27 3 150,0 0-1,0 0 1,-1 1-1,1-1 1,0 0-1,-1 0 1,1 1-1,0-1 0,-1 0 1,1 1-1,0-1 1,-1 1-1,1-1 1,-1 1-1,1-1 1,-1 1-1,1-1 0,-1 1 1,1-1-1,-1 1 1,1 0-1,-1-1 1,0 1-1,0 0 1,1-1-1,-1 1 1,0 0-1,0-1 0,0 1 1,1 0-1,-1 0 1,0-1-1,0 2 1,-1 32 1394,1-21-1211,1-12-192,1 0-1,0-1 1,0 1 0,0 0-1,0-1 1,0 0 0,0 1-1,0-1 1,0 0 0,0 0 0,0 0-1,0 0 1,0-1 0,0 1-1,4-1 1,10-4-23,-1 0 0,1 0 0,23-13 0,-28 12-205,0 1 1,1 0 0,-1 1-1,1 0 1,0 0 0,0 2-1,1-1 1,14 0 0,-27 3 200,1 0 1,-1 1 0,0-1 0,1 0 0,-1 1 0,1-1-1,-1 0 1,1 1 0,-1-1 0,0 0 0,1 1-1,-1-1 1,0 0 0,1 1 0,-1-1 0,0 1 0,0-1-1,1 1 1,-1-1 0,0 1 0,0-1 0,0 1 0,0-1-1,0 1 1,1-1 0,-1 1 0,0-1 0,0 1-1,0-1 1,-1 1 0,1 0 0,0-1 0,0 1 0,0-1-1,0 1 1,0-1 0,-1 1 0,1-1 0,-1 1 0,-9 33 90,5-16-2013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2.584"/>
    </inkml:context>
    <inkml:brush xml:id="br0">
      <inkml:brushProperty name="width" value="0.025" units="cm"/>
      <inkml:brushProperty name="height" value="0.025" units="cm"/>
    </inkml:brush>
  </inkml:definitions>
  <inkml:trace contextRef="#ctx0" brushRef="#br0">174 10 7175,'0'0'18689,"-10"-3"-18416,4 1-267,0 1 0,1-1 1,-1 1-1,0 1 1,0-1-1,0 1 0,0 0 1,0 1-1,0-1 0,0 1 1,0 0-1,1 1 0,-1 0 1,0-1-1,1 2 1,-1-1-1,1 1 0,0-1 1,0 2-1,0-1 0,0 0 1,0 1-1,1 0 0,-1 0 1,-5 8-1,8-11-10,1 0 0,0 0 0,0 1 0,0-1 0,0 0 0,0 1 0,0-1 0,0 0 0,0 1-1,0-1 1,1 1 0,-1-1 0,1 1 0,-1 0 0,1-1 0,-1 1 0,1 2 0,0-3-1,1-1 0,-1 1 1,0 0-1,1-1 0,-1 1 0,1-1 1,-1 1-1,1 0 0,-1-1 1,1 1-1,-1-1 0,1 0 0,-1 1 1,1-1-1,0 1 0,-1-1 0,1 0 1,0 1-1,-1-1 0,1 0 1,0 0-1,0 0 0,-1 1 0,1-1 1,0 0-1,0 0 0,10 0-122,0 0 0,0 0-1,20-4 1,-27 3 74,21-3-331,-10 1 118,1 1 0,-1 0 0,0 1-1,1 1 1,16 2 0,-30-2 261,0 0 0,0 1 0,0 0 0,0-1 0,0 1-1,-1 0 1,1 0 0,0 0 0,0 0 0,-1 0 0,1 0 0,-1 1-1,1-1 1,-1 1 0,1-1 0,-1 1 0,0-1 0,0 1 0,0 0-1,0 0 1,0-1 0,0 1 0,0 0 0,0 0 0,-1 0 0,1 0-1,-1 0 1,0 0 0,1 0 0,-1 0 0,0 0 0,0 0 0,0 0-1,-1 0 1,1 0 0,0 0 0,-1 0 0,1 0 0,-2 3 0,0 4 174,-1 0 1,0 0 0,0 0 0,-1-1 0,0 1 0,0-1 0,-7 9-1,4-8 158,0 0-1,-1-1 0,0 0 0,0 0 1,-1 0-1,-13 7 0,18-12-208,0 0-1,-1-1 1,1 0-1,-1 0 1,1 0-1,-1 0 1,0-1-1,1 1 1,-1-1-1,0-1 1,0 1-1,0-1 1,0 1-1,0-1 1,0-1-1,-8 0 1,11 0-186,1 0 1,-1 0-1,0 0 1,1 0-1,0-1 0,-1 1 1,1 0-1,0 0 1,-1-1-1,1 1 1,0-1-1,0 1 1,0-1-1,1 0 0,-1 1 1,0-1-1,0 0 1,1 0-1,-1 1 1,1-1-1,0 0 1,-1 0-1,1 0 0,0 1 1,0-1-1,0 0 1,0 0-1,1 0 1,-1 0-1,0 1 1,2-4-1,-1-1-766,0-1 0,0 1 0,1 0-1,0-1 1,0 1 0,1 0 0,3-7 0,-2 7-388,1 1 1,-1 0-1,1 0 1,0 0 0,0 1-1,0 0 1,1 0-1,0 0 1,6-3 0,0-1-2399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3.171"/>
    </inkml:context>
    <inkml:brush xml:id="br0">
      <inkml:brushProperty name="width" value="0.025" units="cm"/>
      <inkml:brushProperty name="height" value="0.025" units="cm"/>
    </inkml:brush>
  </inkml:definitions>
  <inkml:trace contextRef="#ctx0" brushRef="#br0">1 312 12139,'0'0'10811,"5"-10"-10411,15-21-313,1 0-1,50-53 0,-42 50 8,0 0-1,32-53 0,-69 110-174,2 0 0,-4 35 0,7-46 73,0 3 6,1 0 0,0 0 0,1 0-1,0 0 1,1 0 0,3 17-1,-3-32-9,0 1 0,0 0-1,0-1 1,1 1 0,-1 0 0,0-1-1,0 1 1,1 0 0,-1-1-1,0 1 1,1-1 0,-1 1-1,1-1 1,-1 1 0,1-1 0,-1 1-1,1-1 1,-1 1 0,1-1-1,-1 1 1,1-1 0,0 0-1,-1 0 1,1 1 0,0-1-1,-1 0 1,1 0 0,0 0 0,-1 1-1,1-1 1,0 0 0,-1 0-1,1 0 1,0 0 0,-1 0-1,1 0 1,0-1 0,-1 1 0,1 0-1,0 0 1,-1 0 0,1-1-1,0 1 1,-1 0 0,1-1-1,-1 1 1,1 0 0,0-1 0,26-22-2487,-21 14 758,-1 0 1,0 0 0,-1 0-1,5-15 1,1-13-4890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3.518"/>
    </inkml:context>
    <inkml:brush xml:id="br0">
      <inkml:brushProperty name="width" value="0.025" units="cm"/>
      <inkml:brushProperty name="height" value="0.025" units="cm"/>
    </inkml:brush>
  </inkml:definitions>
  <inkml:trace contextRef="#ctx0" brushRef="#br0">120 1 9449,'0'0'10842,"5"8"-9726,0 0-861,-1 1-1,0-1 1,0 1 0,-1 0 0,0 1-1,0-1 1,-1 0 0,0 1 0,-1-1 0,0 1-1,-1 0 1,0-1 0,0 1 0,-1 0-1,0-1 1,-1 1 0,-4 14 0,-4-3 256,-1-1 0,-1 0 1,-26 33-1,21-31-456,2 0 0,-17 32 0,32-53-248,-11 26-951,11-18-1953,3-3-3605,9-2-6105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3.960"/>
    </inkml:context>
    <inkml:brush xml:id="br0">
      <inkml:brushProperty name="width" value="0.025" units="cm"/>
      <inkml:brushProperty name="height" value="0.025" units="cm"/>
    </inkml:brush>
  </inkml:definitions>
  <inkml:trace contextRef="#ctx0" brushRef="#br0">12 1 13036,'0'0'10175,"-2"8"-9150,1-3-870,-1 4 113,0 0-1,0 0 1,1 0-1,0 0 1,1 0 0,0 0-1,1 13 1,0-20-242,0-1 0,0 0 1,0 0-1,0 0 0,0 0 1,0 0-1,0 0 0,0 0 1,0 0-1,0-1 0,0 1 0,1 0 1,-1-1-1,0 1 0,1-1 1,-1 1-1,0-1 0,1 0 1,-1 1-1,0-1 0,1 0 0,-1 0 1,1 0-1,-1 0 0,0 0 1,1 0-1,-1-1 0,1 1 1,-1 0-1,0-1 0,1 1 1,1-2-1,46-15 211,-28 5-160,39-17-237,-56 28 117,0-1 0,0 1-1,0 0 1,1 0-1,-1 0 1,1 0 0,-1 1-1,0 0 1,1 0-1,-1 0 1,8 1 0,-11 0 35,0-1 1,0 1 0,0 0-1,0-1 1,0 1 0,0 0-1,0 0 1,-1 0 0,1 0-1,0 0 1,0 0 0,-1 0-1,1 0 1,0 0 0,-1 0-1,1 0 1,-1 0 0,1 1-1,-1-1 1,0 0 0,0 0-1,1 0 1,-1 1 0,0-1-1,0 2 1,0 37 34,0-29 3,0-1 41,-1-3-30,1 0 0,0 0 0,1-1 1,-1 1-1,2 0 0,1 9 0,-2-15-35,-1-1-1,0 1 1,0 0-1,1-1 0,-1 1 1,1 0-1,-1-1 0,0 1 1,1-1-1,-1 1 1,1-1-1,0 1 0,-1-1 1,1 1-1,-1-1 1,1 0-1,0 1 0,-1-1 1,1 0-1,-1 1 1,1-1-1,0 0 0,0 0 1,-1 0-1,1 0 1,0 0-1,2 0 12,-1 0-1,0-1 1,0 0-1,0 1 1,1-1 0,-1 0-1,0 0 1,0 0-1,0 0 1,-1-1 0,1 1-1,3-3 1,5-4-328,-1-1 1,0 0 0,-1 0-1,0-1 1,10-15-1,-15 19-770,1 0-1,-1 0 0,0 0 0,-1 0 0,0-1 1,0 1-1,1-9 0,-2-5-5676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4.386"/>
    </inkml:context>
    <inkml:brush xml:id="br0">
      <inkml:brushProperty name="width" value="0.025" units="cm"/>
      <inkml:brushProperty name="height" value="0.025" units="cm"/>
    </inkml:brush>
  </inkml:definitions>
  <inkml:trace contextRef="#ctx0" brushRef="#br0">0 1 16528,'0'0'6561,"18"32"-8569,-18 204 3263,0-233-1231,0-1-1,0 1 1,0-1 0,1 1 0,-1-1 0,0 1-1,1-1 1,0 0 0,-1 1 0,1-1 0,0 0-1,0 0 1,1 1 0,0 1 0,-1-3 26,0 0 1,0-1-1,0 1 1,-1 0-1,1-1 1,0 1 0,0-1-1,0 1 1,0-1-1,1 1 1,-1-1-1,0 1 1,0-1-1,0 0 1,0 0-1,0 0 1,0 1 0,1-1-1,-1 0 1,0 0-1,1-1 1,3 0 74,-1 0 1,1-1-1,-1 0 1,0 1 0,0-2-1,1 1 1,-2 0-1,1-1 1,0 0 0,0 0-1,-1 0 1,6-6-1,11-12-99,-2-1 1,0 0-1,-2-2 0,0 0 0,-2 0 0,0-1 0,-2-1 0,10-30 0,-21 52 391,0 2-3358,-3 5-1950,-4 5-1963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4.732"/>
    </inkml:context>
    <inkml:brush xml:id="br0">
      <inkml:brushProperty name="width" value="0.025" units="cm"/>
      <inkml:brushProperty name="height" value="0.025" units="cm"/>
    </inkml:brush>
  </inkml:definitions>
  <inkml:trace contextRef="#ctx0" brushRef="#br0">10 29 15983,'0'0'4324,"-9"49"-2818,20-45-321,12-4-320,7 0-545,0-14-160,8-6-1922,-8-3-2658,-1-1-2947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5.093"/>
    </inkml:context>
    <inkml:brush xml:id="br0">
      <inkml:brushProperty name="width" value="0.025" units="cm"/>
      <inkml:brushProperty name="height" value="0.025" units="cm"/>
    </inkml:brush>
  </inkml:definitions>
  <inkml:trace contextRef="#ctx0" brushRef="#br0">11 39 13805,'0'0'4965,"-3"9"-3380,2-7-1489,0 0 0,0 0 0,0 0 0,0 0 0,0 0-1,1 0 1,-1 1 0,1-1 0,-1 0 0,1 0 0,0 1 0,0-1-1,0 0 1,1 4 0,0-5-47,1 0 1,-1 1-1,1-1 0,-1 0 0,1 0 1,-1 0-1,1 0 0,0-1 0,-1 1 1,1 0-1,0-1 0,0 1 0,0-1 1,-1 1-1,1-1 0,0 0 0,0 0 1,0 0-1,0 0 0,0 0 0,-1 0 1,1-1-1,0 1 0,3-2 0,0 2-27,-1-1 0,1 0 0,-1 0-1,1 0 1,-1 0 0,0-1-1,1 0 1,-1 0 0,0 0 0,0 0-1,0-1 1,-1 0 0,1 0-1,0 0 1,-1 0 0,0 0 0,0 0-1,0-1 1,0 0 0,-1 0-1,1 1 1,-1-1 0,0-1-1,0 1 1,0 0 0,-1 0 0,0-1-1,1 1 1,-1-7 0,-1 11-27,0 0 0,-1 0 0,1-1 0,0 1 0,-1 0 0,1 0 0,0 0 0,-1 0 0,1 0 0,0 0 0,-1 0 0,1 0 0,0 0 0,-1 0 0,1 0 0,-1 0 0,1 0 0,0 0 0,-1 0 0,1 0 0,0 0 0,-1 0 0,1 0 0,0 0 0,-1 1 0,1-1 0,0 0 0,-1 0 0,1 0 0,0 1 0,-1-1 0,1 0 1,0 1-1,0-1 0,0 0 0,-1 0 0,1 1 0,0-1 0,0 0 0,0 1 0,-1-1 0,1 0 0,0 1 0,-15 15-54,5 2 81,-15 31 301,24-46-265,0 0-1,0 0 1,0-1 0,1 1 0,-1 0 0,0 0-1,1 0 1,0 0 0,0 0 0,0 0 0,0 0 0,0 0-1,1 0 1,0 4 0,2-6-28,-1 0 1,0 0-1,1-1 0,-1 1 1,1-1-1,-1 1 0,1-1 1,-1 0-1,1 0 1,-1 0-1,1 0 0,-1 0 1,1-1-1,-1 1 0,4-2 1,10-4-1148,0-1 0,0 0 0,-1-2 0,18-11 0,3-2-4247,3 1-3178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5.584"/>
    </inkml:context>
    <inkml:brush xml:id="br0">
      <inkml:brushProperty name="width" value="0.025" units="cm"/>
      <inkml:brushProperty name="height" value="0.025" units="cm"/>
    </inkml:brush>
  </inkml:definitions>
  <inkml:trace contextRef="#ctx0" brushRef="#br0">113 155 8456,'0'0'10639,"-10"2"-9421,3-1-1073,0 1 0,0 0 1,1 0-1,-1 1 0,0 0 1,1 0-1,-11 7 0,14-8-27,0 0-1,0 1 0,0-1 0,1 1 1,-1-1-1,1 1 0,0 0 0,-1 0 1,1 0-1,1 0 0,-1 1 0,0-1 0,1 0 1,-1 1-1,1-1 0,0 1 0,0 0 1,1-1-1,-1 1 0,1 6 0,0-10-95,0 1 1,0 0-1,0-1 0,0 1 0,0 0 0,0 0 0,0-1 1,0 1-1,1 0 0,-1-1 0,0 1 0,0 0 0,1-1 1,-1 1-1,0 0 0,1-1 0,-1 1 0,1-1 0,-1 1 1,1-1-1,-1 1 0,1-1 0,-1 1 0,1-1 0,0 1 1,-1-1-1,1 0 0,0 1 0,-1-1 0,1 0 1,0 0-1,0 1 0,30-4 351,-21 0-297,1 0 0,-1-2 0,17-8 1,-10 2-183,-1 0 0,-1-1 1,0-1-1,-1 0 1,0-1-1,-1-1 0,-1 0 1,0 0-1,-1-1 0,-1-1 1,0 0-1,-2 0 1,12-31-1,-20 48 114,1-1 0,-1 1 0,0 0 0,0 0 0,0 0 0,0-1-1,1 1 1,-1 0 0,0 0 0,0-1 0,0 1 0,0 0 0,0 0 0,0 0 0,0-1 0,0 1 0,1 0 0,-1-1 0,0 1 0,0 0 0,0 0-1,0-1 1,0 1 0,0 0 0,-1 0 0,1-1 0,0 1 0,0 0 0,0 0 0,0-1 0,0 1 0,0 0 0,0 0 0,0 0 0,-1-1 0,1 1-1,0 0 1,0 0 0,0 0 0,-1-1 0,1 1 0,0 0 0,0 0 0,0 0 0,-1 0 0,1 0 0,0-1 0,-14 10 206,-12 20 61,21-21-223,-37 65 751,40-69-745,0 0 0,0 1-1,1-1 1,-1 0 0,1 1-1,0-1 1,0 0 0,1 1-1,0-1 1,-1 1 0,1-1-1,1 1 1,-1-1-1,1 1 1,2 8 0,-2-12-50,0 1 0,0 0 0,0-1 0,0 0 0,1 1 0,-1-1 0,1 0 0,-1 0 0,1 1 0,-1-1 0,1 0 0,0-1 0,-1 1 0,1 0 0,0 0 0,0-1 0,-1 1 1,1-1-1,0 1 0,0-1 0,3 0 0,47 1 158,-36-1-141,-3-1-183,0 0 1,0-1-1,0 0 0,0-1 1,0 0-1,19-8 0,-29 10 149,1 0 0,0-1 0,0 0-1,-1 1 1,1-1 0,-1 0-1,0-1 1,1 1 0,-1-1 0,0 1-1,0-1 1,-1 0 0,1 0-1,0 0 1,-1 0 0,0-1-1,0 1 1,0-1 0,0 1 0,-1-1-1,1 0 1,-1 1 0,0-1-1,0 0 1,1-5 0,-3 9 35,1-1 1,-1 0 0,1 0-1,-1 0 1,1 0 0,-1 1-1,1-1 1,-1 0 0,0 1-1,1-1 1,-1 0 0,0 1-1,0-1 1,1 1 0,-1-1-1,0 1 1,0-1 0,0 1-1,0-1 1,0 1 0,1 0-1,-1 0 1,0 0 0,0-1-1,0 1 1,0 0-1,0 0 1,0 0 0,0 0-1,0 0 1,0 1 0,-1-1-1,-36 5 130,33-3-109,1 1 0,-1-1 0,1 1 0,-1-1-1,1 1 1,0 0 0,0 1 0,1-1-1,-1 1 1,1 0 0,-1 0 0,1 0 0,0 0-1,1 0 1,-1 1 0,1-1 0,0 1-1,0 0 1,0 0 0,-1 5 0,3-9-40,1 0 0,-1 0 0,1 0 1,0 0-1,-1 0 0,1 0 0,0-1 1,-1 1-1,1 0 0,0 0 0,0 0 1,0-1-1,0 1 0,0-1 0,-1 1 1,1-1-1,0 1 0,1-1 0,-1 1 1,0-1-1,0 0 0,0 1 0,0-1 1,0 0-1,0 0 0,0 0 0,0 0 1,0 0-1,1 0 0,-1 0 0,1-1 1,40-1 149,-26-2-429,0 0 0,0-1 0,27-12 0,-32 11 83,1 1 0,-1 1-1,1 0 1,0 1 0,0 0-1,1 0 1,-1 1 0,14 0-1,-25 3 240,0 0-1,0-1 0,-1 1 0,1 0 1,0 0-1,0-1 0,-1 1 0,1 0 1,0 0-1,-1 0 0,1 0 0,-1 0 1,0 0-1,1 0 0,-1 0 0,0 0 1,1 0-1,-1 0 0,0 0 0,0 0 0,0 0 1,0 1-1,0-1 0,0 0 0,0 0 1,0 0-1,-1 0 0,1 0 0,0 0 1,-1 2-1,0-2 9,1 0-1,-1 0 1,1 1 0,0-1 0,0 0 0,0 1-1,0-1 1,-1 0 0,2 0 0,-1 1-1,0-1 1,0 0 0,0 1 0,1-1 0,-1 0-1,0 0 1,1 0 0,-1 1 0,1-1-1,0 0 1,-1 0 0,1 0 0,0 0 0,-1 0-1,1 0 1,0 0 0,1 1 0,7-2-36,-1 0 0,0 0 1,0-1-1,0 0 0,0 0 1,0-1-1,0 0 0,0 0 0,-1-1 1,1 0-1,-1-1 0,14-8 1,-12 7-269,0 0 0,0 1 0,1 0 1,0 1-1,-1 0 0,1 0 0,0 1 1,16-2-1,-25 4 247,-1 0 0,1 0 0,0 1 0,-1-1 1,1 0-1,0 1 0,0-1 0,-1 0 0,1 1 0,-1-1 0,1 1 0,0-1 1,-1 1-1,1-1 0,-1 1 0,1-1 0,-1 1 0,1-1 0,-1 1 0,0 0 0,1-1 1,-1 1-1,0 0 0,1-1 0,-1 1 0,0 0 0,0 0 0,0-1 0,0 1 1,0 0-1,0 0 0,0-1 0,0 1 0,0 0 0,0 0 0,0-1 0,0 1 1,0 0-1,0-1 0,-1 2 0,-11 44-1,6-21-9169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7.964"/>
    </inkml:context>
    <inkml:brush xml:id="br0">
      <inkml:brushProperty name="width" value="0.025" units="cm"/>
      <inkml:brushProperty name="height" value="0.025" units="cm"/>
    </inkml:brush>
  </inkml:definitions>
  <inkml:trace contextRef="#ctx0" brushRef="#br0">62 0 13997,'-5'56'7927,"-15"48"-5978,-2 7-1687,15-59 63,0 70 1,7-121-312,0 0-1,0 0 1,0-1 0,0 1-1,0 0 1,0 0 0,0-1-1,0 1 1,0 0 0,0 0-1,1-1 1,-1 1 0,0 0-1,0 0 1,1-1 0,-1 1-1,0 0 1,1-1 0,-1 1-1,1-1 1,-1 1 0,1 0-1,-1-1 1,1 1 0,0-1-1,-1 1 1,1-1 0,-1 0-1,1 1 1,0-1 0,0 0-1,-1 1 1,1-1-1,0 0 1,-1 0 0,1 1-1,0-1 1,0 0 0,-1 0-1,1 0 1,0 0 0,0 0-1,0 0 1,-1 0 0,1-1-1,0 1 1,0 0 0,-1 0-1,2-1 1,3-1 115,-1 1 1,0-1 0,1 0-1,-1-1 1,0 1-1,0-1 1,5-4-1,28-28 39,-2-2 0,-1-2 1,-2-1-1,-2-1 0,-1-2 0,-2 0 0,21-51 0,-48 94-308,0 0-1,0 0 0,0 0 0,-1 0 0,1 0 1,0 0-1,0 0 0,0 0 0,0 0 0,0 0 1,0 0-1,-1 0 0,1 0 0,0 0 0,0 0 1,0 0-1,0 0 0,0-1 0,0 1 0,0 0 1,0 0-1,0 0 0,-1 0 0,1 0 0,0 0 0,0 0 1,0-1-1,0 1 0,0 0 0,0 0 0,0 0 1,0 0-1,0 0 0,0 0 0,0-1 0,0 1 1,0 0-1,0 0 0,0 0 0,0-1 0,-14 15-4890,9-10 1854,-7 7-5887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6.758"/>
    </inkml:context>
    <inkml:brush xml:id="br0">
      <inkml:brushProperty name="width" value="0.025" units="cm"/>
      <inkml:brushProperty name="height" value="0.025" units="cm"/>
    </inkml:brush>
  </inkml:definitions>
  <inkml:trace contextRef="#ctx0" brushRef="#br0">146 9 7783,'0'0'5696,"-10"4"-2081,-2 1-2823,-1 1 0,1 1 0,0 0 0,-14 10 0,21-13-502,-1 1-1,1-1 1,0 1-1,0 0 1,0 0-1,0 0 1,1 1 0,0 0-1,0 0 1,1 0-1,0 0 1,-3 8-1,5-13-288,1 0 0,0 1 0,0-1 0,0 0 0,0 0 0,0 1 0,0-1 0,1 0 0,-1 0 0,0 1 0,0-1 0,1 0 0,-1 0 0,1 0 0,-1 0 0,1 0 0,0 0 0,-1 0 0,1 0 0,0 0-1,0 0 1,0 0 0,-1 0 0,1 0 0,0 0 0,0-1 0,0 1 0,0 0 0,1-1 0,-1 1 0,0-1 0,0 1 0,0-1 0,0 0 0,1 1 0,-1-1 0,0 0 0,0 0 0,0 0 0,3 0 0,61 3-668,-51-3 216,109 0-1486,-44-1 3612,-81-3 1479,-16-10-2384,1 5-323,7 5-359,1-1 0,0 1 1,1-1-1,-1-1 0,1 0 0,1 0 0,-1-1 1,1 0-1,-13-14 0,20 20-94,0 1 0,0-1 0,0 1 0,-1-1 0,1 0 0,0 1 0,0-1 0,0 1-1,0-1 1,0 1 0,0-1 0,0 0 0,0 1 0,1-1 0,-1 1 0,0-1 0,0 1 0,0-1 0,1 0 0,-1 1-1,0-1 1,0 1 0,1-1 0,-1 1 0,0 0 0,1-1 0,-1 1 0,1-1 0,-1 1 0,1 0 0,-1-1 0,1 1-1,-1 0 1,1-1 0,-1 1 0,1 0 0,-1 0 0,1 0 0,-1-1 0,1 1 0,0 0 0,-1 0 0,1 0 0,0 0-1,36-6-109,-29 6 100,26-4-336,44-6-2232,-3-4-3640,-22-3-2691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8.933"/>
    </inkml:context>
    <inkml:brush xml:id="br0">
      <inkml:brushProperty name="width" value="0.025" units="cm"/>
      <inkml:brushProperty name="height" value="0.025" units="cm"/>
    </inkml:brush>
  </inkml:definitions>
  <inkml:trace contextRef="#ctx0" brushRef="#br0">18 128 6438,'0'0'6865,"-3"9"-3635,1-3-3169,-1 0 528,1 0 1,0 0 0,1 0 0,-1 1 0,1-1 0,0 11-1,1-15-480,0 0 0,0 0 0,0 0-1,1 0 1,-1 0 0,1 0 0,0 0 0,0 0-1,-1 0 1,1 0 0,0 0 0,1-1-1,-1 1 1,0 0 0,0-1 0,1 1-1,-1-1 1,1 0 0,-1 1 0,1-1-1,-1 0 1,1 0 0,0 0 0,0 0 0,0 0-1,-1 0 1,1 0 0,0-1 0,3 1-1,3 1-95,-1 0 0,1-1 0,-1 0 0,1-1 0,0 0-1,0 0 1,-1 0 0,1-1 0,0 0 0,-1-1 0,1 0 0,-1 0-1,1-1 1,-1 1 0,0-2 0,10-5 0,-11 6-96,0-1 1,0 0 0,-1 0-1,0 0 1,0-1-1,0 0 1,0 0-1,-1 0 1,1-1-1,-2 1 1,1-1-1,0 0 1,-1 0-1,0 0 1,-1 0 0,1-1-1,-1 1 1,0-1-1,0-7 1,-4 11 105,-5 9-14,-5 10 81,4-1 183,1 0-1,-10 29 0,15-38-200,1 0 1,-1 1-1,1-1 0,0 0 1,1 0-1,-1 1 0,1-1 1,1 0-1,-1 1 0,3 10 1,-2-16-67,-1 0 0,1 1 0,0-1 0,0 0-1,0 0 1,-1 0 0,1 0 0,0 0 0,0 0 0,0 0 0,1 0 0,-1-1 0,0 1 0,0 0 0,0-1 0,1 1 0,-1 0 0,0-1 0,0 0 0,1 1 0,-1-1 0,0 0 0,1 0 0,-1 1 0,1-1 0,-1 0 0,0 0 0,1-1 0,-1 1 0,0 0 0,3-1 0,1 0 30,0 0 1,1 0 0,-1 0 0,0-1-1,1 0 1,8-5 0,-2-1-19,-1 0 0,0-1 0,0 0 0,-1-1 0,0 0 0,0-1 0,8-12 0,-13 15-3,0 1 0,0-1 0,0 0 0,-1-1 0,0 1 1,-1-1-1,0 0 0,0 0 0,-1 0 0,0 0 1,1-17-1,-26 48-170,21-19 178,-3 5 136,0-1 0,1 1 0,0-1 1,0 1-1,1 1 0,0-1 0,0 0 0,1 1 0,0-1 0,0 1 0,0 15 0,3-24-143,-1 1-1,1-1 1,0 1-1,0-1 1,0 1-1,0-1 1,-1 0-1,1 1 1,0-1-1,0 0 1,0 0-1,0 0 1,0 0-1,0 0 1,0 0-1,-1 0 1,1 0-1,0 0 1,0 0-1,0 0 0,0 0 1,0-1-1,1 1 1,23-6 136,-8-2-141,0 0 0,-1-2 0,0 1 1,16-14-1,-21 14-154,1 1 1,-1 0-1,1 0 0,1 2 1,-1-1-1,1 2 0,0-1 0,25-5 1,-37 11 137,0 0 0,0 0 1,0 0-1,-1 0 0,1 0 1,0 0-1,0 0 0,0 0 1,0 0-1,-1 0 0,1 1 1,0-1-1,0 0 0,0 1 1,-1-1-1,1 0 0,0 1 1,-1-1-1,1 1 0,0-1 1,-1 1-1,1-1 0,-1 1 1,1 0-1,0-1 0,-1 1 1,0 0-1,1 0 0,-1-1 1,1 1-1,-1 1 0,5 35 49,-18 36 483,2-44-230,8-23-135,0 0 0,1 0-1,0 0 1,1 0 0,-1 0 0,1 0 0,-1 7-1,24-33 683,-13 5-778,-1 0 0,-1 0 0,0-1 0,-2 0 0,1 0 0,-2 0 1,0-1-1,-1 0 0,-1 1 0,0-1 0,-1 0 0,-2-18 0,4 33-63,0-1-1,0 0 1,0 1-1,0-1 0,0 1 1,1 0-1,-1 0 1,1 0-1,-1 1 1,1-1-1,0 1 1,7-2-1,-10 3-2,11-4-15,0 1 0,0 0-1,1 1 1,-1 0 0,0 1 0,1 1-1,-1 0 1,21 2 0,-30-1 11,1-1-1,-1 1 1,1-1 0,-1 1-1,1 0 1,-1 1 0,0-1 0,1 0-1,-1 1 1,0 0 0,0 0-1,0 0 1,0 0 0,0 0 0,-1 0-1,1 1 1,0-1 0,-1 1 0,0 0-1,0 0 1,0 0 0,0 0-1,0 0 1,-1 0 0,1 1 0,-1-1-1,0 0 1,0 1 0,0-1-1,0 1 1,-1-1 0,0 1 0,1 5-1,-1-3 29,0-1 0,-1 1-1,1 0 1,-1 0 0,-1 0-1,1 0 1,-1-1-1,0 1 1,0 0 0,0-1-1,-1 0 1,0 0 0,0 0-1,0 0 1,-1 0 0,1 0-1,-1-1 1,0 0 0,-1 1-1,-7 4 1,55-9-328,26-17-2218,-28-2-3162,-35 14 1601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9.278"/>
    </inkml:context>
    <inkml:brush xml:id="br0">
      <inkml:brushProperty name="width" value="0.025" units="cm"/>
      <inkml:brushProperty name="height" value="0.025" units="cm"/>
    </inkml:brush>
  </inkml:definitions>
  <inkml:trace contextRef="#ctx0" brushRef="#br0">61 112 10698,'0'0'6406,"-55"0"-3811,49 0-289,6-2-577,0-2-543,16-4-994,13 0-96,3-1 0,9-4 0,4 1-96,1-1-865,-3 0-2082,-2 0-960,-7-3-5254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29.878"/>
    </inkml:context>
    <inkml:brush xml:id="br0">
      <inkml:brushProperty name="width" value="0.025" units="cm"/>
      <inkml:brushProperty name="height" value="0.025" units="cm"/>
    </inkml:brush>
  </inkml:definitions>
  <inkml:trace contextRef="#ctx0" brushRef="#br0">41 1 16752,'0'0'5877,"-7"10"-5914,6-7 37,-3 4 28,0 0 0,0 0 1,1 0-1,0 0 0,0 1 0,1-1 0,0 1 0,0 0 0,1 0 1,-1 14-1,1 66 1174,-1-25-101,3 0 0,2 0-1,13 65 1,-16-124-1028,1-1 0,0 1 1,1 0-1,-1-1 0,1 1 0,-1-1 1,1 1-1,4 5 0,-6-9-57,1 1 0,-1-1 0,1 0 0,-1 1 0,1-1 1,-1 0-1,0 1 0,1-1 0,-1 0 0,1 1 0,0-1 0,-1 0 0,1 0 0,-1 1 0,1-1 0,-1 0 0,1 0 0,-1 0 1,1 0-1,0 0 0,-1 0 0,1 0 0,0 0 0,0-1 5,0 1 1,0-1-1,0 1 1,0-1-1,0 0 1,0 0-1,0 1 0,0-1 1,0 0-1,0 0 1,0 0-1,-1 0 1,1 0-1,0 0 0,-1 0 1,1-1-1,6-12 42,-1-1-1,-1 1 0,0-1 1,-1 0-1,5-30 0,1-82-102,-7 68-69,2 38-269,5 30-418,10 14-118,-18-22 767,1 0 0,-1 0-1,0 0 1,1 0-1,-1 0 1,1 0 0,-1-1-1,1 1 1,-1-1 0,1 0-1,0 0 1,-1 0 0,5 0-1,21 3 129,-26-3 54,0 0-1,-1 1 1,1-1-1,-1 0 0,1 0 1,0 0-1,-1 0 1,1 0-1,-1 0 1,1-1-1,0 1 0,-1-1 1,1 1-1,-1-1 1,1 1-1,-1-1 1,1 0-1,-1 0 0,3-2 1,27-30 133,-23 21-154,-1 0 0,0-1 0,10-27 0,-12 19 16,-8 28-210,2-6 183,1-1-1,-1 1 1,1 0-1,0-1 1,-1 1 0,1 0-1,0 0 1,0-1-1,0 1 1,-1 0 0,1 0-1,0-1 1,0 1 0,0 0-1,0 0 1,0-1-1,0 1 1,1 0 0,-1 0-1,0-1 1,0 1 0,0 0-1,1 0 1,-1-1-1,0 1 1,1 0 0,-1-1-1,1 1 1,-1-1 0,1 1-1,-1 0 1,1-1-1,-1 1 1,1-1 0,-1 1-1,1-1 1,0 0-1,-1 1 1,1-1 0,0 1-1,4-1 17,0 0 0,-1-1 0,1 1 0,-1-1 0,1 0 0,-1 0 0,1-1 0,-1 1 0,0-1 0,1 0 0,-1 0 0,0 0 0,0-1 0,-1 0 0,1 1 0,0-1 0,3-5 0,-6 8-56,-2 12-23,0-1 1,-1 0 0,-5 21 0,4-22 91,0 1 1,1 0-1,-1 20 1,4-30-211,0-1 1,-1 1 0,1-1-1,0 0 1,0 0-1,0 1 1,0-1 0,0 0-1,0 0 1,-1 0-1,1 0 1,0 0-1,0 0 1,0 0 0,0 0-1,0 0 1,0-1-1,-1 1 1,1 0-1,0-1 1,0 1 0,0 0-1,0-1 1,-1 1-1,1-1 1,0 1 0,-1-1-1,1 1 1,0-1-1,-1 0 1,1 1-1,0-1 1,0-1 0,0-10-3640,-1-2-2226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0.223"/>
    </inkml:context>
    <inkml:brush xml:id="br0">
      <inkml:brushProperty name="width" value="0.025" units="cm"/>
      <inkml:brushProperty name="height" value="0.025" units="cm"/>
    </inkml:brush>
  </inkml:definitions>
  <inkml:trace contextRef="#ctx0" brushRef="#br0">0 1 16944,'0'0'6822,"65"25"-7206,-37-19-1634,-1-3-1441,5 0-2883,-2-3-4164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0.603"/>
    </inkml:context>
    <inkml:brush xml:id="br0">
      <inkml:brushProperty name="width" value="0.025" units="cm"/>
      <inkml:brushProperty name="height" value="0.025" units="cm"/>
    </inkml:brush>
  </inkml:definitions>
  <inkml:trace contextRef="#ctx0" brushRef="#br0">179 1 11883,'0'0'2685,"-11"2"-79,-2 0-2171,-66 17 3196,73-18-3464,0 1-1,0 0 1,0 1 0,1-1 0,-1 1 0,1 1 0,-1-1 0,1 1 0,0-1 0,0 1 0,-6 7 0,11-10-176,0-1-1,-1 0 1,1 1-1,0-1 1,-1 1-1,1-1 1,0 0-1,0 1 1,-1-1-1,1 1 1,0-1 0,0 1-1,0-1 1,0 1-1,0-1 1,0 1-1,-1-1 1,1 1-1,0-1 1,0 1-1,1-1 1,-1 1-1,0 0 1,0-1-1,0 1 1,0-1-1,0 0 1,1 1-1,-1-1 1,0 1-1,1 0 1,16 7-970,37-5-1692,-40-3 1788,12 2 43,-15-2 893,-1 0 0,1 1 0,0 0 0,-1 1 0,1 0 0,-1 0 0,0 1 0,18 8 0,-27-10 54,1 0-1,-1-1 1,0 1 0,0 0 0,0 0 0,0 0 0,0 0 0,0 0 0,0 0 0,0 1-1,-1-1 1,1 0 0,0 0 0,-1 0 0,1 1 0,-1-1 0,1 0 0,-1 1-1,0-1 1,1 1 0,-1-1 0,0 0 0,0 1 0,0-1 0,0 1 0,0-1 0,0 0-1,0 1 1,-1-1 0,1 1 0,0-1 0,-1 0 0,1 1 0,-1-1 0,0 0-1,1 0 1,-1 1 0,0-1 0,0 0 0,0 0 0,0 0 0,0 0 0,0 0 0,0 0-1,-2 1 1,-5 6 397,0-1 0,0 0 0,-1-1 0,-15 9 0,20-12-453,-1 0 0,0 0 0,0 0 0,0-1 0,0 0 0,0 0 0,-1-1-1,1 1 1,0-1 0,-1 0 0,1 0 0,-10-1 0,14 0-253,0-1 0,1 0 0,-1 0-1,1 0 1,-1 0 0,1 0 0,0 0 0,-1 0 0,1 0 0,0 0-1,0 0 1,0 0 0,0 0 0,0 0 0,0 0 0,0 0-1,0 0 1,0 0 0,0 0 0,0 0 0,0 0 0,1 0 0,-1 0-1,1-1 1,8-26-5682,6-5-1825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0.949"/>
    </inkml:context>
    <inkml:brush xml:id="br0">
      <inkml:brushProperty name="width" value="0.025" units="cm"/>
      <inkml:brushProperty name="height" value="0.025" units="cm"/>
    </inkml:brush>
  </inkml:definitions>
  <inkml:trace contextRef="#ctx0" brushRef="#br0">45 1 15022,'0'0'4703,"-1"8"-3512,-18 91 2872,12-72-3756,1 0 1,2 1-1,0 0 0,1 46 1,3-72-291,0-1-1,0 1 1,0 0 0,0 0 0,0 0 0,0 0 0,0 0 0,1 0-1,-1-1 1,1 1 0,-1 0 0,1 0 0,0 0 0,0-1 0,0 1-1,0 0 1,0-1 0,0 1 0,0-1 0,0 1 0,1-1-1,-1 0 1,1 0 0,-1 1 0,1-1 0,-1 0 0,1 0 0,0 0-1,-1-1 1,1 1 0,0 0 0,0-1 0,-1 1 0,1-1 0,0 1-1,0-1 1,0 0 0,0 0 0,3 0 0,-1-1 21,0 0 1,-1 0-1,1 0 0,-1 0 1,1-1-1,-1 1 0,0-1 1,1 0-1,-1 0 0,0-1 1,0 1-1,-1 0 1,1-1-1,0 0 0,-1 0 1,1 0-1,-1 0 0,0 0 1,3-5-1,0-4-16,-1 1 0,0-1 0,-1 1 0,0-1 0,-1 0 0,0 0 0,-1 0 0,0-19 0,-1 31-26,1-1 1,-1 0 0,0 1 0,0-1 0,0 1 0,0-1 0,0 1-1,0-1 1,0 0 0,0 1 0,0-1 0,0 1 0,-1-1 0,1 1-1,0-1 1,0 1 0,0-1 0,-1 1 0,1-1 0,0 1 0,-1-1-1,1 1 1,0-1 0,-1 1 0,1-1 0,-1 1 0,1 0 0,-1-1-1,1 1 1,0 0 0,-1-1 0,1 1 0,-1 0 0,0 0 0,1-1-1,-1 1 1,1 0 0,-1 0 0,1 0 0,-1 0 0,1 0 0,-1 0-1,0 0 1,1 0 0,-1 0 0,1 0 0,-1 0 0,0 0 0,-1 1-10,1-1 1,0 1 0,-1 0 0,1-1 0,-1 1-1,1 0 1,0 0 0,0 0 0,0 0 0,-1 0-1,1 0 1,0 0 0,0 1 0,0-1 0,1 0-1,-1 1 1,-1 0 0,1 1 17,-1 0 0,1 1 0,0-1 0,0 0 0,1 0 0,-1 0 0,1 1 0,-1-1 0,1 0 0,0 0 0,0 1 0,0-1 0,1 0 0,-1 0 0,2 5 0,-1-6 6,0 0 0,0 0 1,0 0-1,0 0 0,1-1 0,-1 1 0,0 0 1,1-1-1,0 1 0,-1-1 0,1 1 0,0-1 1,-1 0-1,1 0 0,0 1 0,0-2 0,0 1 1,2 1-1,1-1 12,0 0 1,1 0 0,-1 0-1,0-1 1,0 1 0,0-1-1,0-1 1,1 1 0,-1-1-1,0 0 1,0 0 0,0 0-1,0-1 1,0 1-1,-1-1 1,1-1 0,0 1-1,5-5 1,48-44-117,-20 15-6,-55 79-344,13-34 488,0-4 41,1 1-1,0 0 1,1 0 0,-1 0-1,1 0 1,0 1-1,1-1 1,-1 0 0,1 1-1,1-1 1,-1 1 0,1 10-1,1-15-52,0-1 0,0 0 0,0 0 1,1 0-1,-1 0 0,0 0 0,0-1 0,0 1 0,1 0 0,-1 0 0,0-1 0,1 1 0,-1-1 0,1 1 1,-1-1-1,1 0 0,-1 0 0,1 1 0,-1-1 0,1 0 0,-1 0 0,1 0 0,-1-1 0,1 1 1,-1 0-1,0 0 0,1-1 0,2 0 0,43-13 203,-39 10-323,31-17-154,-38 20 124,1 0 1,-1 0 0,0 0 0,1 0-1,-1 0 1,0-1 0,1 1 0,-1 0-1,0-1 1,0 1 0,0-1 0,0 1-1,0-1 1,-1 1 0,1-1 0,0 0-1,-1 1 1,1-1 0,0-2 0,-2 3-253,1 0 0,0 0 0,-1 0 0,1 0 0,-1 0 0,1 1 0,-1-1 0,1 0 0,-1 0 0,0 1 0,1-1 1,-1 0-1,0 0 0,0 1 0,1-1 0,-1 1 0,0-1 0,0 1 0,0-1 0,0 1 0,0 0 0,0-1 0,1 1 0,-1 0 0,0 0 0,0-1 0,-1 1 0,-4-2-2630,-12-5-9819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1.964"/>
    </inkml:context>
    <inkml:brush xml:id="br0">
      <inkml:brushProperty name="width" value="0.025" units="cm"/>
      <inkml:brushProperty name="height" value="0.025" units="cm"/>
    </inkml:brush>
  </inkml:definitions>
  <inkml:trace contextRef="#ctx0" brushRef="#br0">126 84 11147,'0'0'1911,"0"-8"704,0-27 33,0 34-2473,1-1-1,-1 1 1,-1 0-1,1 0 1,0-1-1,0 1 1,0 0-1,-1 0 1,1-1 0,0 1-1,-1 0 1,1 0-1,-1 0 1,0 0-1,1 0 1,-1 0-1,0 0 1,1 0-1,-1 0 1,0 0-1,0 0 1,0 0-1,0 0 1,0 1-1,-2-2 1,1 1-27,0 0 1,-1 1-1,1-1 1,-1 1-1,1-1 1,-1 1-1,1 0 0,-1 0 1,1 0-1,0 1 1,-1-1-1,-2 1 1,-2 0-59,1 1 0,1 0 0,-1 0 0,0 0 0,0 1-1,1 0 1,-1 0 0,1 0 0,-6 6 0,10-9-90,0 1-1,0 0 0,0-1 0,0 1 1,0 0-1,0 0 0,1 0 1,-1 0-1,0-1 0,1 1 0,-1 0 1,0 0-1,1 0 0,-1 1 1,1-1-1,-1 0 0,1 0 0,0 0 1,0 0-1,-1 0 0,1 0 0,0 1 1,0-1-1,0 0 0,0 2 1,2-2-21,-1 0 1,1 0-1,0 0 0,-1 0 1,1 0-1,-1-1 1,1 1-1,0-1 1,0 1-1,-1-1 1,1 0-1,3 0 0,21 6-109,-16-2 100,0 1 0,-1-1-1,0 2 1,0 0 0,0 0 0,0 0 0,-1 1-1,0 0 1,-1 1 0,1 0 0,-1 0 0,-1 0 0,0 1-1,0 0 1,8 17 0,-9-16 32,0 1 0,-1-1 0,0 1 0,-1 0 0,0 0 0,0 0 0,-2 1 0,1-1-1,-1 0 1,-1 1 0,0-1 0,-1 1 0,0-1 0,-4 18 0,3-23 71,0 0 0,-1 0 0,0 0 1,0-1-1,0 1 0,-1-1 0,-7 10 0,8-12 16,1-1 1,0 1-1,-1-1 0,0 0 1,1 1-1,-1-1 0,0 0 0,0-1 1,0 1-1,-1-1 0,1 1 1,0-1-1,0 0 0,-1 0 1,1 0-1,-4 0 0,5-1-67,1-1-1,0 1 0,0-1 1,0 1-1,0-1 0,-1 1 1,1-1-1,0 0 0,0 0 1,0 1-1,0-1 0,1 0 1,-1 0-1,0 0 0,0 0 1,0 0-1,1 0 0,-1 0 1,1 0-1,-1 0 0,1 0 1,-1-1-1,1 1 0,-1 0 1,1 0-1,0 0 0,0-1 0,0 1 1,0 0-1,0 0 0,0-1 1,0 1-1,0 0 0,0-2 1,5-50-155,-1 32-171,1 1-1,2 1 0,0-1 0,1 1 0,0 0 0,17-25 1,78-101-807,-54 80 1302,-47 63 81,-6 9-108,0 0-66,1 0 0,-1-1 0,1 1 0,1 0 1,-3 9-1,9-16-43,-1 1 1,0-1 0,1 0-1,-1 0 1,1 0-1,-1 0 1,0 0 0,1-1-1,-1 1 1,0-1-1,6-2 1,47-22 118,19-9-167,-70 32-13,0 1 1,1-1 0,-1 1 0,0 0-1,0 0 1,1 1 0,-1 0 0,1 0-1,-1 0 1,0 0 0,10 3 0,-14-2 19,1 0 1,-1 1-1,0-1 1,0 1-1,0-1 1,0 1-1,0-1 1,0 1-1,-1 0 1,1-1 0,0 1-1,-1 0 1,1 0-1,-1-1 1,0 1-1,0 0 1,1 0-1,-1 0 1,0-1-1,0 1 1,-1 4 0,-3 39 567,2-26-398,8-15 108,21-24-192,3-13-2111,-18 6-2576,-10 5-1659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2.315"/>
    </inkml:context>
    <inkml:brush xml:id="br0">
      <inkml:brushProperty name="width" value="0.025" units="cm"/>
      <inkml:brushProperty name="height" value="0.025" units="cm"/>
    </inkml:brush>
  </inkml:definitions>
  <inkml:trace contextRef="#ctx0" brushRef="#br0">0 1 17873,'0'0'6694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2.993"/>
    </inkml:context>
    <inkml:brush xml:id="br0">
      <inkml:brushProperty name="width" value="0.025" units="cm"/>
      <inkml:brushProperty name="height" value="0.025" units="cm"/>
    </inkml:brush>
  </inkml:definitions>
  <inkml:trace contextRef="#ctx0" brushRef="#br0">26 103 4100,'0'0'11296,"-5"-9"-8921,-13-31-645,17 39-1654,1 0-1,0-1 1,-1 1 0,1 0 0,0-1-1,0 1 1,0 0 0,0-1-1,0 1 1,0 0 0,0-1-1,1 1 1,-1 0 0,0 0-1,1-1 1,-1 1 0,1 0-1,-1 0 1,1-1 0,0 1-1,-1 0 1,1 0 0,0 0-1,0 0 1,0 0 0,0 0 0,0 0-1,0 0 1,0 1 0,0-1-1,0 0 1,0 1 0,0-1-1,1 0 1,-1 1 0,2-1-1,44-11 825,-44 12-827,1-1 1,0 1 0,-1-1 0,1 1 0,0 0 0,-1 0 0,1 1 0,0-1-1,-1 1 1,1 0 0,-1 0 0,1 0 0,-1 0 0,1 0 0,-1 1-1,0 0 1,1-1 0,-1 1 0,0 1 0,0-1 0,-1 0 0,4 4 0,-3-2-5,-1 0 1,0 1 0,0 0 0,0-1 0,0 1 0,-1 0 0,0 0 0,0 0 0,0 0 0,0 0 0,-1 0 0,0 0 0,0 0 0,0 0 0,-1 0 0,-1 6 0,-3 8-18,0-1 1,-1 1 0,-2-1-1,1 0 1,-2-1-1,0 0 1,-2 0 0,-12 16-1,-32 59 195,55-91-240,-1 0-1,1 0 1,-1-1 0,1 1-1,-1 0 1,1 0-1,0-1 1,0 1-1,-1 0 1,1 0-1,0 0 1,0 0-1,0-1 1,0 1-1,0 0 1,0 0 0,0 0-1,0 0 1,0-1-1,0 1 1,1 0-1,-1 0 1,0 0-1,0 0 1,1-1-1,-1 1 1,1 0 0,-1-1-1,1 1 1,-1 0-1,1 0 1,-1-1-1,2 2 1,0-1 3,1 0 1,-1 0 0,1 0-1,-1-1 1,1 1-1,-1 0 1,1-1 0,-1 0-1,1 0 1,-1 0-1,5 0 1,8-1 40,0-1-1,30-8 1,47-22 168,-82 28-988,0 0-1,0-1 1,0-1-1,-1 1 1,0-2-1,15-13 1,-17 9-3668,-6 0-2027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3.369"/>
    </inkml:context>
    <inkml:brush xml:id="br0">
      <inkml:brushProperty name="width" value="0.025" units="cm"/>
      <inkml:brushProperty name="height" value="0.025" units="cm"/>
    </inkml:brush>
  </inkml:definitions>
  <inkml:trace contextRef="#ctx0" brushRef="#br0">70 11 1505,'0'0'10154,"-48"-11"-7752,32 11 481,11 0-256,6 4-2403,19 4 64,5-2-224,9 0 64,0-4-256,5-2-2146,-1 0-2563,-4-5-3939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7.654"/>
    </inkml:context>
    <inkml:brush xml:id="br0">
      <inkml:brushProperty name="width" value="0.025" units="cm"/>
      <inkml:brushProperty name="height" value="0.025" units="cm"/>
    </inkml:brush>
  </inkml:definitions>
  <inkml:trace contextRef="#ctx0" brushRef="#br0">8 8 10474,'0'0'8958,"-2"10"-8131,2-10-819,-2 8 160,1 0 0,0 0 0,0 0 0,1 0 0,0 0 0,1 12 0,0-18-149,-1 1 0,1-1 0,-1 0 0,1 1 0,0-1 0,0 0 0,0 1 0,1-1-1,-1 0 1,0 0 0,1 0 0,0 0 0,-1 0 0,1 0 0,0-1 0,0 1 0,0-1-1,0 1 1,0-1 0,0 1 0,0-1 0,1 0 0,-1 0 0,0 0 0,1-1 0,-1 1 0,1 0-1,-1-1 1,4 1 0,8 0 13,1 0 1,-1-1-1,1-1 0,-1 0 1,0-1-1,1 0 0,-1-1 0,0-1 1,0 0-1,23-11 0,-14 4-5,1-2 1,-2 0-1,0-1 0,0-1 0,20-20 0,-42 35-23,0 0 1,0 0-1,1-1 0,-1 1 0,0 0 1,0-1-1,0 1 0,1 0 1,-1 0-1,0 0 0,1-1 1,-1 1-1,0 0 0,0 0 0,1 0 1,-1 0-1,0 0 0,1 0 1,-1-1-1,0 1 0,1 0 1,-1 0-1,0 0 0,1 0 0,-1 0 1,0 0-1,1 0 0,-1 0 1,0 1-1,1-1 0,-1 0 1,0 0-1,1 0 0,2 13 323,-10 31 447,4-26-521,3-16-232,0 0 1,-1 0-1,1 0 1,0 0-1,0 0 0,0 0 1,0 0-1,0 0 1,1 0-1,-1 0 0,1 0 1,-1-1-1,1 1 1,0 0-1,0 0 0,-1 0 1,1-1-1,1 1 0,-1 0 1,0-1-1,2 3 1,-1-3 10,1 0 1,-1 0 0,1 0-1,-1 0 1,1-1 0,0 1-1,-1-1 1,1 0-1,0 1 1,0-1 0,-1 0-1,1-1 1,0 1 0,0 0-1,3-2 1,5-1 10,1 0 1,-1-1-1,1 0 0,-1-1 1,-1-1-1,1 0 1,10-7-1,-13 7-44,1 0 0,0 1 0,0 0 0,0 1 0,0 0 0,1 0 0,0 1 0,-1 0 0,1 1 0,17-2 0,-26 4 1,-1 0-1,1 0 0,0 1 1,0-1-1,0 0 0,0 0 0,0 1 1,0-1-1,-1 0 0,1 1 1,0-1-1,0 1 0,-1-1 1,1 1-1,0-1 0,0 1 1,-1 0-1,1-1 0,-1 1 0,1 0 1,-1-1-1,1 1 0,-1 0 1,1 0-1,0 1 0,8 28 363,-9-27-337,0 0-1,1 0 1,-1 0-1,1 0 1,0 0 0,0-1-1,0 1 1,0 0 0,0-1-1,0 1 1,1-1-1,0 1 1,-1-1 0,1 1-1,0-1 1,0 0 0,0 0-1,3 2 1,0-2-8,0-1 1,0 0 0,0 0-1,0 0 1,0 0-1,1-1 1,-1 0 0,0 0-1,0 0 1,0-1-1,1 0 1,-1 0-1,0 0 1,6-3 0,12-4 172,39-21 1,-18 9-100,-32 15-118,0 0 0,0 1-1,0 1 1,1 0-1,-1 0 1,24 0-1,-35 3 34,0 0-1,-1 0 0,1 0 1,0 0-1,0 1 0,-1-1 0,1 0 1,0 1-1,-1-1 0,1 0 1,0 1-1,-1-1 0,1 1 1,0-1-1,-1 1 0,1-1 1,-1 1-1,1-1 0,-1 1 1,1-1-1,-1 1 0,0 0 1,1-1-1,-1 1 0,0 0 0,1-1 1,-1 1-1,0 0 0,0 0 1,0-1-1,1 1 0,-1 0 1,0 0-1,0-1 0,0 1 1,0 0-1,0 0 0,-1 0 1,1-1-1,0 1 0,0 0 0,0-1 1,-1 2-1,0-1 2,1 0-1,0 0 0,0-1 1,-1 1-1,1 0 0,0 0 1,0 0-1,0-1 1,0 1-1,0 0 0,0 0 1,0 0-1,0-1 0,0 1 1,1 0-1,-1 0 1,0 0-1,0-1 0,1 1 1,-1 0-1,0-1 0,1 1 1,-1 0-1,1-1 1,-1 1-1,1 0 0,-1-1 1,1 1-1,0-1 0,-1 1 1,1-1-1,-1 1 1,1-1-1,0 1 0,0-1 1,1 1-1,0-1-256,1 1 1,-1-1-1,1 0 1,0 0-1,-1 0 1,1 0-1,-1-1 1,1 1-1,-1-1 0,1 0 1,-1 1-1,1-1 1,-1 0-1,1 0 1,3-3-1,14-15-5708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3.699"/>
    </inkml:context>
    <inkml:brush xml:id="br0">
      <inkml:brushProperty name="width" value="0.025" units="cm"/>
      <inkml:brushProperty name="height" value="0.025" units="cm"/>
    </inkml:brush>
  </inkml:definitions>
  <inkml:trace contextRef="#ctx0" brushRef="#br0">4 169 9353,'0'0'4084,"0"9"-929,-1-4-2584,0 1 90,0 0 0,1 0 0,0 0 0,0 0 0,0 0 0,0 0 0,1 0 0,0 0 0,1-1 0,3 11 0,-4-15-600,0 0 0,1 0 1,-1 0-1,1-1 0,-1 1 1,1 0-1,-1-1 0,1 1 1,0-1-1,-1 1 0,1-1 1,0 0-1,-1 0 0,1 0 1,0 0-1,0 0 0,-1 0 1,1 0-1,0 0 1,-1-1-1,1 1 0,0-1 1,-1 1-1,1-1 0,-1 0 1,3-1-1,44-23 46,-43 22-23,17-11-41,38-22-149,-56 34 82,0 0 1,0 1-1,0-1 1,0 1-1,0 0 1,0 0-1,0 0 1,0 1-1,1-1 1,-1 1-1,0 0 1,8 1 0,-10 0 17,-1 0 0,1-1 0,-1 1 0,1 0 1,-1 0-1,0 0 0,0 0 0,1 0 1,-1 1-1,0-1 0,0 0 0,0 0 0,0 1 1,0-1-1,-1 1 0,1-1 0,0 0 1,-1 1-1,1 0 0,-1-1 0,1 1 0,-1-1 1,0 1-1,1 0 0,-1 2 0,1 48 284,-2-38-117,1-11-134,0-1 0,0 1 0,0-1 0,0 1 0,0-1 0,1 1 0,-1-1-1,1 1 1,-1-1 0,1 0 0,0 1 0,0-1 0,0 0 0,1 1 0,1 2 0,-2-5-19,-1 1 0,1-1 1,-1 0-1,1 1 0,-1-1 0,1 0 0,-1 0 0,1 1 1,0-1-1,-1 0 0,1 0 0,-1 0 0,1 0 0,0 0 1,-1 0-1,1 0 0,-1 0 0,1 0 0,0 0 0,-1 0 1,1 0-1,-1-1 0,2 1 0,20-18 176,14-26-90,-22 27-935,0 0-1,1 0 0,19-16 1,-34 33 816,0 0 0,1 0 1,-1-1-1,0 1 0,0 0 0,0 0 1,0 0-1,0 0 0,1-1 0,-1 1 1,0 0-1,0 0 0,0 0 0,0 0 1,1 0-1,-1-1 0,0 1 0,0 0 1,0 0-1,1 0 0,-1 0 1,0 0-1,0 0 0,1 0 0,-1 0 1,0 0-1,0 0 0,1 0 0,-1 0 1,0 0-1,0 0 0,0 0 0,1 0 1,-1 0-1,0 0 0,0 0 0,1 0 1,-1 1-1,0-1 0,0 0 0,0 0 1,0 0-1,1 0 0,-1 0 1,0 1-1,0-1 0,0 0 0,0 0 1,1 0-1,-1 0 0,0 1 0,0-1 1,0 0-1,0 1 0,-1 18-100,-12 22-156,5-32-1312,2-5-2254,2-4-2436</inkml:trace>
  <inkml:trace contextRef="#ctx0" brushRef="#br0" timeOffset="1">382 6 15022,'0'0'8809,"68"-5"-23607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4.048"/>
    </inkml:context>
    <inkml:brush xml:id="br0">
      <inkml:brushProperty name="width" value="0.025" units="cm"/>
      <inkml:brushProperty name="height" value="0.025" units="cm"/>
    </inkml:brush>
  </inkml:definitions>
  <inkml:trace contextRef="#ctx0" brushRef="#br0">120 1 13357,'0'0'3325,"-9"6"-575,1 0-2180,-50 38 3096,53-41-3464,1 1 0,0 0 1,0 1-1,0-1 0,0 1 0,1-1 0,0 1 0,-1 0 0,2 0 0,-5 11 0,8-16-214,0 1 0,-1 0 0,1-1 0,0 1 0,0-1-1,0 1 1,0-1 0,0 1 0,0-1 0,0 0 0,0 1 0,0-1 0,0 0-1,0 0 1,0 0 0,0 0 0,0 0 0,0 0 0,0 0 0,0 0-1,0 0 1,2-1 0,28-1-739,15-8-1102,-34 7 1322,0 0 0,1 1 1,0 0-1,0 1 0,-1 0 1,25 3-1,-37-2 539,1 0 0,0 0 0,0 0 0,-1 1 0,1-1 0,0 0 0,0 1 0,-1-1 0,1 0 1,0 1-1,-1-1 0,1 1 0,-1-1 0,1 1 0,0-1 0,-1 1 0,1-1 0,-1 1 0,0 0 0,1-1 0,-1 1 0,1 0 0,-1-1 0,0 1 0,1 0 1,-1 0-1,0 1 0,-2 25 1442,0-20-1000,0-1-1,0 0 0,-1 0 0,0 0 0,0-1 0,-5 7 0,5-8-182,0 0-88,-1 1 1,1 0-1,-1-1 0,0 0 1,-1 0-1,1 0 0,-1 0 1,1-1-1,-1 0 0,0 0 1,0 0-1,-1-1 0,1 1 1,0-1-1,-1 0 0,-11 2 1,16-5-345,1 1 0,-1 0 0,0-1 0,1 1 0,-1-1 1,0 1-1,1-1 0,-1 1 0,1-1 0,-1 1 0,1-1 1,-1 0-1,1 1 0,-1-1 0,1 0 0,0 1 0,-1-1 1,1 0-1,0 0 0,-1 1 0,1-1 0,0 0 0,0 0 1,0 1-1,0-1 0,0 0 0,0 0 0,0 0 0,0 1 1,0-1-1,0 0 0,0 0 0,1 1 0,-1-1 0,1-1 1,-1-6-2097,0-15-5538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4.412"/>
    </inkml:context>
    <inkml:brush xml:id="br0">
      <inkml:brushProperty name="width" value="0.025" units="cm"/>
      <inkml:brushProperty name="height" value="0.025" units="cm"/>
    </inkml:brush>
  </inkml:definitions>
  <inkml:trace contextRef="#ctx0" brushRef="#br0">12 88 12204,'0'0'10062,"8"-4"-8247,30-24-711,-37 27-1096,1 0 1,-1 0-1,0 0 1,0-1-1,0 1 1,0 0 0,0-1-1,0 1 1,0-1-1,0 1 1,0-1-1,-1 1 1,1-1 0,-1 0-1,1 1 1,-1-1-1,1 0 1,-1 1-1,0-1 1,0 0 0,0 1-1,0-1 1,0 0-1,0 0 1,-1 1-1,1-1 1,-1 0 0,1 1-1,-1-1 1,1 0-1,-2-2 1,1 4-16,0-1 0,1 1 1,-1 0-1,0-1 0,1 1 0,-1 0 1,0 0-1,1-1 0,-1 1 1,0 0-1,0 0 0,1 0 1,-1 0-1,0 0 0,1 0 0,-1 0 1,0 0-1,0 0 0,1 0 1,-1 1-1,0-1 0,1 0 0,-1 0 1,0 1-1,1-1 0,-1 0 1,0 1-1,1-1 0,-1 0 0,0 1 1,1-1-1,-1 1 0,1-1 1,-1 1-1,1 0 0,0-1 1,-1 2-1,-20 22-32,17-16 76,1-1 0,0 1 1,0 0-1,1 0 0,0 1 0,0-1 0,0 0 1,1 15-1,0-21-25,1 0 0,0 0 0,0 1-1,1-1 1,-1 0 0,0 1 0,1-1 0,-1 0 0,1 0 0,0 1 0,0-1 0,0 0 0,0 0 0,0 0 0,0 0 0,1 0 0,-1-1 0,1 1 0,-1 0 0,1 0 0,0-1 0,-1 1-1,1-1 1,0 0 0,0 1 0,0-1 0,0 0 0,0 0 0,0 0 0,0-1 0,1 1 0,-1 0 0,0-1 0,4 1 0,2 0 13,0-1 0,0 0 0,-1 0 1,1-1-1,0 0 0,-1-1 0,1 1 0,-1-1 1,15-6-1,59-37 28,-35 17-70,-24 21-80,-11 13 193,-10-2-38,-1-1 0,1 1 1,0-1-1,-1 1 0,0-1 0,0 1 1,0 0-1,-1 4 0,0-4 2,1 0 0,0 0-1,0-1 1,0 1 0,0 0 0,1 0 0,-1 0 0,1-1-1,2 7 1,-2-9-39,0-1-1,0 1 1,0 0 0,0 0-1,0 0 1,0-1 0,1 1-1,-1 0 1,0-1-1,1 0 1,-1 1 0,0-1-1,1 0 1,-1 1 0,0-1-1,1 0 1,-1 0-1,0 0 1,1 0 0,-1 0-1,1 0 1,-1-1 0,0 1-1,2-1 1,33-11 307,2-11-227,-31 17-297,0 1-1,0 0 1,1 1-1,-1 0 1,1 0-1,0 0 0,0 1 1,0 1-1,1-1 1,16-2-1,-24 5 85,-1 0 0,1 0-1,-1 1 1,1-1 0,-1 0 0,1 0 0,-1 0-1,1 0 1,-1 1 0,1-1 0,-1 0-1,0 1 1,1-1 0,-1 0 0,1 1 0,-1-1-1,0 0 1,1 1 0,-1-1 0,0 1-1,1-1 1,-1 0 0,0 1 0,0-1 0,1 1-1,-1-1 1,0 1 0,0-1 0,0 1 0,0-1-1,0 1 1,0-1 0,0 1 0,0-1-1,0 1 1,0-1 0,0 1 0,0 0 0,0-1-1,0 1 1,0-1 0,0 1 0,-1-1-1,1 0 1,0 1 0,0-1 0,-1 1 0,-2 8-5814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5.543"/>
    </inkml:context>
    <inkml:brush xml:id="br0">
      <inkml:brushProperty name="width" value="0.025" units="cm"/>
      <inkml:brushProperty name="height" value="0.025" units="cm"/>
    </inkml:brush>
  </inkml:definitions>
  <inkml:trace contextRef="#ctx0" brushRef="#br0">41 0 13901,'0'0'3326,"-4"9"-2536,-3 4-533,2 1-1,-1 0 0,2 0 1,0 0-1,1 1 1,0-1-1,-1 27 1,4 122 1827,1-86-930,-1 173 2637,14-336-3060,1-143-1372,-14 235 550,1 0 0,0-1 0,-1 1 0,2-1 0,-1 1 0,1-1 0,-1 0 0,7 8 0,-7-9 89,1 0-1,-1 0 1,1-1 0,0 1-1,0-1 1,0 0-1,0 0 1,1 0 0,-1 0-1,1-1 1,0 1 0,0-1-1,0 0 1,0 0 0,0 0-1,8 1 1,-6-3 18,1 0 1,0 0-1,0-1 1,0 0-1,-1 0 1,1-1-1,0 0 1,-1 0-1,0 0 1,1-1-1,-1 0 1,0-1-1,0 1 1,-1-1-1,1 0 1,-1 0-1,0-1 1,0 1-1,5-7 1,-4 5-2,0-1 1,-1 0-1,0 0 0,0 0 1,0-1-1,-1 1 1,0-1-1,-1 0 0,0-1 1,0 1-1,-1 0 0,0-1 1,0 0-1,1-13 0,-19 40-346,11-6 361,1 1 1,0-1-1,0 1 0,1 0 0,1 0 0,0 1 0,1 16 0,1-29-21,0-1 0,0 1 1,0 0-1,1 0 0,-1-1 1,0 1-1,1 0 0,-1 0 1,0-1-1,1 1 0,-1 0 1,1-1-1,-1 1 1,1-1-1,-1 1 0,1 0 1,0-1-1,-1 0 0,1 1 1,0-1-1,-1 1 0,1-1 1,0 0-1,0 1 0,-1-1 1,1 0-1,0 0 0,0 0 1,0 1-1,-1-1 0,1 0 1,0 0-1,0 0 0,0 0 1,-1 0-1,1-1 0,0 1 1,0 0-1,-1 0 1,1 0-1,0-1 0,1 1 1,35-13 255,-23 4-243,0 0 0,-1-1 0,0 0 0,-1 0 0,0-2 0,-1 1 0,19-27 0,-31 73-364,-1-24 358,0 1-1,1 0 1,1 0-1,0 0 0,2 17 1,-2-27-3,0 0-1,1-1 1,-1 1 0,1 0-1,-1-1 1,1 1 0,0-1 0,-1 1-1,1-1 1,0 1 0,0-1-1,0 1 1,0-1 0,0 0 0,1 0-1,-1 1 1,0-1 0,1 0 0,1 1-1,-1-1 5,1-1-1,-1 1 0,0-1 0,1 0 1,-1 0-1,1 0 0,-1 0 1,0 0-1,1 0 0,-1-1 1,1 1-1,-1-1 0,0 1 1,1-1-1,-1 0 0,0 0 1,0 0-1,3-2 0,3-1 11,-1-1 0,0 0 0,0 0 0,0 0-1,0-1 1,-1 0 0,7-8 0,-11 12-20,0-1 1,0 1-1,0-1 0,-1 1 0,1-1 1,0 0-1,-1 0 0,0 0 1,0 0-1,0 0 0,0 0 0,0 0 1,0 0-1,-1 0 0,1 0 1,-1 0-1,0 0 0,0-1 0,0 1 1,-1 0-1,1 0 0,-1 0 1,-1-5-1,56-5-58,-19 7-325,-31 4 27,27-10-3616,-30 11 3496,0 0 0,-1 0 0,1 1-1,0-1 1,-1 0 0,1 0 0,-1 0 0,1 0-1,-1 0 1,1 0 0,-1 0 0,1 1 0,-1-1-1,0 0 1,0-1 0,0 1 0,1 0-1,-1-1 1,0-14-9930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5.951"/>
    </inkml:context>
    <inkml:brush xml:id="br0">
      <inkml:brushProperty name="width" value="0.025" units="cm"/>
      <inkml:brushProperty name="height" value="0.025" units="cm"/>
    </inkml:brush>
  </inkml:definitions>
  <inkml:trace contextRef="#ctx0" brushRef="#br0">1 22 11883,'0'0'7880,"75"-21"-15664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6.629"/>
    </inkml:context>
    <inkml:brush xml:id="br0">
      <inkml:brushProperty name="width" value="0.025" units="cm"/>
      <inkml:brushProperty name="height" value="0.025" units="cm"/>
    </inkml:brush>
  </inkml:definitions>
  <inkml:trace contextRef="#ctx0" brushRef="#br0">75 253 5349,'3'-9'7351,"-2"8"-7274,3-10 837,0 1-1,0-1 0,-1-1 0,0 1 0,-1 0 0,-1-1 1,1 1-1,-2-21 0,0 31-849,0 1 1,0-1-1,0 0 1,0 0-1,0 0 1,-1 0-1,1 1 1,0-1-1,-1 0 1,1 0-1,0 0 1,-1 1-1,1-1 1,-1 0-1,1 1 1,-1-1-1,0 0 1,1 1 0,-1-1-1,1 0 1,-1 1-1,0-1 1,0 1-1,1 0 1,-1-1-1,0 1 1,0 0-1,0-1 1,1 1-1,-1 0 1,0 0-1,0-1 1,0 1-1,0 0 1,0 0-1,1 0 1,-1 0-1,0 0 1,0 1-1,0-1 1,0 0-1,0 0 1,1 0-1,-1 1 1,0-1-1,0 0 1,0 1-1,-1 0 1,-1 1-11,-1 0 1,1 0-1,0 0 0,-1 1 1,1-1-1,0 1 1,0-1-1,1 1 0,-5 5 1,-20 49 191,26-54-224,-1 1 1,1 0-1,0 0 1,0 0-1,1 0 1,-1 0-1,1 0 1,0 0-1,0 0 0,0 1 1,1-1-1,-1 0 1,3 6-1,-3-9-9,1-1-1,-1 1 0,1 0 1,0-1-1,-1 1 1,1-1-1,0 1 0,-1-1 1,1 1-1,0-1 1,0 1-1,0-1 1,0 0-1,-1 1 0,1-1 1,0 0-1,0 0 1,0 1-1,0-1 0,0 0 1,0 0-1,0 0 1,-1 0-1,1 0 0,0-1 1,0 1-1,0 0 1,0 0-1,1-1 0,27-10 321,-12 1-298,-1-1 0,-1-1 0,0-1 0,0 0 0,-2 0 0,1-2 0,-2 0 1,0 0-1,-1-1 0,0 0 0,-2-1 0,0 0 0,8-20 0,-13 16 20,-4 12-56,-4 11-170,-5 17 222,1 0 0,0 0 1,2 1-1,0-1 1,2 2-1,0-1 1,1 0-1,1 1 1,1-1-1,2 36 0,-1-54-27,0 0 0,0 0 1,1 0-1,-1 0 0,0 0 0,1 0 0,0 0 0,-1 0 0,1 0 0,0 0 0,0 0 0,0 0 0,0 0 0,0 0 0,1-1 0,-1 1 0,0 0 0,1-1 0,0 1 0,-1-1 0,1 0 0,0 1 0,2 0 0,-1-1 11,0 0 0,0 0 1,0-1-1,1 1 0,-1-1 0,0 0 0,0 1 0,1-2 1,-1 1-1,0 0 0,0-1 0,1 1 0,4-3 1,3 0 13,0-1 1,0-1 0,-1 0 0,1-1 0,-1 0 0,0 0 0,11-10 0,-15 10-53,0 0 0,0 0 1,-1 0-1,0-1 1,0 0-1,0 0 1,-1 0-1,0 0 1,-1-1-1,1 0 1,-1 1-1,-1-1 1,0 0-1,0-1 1,0 1-1,0-9 1,-15 37-441,-6 41 394,18-56 54,0 0 1,0 0-1,0 1 1,1-1-1,-1 0 0,1 0 1,1 0-1,-1 0 1,1 0-1,1 7 0,-1-10 4,0-1-1,0 0 0,0 0 0,0 0 1,0 1-1,1-1 0,-1 0 0,0 0 1,0-1-1,1 1 0,-1 0 0,0 0 1,1 0-1,-1-1 0,1 1 0,-1-1 1,1 1-1,-1-1 0,1 0 0,0 0 1,-1 0-1,1 1 0,-1-1 0,1-1 1,-1 1-1,1 0 0,0 0 0,-1 0 1,1-1-1,-1 1 0,1-1 0,-1 0 1,2 0-1,4-1 29,1-1 0,-1 0 0,0 0-1,0-1 1,8-5 0,-5 2-12,-1-1 0,0 0 0,0-1 0,10-12 0,-17 18-21,1 0 1,-1 0-1,0 0 1,0-1 0,0 1-1,-1 0 1,1-1 0,-1 1-1,0-1 1,0 0 0,0 1-1,0-1 1,-1 0 0,0 0-1,1 1 1,-1-1 0,-1-7-1,0 10-7,1 1 0,0-1 0,0 1 0,0-1 0,-1 1 0,1-1 0,0 1 0,-1-1-1,1 1 1,0 0 0,-1-1 0,1 1 0,0 0 0,-1-1 0,1 1 0,-1 0 0,1-1 0,-1 1-1,1 0 1,-1 0 0,1 0 0,-1-1 0,1 1 0,-1 0 0,1 0 0,-1 0 0,1 0 0,-1 0-1,1 0 1,-1 0 0,1 0 0,-1 0 0,1 0 0,-1 0 0,1 0 0,-1 1 0,1-1 0,-1 0-1,1 0 1,-1 0 0,1 1 0,-1-1 0,1 0 0,-1 1 0,1-1 0,-1 1 0,-20 16-167,16-9 165,1-1-1,1 1 0,-1 0 1,1 0-1,1 0 0,-3 14 0,4-20 22,0 0 0,1 1 0,-1-1 0,1 0 0,0 0 0,0 1 0,0-1 0,0 0 0,0 1 0,0-1 0,1 0-1,-1 0 1,1 1 0,-1-1 0,1 0 0,0 0 0,0 0 0,0 0 0,0 0 0,0 0 0,1 0 0,-1 0 0,0 0 0,1-1 0,-1 1-1,1 0 1,0-1 0,0 0 0,2 2 0,5 1 9,1-1-1,-1-1 1,1 0-1,-1 0 1,1-1-1,0 0 1,-1-1-1,1 0 0,0 0 1,15-3-1,-18 1-333,-1 1 1,1-1-1,0 0 0,-1 0 0,1-1 0,-1 0 0,7-4 0,-10 5-213,0-1 0,0 1 0,0-1 1,0 1-1,0-1 0,-1 0 0,1 0 0,-1 0 1,0 0-1,0-1 0,0 1 0,0-1 0,1-3 1,4-19-6019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6.960"/>
    </inkml:context>
    <inkml:brush xml:id="br0">
      <inkml:brushProperty name="width" value="0.025" units="cm"/>
      <inkml:brushProperty name="height" value="0.025" units="cm"/>
    </inkml:brush>
  </inkml:definitions>
  <inkml:trace contextRef="#ctx0" brushRef="#br0">0 0 10442,'0'0'14157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7.684"/>
    </inkml:context>
    <inkml:brush xml:id="br0">
      <inkml:brushProperty name="width" value="0.025" units="cm"/>
      <inkml:brushProperty name="height" value="0.025" units="cm"/>
    </inkml:brush>
  </inkml:definitions>
  <inkml:trace contextRef="#ctx0" brushRef="#br0">10 69 17360,'0'0'545,"3"-10"405,10-30 193,-12 39-1061,-1 0 1,1 0 0,0 0-1,-1 0 1,1-1 0,0 1-1,0 0 1,0 0 0,0 1-1,0-1 1,0 0 0,0 0-1,0 0 1,1 1 0,-1-1 0,0 0-1,0 1 1,1-1 0,-1 1-1,0 0 1,0-1 0,1 1-1,-1 0 1,0 0 0,1 0-1,-1 0 1,1 0 0,-1 0-1,0 0 1,1 0 0,-1 0-1,0 1 1,1-1 0,-1 1-1,0-1 1,2 2 0,0-1-10,-1 0 0,1 0 0,-1 1 0,0-1 0,1 1-1,-1 0 1,0-1 0,0 1 0,0 0 0,0 1 0,0-1 0,-1 0 0,1 0 0,2 5 0,-2-1 25,-1 0-1,1 1 1,-1-1 0,0 1 0,-1-1 0,1 1 0,-1-1-1,-1 1 1,1-1 0,-1 1 0,0-1 0,-1 1-1,1-1 1,-4 8 0,-4 6 266,-1 0-1,-23 35 1,-10 20 25,42-74-369,1 0 0,-1 0 0,1 1 0,-1-1 0,1 0 0,-1 0 0,1 1 0,-1-1 1,1 0-1,0 1 0,0-1 0,0 0 0,0 1 0,0-1 0,0 1 0,0-1 0,0 0 0,1 1 0,-1-1 1,0 0-1,1 0 0,-1 1 0,1-1 0,1 3 0,-1-3-1,1 0 0,-1 0 0,1 0 0,0 0 0,-1 0 0,1 0 0,0-1 0,0 1-1,-1 0 1,1-1 0,0 0 0,0 1 0,0-1 0,0 0 0,3 0 0,8 0 77,1-1 1,-1-1-1,26-6 0,-21 4-170,0-1 1,0-1-1,0-1 0,-1-1 1,0 0-1,0-1 0,-1-1 1,-1 0-1,21-18 0,-34 27-196,-1-1 0,1 0-1,-1 0 1,0 0 0,0 0-1,0 0 1,0 0 0,0 0 0,-1 0-1,1 0 1,0 0 0,-1-1-1,0 1 1,1 0 0,-1 0-1,0-1 1,0 1 0,0 0-1,-1 0 1,0-3 0,1 4 103,0 0 0,-1 0 0,1 0 0,0 0 0,-1 0 0,1 0 0,-1 0 0,0 0 0,1 0 0,-1 0 0,0 1 0,1-1 0,-1 0 0,0 0 0,0 1 0,0-1 0,0 0 0,1 1 0,-1-1 0,0 1 0,-2-1 0,-19 2 517,20 1-160,0-1-1,1 1 1,-1-1 0,1 1 0,-1 0 0,1-1 0,0 1-1,0 0 1,-1 0 0,1 0 0,1 0 0,-1 0-1,0 0 1,0 1 0,0 1 0,-6 35 1551,7-39-1734,0 1 1,1-1 0,-1 0-1,0 1 1,1-1 0,-1 1-1,0-1 1,1 0-1,-1 1 1,1-1 0,-1 0-1,1 1 1,-1-1 0,1 0-1,-1 0 1,1 0 0,-1 1-1,1-1 1,-1 0 0,1 0-1,-1 0 1,1 0-1,-1 0 1,1 0 0,-1 0-1,1 0 1,-1 0 0,1 0-1,-1 0 1,1-1 0,19-1 182,-13-1-157,0-1-1,0 0 1,0 0 0,0 0 0,-1-1-1,0 0 1,0 0 0,0 0 0,-1-1-1,8-9 1,-6 6-9,1 1-1,1-1 0,15-10 1,-24 18-28,0 1 1,0 0-1,0 0 1,1 0-1,-1 0 1,0 0 0,0 0-1,0 0 1,1 0-1,-1 0 1,0 0-1,0 0 1,0 0 0,0 0-1,1 0 1,-1 0-1,0 0 1,0 0-1,0 0 1,1 0 0,-1 0-1,0 0 1,0 1-1,0-1 1,0 0 0,1 0-1,-1 0 1,0 0-1,0 0 1,0 0-1,0 0 1,0 1 0,0-1-1,1 0 1,-1 0-1,0 0 1,0 0-1,0 1 1,0-1 0,0 0-1,0 0 1,0 0-1,0 0 1,0 1-1,0-1 1,0 0 0,0 0-1,0 1 1,3 16 113,-4 18 385,-9 74 1214,10-108-1686,0 0 0,0 0 0,1-1 0,-1 1 0,0 0 0,0 0 1,1 0-1,-1 0 0,1-1 0,-1 1 0,0 0 0,1 0 0,0-1 0,-1 1 1,1-1-1,-1 1 0,1 0 0,0-1 0,-1 1 0,1-1 0,0 1 1,0-1-1,-1 1 0,1-1 0,0 0 0,0 1 0,0-1 0,0 0 0,-1 0 1,1 0-1,0 0 0,0 0 0,0 0 0,0 0 0,0 0 0,0 0 0,-1 0 1,1 0-1,0 0 0,0 0 0,1-1 0,40-12 356,-16-2-524,0-1 0,-1-1 1,-1-1-1,-1-1 0,0-1 0,28-33 0,-51 53 87,0 0 0,0 0 0,0 0 0,0 0 0,0 0-1,0 0 1,0 0 0,0 0 0,0 0 0,0 0 0,1 0 0,-1 0 0,0 1 0,0-1 0,0 0 0,0 0 0,0 0 0,0 0 0,0 0-1,0 0 1,0 0 0,0 0 0,1 0 0,-1 0 0,0 0 0,0 0 0,0 0 0,0 0 0,0 0 0,0 0 0,0 0 0,0 0-1,1 0 1,-1 0 0,0 0 0,0 0 0,0 0 0,0-1 0,0 1 0,0 0 0,0 0 0,0 0 0,0 0 0,0 0 0,1 0-1,-1 0 1,0 0 0,0 0 0,0 0 0,0-1 0,-3 17-856,-2 4-1577,6-11-1926,13-9-11491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8.034"/>
    </inkml:context>
    <inkml:brush xml:id="br0">
      <inkml:brushProperty name="width" value="0.025" units="cm"/>
      <inkml:brushProperty name="height" value="0.025" units="cm"/>
    </inkml:brush>
  </inkml:definitions>
  <inkml:trace contextRef="#ctx0" brushRef="#br0">97 1 7431,'0'0'12075,"-5"12"-11188,-12 33-294,-31 82 2330,42-108-2320,0 0 1,1 0 0,2 1-1,-3 33 1,6-52-561,-1 0-1,1 0 1,0 1 0,1-1 0,-1 0-1,0 0 1,0 0 0,0 0 0,0 0-1,1 0 1,-1 0 0,1 0 0,-1-1-1,0 1 1,1 0 0,0 0 0,-1 0-1,1 0 1,-1 0 0,1-1 0,0 1 0,0 0-1,-1-1 1,1 1 0,0 0 0,0-1-1,0 1 1,0-1 0,1 1 0,1 0 11,0-1 1,0 0 0,0 1 0,0-1 0,0 0 0,-1-1 0,1 1 0,0 0 0,0-1 0,5-1-1,6-3 27,-1-1 0,1 0 0,17-10 0,3-6-21,55-44 0,-76 56-76,-1-2 1,0 1-1,-1-2 0,0 1 1,-1-2-1,17-28 1,-26 40-38,0-1 1,1 1-1,-1-1 1,0 0-1,0 0 1,-1 1-1,1-1 1,-1 0-1,1 0 1,-1 0-1,0-4 1,0 6-20,0 0 1,-1 0 0,1 0-1,-1 0 1,1 1-1,-1-1 1,1 0-1,-1 0 1,1 0-1,-1 1 1,0-1 0,1 0-1,-1 1 1,0-1-1,0 1 1,1-1-1,-1 0 1,0 1-1,0 0 1,0-1-1,0 1 1,0 0 0,0-1-1,0 1 1,0 0-1,1 0 1,-1 0-1,0 0 1,0 0-1,0 0 1,0 0 0,0 0-1,-1 0 1,-7 1-1241,1 0 1,-1 0-1,1 0 1,0 1-1,0 1 1,0-1-1,0 1 1,-14 8 0,-4 3-5160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38.990"/>
    </inkml:context>
    <inkml:brush xml:id="br0">
      <inkml:brushProperty name="width" value="0.025" units="cm"/>
      <inkml:brushProperty name="height" value="0.025" units="cm"/>
    </inkml:brush>
  </inkml:definitions>
  <inkml:trace contextRef="#ctx0" brushRef="#br0">0 359 14029,'0'0'1661,"5"9"533,-5-9-2189,1 3 181,0 0 0,1 0 0,0 0 0,-1 0 0,1 0 0,0 0 0,0-1 0,0 1 0,1-1 1,-1 0-1,1 1 0,-1-1 0,1 0 0,0 0 0,0 0 0,-1-1 0,1 1 0,1-1 0,-1 0 0,0 0 0,0 0 0,0 0 0,1 0 0,-1-1 0,0 1 0,4-1 0,7-1-180,0 0 0,0-1 0,0 0 0,0-2 0,-1 1 0,0-2 0,1 1 0,-2-2-1,1 0 1,17-11 0,-11 5-1615,0-1 1,-1-1-1,-1 0 0,-1-1 0,27-31 519,-79 97 7104,33-46-5819,-1 1 0,1-1 0,0 1-1,1-1 1,0 1 0,0 0 0,0 0-1,0 0 1,1 0 0,0 1 0,0-1-1,1 8 1,0-13-170,1 0-1,0 0 0,-1 0 0,1-1 1,0 1-1,0 0 0,0 0 1,-1-1-1,1 1 0,0-1 1,0 1-1,0 0 0,0-1 1,0 0-1,0 1 0,0-1 0,1 0 1,-1 1-1,0-1 0,0 0 1,0 0-1,0 0 0,0 0 1,0 0-1,0 0 0,1 0 1,-1-1-1,0 1 0,0 0 0,0 0 1,1-1-1,40-11 74,-14-6-913,0 0 1,-1-2-1,-1 0 1,-1-2-1,26-30 1,-42 43 1062,-19 38 3694,9-28-3927,1-1 1,0 1 0,0 0-1,-1 0 1,1 0-1,0 0 1,0 0-1,0-1 1,0 1 0,0 0-1,0 0 1,0 0-1,0 0 1,0 0-1,1-1 1,-1 1-1,0 0 1,0 0 0,1 0-1,-1 0 1,1-1-1,-1 1 1,1 0-1,-1-1 1,1 1 0,-1 0-1,1-1 1,-1 1-1,1 0 1,0-1-1,0 1 1,-1-1-1,1 1 1,0-1 0,0 0-1,-1 1 1,1-1-1,0 0 1,0 1-1,1-1 1,6 0-138,0-1 0,0 0 0,-1 0 0,1-1 0,0 0 0,0 0 0,-1-1 0,1 0 0,-1 0 0,0 0 0,0-1 0,0 0 0,-1-1 0,1 0 0,-1 0 0,0 0 0,7-9 0,1-1 40,0 0 1,-1-1-1,-1-1 1,0-1-1,13-27 1,-10 4 1470,-14 31 5,-11 26-1097,-3 14-153,1 1-1,2 0 1,1 1 0,1 0-1,2 0 1,2 1 0,0-1-1,3 1 1,0 0-1,8 64 1,-5-88-137,0-1-1,0 1 0,0 0 1,5 11-1,-6-20 2,-1 1-1,1 0 1,-1 0-1,0 0 1,1 0-1,0 0 1,-1 0-1,1-1 1,-1 1-1,1 0 1,0 0-1,0-1 1,-1 1-1,1 0 1,0-1-1,0 1 1,0-1-1,0 1 0,1 0 1,-1-2 10,1 1 0,-1 0-1,0-1 1,0 1 0,0 0 0,0-1-1,-1 1 1,1-1 0,0 0 0,0 1 0,0-1-1,0 0 1,0 1 0,-1-1 0,1 0-1,0 0 1,-1 0 0,1 0 0,-1 0 0,1 0-1,-1 0 1,1 0 0,0-2 0,28-55-66,-2-3 1,-3 0 0,-2-1 0,-3-1-1,-3-1 1,10-86 0,-28 141-308,-7 17 223,-8 18 74,10-8 34,0 0 0,2 0 0,0 1 0,1 0-1,-3 32 1,4 97 38,4-88 48,-1-59 93,-5-26 432,-4-5-216,-1 1 0,-1 1 0,-23-43 0,34 70-348,-1 1 1,1-1-1,-1 0 1,1 0 0,0 0-1,-1 0 1,1 1-1,0-1 1,0 0-1,0 0 1,-1 0-1,1 0 1,0 0-1,0 0 1,0 0-1,0 0 1,1 1-1,-1-1 1,0 0-1,0 0 1,0 0-1,1 0 1,-1 0-1,1 1 1,-1-1-1,0 0 1,1 0-1,-1 0 1,1 1-1,0-1 1,-1 0-1,1 1 1,0-1-1,-1 1 1,1-1-1,0 0 1,-1 1-1,1 0 1,0-1-1,0 1 1,0-1-1,0 1 1,-1 0 0,1 0-1,0-1 1,0 1-1,0 0 1,0 0-1,0 0 1,0 0-1,1 0 1,63 0-322,-46 1 270,47-1-1385,28 0-2147,-32 0-2165,-9-2-6516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8.630"/>
    </inkml:context>
    <inkml:brush xml:id="br0">
      <inkml:brushProperty name="width" value="0.025" units="cm"/>
      <inkml:brushProperty name="height" value="0.025" units="cm"/>
    </inkml:brush>
  </inkml:definitions>
  <inkml:trace contextRef="#ctx0" brushRef="#br0">181 140 7944,'0'0'6171,"-4"-8"-3123,3 5-2899,0 1 1,0 0-1,-1-1 0,1 1 1,-1 0-1,0 0 1,1 0-1,-1 0 0,0 0 1,0 0-1,0 0 0,-1 1 1,1-1-1,0 1 1,-1 0-1,1-1 0,-5 0 1,4 1-96,0 1 0,0 0 1,0 0-1,0 0 0,0 0 0,0 0 1,0 1-1,0 0 0,0-1 0,0 1 1,0 0-1,1 0 0,-1 0 1,0 1-1,0-1 0,1 1 0,-1 0 1,1-1-1,-5 5 0,1-1 54,0 0-1,0 0 0,0 0 1,1 0-1,-1 1 0,1 0 1,1 0-1,-1 0 0,1 1 1,0 0-1,1 0 0,0 0 1,0 0-1,0 0 1,1 0-1,0 1 0,-2 14 1,4-21-101,0-1 1,0 1-1,0-1 1,0 1 0,0 0-1,1-1 1,-1 1-1,0 0 1,0-1 0,0 1-1,1-1 1,-1 1-1,0-1 1,1 1 0,-1-1-1,1 1 1,-1-1-1,0 1 1,1-1 0,-1 1-1,1-1 1,-1 1-1,1-1 1,0 0-1,-1 1 1,1-1 0,-1 0-1,1 0 1,0 0-1,-1 1 1,1-1 0,28 0 267,27-17 280,-33 6-490,0-2 0,-1 0 1,-1-2-1,0 0 1,-1-2-1,-1 0 0,0-1 1,-1 0-1,-1-2 1,-1 0-1,20-34 0,-30 43-131,-17 29-18,-16 35 64,22-41 100,1 0 1,0 1 0,1-1-1,0 1 1,1-1 0,1 1-1,0 0 1,1 20 0,0-32-67,0 1 0,0-1 0,1 1 1,-1-1-1,0 1 0,1 0 0,-1-1 1,1 0-1,0 1 0,-1-1 0,1 1 0,0-1 1,0 0-1,0 1 0,0-1 0,0 0 1,0 0-1,0 0 0,0 0 0,1 0 1,-1 0-1,3 1 0,-1 0 18,0-1 1,0 0-1,1 0 0,-1 0 1,0-1-1,1 1 0,-1-1 1,0 0-1,1 0 0,4 0 1,1-1 25,0-1 0,0 1 0,-1-1 0,1-1 0,-1 0 0,1 0 0,13-8 0,-15 7-50,-1 0 0,0-1-1,0 1 1,0-1-1,-1 0 1,1-1 0,-1 0-1,0 1 1,-1-1 0,0-1-1,0 1 1,0-1-1,-1 0 1,0 0 0,0 0-1,0 0 1,-1 0 0,0 0-1,-1-1 1,1-7-1,-1 14-14,-1 1-1,0-1 1,0 1-1,0-1 1,-1 1-1,1-1 1,0 1-1,0-1 1,0 1-1,0 0 1,0-1-1,0 1 0,-1-1 1,1 1-1,0-1 1,0 1-1,-1 0 1,1-1-1,0 1 1,-1 0-1,1-1 1,0 1-1,-1 0 0,1-1 1,0 1-1,-1 0 1,1 0-1,-1 0 1,1-1-1,-1 1 1,1 0-1,0 0 1,-1 0-1,1 0 0,-1 0 1,1 0-1,-1 0 1,1 0-1,-1 0 1,1 0-1,-1 0 1,1 0-1,-1 0 1,1 0-1,0 0 0,-1 0 1,1 0-1,-1 1 1,1-1-1,-1 0 1,1 0-1,0 0 1,-1 1-1,1-1 1,-1 1-1,-23 17-173,18-12 218,1 1-1,0 1 0,0-1 0,1 1 1,0 0-1,0 0 0,1 0 1,0 0-1,0 0 0,1 1 1,0 0-1,1-1 0,0 1 0,0 9 1,1-16-25,1 0 1,0 0 0,0 0 0,0 0-1,0 0 1,0-1 0,0 1-1,1-1 1,-1 1 0,1-1-1,-1 1 1,1-1 0,-1 0-1,1 1 1,0-1 0,0 0-1,-1 0 1,1 0 0,0-1-1,0 1 1,0 0 0,0-1 0,0 1-1,0-1 1,0 0 0,0 0-1,0 1 1,3-2 0,70 1 125,-62-1-132,4-1-4,1-1-1,26-7 1,-30 5-84,1 2 1,-1 0 0,27-2 0,-40 45-191,-1-38 271,0 1 1,0-1 0,0 1-1,0-1 1,0 0-1,0 1 1,1-1 0,-1 0-1,1 1 1,-1-1 0,1 0-1,0 1 1,0-1-1,2 3 1,-1-4 7,0 0 0,0 0-1,-1 0 1,1-1 0,0 1 0,0-1-1,0 1 1,0-1 0,0 0 0,0 0-1,0 0 1,0 0 0,0 0 0,0 0-1,0 0 1,0-1 0,0 1 0,3-2-1,10-1 22,1-2-1,0 0 1,-1-1-1,17-10 1,-20 10-133,1 0 0,-1 1 0,1 0 0,0 1 0,0 0 0,25-3 0,-37 7 98,0 0 0,-1 0 0,1 0-1,0 0 1,0 0 0,0 0 0,-1 0 0,1 1 0,0-1 0,0 0 0,-1 0 0,1 1 0,0-1 0,0 1 0,-1-1 0,1 0 0,0 1 0,-1 0 0,1-1 0,-1 1 0,1-1 0,-1 1 0,1 0 0,-1-1 0,1 1 0,-1 0 0,0-1 0,1 1 0,-1 0 0,0 0 0,1-1 0,-1 1 0,0 0 0,0 0 0,0 0 0,0 0 0,-1 37-974,0-22-3389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0.201"/>
    </inkml:context>
    <inkml:brush xml:id="br0">
      <inkml:brushProperty name="width" value="0.025" units="cm"/>
      <inkml:brushProperty name="height" value="0.025" units="cm"/>
    </inkml:brush>
  </inkml:definitions>
  <inkml:trace contextRef="#ctx0" brushRef="#br0">115 218 8680,'1'-9'1548,"1"1"0,-2-1 0,1 1 0,-1 0 0,-1-9 0,1 16-1346,-1 0-1,1-1 1,0 1 0,0 0 0,-1 0 0,1 0-1,0 0 1,-1 0 0,1 0 0,-1 0-1,1 1 1,-1-1 0,0 0 0,1 0 0,-1 0-1,0 0 1,1 1 0,-1-1 0,0 0-1,-1 0 1,0 1-119,1-1-1,0 1 1,-1 0-1,1 0 1,-1 0-1,1 0 1,0 0-1,-1 1 1,1-1-1,-1 0 1,1 1-1,0-1 0,-1 1 1,1-1-1,0 1 1,0 0-1,-1-1 1,1 1-1,0 0 1,-2 2-1,-4 4-67,0 0-1,0 1 0,1 0 0,0 0 0,0 1 1,1 0-1,0 0 0,0 0 0,1 0 1,0 1-1,1 0 0,0 0 0,1 0 1,0 0-1,0 0 0,1 0 0,1 12 1,0-22-15,0 0 0,-1 1 0,1-1 0,0 0 0,0 1 0,0-1 0,0 0 1,1 1-1,-1-1 0,0 1 0,0-1 0,0 0 0,0 1 0,0-1 0,0 0 1,1 1-1,-1-1 0,0 0 0,0 1 0,0-1 0,1 0 0,-1 0 0,0 1 1,0-1-1,1 0 0,-1 0 0,0 1 0,1-1 0,-1 0 0,0 0 0,1 0 0,-1 0 1,0 1-1,1-1 0,0 0 0,15-5 94,13-17 101,-4-10-152,-1-1 0,-2-1-1,-1-1 1,22-52 0,-43 88-55,0-1 0,0 0 1,0 0-1,0 0 0,0 0 1,0 0-1,0 0 0,0 0 1,0 0-1,0 0 0,0 0 1,0 0-1,0 0 0,0 0 1,0 0-1,1 1 0,-1-1 1,0 0-1,0 0 0,0 0 1,0 0-1,0 0 0,0 0 1,0 0-1,0 0 0,0 0 1,0 0-1,0 0 0,0 0 1,1 0-1,-1 0 0,0 0 1,0 0-1,0 0 0,0 0 1,0 0-1,0 0 0,0 0 1,0 0-1,0 0 0,0 0 1,0 0-1,1 0 0,-2 17-247,-5 24 124,3-24 143,0 0-1,1 0 1,0 0-1,2 27 1,0-43 1,1 0 0,-1 0 1,0 0-1,1 0 1,-1 0-1,0 0 1,1-1-1,-1 1 1,1 0-1,-1 0 1,1-1-1,0 1 1,-1 0-1,1-1 1,0 1-1,-1-1 0,1 1 1,0-1-1,0 1 1,0-1-1,-1 1 1,1-1-1,0 0 1,0 1-1,0-1 1,0 0-1,0 0 1,0 0-1,0 0 1,-1 0-1,1 0 0,0 0 1,0 0-1,0 0 1,0 0-1,0 0 1,0 0-1,0-1 1,0 1-1,-1 0 1,1-1-1,1 0 1,40-17 549,-22 4-508,-1-1 0,0-1 0,-2-1 0,0 0 0,0-2 0,-2 0-1,-1 0 1,0-1 0,-1-1 0,20-44 0,-30 54-196,-12 30-8,-12 36 83,12-25 307,2 1-1,-6 55 1,13-85-201,0 0 0,0 0 0,0 0 1,-1-1-1,1 1 0,0 0 0,0 0 0,0 0 0,1 0 1,-1 0-1,0 0 0,0 0 0,0 0 0,1 0 1,-1 0-1,0 0 0,1 0 0,-1 0 0,1 0 0,-1-1 1,1 1-1,0 0 0,-1 0 0,1-1 0,0 1 0,-1 0 1,1-1-1,0 1 0,1 0 0,0 0 1,0-1 0,-1 0 0,1 0 0,0 0 0,0 0 0,0 0 0,-1-1 0,1 1 0,0 0 0,0-1 0,0 1 0,-1-1 0,1 0 0,2-1 0,6-3 45,-1 0 0,0-1 0,0 0 0,10-10 0,-4 3-50,-2 0 1,1-2-1,-2 1 1,0-2 0,-1 1-1,0-2 1,-2 1-1,0-1 1,0-1-1,10-32 1,-36 111-118,9-35 9,1 1 0,1 0 0,1 0 0,-2 38 0,7-64 55,0 0-1,0 0 1,0 0 0,0 0-1,0-1 1,0 1 0,0 0-1,1 0 1,-1 0 0,0 0-1,0-1 1,1 1-1,-1 0 1,0 0 0,1-1-1,-1 1 1,1 0 0,-1-1-1,1 1 1,-1 0 0,1-1-1,0 1 1,-1-1-1,1 1 1,0-1 0,-1 1-1,1-1 1,1 1 0,0 0-114,0-1 0,1 0 0,-1 1 0,0-1 0,0 0 0,0 0 0,0-1 1,0 1-1,0 0 0,0-1 0,4 0 0,2-2-664,-1 0 1,1-1-1,0 1 0,-1-2 0,9-5 0,18-19-5366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0.549"/>
    </inkml:context>
    <inkml:brush xml:id="br0">
      <inkml:brushProperty name="width" value="0.025" units="cm"/>
      <inkml:brushProperty name="height" value="0.025" units="cm"/>
    </inkml:brush>
  </inkml:definitions>
  <inkml:trace contextRef="#ctx0" brushRef="#br0">169 1 14414,'0'0'7046,"-11"3"-4884,0 1-1904,0 0-1,1 0 1,-1 1-1,1 1 1,0 0-1,0 0 1,1 1-1,0 0 1,0 1-1,1 0 1,0 0-1,0 1 1,1 0-1,0 0 1,0 1-1,-5 11 1,12-21-259,0 1 0,0-1 1,0 1-1,-1-1 0,1 0 0,0 1 1,0-1-1,0 0 0,0 1 1,0-1-1,0 1 0,0-1 0,0 0 1,0 1-1,1-1 0,-1 1 0,0-1 1,0 0-1,0 1 0,0-1 0,0 0 1,1 1-1,-1-1 0,0 0 1,0 1-1,1-1 0,-1 0 0,0 0 1,0 1-1,1-1 0,-1 0 0,0 0 1,1 1-1,-1-1 0,0 0 0,1 0 1,-1 0-1,1 0 0,22 4 43,29-7-5,-49 3-50,21-4-77,1 0-367,45-1 1,-66 5 435,0 0-1,0 0 1,0 0 0,0 1 0,0-1 0,0 1 0,0 0 0,0 0 0,-1 0 0,1 0 0,0 1 0,-1 0-1,1-1 1,-1 1 0,0 1 0,1-1 0,-1 0 0,0 1 0,3 3 0,-5-4 42,0-1 1,0 1-1,0 0 0,0-1 1,0 1-1,0 0 0,-1 0 1,1 0-1,-1 0 0,1 0 1,-1-1-1,0 1 0,0 0 1,0 0-1,0 0 0,0 0 1,0 0-1,0 0 0,-1 0 1,1 0-1,-1 0 0,0 2 1,-1 0 41,0-1 1,-1 1 0,1-1 0,-1 0 0,1 1 0,-1-1-1,0 0 1,0-1 0,-1 1 0,-2 2 0,-7 3 65,1-1-1,-1 0 1,0-1 0,-26 8-1,2-5 259,18-10-1495,18 1 908,1 0 1,-1 0-1,1 0 0,-1 0 0,1-1 1,-1 1-1,1 0 0,-1 0 0,1-1 1,-1 1-1,1 0 0,0-1 0,-1 1 1,1 0-1,-1-1 0,1 1 0,0 0 0,-1-1 1,1 1-1,0-1 0,0 1 0,-1-1 1,1 1-1,0-1 0,0 0 0,-1-16-7727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1.128"/>
    </inkml:context>
    <inkml:brush xml:id="br0">
      <inkml:brushProperty name="width" value="0.025" units="cm"/>
      <inkml:brushProperty name="height" value="0.025" units="cm"/>
    </inkml:brush>
  </inkml:definitions>
  <inkml:trace contextRef="#ctx0" brushRef="#br0">43 1 11691,'0'0'15086,"-6"10"-15048,0 2 104,1 1 0,0-1 0,0 1 0,1 0 1,1 0-1,0 0 0,1 0 0,0 1 0,1-1 1,1 21-1,0-33-125,0 1 0,1-1-1,-1 0 1,1 0 0,0 0 0,-1 0 0,1 0 0,0 0 0,-1 0 0,1 0-1,0 0 1,0 0 0,0 0 0,0 0 0,0 0 0,0-1 0,0 1 0,0 0-1,0-1 1,1 1 0,-1-1 0,0 1 0,0-1 0,0 1 0,1-1 0,-1 0-1,0 0 1,0 0 0,1 0 0,-1 0 0,0 0 0,1 0 0,-1 0 0,0 0-1,0-1 1,1 1 0,-1 0 0,0-1 0,0 1 0,2-1 0,3-1-28,0 0 1,0 0 0,1-1-1,-1 0 1,-1 0-1,9-6 1,22-29-2750,-31 32 1523,-2 0-1,1-1 0,-1 0 1,0 0-1,3-8 0,2-21-7260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1.501"/>
    </inkml:context>
    <inkml:brush xml:id="br0">
      <inkml:brushProperty name="width" value="0.025" units="cm"/>
      <inkml:brushProperty name="height" value="0.025" units="cm"/>
    </inkml:brush>
  </inkml:definitions>
  <inkml:trace contextRef="#ctx0" brushRef="#br0">0 0 15759,'0'0'8104,"63"28"-14767,-45-15-992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1.831"/>
    </inkml:context>
    <inkml:brush xml:id="br0">
      <inkml:brushProperty name="width" value="0.025" units="cm"/>
      <inkml:brushProperty name="height" value="0.025" units="cm"/>
    </inkml:brush>
  </inkml:definitions>
  <inkml:trace contextRef="#ctx0" brushRef="#br0">19 204 10410,'0'0'3881,"-3"8"-577,-1 0-2304,2-5-604,1 0-1,-1 0 0,1 0 1,0 0-1,0 0 1,0 0-1,0 0 0,1 0 1,-1 0-1,1 6 0,0-9-332,0 0 1,0 0-1,0 1 0,0-1 0,0 0 0,0 0 0,0 0 0,0 0 1,0 1-1,0-1 0,0 0 0,0 0 0,0 0 0,0 0 0,0 1 0,1-1 1,-1 0-1,0 0 0,0 0 0,0 0 0,0 1 0,0-1 0,0 0 0,0 0 1,1 0-1,-1 0 0,0 0 0,0 0 0,0 0 0,0 0 0,1 1 0,-1-1 1,0 0-1,0 0 0,0 0 0,0 0 0,1 0 0,-1 0 0,0 0 1,0 0-1,0 0 0,1 0 0,-1 0 0,0 0 0,0 0 0,1 0 0,11-6 792,10-11-566,-4-2-225,-1-1 0,-1-1 0,-1 0 0,-1-1 0,-1 0 0,0-1 0,-2-1 0,15-44 0,-37 106-166,2 2-1,1-1 0,-2 54 0,10-91-478,11-44-11068,-1 11 1111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2.175"/>
    </inkml:context>
    <inkml:brush xml:id="br0">
      <inkml:brushProperty name="width" value="0.025" units="cm"/>
      <inkml:brushProperty name="height" value="0.025" units="cm"/>
    </inkml:brush>
  </inkml:definitions>
  <inkml:trace contextRef="#ctx0" brushRef="#br0">45 117 8904,'0'0'7880,"-6"10"-5360,-2 0-1949,5-6-320,0-1-1,0 1 0,0 0 1,1 0-1,0 0 1,-1 0-1,2 1 1,-1-1-1,0 1 0,1-1 1,-2 8-1,3-11-185,0-1 0,0 1 0,0 0-1,0 0 1,0-1 0,1 1 0,-1 0 0,0 0-1,0-1 1,0 1 0,1 0 0,-1 0 0,0-1-1,1 1 1,-1 0 0,0-1 0,1 1 0,-1-1-1,1 1 1,-1 0 0,1-1 0,0 1 0,-1-1-1,1 1 1,-1-1 0,1 0 0,0 1 0,-1-1-1,1 0 1,0 1 0,0-1 0,-1 0-1,1 0 1,0 1 0,0-1 0,-1 0 0,1 0-1,0 0 1,0 0 0,0 0 0,-1 0 0,1 0-1,0-1 1,0 1 0,-1 0 0,2-1 0,39-9 594,-26 3-610,0 0 1,0-1-1,-1-1 0,-1-1 1,1 0-1,-2 0 0,1-1 0,-1-1 1,-1 0-1,0-1 0,-1 0 0,10-17 1,-18 28-44,-1 1 0,0-1-1,-1 0 1,1 0 0,0 0 0,-1 0 0,1 0 0,-1 0 0,1 0 0,-1 0-1,0 0 1,0 0 0,0 0 0,0 0 0,0 0 0,-1-3 0,1 5-4,0-1-1,-1 0 1,1 0 0,-1 0 0,0 0 0,1 1 0,-1-1 0,0 0 0,1 0-1,-1 1 1,0-1 0,0 0 0,1 1 0,-1-1 0,0 1 0,0-1 0,0 1-1,0 0 1,0-1 0,0 1 0,0 0 0,0 0 0,-1-1 0,-2 1-6,-1 0 1,1 0-1,-1 0 1,1 1-1,-1 0 1,1 0-1,-1 0 1,1 0-1,0 0 1,0 1-1,0 0 1,0 0-1,-5 3 1,-10 10 16,0 0-1,2 1 1,0 1 0,0 1-1,2 0 1,0 1 0,-19 33-1,32-50 30,1 0 0,-1 1 0,1-1 0,0 0 0,0 1 0,0 0 0,0-1 0,0 1 0,0-1 0,1 1 0,-1 0 0,1 0 0,0-1 0,-1 1 0,1 0 0,1 0 0,0 4 0,0-5-27,0 0-1,0-1 1,0 1-1,1-1 1,-1 1 0,1-1-1,-1 1 1,1-1-1,0 0 1,0 0-1,-1 0 1,1 0-1,0 0 1,0 0-1,0-1 1,0 1 0,0-1-1,0 1 1,0-1-1,0 1 1,0-1-1,0 0 1,4 0-1,112 2-1906,-40-9-5147,-22-2-2116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2.536"/>
    </inkml:context>
    <inkml:brush xml:id="br0">
      <inkml:brushProperty name="width" value="0.025" units="cm"/>
      <inkml:brushProperty name="height" value="0.025" units="cm"/>
    </inkml:brush>
  </inkml:definitions>
  <inkml:trace contextRef="#ctx0" brushRef="#br0">1 27 9353,'0'0'13709,"79"25"-12172,-38-25-544,7-7-640,4-7-257,-2 1-64,-9 2-96,-4 6-1730,-17 3-1633,-11 2-737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2.864"/>
    </inkml:context>
    <inkml:brush xml:id="br0">
      <inkml:brushProperty name="width" value="0.025" units="cm"/>
      <inkml:brushProperty name="height" value="0.025" units="cm"/>
    </inkml:brush>
  </inkml:definitions>
  <inkml:trace contextRef="#ctx0" brushRef="#br0">0 62 4452,'0'0'21140,"90"19"-20307,-37-37-449,8 2-288,0-1-64,-8 4-672,-5 4-3460,-8 1-5029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3.723"/>
    </inkml:context>
    <inkml:brush xml:id="br0">
      <inkml:brushProperty name="width" value="0.025" units="cm"/>
      <inkml:brushProperty name="height" value="0.025" units="cm"/>
    </inkml:brush>
  </inkml:definitions>
  <inkml:trace contextRef="#ctx0" brushRef="#br0">98 0 12684,'0'0'5376,"-11"8"-3337,4-3-1865,1-1 0,0 1 0,-1 0 0,2 1 0,-1 0 0,1 0 0,0 0 0,0 0 0,0 1 0,1 0 0,0 0 0,1 0 0,-1 0 0,2 1 0,-1-1 1,1 1-1,0 0 0,0 0 0,0 8 0,1-12-156,1 0 1,0 1 0,0-1-1,0 0 1,1 1 0,-1-1-1,1 0 1,0 1 0,0-1-1,1 0 1,-1 0 0,1 0-1,0 0 1,0 0 0,4 5-1,-3-6-8,0-1 1,0 1-1,0-1 0,0 0 0,1 0 0,-1 0 0,1 0 0,-1 0 0,1-1 0,0 0 0,0 0 1,0 0-1,-1 0 0,1 0 0,0-1 0,0 0 0,5 0 0,-3 0-39,0 0-1,0 0 1,0-1 0,0 0-1,0 0 1,0-1 0,0 1-1,-1-1 1,1-1 0,0 1-1,-1-1 1,0 0 0,0 0-1,0 0 1,0-1 0,0 0-1,-1 0 1,1 0 0,3-5-1,-3 2-558,0 1 0,0-1 0,0 0 0,-1-1 0,5-12 0,-6 11-909,0 1 0,0-2 0,-1 1 0,2-18 0,-4-8-3724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4.102"/>
    </inkml:context>
    <inkml:brush xml:id="br0">
      <inkml:brushProperty name="width" value="0.025" units="cm"/>
      <inkml:brushProperty name="height" value="0.025" units="cm"/>
    </inkml:brush>
  </inkml:definitions>
  <inkml:trace contextRef="#ctx0" brushRef="#br0">54 27 10666,'0'0'8776,"-49"-26"-6694,44 26-288,5 5-1826,5 4 32,11-1 32,-5 2-608,-4-2-3108,4 0-5957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39.162"/>
    </inkml:context>
    <inkml:brush xml:id="br0">
      <inkml:brushProperty name="width" value="0.025" units="cm"/>
      <inkml:brushProperty name="height" value="0.025" units="cm"/>
    </inkml:brush>
  </inkml:definitions>
  <inkml:trace contextRef="#ctx0" brushRef="#br0">123 1 9321,'0'0'7901,"2"8"-6343,-1 2-1204,0 1-1,-1-1 1,0 1-1,0-1 1,-1 1-1,0-1 1,-1 0-1,0 1 1,-5 11-1,-7 14 364,-21 43 0,23-56-403,1 0-1,1 0 0,1 1 1,2 0-1,-8 37 1,15-59-287,0 0 0,-1 0 0,1 1 0,0-1 0,0 0 1,1 0-1,-1 1 0,0-1 0,1 0 0,-1 0 0,1 0 1,0 1-1,0-1 0,0 0 0,0 0 0,0 0 0,0 0 0,1-1 1,-1 1-1,0 0 0,1 0 0,-1-1 0,1 1 0,0-1 1,0 0-1,0 1 0,-1-1 0,1 0 0,0 0 0,0 0 1,1 0-1,-1 0 0,0-1 0,0 1 0,0-1 0,0 1 1,1-1-1,3 0 0,9 1 58,1 0 0,-1-2 0,0 0 0,23-4-1,-36 4-83,26-4-252,-1-1 1,1-2 0,39-16 0,-50 17-2044,-1-1 1,-1-1-1,25-17 1,-14 2-8304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4.449"/>
    </inkml:context>
    <inkml:brush xml:id="br0">
      <inkml:brushProperty name="width" value="0.025" units="cm"/>
      <inkml:brushProperty name="height" value="0.025" units="cm"/>
    </inkml:brush>
  </inkml:definitions>
  <inkml:trace contextRef="#ctx0" brushRef="#br0">61 1 8712,'0'0'11841,"9"2"-10731,-4-1-980,31 10 370,-34-10-489,-1-1 1,1 1-1,-1 0 1,1 0-1,-1 0 1,0 0 0,1 1-1,-1-1 1,0 0-1,0 0 1,0 1-1,0-1 1,0 1-1,0-1 1,0 1-1,-1-1 1,1 1 0,0 0-1,-1-1 1,1 1-1,-1 0 1,0-1-1,0 1 1,1 2-1,-2 1 165,1 1 0,-1-1 0,0 1 0,0-1 0,0 0 0,-1 0 0,0 0 0,0 0 0,0 0 0,0 0 0,-1 0 0,-3 4 0,-46 50 1694,39-47-1459,2 0 1,-18 23-1,29-34-403,-1-1 0,1 1-1,-1-1 1,1 1 0,-1-1 0,1 1-1,0 0 1,-1-1 0,1 1-1,0 0 1,-1-1 0,1 1 0,0 0-1,0-1 1,-1 1 0,1 0 0,0 0-1,0-1 1,0 1 0,0 0 0,0 0-1,0-1 1,0 1 0,0 0-1,1-1 1,-1 1 0,0 0 0,0 0-1,0-1 1,1 1 0,-1 0 0,1-1-1,-1 1 1,0-1 0,2 2 0,-1-1 5,1 0 1,0-1 0,0 1 0,0 0 0,1-1 0,-1 1 0,0-1 0,0 0 0,0 0 0,0 0 0,0 0 0,3 0-1,62-14-830,-19-7-2900,-18 4-2287,8-5-8687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4.839"/>
    </inkml:context>
    <inkml:brush xml:id="br0">
      <inkml:brushProperty name="width" value="0.025" units="cm"/>
      <inkml:brushProperty name="height" value="0.025" units="cm"/>
    </inkml:brush>
  </inkml:definitions>
  <inkml:trace contextRef="#ctx0" brushRef="#br0">6 1 7399,'0'0'13325,"-6"51"-13005,6-27-224,0 0-64,0-1-64,9-4-1505,2-10-2756,0-4-3009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5.184"/>
    </inkml:context>
    <inkml:brush xml:id="br0">
      <inkml:brushProperty name="width" value="0.025" units="cm"/>
      <inkml:brushProperty name="height" value="0.025" units="cm"/>
    </inkml:brush>
  </inkml:definitions>
  <inkml:trace contextRef="#ctx0" brushRef="#br0">1 79 12172,'0'0'5060,"52"0"-3939,-24-4-256,10-3-224,-3-1-417,10-1-224,-2-4 32,-4 3-1473,-5-4-3812,-9 0-6054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5.515"/>
    </inkml:context>
    <inkml:brush xml:id="br0">
      <inkml:brushProperty name="width" value="0.025" units="cm"/>
      <inkml:brushProperty name="height" value="0.025" units="cm"/>
    </inkml:brush>
  </inkml:definitions>
  <inkml:trace contextRef="#ctx0" brushRef="#br0">79 140 15150,'0'0'3983,"-7"10"-2585,5-7-1318,-44 73 1987,42-69-1958,1 1 0,0-1-1,0 1 1,0 0 0,1 0-1,0 0 1,1 0-1,0 0 1,0 1 0,1 8-1,0-16-101,0 1-1,0-1 1,1 1-1,-1-1 1,1 0 0,-1 1-1,1-1 1,0 0-1,-1 1 1,1-1-1,0 0 1,0 0-1,0 1 1,0-1-1,0 0 1,0 0 0,0 0-1,0 0 1,1-1-1,-1 1 1,0 0-1,2 0 1,1 1 18,1 0 0,-1-1 0,1 1 0,-1-1 0,1 0 0,0-1 0,5 1 0,0 0-33,-1-1 0,1-1 0,-1 0-1,1 0 1,-1-1 0,16-4 0,-22 5-219,-1 0 0,0-1 0,0 1 0,1 0-1,-1-1 1,0 1 0,0-1 0,0 0 0,0 0 0,-1 0 0,4-3 0,5-17-4826,-4 1-2560</inkml:trace>
  <inkml:trace contextRef="#ctx0" brushRef="#br0" timeOffset="1">48 0 15375,'0'0'9448,"9"51"-9255,13-38-129,1-3-32,0-3-2114,-7-3-2851,-5-3-7463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5.860"/>
    </inkml:context>
    <inkml:brush xml:id="br0">
      <inkml:brushProperty name="width" value="0.025" units="cm"/>
      <inkml:brushProperty name="height" value="0.025" units="cm"/>
    </inkml:brush>
  </inkml:definitions>
  <inkml:trace contextRef="#ctx0" brushRef="#br0">1 52 11243,'0'0'9150,"8"-8"-7613,-3 3-1316,1 0 1,0 1-1,0 0 1,0 0-1,0 0 0,1 0 1,10-3-1,-14 6-140,0 0 0,0 0 1,0 0-1,0 0 0,1 1 0,-1-1 1,0 1-1,1 0 0,-1 0 0,0 0 1,1 0-1,-1 1 0,0 0 0,0-1 1,1 1-1,-1 0 0,0 0 0,0 1 1,0-1-1,0 1 0,0-1 0,-1 1 1,5 3-1,-5-2-14,0-1 1,0 0-1,-1 0 0,1 1 1,-1-1-1,1 1 0,-1 0 1,0-1-1,0 1 1,0 0-1,-1 0 0,1-1 1,-1 1-1,1 0 0,-1 0 1,0 0-1,0 0 1,0 0-1,-1-1 0,1 1 1,-1 0-1,1 0 0,-1 0 1,0-1-1,0 1 0,0 0 1,0-1-1,-4 5 1,-2 8 387,-1-2 0,-1 1 0,-18 20 0,17-23-199,-29 40 419,37-47-660,-1-1 0,1 1 0,1 0 0,-1-1 0,0 1 0,1 0 0,0 0 0,-1 0 0,2 0 0,-1 0 0,0 1 0,1 4 1,0-8-16,0 0 1,1-1 0,-1 1-1,0 0 1,1-1 0,-1 1-1,1-1 1,-1 1 0,1-1-1,-1 1 1,1-1 0,-1 1-1,1-1 1,0 1 0,-1-1-1,1 0 1,-1 1 0,1-1-1,0 0 1,-1 0 0,1 1-1,0-1 1,-1 0 0,1 0-1,0 0 1,0 0 0,-1 0-1,1 0 1,1 0 0,28-1 10,-23 0-37,4 0-352,-1 0 1,1-1 0,0-1-1,13-4 1,19-12-3800,-10 1-2123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6.282"/>
    </inkml:context>
    <inkml:brush xml:id="br0">
      <inkml:brushProperty name="width" value="0.025" units="cm"/>
      <inkml:brushProperty name="height" value="0.025" units="cm"/>
    </inkml:brush>
  </inkml:definitions>
  <inkml:trace contextRef="#ctx0" brushRef="#br0">0 40 17745,'0'0'8552,"73"-5"-8360,-33 1-160,-3 0 0,4 0-416,-1-2-2403,-7-1-2562,-8-2-7655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6.655"/>
    </inkml:context>
    <inkml:brush xml:id="br0">
      <inkml:brushProperty name="width" value="0.025" units="cm"/>
      <inkml:brushProperty name="height" value="0.025" units="cm"/>
    </inkml:brush>
  </inkml:definitions>
  <inkml:trace contextRef="#ctx0" brushRef="#br0">63 0 16976,'0'0'6807,"-7"11"-6220,-2 3-402,1-1-1,0 2 1,-8 23 0,13-30-84,0 0 1,1-1-1,0 1 0,0 1 0,1-1 0,0 0 1,1 0-1,0 0 0,0 0 0,0 1 0,3 8 1,-2-15-79,0 0 0,0 0 1,1 1-1,-1-1 1,1 0-1,0-1 1,-1 1-1,1 0 1,0 0-1,0-1 1,0 1-1,0-1 1,0 0-1,0 1 0,1-1 1,-1 0-1,0 0 1,1-1-1,-1 1 1,1 0-1,-1-1 1,1 1-1,-1-1 1,1 0-1,-1 0 0,1 0 1,-1 0-1,5-1 1,-1 1-236,-1 0 1,1-1-1,-1 0 0,1 0 1,-1 0-1,1 0 0,-1-1 1,0 0-1,1 0 0,-1-1 1,0 1-1,6-5 0,-10 5-296,1 1 0,0-1 0,0 0 0,-1 0 0,1 0-1,-1 0 1,0 0 0,0 0 0,1 0 0,-1 0 0,0 0 0,-1-1-1,1 1 1,0 0 0,0-5 0,0-16-8279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7"/>
    </inkml:context>
    <inkml:brush xml:id="br0">
      <inkml:brushProperty name="width" value="0.025" units="cm"/>
      <inkml:brushProperty name="height" value="0.025" units="cm"/>
    </inkml:brush>
  </inkml:definitions>
  <inkml:trace contextRef="#ctx0" brushRef="#br0">1 0 14990,'0'0'9385,"68"54"-9257,-35-46-64,-6-3-224,-9-4-3619,-2-1-5574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7.349"/>
    </inkml:context>
    <inkml:brush xml:id="br0">
      <inkml:brushProperty name="width" value="0.025" units="cm"/>
      <inkml:brushProperty name="height" value="0.025" units="cm"/>
    </inkml:brush>
  </inkml:definitions>
  <inkml:trace contextRef="#ctx0" brushRef="#br0">1 222 17392,'0'0'7415,"8"0"-5984,0-1-1369,0 0-1,0-1 1,0 0-1,0 0 1,0-1-1,0 0 1,-1-1 0,0 1-1,1-1 1,-2-1-1,1 1 1,0-1-1,-1 0 1,0-1-1,0 0 1,6-7-1,-5 6-48,0 0 1,0-1-1,-1 0 0,0 0 0,-1 0 0,0-1 0,0 0 0,-1 0 0,0 0 0,0 0 0,-1-1 0,0 1 0,-1-1 0,0 0 0,0-13 0,-2 23-24,0 0 1,0 1-1,0-1 1,0 0-1,0 0 1,0 0-1,0 0 1,0 0-1,0 1 1,0-1-1,0 0 1,0 0 0,-1 0-1,1 0 1,0 0-1,0 0 1,0 0-1,0 0 1,0 1-1,0-1 1,-1 0-1,1 0 1,0 0-1,0 0 1,0 0-1,0 0 1,-1 0-1,1 0 1,0 0-1,0 0 1,0 0 0,0 0-1,0 0 1,-1 0-1,1 0 1,0 0-1,0 0 1,0 0-1,0 0 1,-1 0-1,1 0 1,0 0-1,0-1 1,0 1-1,0 0 1,0 0-1,0 0 1,-1 0-1,1 0 1,0 0-1,0 0 1,0-1 0,0 1-1,0 0 1,0 0-1,0 0 1,0 0-1,0 0 1,-1-1-1,-7 15-108,0 8-57,2 0 0,1 1 0,0-1 0,2 1-1,0 0 1,2 0 0,1 27 0,5-28-1576,-5-21 1458,0-1-1,0 1 1,1-1 0,-1 0-1,1 1 1,-1-1 0,0 0 0,1 1-1,-1-1 1,1 0 0,-1 0-1,1 1 1,-1-1 0,1 0-1,-1 0 1,1 0 0,-1 0-1,1 0 1,-1 0 0,1 0-1,-1 1 1,1-2 0,-1 1 0,1 0-1,-1 0 1,1 0 0,-1 0-1,2 0 1,6-3-7260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7.706"/>
    </inkml:context>
    <inkml:brush xml:id="br0">
      <inkml:brushProperty name="width" value="0.025" units="cm"/>
      <inkml:brushProperty name="height" value="0.025" units="cm"/>
    </inkml:brush>
  </inkml:definitions>
  <inkml:trace contextRef="#ctx0" brushRef="#br0">277 1 17104,'0'0'118,"0"11"84,4 21 862,1 0 0,16 51 0,-11-50-668,-2 0 1,-1 1 0,2 45 0,-8-68-391,-1-1-1,-1 1 1,0-1 0,0 1-1,-1-1 1,0 1-1,-1-1 1,0 0 0,-1 0-1,0 0 1,-1-1 0,0 1-1,0-1 1,-1 0-1,-8 10 1,-12 11-467,-2 0 0,-50 40-1,52-50-1849,-50 29 0,24-22-2573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0.030"/>
    </inkml:context>
    <inkml:brush xml:id="br0">
      <inkml:brushProperty name="width" value="0.025" units="cm"/>
      <inkml:brushProperty name="height" value="0.025" units="cm"/>
    </inkml:brush>
  </inkml:definitions>
  <inkml:trace contextRef="#ctx0" brushRef="#br0">1 378 13581,'0'0'8659,"9"4"-7741,-3-1-853,1 0-1,0-1 1,-1 0-1,1-1 1,0 1-1,0-1 1,0-1 0,1 1-1,-1-1 1,0 0-1,0-1 1,0 0 0,0 0-1,0 0 1,0-1-1,0 0 1,-1 0 0,1-1-1,11-6 1,25-18 63,-42 26-120,0 0 1,1-1 0,-1 1 0,0 0 0,0 0-1,0-1 1,0 1 0,0-1 0,0 1-1,-1-1 1,1 1 0,-1-1 0,1 1 0,-1-1-1,1 1 1,-1-1 0,0 0 0,1 1-1,-1-1 1,0 0 0,0 1 0,0-1 0,-1 0-1,1 1 1,0-1 0,-1 0 0,0-1-1,0 2-12,0 0 0,0 0-1,0 0 1,0 0-1,0 0 1,0 0-1,0 1 1,0-1-1,0 0 1,0 1-1,-1-1 1,1 1-1,0 0 1,0-1 0,-1 1-1,1 0 1,0 0-1,0-1 1,-1 1-1,1 0 1,0 0-1,-1 1 1,1-1-1,0 0 1,-1 0-1,0 1 1,-35 9-126,31-6 122,0 0 0,0 0 1,1 1-1,-1 0 0,1 0 1,0 0-1,0 0 1,1 1-1,-1 0 0,1 0 1,1 0-1,-1 1 0,1-1 1,0 1-1,0 0 1,1-1-1,0 1 0,0 0 1,1 1-1,-1 11 0,2-18 9,0 0-1,0 0 0,0 0 1,0 1-1,1-1 0,-1 0 1,0 0-1,1 0 0,-1 0 1,1 0-1,-1 0 1,1 1-1,-1-1 0,1 0 1,0-1-1,0 1 0,-1 0 1,1 0-1,0 0 0,0 0 1,0-1-1,0 1 0,0 0 1,0-1-1,2 2 0,1-1 12,0 0-1,0 1 1,-1-1 0,1-1-1,0 1 1,0-1-1,1 1 1,3-2 0,1 1 9,0 0 1,0-2 0,0 1 0,-1-1 0,1 0 0,0-1 0,8-3 0,-3-2-16,0 0 0,-1-1 1,0-1-1,-1 0 0,0-1 1,-1 0-1,0 0 0,0-1 0,-2-1 1,16-23-1,-33 49-358,2-4 359,1 0 0,0 0 0,0 0 0,1 1 0,0 0 0,0 0 1,1 0-1,1 1 0,0-1 0,0 0 0,0 14 0,2-23 3,0 1-1,0-1 1,0 0 0,1 0-1,-1 0 1,0 0-1,1 0 1,-1 1 0,1-1-1,-1 0 1,1 0 0,-1 0-1,1 0 1,0 0-1,-1 0 1,1-1 0,0 1-1,0 0 1,0 0-1,0 0 1,0-1 0,0 1-1,0-1 1,0 1 0,0-1-1,2 2 1,0-2 14,0 1 0,0-1 0,1 1 1,-1-1-1,0 0 0,0 0 0,1-1 0,-1 1 1,6-2-1,1-1 17,-1 0 0,1 0 0,0-1 0,-1 0 0,13-8 0,-2-4-19,0-1 1,-2-1 0,1 0 0,-2-1 0,-1-1 0,0-1 0,-2 0 0,19-35-1,-7 4-124,-1-2 0,26-89-1,-85 238-69,22-66 259,1 1-1,2 0 1,1 0-1,1 1 1,-3 34-1,9-50-32,-1 0-31,1-1 1,0 0-1,1 0 1,0 0-1,2 1 1,-1-1-1,2 0 1,0 0-1,5 15 0,-39-97 326,16 32-1020,-40-66 0,49 94 674,6 8 10,-1-1 0,0 0 0,1 1-1,-1-1 1,1 1 0,-1-1 0,1 0 0,-1 1-1,1-1 1,0 0 0,-1 0 0,1 1-1,0-1 1,-1 0 0,1 0 0,0 0 0,0 0-1,0 1 1,0-1 0,0 0 0,0-1-1,28 1 222,-28 2-234,44 2 173,-19 0-642,0-1 0,0-1 0,44-4 0,-69 3 327,1-1 0,-1 1 0,0 0 0,1 0 0,-1 0 0,0 0-1,0 0 1,1 0 0,-1 0 0,0-1 0,0 1 0,1 0 0,-1 0-1,0 0 1,0 0 0,1-1 0,-1 1 0,0 0 0,0 0 0,0-1 0,0 1-1,1 0 1,-1 0 0,0-1 0,0 1 0,0 0 0,0-1 0,0 1-1,0 0 1,0-1 0,0 1 0,0 0 0,0 0 0,0-1 0,0 1-1,0 0 1,0-1 0,0 1 0,0 0 0,0-1 0,0 1 0,0 0 0,0 0-1,0-1 1,-1 1 0,1 0 0,0-1 0,-8-9-6264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8.069"/>
    </inkml:context>
    <inkml:brush xml:id="br0">
      <inkml:brushProperty name="width" value="0.025" units="cm"/>
      <inkml:brushProperty name="height" value="0.025" units="cm"/>
    </inkml:brush>
  </inkml:definitions>
  <inkml:trace contextRef="#ctx0" brushRef="#br0">266 7 12396,'0'0'6123,"-10"-2"-5178,6 0-877,0 2 0,-1-1-1,1 0 1,-1 1 0,1-1 0,0 1 0,-1 1 0,1-1 0,-1 1 0,1-1 0,0 1 0,-1 0 0,1 1-1,0-1 1,0 1 0,0 0 0,0 0 0,0 0 0,0 0 0,0 1 0,1-1 0,-1 1 0,1 0-1,-4 5 1,-9 9 227,1 2 0,0 0 0,2 1-1,0 0 1,1 1 0,1 0-1,1 1 1,1 1 0,1-1 0,1 1-1,1 0 1,1 1 0,1-1 0,1 1-1,1 0 1,1 0 0,1 0 0,6 38-1,-5-54-280,1 0 0,1 1 0,-1-1 0,1 0 1,0 0-1,1-1 0,0 1 0,0-1 0,1 1 0,0-1 0,0-1 0,1 1 0,0-1 0,0 0 0,0 0 0,1-1 0,0 0 0,0 0 0,0 0 0,0-1 0,14 5 0,-1-1-682,1-1-1,0-1 1,0-2-1,0 0 1,1-1-1,0-1 0,29 0 1,32-2-5872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9.575"/>
    </inkml:context>
    <inkml:brush xml:id="br0">
      <inkml:brushProperty name="width" value="0.025" units="cm"/>
      <inkml:brushProperty name="height" value="0.025" units="cm"/>
    </inkml:brush>
  </inkml:definitions>
  <inkml:trace contextRef="#ctx0" brushRef="#br0">444 1 18417,'0'0'4906,"-12"3"-4260,-57 19-287,1 2 0,1 4 0,-120 69 0,183-95-262,1-1-38,1 1 0,-1-1 0,1 1 0,-1-1 0,1 1 0,-1 0 0,1 0 0,0 0 0,0 0 0,0 0 0,0 0 0,1 1 0,-1-1 0,0 1 0,1-1 0,-2 4 0,4-6-58,-1 1 0,0 0-1,1-1 1,-1 1 0,1-1 0,-1 1-1,1-1 1,-1 1 0,1-1 0,-1 1-1,1-1 1,-1 0 0,1 1 0,0-1-1,-1 0 1,1 1 0,0-1 0,-1 0 0,1 0-1,0 0 1,-1 1 0,1-1 0,0 0-1,-1 0 1,1 0 0,0 0 0,-1 0-1,1 0 1,1-1 0,29 2 22,-26-1-10,42-2-721,1-2 0,51-10-1,28-14-9840,-80 16-10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49.969"/>
    </inkml:context>
    <inkml:brush xml:id="br0">
      <inkml:brushProperty name="width" value="0.025" units="cm"/>
      <inkml:brushProperty name="height" value="0.025" units="cm"/>
    </inkml:brush>
  </inkml:definitions>
  <inkml:trace contextRef="#ctx0" brushRef="#br0">145 13 17809,'-8'2'523,"-2"1"-163,2 0-1,-1 1 1,0 0 0,1 1 0,-1 0-1,1 0 1,1 1 0,-1 0-1,-12 13 1,16-15-193,0 0 1,1 0-1,-1 0 0,1 0 1,0 1-1,0 0 0,0-1 1,1 1-1,0 0 0,0 1 1,0-1-1,1 0 0,-1 0 1,1 1-1,0-1 0,1 1 0,0-1 1,-1 1-1,2-1 0,0 11 1,0-14-149,0 0 1,0 1-1,1-1 1,-1 0-1,0 0 1,1-1-1,-1 1 0,1 0 1,0 0-1,0-1 1,-1 1-1,1-1 1,0 1-1,0-1 1,0 0-1,1 0 1,-1 0-1,0 0 1,0 0-1,1-1 1,-1 1-1,0-1 0,1 1 1,-1-1-1,0 0 1,1 0-1,-1 0 1,1 0-1,-1 0 1,0 0-1,3-1 1,4 0 44,0 0 0,0-1 0,-1 0 1,1 0-1,-1-1 0,1 0 1,10-5-1,-9 2 36,1-1 0,-1-1-1,-1 1 1,1-1 0,-1-1 0,12-15 0,-17 19-30,-1 1 1,0-1-1,0 0 0,0 0 1,0 0-1,-1 0 0,0 0 1,0 0-1,0-1 0,-1 1 1,1-1-1,-1 0 1,-1 1-1,1-1 0,-1 0 1,0-8-1,-1 12-67,0 0 0,0 0 1,0 0-1,0 1 0,0-1 0,-1 0 1,1 0-1,-1 1 0,1-1 0,-1 1 1,1-1-1,-1 1 0,0 0 0,1 0 1,-1-1-1,0 1 0,0 1 0,0-1 0,0 0 1,0 0-1,0 1 0,0-1 0,0 1 1,-1-1-1,1 1 0,0 0 0,0 0 1,-2 0-1,-6 0-306,0-1 0,0 1 0,0 1 1,-17 3-1,-15 12-5057,27-13-1697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1.746"/>
    </inkml:context>
    <inkml:brush xml:id="br0">
      <inkml:brushProperty name="width" value="0.025" units="cm"/>
      <inkml:brushProperty name="height" value="0.025" units="cm"/>
    </inkml:brush>
  </inkml:definitions>
  <inkml:trace contextRef="#ctx0" brushRef="#br0">91 45 8392,'0'0'2370,"-51"11"193,29-8-930,10 2 513,6-4-833,6 2-288,4-2-512,16-1-225,8 0-96,15-1 65,3-8-65,12-3-128,0-1-32,-4 1 0,0 0-224,-13 6-2659,-15 3-2370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2.134"/>
    </inkml:context>
    <inkml:brush xml:id="br0">
      <inkml:brushProperty name="width" value="0.025" units="cm"/>
      <inkml:brushProperty name="height" value="0.025" units="cm"/>
    </inkml:brush>
  </inkml:definitions>
  <inkml:trace contextRef="#ctx0" brushRef="#br0">1 72 11371,'0'0'8232,"68"11"-7880,-18-16-224,1-5-64,3-5-192,1 0-2274,-3-4-1826,-13 0-1410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2.479"/>
    </inkml:context>
    <inkml:brush xml:id="br0">
      <inkml:brushProperty name="width" value="0.025" units="cm"/>
      <inkml:brushProperty name="height" value="0.025" units="cm"/>
    </inkml:brush>
  </inkml:definitions>
  <inkml:trace contextRef="#ctx0" brushRef="#br0">81 4 11883,'0'0'4970,"7"-1"-4890,-5 1-59,0-1 0,1 1 0,-1-1 0,0 1 0,0 0-1,1 0 1,-1 0 0,0 0 0,1 0 0,-1 0 0,0 1-1,1-1 1,-1 1 0,0 0 0,0 0 0,0 0 0,0 0-1,1 0 1,-1 0 0,-1 0 0,1 0 0,0 1 0,0-1-1,0 1 1,-1 0 0,1-1 0,-1 1 0,1 0 0,-1 0-1,0 0 1,0 0 0,0 0 0,0 0 0,0 0 0,0 1-1,0-1 1,-1 0 0,1 0 0,-1 1 0,0 2-1,1 3 213,-1-1-1,-1 1 0,1-1 1,-1 0-1,0 1 0,-1-1 1,0 0-1,0 1 0,-1-1 1,0 0-1,-5 10 0,-6 5 168,0-1 0,-19 22 0,20-28-951,1 0 0,1 0 0,1 1 0,-16 33 1,25-44-3556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2.872"/>
    </inkml:context>
    <inkml:brush xml:id="br0">
      <inkml:brushProperty name="width" value="0.025" units="cm"/>
      <inkml:brushProperty name="height" value="0.025" units="cm"/>
    </inkml:brush>
  </inkml:definitions>
  <inkml:trace contextRef="#ctx0" brushRef="#br0">50 176 11755,'0'0'9465,"-2"11"-8947,-12 35-257,6-20 337,1-1 0,0 1 0,2 1 0,-2 29 0,7-55-589,0 0 0,0 0-1,0 0 1,0 0 0,0 1 0,1-1 0,-1 0 0,0 0-1,1 0 1,-1 0 0,0 0 0,1 0 0,-1 1-1,1-1 1,0 0 0,-1 0 0,1-1 0,0 1 0,-1 0-1,1 0 1,0 0 0,0 0 0,0-1 0,0 1-1,0 0 1,2 0 0,-1 0 7,1 0 1,-1-1-1,1 1 0,0-1 1,-1 0-1,1 0 0,-1 0 0,1 0 1,0 0-1,-1 0 0,5-2 1,2 0-40,0-1 0,0 0-1,-1-1 1,1 0 0,-1 0 0,10-7 0,-6 2-835,0-1-1,-1 0 0,0-1 1,10-13-1,-15 16-818,0 0 0,-1 0 0,0-1 0,5-13 0,1-11-6614</inkml:trace>
  <inkml:trace contextRef="#ctx0" brushRef="#br0" timeOffset="1">147 23 11883,'0'0'6727,"-52"-22"-5350,48 22-480,3 0-641,1 1-256,0 4-96,12-1-833,4 0-1217,0-4-1537,2 0-1314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3.234"/>
    </inkml:context>
    <inkml:brush xml:id="br0">
      <inkml:brushProperty name="width" value="0.025" units="cm"/>
      <inkml:brushProperty name="height" value="0.025" units="cm"/>
    </inkml:brush>
  </inkml:definitions>
  <inkml:trace contextRef="#ctx0" brushRef="#br0">1 191 15983,'0'0'7148,"8"-6"-6838,24-16-273,-2-2 0,-1-1 0,28-32 1,0 1-449,-60 69 24,-9 11 401,1-5 30,1 1 0,-15 40 0,22-52-160,0 1-1,1-1 0,0 0 0,1 1 0,0 0 0,0-1 0,1 1 0,0-1 0,0 1 0,3 13 0,-3-22 20,0 0 0,0 1 0,0-1 0,0 0 0,0 1-1,0-1 1,1 0 0,-1 1 0,0-1 0,0 0-1,0 1 1,1-1 0,-1 0 0,0 0 0,0 1-1,1-1 1,-1 0 0,0 0 0,0 1 0,1-1-1,-1 0 1,0 0 0,1 0 0,-1 0 0,0 0-1,1 1 1,-1-1 0,0 0 0,1 0 0,-1 0-1,0 0 1,1 0 0,-1 0 0,0 0 0,1 0-1,-1 0 1,0 0 0,1 0 0,-1-1 0,0 1-1,1 0 1,-1 0 0,0 0 0,1 0 0,-1 0-1,0-1 1,1 1 0,-1 0 0,1-1 0,12-12-4332,-2-11-1689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3.584"/>
    </inkml:context>
    <inkml:brush xml:id="br0">
      <inkml:brushProperty name="width" value="0.025" units="cm"/>
      <inkml:brushProperty name="height" value="0.025" units="cm"/>
    </inkml:brush>
  </inkml:definitions>
  <inkml:trace contextRef="#ctx0" brushRef="#br0">29 151 12524,'0'0'4703,"10"-5"-3481,-9 5-1190,92-49 1553,-86 45-1546,-1 0 0,1 0-1,-1-1 1,1 0 0,-1 0-1,-1 0 1,1-1 0,-1 0-1,0 0 1,0 0-1,-1-1 1,7-12 0,-11 19-22,0 0 1,1-1-1,-1 1 1,0 0-1,0-1 1,0 1-1,0-1 1,0 1-1,0-1 1,0 1-1,0 0 1,0-1-1,0 1 1,0-1-1,0 1 1,0 0-1,0-1 1,0 1-1,0-1 1,0 1-1,-1 0 1,1-1-1,0 1 1,0-1-1,0 1 1,-1 0-1,1-1 1,0 1-1,-1 0 1,1-1 0,0 1-1,0 0 1,-1 0-1,1-1 1,-1 1-1,1 0 1,0 0-1,-1 0 1,1 0-1,0-1 1,-1 1-1,1 0 1,-1 0-1,1 0 1,-1 0-1,1 0 1,0 0-1,-1 0 1,1 0-1,-1 0 1,1 0-1,0 0 1,-1 0-1,1 0 1,-1 1-1,1-1 1,0 0-1,-1 0 1,0 0-1,-26 11 315,13-3-151,1 1 0,-1 0-1,2 1 1,-1 1-1,2 0 1,-1 0-1,1 1 1,-11 16 0,16-20-95,1 1 1,-1-1 0,1 1-1,1 0 1,0 0 0,0 0-1,0 1 1,1-1 0,1 1-1,0 0 1,0 0 0,1 0 0,0 0-1,1 14 1,0-23-85,1 1 1,-1 0-1,1 0 1,0-1-1,0 1 1,0-1-1,0 1 1,0-1-1,0 1 1,0-1-1,0 1 1,0-1-1,1 0 1,-1 0-1,1 0 1,-1 0-1,1 0 1,-1 0-1,1 0 1,-1 0-1,1 0 1,0-1-1,0 1 1,-1-1-1,1 1 1,0-1-1,0 0 0,-1 1 1,1-1-1,2 0 1,7 0-16,-1 1-1,1-2 1,-1 1 0,13-3 0,-11 0-556,0-1 1,0 0 0,0 0 0,0-1 0,-1-1 0,12-7-1,20-13-5159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4.745"/>
    </inkml:context>
    <inkml:brush xml:id="br0">
      <inkml:brushProperty name="width" value="0.025" units="cm"/>
      <inkml:brushProperty name="height" value="0.025" units="cm"/>
    </inkml:brush>
  </inkml:definitions>
  <inkml:trace contextRef="#ctx0" brushRef="#br0">280 26 9161,'42'-23'6615,"-32"20"-2134,-29 16-3187,-22 10-1084,-71 26 0,-25 15 1308,114-47-687,24-17-824,-1 0 0,0 0 1,1 0-1,-1-1 0,0 1 0,1 0 1,-1 0-1,0 0 0,1 0 0,-1 0 1,0 0-1,1 0 0,-1 0 1,0 0-1,1 0 0,-1 0 0,1 0 1,-1 0-1,0 0 0,1 0 0,-1 0 1,0 1-1,1-1 0,-1 0 1,0 0-1,0 0 0,1 1 0,-1-1 1,0 0-1,1 0 0,-1 0 0,0 1 1,0-1-1,1 0 0,-1 1 1,0-1-1,0 0 0,0 1 0,0-1 1,1 0-1,-1 1 0,0-1 0,0 0 1,0 1-1,0-1 0,0 0 1,0 1-1,0-1 0,0 0 0,0 1 1,0-1-1,0 0 0,0 1 0,0-1 1,0 1-1,0-1 0,-1 0 1,1 1-1,0-1 0,0 0 0,0 1 1,0-1-1,-1 0 0,1 0 0,0 1 1,0-1-1,-1 0 0,1 0 1,0 1-1,68-1 284,115-16-1,-77 5-2497,0 5-5120,-83 6-509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9.588"/>
    </inkml:context>
    <inkml:brush xml:id="br0">
      <inkml:brushProperty name="width" value="0.025" units="cm"/>
      <inkml:brushProperty name="height" value="0.025" units="cm"/>
    </inkml:brush>
  </inkml:definitions>
  <inkml:trace contextRef="#ctx0" brushRef="#br0">41 28 4773,'0'0'6987,"-5"10"-4371,-1 2-2277,0 0 0,1 1 0,1 0 0,0 0 0,1 0 0,0 0 0,1 0 0,1 1 0,0-1 0,1 1 0,0-1 0,1 0 0,2 14 0,3-7-275,-1 0 0,-1 0 0,0 1 0,0 34 0,-5-65 273,0 3-351,1 1-1,-1-1 1,1 1 0,1-1 0,-1 1-1,1 0 1,0-1 0,2-6 0,13-21-39,0 2 0,2 0 0,2 1 0,38-47 0,-35 47 45,-23 31 8,0 0 0,-1 0-1,1 0 1,0 0 0,0 0-1,-1 0 1,1 0 0,0 0-1,-1 0 1,1 0 0,0 0-1,0 0 1,-1 0-1,1 0 1,0 0 0,0 0-1,-1 0 1,1-1 0,0 1-1,0 0 1,-1 0 0,1 0-1,0 0 1,0-1 0,-1 1-1,1 0 1,0 0 0,0 0-1,0-1 1,0 1 0,0 0-1,-1 0 1,1-1 0,0 1-1,0 0 1,0-1 0,0 1-1,0 0 1,0 0-1,0-1 1,0 1 0,0 0-1,0 0 1,0-1 0,0 1-1,0 0 1,0-1 0,0 1-1,0 0 1,0 0 0,0-1-1,0 1 1,1-1 0,-26 13-3,23-11 23,0 0 0,0 1 0,0-1 1,0 1-1,0-1 0,0 1 0,0 0 0,1 0 0,-1-1 0,1 1 1,-1 0-1,1 1 0,0-1 0,0 0 0,0 0 0,0 0 1,0 1-1,0-1 0,1 0 0,-1 1 0,1-1 0,0 1 0,0 3 1,1-4-11,0 0 0,1 0 1,-1 0-1,1 0 0,0-1 1,0 1-1,-1 0 0,1-1 1,0 0-1,0 1 0,1-1 0,-1 0 1,0 0-1,0 0 0,0 0 1,1 0-1,-1-1 0,1 1 1,-1-1-1,0 0 0,1 1 1,-1-1-1,4-1 0,53 6 52,99-6-1,-155 0 187,0 1-1,0-1 1,0 1-1,1-1 1,-1 0-1,0 0 1,-1 0-1,1-1 1,0 1-1,0-1 1,0 0-1,-1 1 1,3-3-1,-4 3-151,-1 0 0,1 0-1,0 1 1,-1-1 0,1 0 0,-1 0-1,0 0 1,1 0 0,-1 1 0,0-1-1,1 0 1,-1 0 0,0 0 0,0 0-1,0 0 1,0 0 0,0 0 0,0 0-1,0 0 1,0 0 0,0 0 0,0 0-1,0 0 1,-1 1 0,1-1-1,0 0 1,-1 0 0,1 0 0,-1 0-1,1 0 1,-1 1 0,1-1 0,-1 0-1,1 0 1,-1 1 0,0-1 0,0 0-1,1 1 1,-1-1 0,0 1 0,0-1-1,0 1 1,1-1 0,-1 1 0,0 0-1,-2-1 1,-16-10 135,14 9-203,-1-1 1,0 0-1,1 0 1,0 0-1,0-1 1,0 0-1,0 0 1,0 0-1,1 0 1,-7-10 0,10 14-43,1-1 1,0 1-1,0-1 1,0 1 0,0 0-1,0-1 1,1 1 0,-1-1-1,0 1 1,0-1 0,0 1-1,0 0 1,0-1 0,1 1-1,-1-1 1,0 1 0,0 0-1,0-1 1,1 1-1,-1 0 1,0-1 0,1 1-1,-1 0 1,0-1 0,1 1-1,-1 0 1,0 0 0,1-1-1,-1 1 1,1 0 0,-1 0-1,0 0 1,1 0 0,-1 0-1,1-1 1,-1 1 0,1 0-1,-1 0 1,0 0-1,1 0 1,-1 0 0,1 0-1,0 1 1,25-3-756,-23 2 577,107-5-7506,-64-2 235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0.360"/>
    </inkml:context>
    <inkml:brush xml:id="br0">
      <inkml:brushProperty name="width" value="0.025" units="cm"/>
      <inkml:brushProperty name="height" value="0.025" units="cm"/>
    </inkml:brush>
  </inkml:definitions>
  <inkml:trace contextRef="#ctx0" brushRef="#br0">1 0 7687,'0'0'6150,"55"0"-9385,-17 8-2883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5.265"/>
    </inkml:context>
    <inkml:brush xml:id="br0">
      <inkml:brushProperty name="width" value="0.025" units="cm"/>
      <inkml:brushProperty name="height" value="0.025" units="cm"/>
    </inkml:brush>
  </inkml:definitions>
  <inkml:trace contextRef="#ctx0" brushRef="#br0">113 1 11082,'0'0'7549,"-9"8"-6524,-6 10-518,1-1 0,-22 35 0,31-43-166,0 0 1,0 0-1,0 1 0,1 0 0,1 0 0,0 0 0,0 0 0,1 0 0,-2 20 1,4-30-309,0 1 0,0 0 1,1 0-1,-1-1 1,0 1-1,0 0 1,1 0-1,-1-1 0,0 1 1,1 0-1,-1-1 1,0 1-1,1 0 0,-1-1 1,1 1-1,-1-1 1,1 1-1,-1-1 1,1 1-1,0-1 0,-1 1 1,1-1-1,0 0 1,-1 1-1,1-1 1,0 0-1,-1 1 0,2-1 1,30 4 401,-22-5-389,0 0 0,0-1-1,0 0 1,11-3 0,-9 0-107,-1 0 0,0-1 0,0 0 0,0 0 0,10-10 0,10-16-2487,-28 28 1748,-1 0 0,0 0-1,0 1 1,0-1 0,0-1 0,-1 1 0,2-7 0,-1-18-6850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5.622"/>
    </inkml:context>
    <inkml:brush xml:id="br0">
      <inkml:brushProperty name="width" value="0.025" units="cm"/>
      <inkml:brushProperty name="height" value="0.025" units="cm"/>
    </inkml:brush>
  </inkml:definitions>
  <inkml:trace contextRef="#ctx0" brushRef="#br0">0 38 14446,'0'0'7847,"20"-38"-11018,-10 38-3395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5.981"/>
    </inkml:context>
    <inkml:brush xml:id="br0">
      <inkml:brushProperty name="width" value="0.025" units="cm"/>
      <inkml:brushProperty name="height" value="0.025" units="cm"/>
    </inkml:brush>
  </inkml:definitions>
  <inkml:trace contextRef="#ctx0" brushRef="#br0">1 229 14125,'0'0'9407,"8"-1"-8639,2-1-720,0 0-1,0 0 1,0-2-1,0 1 1,-1-1-1,0 0 1,0-1-1,0 0 1,0-1-1,-1 0 1,11-9 0,18-17-5,34-38 0,-45 38 4,5-4-10,-31 36-37,0 1 0,0-1 1,0 0-1,0 0 1,0 0-1,0 0 0,0 0 1,0 0-1,0 0 1,0 0-1,0 1 0,0-1 1,0 0-1,0 0 1,0 0-1,0 0 0,0 0 1,0 0-1,0 0 1,0 0-1,0 0 0,0 1 1,0-1-1,0 0 1,0 0-1,0 0 1,0 0-1,0 0 0,1 0 1,-1 0-1,0 0 1,0 0-1,0 0 0,0 0 1,0 0-1,0 0 1,0 0-1,0 0 0,0 0 1,1 0-1,-1 0 1,0 0-1,0 0 0,0 0 1,0 0-1,0 0 1,0 0-1,0 0 0,0 0 1,1 0-1,-1 0 1,0 0-1,0 0 0,0 0 1,-11 28 32,3-11 119,1 0 1,-8 37-1,13-47-145,0 0-1,1 0 1,0 0-1,1 0 1,0 0-1,0 1 0,0-1 1,1 0-1,0 0 1,4 13-1,-5-18-200,1-1-1,0 1 0,0-1 0,0 0 1,0 1-1,0-1 0,0 0 0,0 0 1,1 0-1,-1 0 0,0 0 0,0 0 1,1 0-1,-1-1 0,1 1 0,-1 0 1,1-1-1,-1 1 0,1-1 1,-1 1-1,1-1 0,2 1 0,14-1-7497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6.361"/>
    </inkml:context>
    <inkml:brush xml:id="br0">
      <inkml:brushProperty name="width" value="0.025" units="cm"/>
      <inkml:brushProperty name="height" value="0.025" units="cm"/>
    </inkml:brush>
  </inkml:definitions>
  <inkml:trace contextRef="#ctx0" brushRef="#br0">0 0 13965,'0'0'10250,"20"46"-10154,-17-20-64,3 1-256,-6 0-2851,3-4-3171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3:56.737"/>
    </inkml:context>
    <inkml:brush xml:id="br0">
      <inkml:brushProperty name="width" value="0.025" units="cm"/>
      <inkml:brushProperty name="height" value="0.025" units="cm"/>
    </inkml:brush>
  </inkml:definitions>
  <inkml:trace contextRef="#ctx0" brushRef="#br0">17 0 16496,'0'0'8360,"-16"47"-8457,26-47-2561,-2 0-3876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13.731"/>
    </inkml:context>
    <inkml:brush xml:id="br0">
      <inkml:brushProperty name="width" value="0.025" units="cm"/>
      <inkml:brushProperty name="height" value="0.025" units="cm"/>
    </inkml:brush>
  </inkml:definitions>
  <inkml:trace contextRef="#ctx0" brushRef="#br0">1 37 13004,'0'0'6342,"9"-4"-5418,5-2-688,0 1 1,0 0-1,0 1 1,1 0-1,-1 1 1,1 1-1,0 0 1,0 1-1,22 1 1,-36 1-225,0-1-1,1 1 1,-1-1 0,0 1 0,0-1-1,0 1 1,0 0 0,0 0 0,-1-1-1,1 1 1,0 0 0,0 0 0,0 0-1,-1 0 1,1 0 0,0 0 0,-1 0 0,1 0-1,-1 0 1,0 1 0,1-1 0,-1 0-1,0 0 1,1 0 0,-1 0 0,0 1-1,0-1 1,0 0 0,0 0 0,0 1-1,0-1 1,-1 0 0,1 0 0,0 0 0,-1 0-1,0 2 1,-16 42 679,-34 15 50,44-53-577,-1 0 0,1 0 1,1 1-1,-1 0 0,1 0 0,0 0 1,1 1-1,0 0 0,1 0 1,-1 0-1,-4 20 0,8-28-152,1 0 0,0 0 0,0 0 0,0-1 0,0 1 0,0 0 0,1 0-1,-1 0 1,0 0 0,0 0 0,0 0 0,1-1 0,-1 1 0,1 0 0,-1 0 0,0 0 0,1-1 0,-1 1 0,1 0 0,0-1-1,-1 1 1,1 0 0,0-1 0,-1 1 0,1-1 0,0 1 0,0-1 0,0 1 0,32 5 116,-20-6-109,0-1 0,0-1 0,17-4 0,-13 0-432,0 0 0,0-1 0,-1 0 0,30-19-1,-26 12-1617,-1-1 0,1 0-1,17-20 1,4-10-5512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14.078"/>
    </inkml:context>
    <inkml:brush xml:id="br0">
      <inkml:brushProperty name="width" value="0.025" units="cm"/>
      <inkml:brushProperty name="height" value="0.025" units="cm"/>
    </inkml:brush>
  </inkml:definitions>
  <inkml:trace contextRef="#ctx0" brushRef="#br0">240 1 9865,'0'0'14846,"8"11"-13858,-1 0-814,0 1 0,-1 0 0,0 0 0,-1 0 0,0 0 0,-1 1 0,0 0 0,-1 0 0,2 17 0,-5-4-4,-1 1 0,-1 0-1,-2-1 1,0 0 0,-2 0-1,-1 0 1,-1 0 0,-17 36-1,-2-5-769,-2-2 1,-56 79-1,44-81-3235,12-21-2318,-2-5-6958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15.642"/>
    </inkml:context>
    <inkml:brush xml:id="br0">
      <inkml:brushProperty name="width" value="0.025" units="cm"/>
      <inkml:brushProperty name="height" value="0.025" units="cm"/>
    </inkml:brush>
  </inkml:definitions>
  <inkml:trace contextRef="#ctx0" brushRef="#br0">0 81 12940,'0'0'7976,"70"-35"-7207,-22 21-417,0 2-288,2 0-64,-2 7-449,-12 2-928,-7 3-352,-17 0-1731,-12 8-800,0 4-2658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16.020"/>
    </inkml:context>
    <inkml:brush xml:id="br0">
      <inkml:brushProperty name="width" value="0.025" units="cm"/>
      <inkml:brushProperty name="height" value="0.025" units="cm"/>
    </inkml:brush>
  </inkml:definitions>
  <inkml:trace contextRef="#ctx0" brushRef="#br0">1 1 12107,'0'0'9770,"76"39"-8777,-33-39-705,13 0-192,6 0-224,6 0-2050,-6-4-3556,1-6-9480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17.011"/>
    </inkml:context>
    <inkml:brush xml:id="br0">
      <inkml:brushProperty name="width" value="0.025" units="cm"/>
      <inkml:brushProperty name="height" value="0.025" units="cm"/>
    </inkml:brush>
  </inkml:definitions>
  <inkml:trace contextRef="#ctx0" brushRef="#br0">0 32 6086,'0'0'9390,"10"-5"-8146,1 0-985,1 0 1,-1 1-1,1 1 1,0 0-1,0 1 0,0 0 1,1 1-1,-1 0 1,0 1-1,1 0 1,-1 1-1,0 0 1,0 1-1,24 7 1,-28-6-241,0 1 1,0 0 0,0 0 0,-1 1 0,0 0 0,0 0 0,0 1 0,0 0-1,-1 0 1,0 1 0,0-1 0,-1 1 0,8 13 0,-10-16 44,-1 1 1,0 0-1,0 0 1,0-1-1,-1 1 1,1 0-1,-1 0 1,0 1-1,-1-1 0,1 0 1,-1 0-1,0 0 1,0 0-1,-1 1 1,0-1-1,1 0 1,-2 0-1,1 0 1,0 0-1,-1 0 0,0-1 1,0 1-1,-1 0 1,-3 5-1,-7 5 437,1 0 0,-2-1 1,0-1-1,-1 0 0,0-1 0,-29 18 0,-27 22 70,68-50-603,1 1 0,-1 0-1,0-1 1,1 1 0,0 0 0,-1 0 0,1 0 0,0 0 0,1 1-1,-4 5 1,4 10-3997,5-17-1267,10-1-4879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0.706"/>
    </inkml:context>
    <inkml:brush xml:id="br0">
      <inkml:brushProperty name="width" value="0.025" units="cm"/>
      <inkml:brushProperty name="height" value="0.025" units="cm"/>
    </inkml:brush>
  </inkml:definitions>
  <inkml:trace contextRef="#ctx0" brushRef="#br0">12 21 14061,'0'0'2686,"9"-3"-439,-2 0-1828,1 0-1,0 0 1,0 1-1,1 0 1,-1 0 0,15 0-1,-21 2-372,0 0-1,0 0 1,0 0 0,0 0-1,0 0 1,0 1-1,0-1 1,0 1-1,0-1 1,0 1 0,-1 0-1,1 0 1,0 0-1,0 0 1,0 0 0,-1 0-1,1 0 1,-1 1-1,1-1 1,-1 1 0,1-1-1,-1 1 1,0-1-1,0 1 1,0 0 0,0 0-1,0-1 1,0 1-1,0 0 1,-1 0 0,1 0-1,-1 0 1,1 0-1,-1 0 1,0 0 0,1 0-1,-1 0 1,-1 3-1,1 2 59,0-1 0,-1 0-1,0 1 1,0-1-1,-1 0 1,0 0 0,0 0-1,0 0 1,-1 0-1,0 0 1,-4 6 0,-48 61 255,19-25 174,31-41-451,3-5-7,0 0 0,0 0 0,0 1 0,0-1 0,1 1 0,-1 0-1,1 0 1,-1-1 0,1 1 0,0 0 0,0 0 0,0 0 0,1 0 0,-1 0 0,1 0 0,0 0 0,0 5-1,3-7-45,0 1 0,0-1 0,0-1 0,0 1-1,0 0 1,0-1 0,0 1 0,0-1 0,0 0-1,1 0 1,-1 0 0,6-2 0,0 2 34,31-4-213,-1-1 0,0-2 0,0-2-1,69-25 1,-108 34 143,9-3-616,30-12-1458,-38 15 1713,1-1 0,-1 0-1,0 1 1,0-1 0,0 0 0,0 0 0,0 0 0,0 0 0,0 0-1,-1 0 1,1 0 0,0 0 0,0 0 0,-1 0 0,2-3-1,-2-7-6773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17.809"/>
    </inkml:context>
    <inkml:brush xml:id="br0">
      <inkml:brushProperty name="width" value="0.025" units="cm"/>
      <inkml:brushProperty name="height" value="0.025" units="cm"/>
    </inkml:brush>
  </inkml:definitions>
  <inkml:trace contextRef="#ctx0" brushRef="#br0">29 154 5349,'0'0'17152,"8"0"-16436,-1 0-636,1-1 1,-1-1 0,1 1 0,-1-1-1,0-1 1,0 1 0,1-1 0,-2 0-1,1-1 1,0 0 0,-1 0-1,7-6 1,-8 7-58,0-1-1,-1 1 0,0-1 0,1 0 1,-1 0-1,-1-1 0,1 1 1,-1-1-1,0 0 0,0 0 1,0 0-1,-1 0 0,1 0 1,-1-1-1,-1 1 0,1-1 0,-1 1 1,2-11-1,-4 15-18,1 1 0,0-1 0,0 0 0,0 0 0,-1 1 0,1-1 0,0 0 0,-1 1 0,1-1 0,0 0 0,-1 1 0,1-1 0,-1 0 0,1 1 0,-1-1 0,0 1 0,1-1 0,-1 1 0,1 0 0,-1-1 0,0 1 0,1-1 0,-1 1 0,0 0 0,0 0 0,1-1 0,-1 1 0,0 0 0,0 0 0,1 0 0,-1 0 0,0 0 0,0 0 0,1 0 0,-1 0 0,0 0 0,0 0 0,1 0 0,-1 1 0,0-1 0,-1 1 0,-33 11-44,23-3 59,1 1-1,0 1 1,0 0-1,1 0 1,1 1-1,0 0 1,1 0-1,0 1 1,0 0-1,2 1 1,0 0-1,0 0 1,1 0 0,1 0-1,0 1 1,-1 15-1,5-28-15,-1 0-1,1 0 1,0 0-1,0-1 1,0 1 0,0 0-1,1 0 1,-1 0-1,0 0 1,1 0 0,0-1-1,-1 1 1,1 0-1,0 0 1,0-1 0,0 1-1,0-1 1,0 1-1,0 0 1,0-1-1,0 0 1,1 1 0,-1-1-1,3 2 1,0-1 1,-1-1-1,1 1 1,0-1 0,0 1 0,0-1-1,0-1 1,0 1 0,0 0 0,0-1 0,0 0-1,4 0 1,8-1-559,0-1 1,0-1-1,-1 0 0,31-11 0,7-7-3780,2-2-2749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18.149"/>
    </inkml:context>
    <inkml:brush xml:id="br0">
      <inkml:brushProperty name="width" value="0.025" units="cm"/>
      <inkml:brushProperty name="height" value="0.025" units="cm"/>
    </inkml:brush>
  </inkml:definitions>
  <inkml:trace contextRef="#ctx0" brushRef="#br0">152 3 16207,'0'0'2312,"-7"-1"-417,2 0-1781,1 1 0,-1-1 0,0 1 0,1 0 1,-1 1-1,0-1 0,1 1 0,-1 0 0,1 0 0,-1 0 0,1 1 0,-1 0 0,1 0 0,0 0 1,0 0-1,0 0 0,0 1 0,0 0 0,0 0 0,1 0 0,-1 0 0,1 1 0,-3 3 1,-26 41-95,23-20-43,9-27 22,0 0 1,0 0-1,0-1 1,0 1 0,0 0-1,0-1 1,1 1-1,-1 0 1,0-1 0,0 1-1,1-1 1,-1 1-1,0 0 1,1-1-1,-1 1 1,0-1 0,1 1-1,-1-1 1,1 1-1,-1-1 1,1 1 0,-1-1-1,1 1 1,0-1-1,-1 0 1,1 1 0,-1-1-1,1 0 1,0 0-1,-1 1 1,2-1 0,11 2-105,-1-1 0,1 0 0,0-1 0,22-2 0,-27 0 39,1 1-1,-1 0 1,1 1 0,-1 0 0,0 0-1,1 1 1,-1 0 0,0 0 0,1 1 0,-1 0-1,0 1 1,0 0 0,7 3 0,-14-5 77,0 0 0,0-1 0,0 1 0,0 0 1,-1-1-1,1 1 0,0 0 0,0 0 0,-1-1 1,1 1-1,-1 0 0,1 0 0,-1 0 0,1 0 1,-1 0-1,1 0 0,-1 0 0,0 0 1,1 0-1,-1 0 0,0 0 0,0 1 0,0-1 1,0 0-1,0 0 0,0 2 0,-1-1 73,0 0 0,0 1 0,0-1 0,0 0 0,0 0 0,-1 0 0,1 0 0,-1 0 0,1 0 0,-1 0 0,-2 2 0,-6 3 366,0 1 1,0-1-1,-16 8 1,12-7-546,0 0 0,0-1 0,-1-1 0,0 0 0,0-1 0,0-1 0,-1 0 1,-19 2-1,29-9-4657,5-11-5535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19.551"/>
    </inkml:context>
    <inkml:brush xml:id="br0">
      <inkml:brushProperty name="width" value="0.025" units="cm"/>
      <inkml:brushProperty name="height" value="0.025" units="cm"/>
    </inkml:brush>
  </inkml:definitions>
  <inkml:trace contextRef="#ctx0" brushRef="#br0">38 53 13677,'0'0'9129,"-5"9"-8793,0-1-303,0 1-1,1 0 1,0 0 0,1 0 0,0 0 0,1 1-1,-1-1 1,2 1 0,-1-1 0,2 1 0,-1 0-1,1-1 1,1 12 0,0-20-24,-1 1 0,1-1 0,0 0 0,-1 0-1,1 0 1,0 0 0,0 0 0,-1-1 0,1 1 0,0 0 0,0 0 0,0 0 0,0-1-1,0 1 1,0-1 0,0 1 0,0 0 0,0-1 0,0 0 0,1 1 0,-1-1 0,0 0 0,0 1-1,0-1 1,1 0 0,-1 0 0,0 0 0,0 0 0,0 0 0,1-1 0,-1 1 0,0 0-1,1-1 1,41-12 420,-24 3-372,0-1-1,-1-1 1,-1-1-1,0-1 1,-1 0-1,0-1 1,-1 0-1,-1-1 1,-1-1-1,0-1 1,16-27-1,-30 46-58,-10 21 23,1 0 0,1 1-1,1 0 1,-6 30 0,13-49-11,0 0 1,1 0 0,0 0 0,0 0-1,0 0 1,0 0 0,1 0-1,-1 0 1,1 0 0,0 0 0,0 0-1,0-1 1,1 1 0,-1 0-1,1-1 1,0 1 0,0-1 0,4 5-1,-3-6 4,0 0 0,0 0 0,0 0 0,0-1 0,0 0 1,1 1-1,-1-1 0,1 0 0,-1 0 0,0-1 0,1 1 0,-1-1 0,1 0 0,0 0 0,-1 0 0,1 0 0,-1-1 0,1 1 0,-1-1 0,1 0 0,5-2 0,0 0 30,0-1 1,0 0-1,-1 0 0,0 0 0,1-1 0,-2-1 1,1 1-1,-1-1 0,0 0 0,0-1 0,0 0 1,-1 0-1,0 0 0,-1-1 0,1 0 0,-1 0 1,-1 0-1,0-1 0,0 1 0,0-1 0,-1 0 1,-1 0-1,0 0 0,3-17 0,-10 20-71,-4 13-12,-6 10-1,14-15 40,-3 4 0,1 0 0,-1 0 0,1 1 0,0-1 0,0 1 0,1 0 0,0 0 0,-2 11 0,5-18 8,-1 1 0,1 0 1,-1-1-1,1 1 1,-1-1-1,1 1 0,0 0 1,-1-1-1,1 1 1,-1-1-1,1 1 0,0-1 1,0 0-1,-1 1 1,1-1-1,0 0 0,0 0 1,-1 1-1,1-1 1,0 0-1,0 0 0,0 0 1,0 0-1,-1 0 1,1 0-1,0 0 0,0 0 1,0 0-1,-1 0 1,1-1-1,0 1 0,0 0 1,0 0-1,-1-1 1,1 1-1,1-1 0,31-11 87,-22 4-78,0 0 0,0-1 0,16-17-1,-18 17-19,-8 8-34,-1 10-14,3 5 45,21-16 10,-19 0 1,1 0 0,-1 0 0,0 0 1,1-1-1,-1 0 0,0 0 1,-1 0-1,8-7 0,-9 7-9,0 0 0,1 0 0,-1 1 0,1-1 0,0 1 0,-1 0 0,1 0 0,0 0 0,0 0 0,1 1 0,-1 0-1,0-1 1,0 2 0,1-1 0,-1 0 0,7 1 0,-10 0 3,0 1-1,-1 0 0,1 0 1,-1 0-1,1 0 1,-1 0-1,1 0 0,-1 0 1,0 0-1,0 0 0,1 0 1,-1 0-1,0 0 1,0 0-1,0 0 0,0 0 1,0 0-1,0 0 1,0 0-1,0 0 0,-1 0 1,1 0-1,0 0 1,-1 0-1,1 0 0,0 0 1,-2 1-1,-9 31 15,-41 69 249,53-99-52,6-6-111,8-6-13,-5 0-48,64-54 41,-69 59-85,1 1 0,0-1 0,0 1-1,0 0 1,0 0 0,0 0 0,1 1-1,0 0 1,-1 1 0,1-1 0,11 0-1,-18 2 7,0 0-1,1 0 0,-1 0 0,1 1 0,-1-1 0,1 0 0,-1 0 0,1 0 0,-1 0 0,1 1 0,-1-1 0,0 0 0,1 1 0,-1-1 0,0 0 0,1 1 1,-1-1-1,0 0 0,1 1 0,-1-1 0,0 0 0,0 1 0,1-1 0,-1 1 0,0-1 0,0 1 0,0-1 0,0 1 0,1-1 0,-1 1 0,0-1 0,0 0 1,0 2-1,-1 22 33,2-1-11,0-22-20,1 0-1,-1-1 1,1 1 0,-1-1 0,0 1 0,1-1-1,-1 1 1,1-1 0,0 0 0,-1 1 0,1-1-1,-1 0 1,1 0 0,-1 0 0,1-1 0,0 1-1,-1 0 1,2-1 0,30-5 27,-31 4-67,1 1 0,-1-1 0,0 1 0,1-1 0,-1 0 0,0 0 0,0 0 0,0 0 0,-1 0 0,1 0 0,0 0 0,-1-1 0,1 1 0,-1-1 0,0 1 0,0-1 0,0 0 0,0 1 0,1-6 0,-1 0-1025,0 1-1,-1 0 0,1 0 1,-1 0-1,-1 0 0,-1-14 1,-7-8-6052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19.882"/>
    </inkml:context>
    <inkml:brush xml:id="br0">
      <inkml:brushProperty name="width" value="0.025" units="cm"/>
      <inkml:brushProperty name="height" value="0.025" units="cm"/>
    </inkml:brush>
  </inkml:definitions>
  <inkml:trace contextRef="#ctx0" brushRef="#br0">1 23 14990,'0'-6'3235,"5"1"-1153,8-1-608,5 3-257,5 1-577,-2 2-447,3 0-193,2 0-481,-1 3-2177,0 5-1570,-5 0-3684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0.209"/>
    </inkml:context>
    <inkml:brush xml:id="br0">
      <inkml:brushProperty name="width" value="0.025" units="cm"/>
      <inkml:brushProperty name="height" value="0.025" units="cm"/>
    </inkml:brush>
  </inkml:definitions>
  <inkml:trace contextRef="#ctx0" brushRef="#br0">93 143 10186,'0'0'8066,"-11"10"-5610,9-8-2400,-47 51 2353,45-48-2202,0 0 0,1 0-1,0 0 1,0 1-1,1 0 1,-1-1 0,1 1-1,0 0 1,1 0-1,-1 0 1,1 0 0,0 10-1,1-16-201,0 1-1,0 0 0,0 0 1,1 0-1,-1-1 0,0 1 1,0 0-1,1 0 1,-1-1-1,0 1 0,1 0 1,-1-1-1,1 1 1,-1 0-1,1-1 0,-1 1 1,1-1-1,-1 1 0,1-1 1,0 1-1,-1-1 1,1 1-1,0-1 0,-1 1 1,1-1-1,0 0 0,0 0 1,-1 1-1,1-1 1,0 0-1,0 0 0,0 0 1,-1 0-1,1 0 1,0 0-1,0 0 0,0 0 1,-1 0-1,1 0 0,0 0 1,0 0-1,1-1 1,37-13 174,-19 0-134,0 0-1,-1-1 1,0-1-1,-2-1 0,32-37 1,-20 16 37,-2-1 0,25-47 0,-96 171-274,34-71 134,1 1 0,0 0 1,1 0-1,1 1 1,0-1-1,1 2 0,1-1 1,0 1-1,-4 28 0,9-44-139,0 0 0,0 0 0,-1 0-1,1 0 1,0-1 0,0 1 0,0 0-1,0 0 1,0 0 0,0 0 0,0 0-1,1 0 1,-1 0 0,0 0 0,0-1-1,1 1 1,-1 0 0,0 0 0,1 0-1,-1 0 1,1-1 0,-1 1 0,1 0-1,-1-1 1,1 1 0,0 0 0,-1-1 0,1 1-1,0 0 1,-1-1 0,1 1 0,0-1-1,0 0 1,0 1 0,-1-1 0,1 0-1,1 1 1,24 0-8093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1.296"/>
    </inkml:context>
    <inkml:brush xml:id="br0">
      <inkml:brushProperty name="width" value="0.025" units="cm"/>
      <inkml:brushProperty name="height" value="0.025" units="cm"/>
    </inkml:brush>
  </inkml:definitions>
  <inkml:trace contextRef="#ctx0" brushRef="#br0">17 125 15695,'0'0'6096,"9"4"-5460,-5-3-609,0 0 1,-1 1-1,1-1 1,0-1 0,0 1-1,-1 0 1,1-1 0,0 0-1,0 0 1,0 0 0,0 0-1,-1-1 1,1 0-1,0 1 1,0-1 0,-1-1-1,1 1 1,-1 0 0,1-1-1,-1 0 1,1 0-1,-1 0 1,0 0 0,0 0-1,0-1 1,0 1 0,0-1-1,-1 0 1,1 0 0,-1 0-1,0 0 1,0 0-1,2-4 1,-2 4 7,0-1 1,0 1-1,0-1 1,-1 1-1,0-1 0,1 0 1,-1 1-1,0-1 1,-1 0-1,1 0 0,-1 0 1,0 0-1,0 0 0,0 0 1,0 1-1,-1-6 1,0 8-21,1 0 0,0 0 1,-1 0-1,1 0 1,-1 0-1,0 0 0,1 0 1,-1 0-1,0 0 1,1 1-1,-1-1 0,0 0 1,0 0-1,0 0 1,0 1-1,1-1 0,-1 1 1,0-1-1,0 0 1,0 1-1,-3-1 1,2 1-14,-1-1 1,1 1-1,-1 0 1,1 0 0,-1 0-1,0 1 1,1-1-1,-1 1 1,1-1 0,-1 1-1,1 0 1,0 0-1,-5 2 1,0 2-1,-1 0 0,1 1 0,0 0 0,1 0 0,-1 1 0,1 0 0,1 0 0,-1 0 0,1 1 0,1 0 0,-1 0 0,1 0 0,0 0 0,1 1 0,0-1 0,1 1-1,0 0 1,-2 14 0,4-22 2,-1 0 0,1 0 0,0 1 0,0-1 0,0 0 0,0 0 0,0 0 0,0 1 0,0-1 0,1 0 0,-1 0 0,0 0 0,1 0 0,-1 0 0,1 1-1,-1-1 1,1 0 0,0 0 0,-1 0 0,1 0 0,0 0 0,0-1 0,-1 1 0,1 0 0,0 0 0,0 0 0,0-1 0,0 1 0,0 0 0,2 0 0,1 0 14,0 0 0,0 0 1,0 0-1,-1-1 0,1 0 1,0 0-1,0 0 1,0 0-1,7-1 0,7-3 46,0 0 0,0-1-1,19-8 1,9-7-22,-31 12-38,2 0 0,-1 2 0,1 0 0,0 1 0,0 0-1,27-3 1,-43 8-5,0 0-1,0 0 1,0 0-1,0 0 1,0 1-1,0-1 1,-1 0-1,1 0 0,0 1 1,0-1-1,0 1 1,0-1-1,-1 1 1,1-1-1,0 1 1,0-1-1,-1 1 1,1 0-1,-1-1 1,1 1-1,0 0 0,-1-1 1,1 1-1,-1 0 1,0 0-1,1 0 1,-1-1-1,1 2 1,5 36 238,-14 35 382,8-59 649,6-12-416,18-20-63,23-35-570,59-96-64,-105 148-162,-1 0 1,1 0-1,0 0 1,-1 1-1,1-1 0,0 0 1,-1 1-1,1-1 1,0 0-1,0 1 0,0-1 1,0 1-1,-1-1 1,1 1-1,0 0 1,0-1-1,0 1 0,0 0 1,0-1-1,0 1 1,0 0-1,0 0 0,0 0 1,0 0-1,0 0 1,0 0-1,0 0 1,0 1-1,1-1 0,0 1-22,-1 0-1,1 0 1,0 1-1,-1-1 1,0 0-1,1 1 0,-1-1 1,0 1-1,1 0 1,-1-1-1,0 1 1,0 0-1,1 3 1,0 0-21,0 0 0,0 0 1,0 0-1,-1 1 1,0-1-1,0 1 0,0-1 1,-1 0-1,0 1 1,0-1-1,-1 6 0,-2-2 55,-1 0 0,0 0 0,-1-1 0,0 0 0,-7 9-1,-19 36 21,31-52-25,0-1-1,0 0 1,-1 1 0,1-1 0,0 0-1,0 1 1,0-1 0,0 0 0,0 1 0,0-1-1,0 0 1,0 1 0,0-1 0,0 0 0,0 1-1,0-1 1,0 1 0,0-1 0,0 0-1,0 1 1,0-1 0,0 0 0,0 1 0,0-1-1,1 0 1,-1 1 0,0-1 0,0 0-1,1 0 1,-1 1 0,0-1 0,0 0 0,1 1-1,-1-1 1,0 0 0,1 0 0,16 1-16,18-13 8,-3-6-6,-1-2-1,-1 0 1,-1-2 0,31-31 0,-4 4-759,-56 49 767,0 0-1,0 0 1,0 0-1,0 1 1,0-1-1,0 0 1,0 0-1,0 0 1,0 0 0,0 0-1,0 0 1,0 0-1,0 0 1,0 0-1,0 1 1,0-1-1,0 0 1,0 0-1,0 0 1,0 0-1,0 0 1,0 0-1,0 0 1,0 0-1,0 1 1,0-1-1,0 0 1,0 0-1,0 0 1,0 0 0,0 0-1,0 0 1,0 0-1,0 0 1,0 0-1,1 0 1,-1 0-1,0 1 1,0-1-1,0 0 1,0 0-1,0 0 1,0 0-1,0 0 1,0 0-1,0 0 1,0 0-1,1 0 1,-1 0-1,0 0 1,0 0-1,0 0 1,0 0 0,0 0-1,0 0 1,0 0-1,-6 18-91,-13 24 146,18-39-61,-3 5 31,0-1 0,1 1 0,0 0 0,1 0 1,-1 0-1,2 1 0,-1-1 0,1 0 0,0 14 0,1-22-11,0 1-1,0 0 0,0 0 0,0 0 1,1-1-1,-1 1 0,0 0 1,0 0-1,1 0 0,-1-1 0,0 1 1,1 0-1,-1-1 0,1 1 1,-1 0-1,1-1 0,-1 1 0,1 0 1,-1-1-1,1 1 0,0-1 0,-1 1 1,1-1-1,0 0 0,0 1 1,-1-1-1,1 1 0,0-1 0,1 0 1,29-1 278,-23-2-193,1 1 0,-1-1 0,-1-1 0,1 1-1,9-7 1,-9 4-36,0-1 1,0 0-1,-1 0 0,0 0 0,-1-1 0,10-14 0,-14 19-32,0 0 0,0 0 0,-1 0 0,1-1 1,-1 1-1,0 0 0,0 0 0,0-1 0,0 1 0,0-1 0,-1 1 0,1-1 1,-1 1-1,0 0 0,0-1 0,-1 1 0,1-1 0,-1 1 0,0-1 0,1 1 1,-2 0-1,1-1 0,-2-2 0,2 4-24,-1-1 0,0 1-1,0 0 1,0 1 0,-1-1 0,1 0 0,0 1 0,-1-1-1,1 1 1,-1-1 0,0 1 0,1 0 0,-6-1-1,8 2-4,-1-1-1,0 1 0,1 0 0,-1-1 0,0 1 1,1 0-1,-1 0 0,0 0 0,1-1 0,-1 1 0,0 0 1,0 0-1,1 0 0,-1 0 0,0 0 0,0 0 0,1 1 1,-1-1-1,0 0 0,1 0 0,-1 0 0,0 1 1,1-1-1,-1 0 0,0 1 0,1-1 0,-1 0 0,0 1 1,1-1-1,-1 1 0,1-1 0,-1 1 0,1 0 0,-1-1 1,1 1-1,0-1 0,-1 1 0,1 0 0,0-1 1,-1 1-1,1 0 0,0-1 0,0 1 0,-1 0 0,1-1 1,0 1-1,0 0 0,0 0 0,0 1 0,1-1-61,-1 0 0,1 1-1,0-1 1,0 0 0,-1 0-1,1 0 1,0 0 0,0 0-1,0 0 1,0 0 0,0 0-1,0 0 1,1 0 0,-1-1-1,0 1 1,0 0 0,1-1-1,-1 1 1,0-1 0,1 1-1,-1-1 1,2 1 0,37 7-2624,-33-6 1907,66 3-7427,-34-4 3871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2.541"/>
    </inkml:context>
    <inkml:brush xml:id="br0">
      <inkml:brushProperty name="width" value="0.025" units="cm"/>
      <inkml:brushProperty name="height" value="0.025" units="cm"/>
    </inkml:brush>
  </inkml:definitions>
  <inkml:trace contextRef="#ctx0" brushRef="#br0">157 299 2050,'0'0'15919,"-11"1"-12930,2-1-2514,0 2-1,0-1 1,-1 1-1,1 1 1,1-1-1,-1 2 1,-10 4-1,15-6-345,0 0 1,-1 1 0,1-1-1,0 1 1,0 0-1,1 0 1,-1 0-1,1 1 1,-1-1-1,1 1 1,0 0-1,1 0 1,-1 0-1,0 0 1,1 0-1,0 1 1,0-1 0,-2 9-1,4-13-128,0 1 1,0-1-1,0 1 0,0-1 1,0 1-1,0-1 0,0 0 1,0 1-1,0-1 0,0 1 1,0-1-1,0 1 0,1-1 1,-1 1-1,0-1 0,0 1 1,1-1-1,-1 0 1,0 1-1,0-1 0,1 0 1,-1 1-1,0-1 0,1 0 1,-1 1-1,0-1 0,1 0 1,-1 1-1,1-1 0,-1 0 1,1 0-1,-1 0 0,0 1 1,1-1-1,0 0 0,24 2 80,24-12 46,-40 5-134,-1-1 0,0 0 1,-1 0-1,1-1 0,-1 1 0,0-2 0,6-8 0,26-25-119,-38 40 78,-7 11-96,-2 3 113,5-10 23,1 0-1,-1 0 1,1 0-1,0 1 0,0-1 1,0 0-1,1 1 1,-1 0-1,1-1 1,0 1-1,0 0 0,0 0 1,0 0-1,1-1 1,-1 1-1,1 6 0,4-9-393,0-1 0,0 1 0,0-1 0,-1 0 0,1 0 0,0 0-1,0-1 1,0 1 0,-1-1 0,1 0 0,6-2 0,46-22 100,-1-3-1,96-65 1,-135 82 299,0-1-1,-1-1 0,0-1 0,-1 0 0,0-1 1,-2 0-1,0-1 0,0 0 0,-1-1 0,-2 0 1,1-1-1,11-34 0,-21 44 16,-8 14 29,-8 14 173,-9 13 400,2 2 1,1 0-1,-19 40 0,34-57-422,0 0-1,1 0 1,0 0-1,2 1 0,0 0 1,1 0-1,1 0 0,1 38 1,1-57-199,0 1 1,0 0-1,0-1 0,0 1 1,0 0-1,0 0 0,0-1 1,0 1-1,0 0 0,0-1 1,0 1-1,0 0 0,0 0 1,0-1-1,1 1 0,-1 0 1,0-1-1,1 1 0,-1-1 1,0 1-1,1 0 0,-1-1 1,1 1-1,-1-1 0,1 1 1,-1-1-1,1 1 0,-1-1 1,1 1-1,0-1 0,-1 0 1,1 1-1,-1-1 0,1 0 1,0 0-1,-1 1 0,1-1 1,0 0-1,0 0 0,-1 0 1,1 0-1,0 0 0,-1 0 1,2 0-1,0-1-6,-1 1 0,1-1 0,-1 0 0,0 1 0,0-1 1,1 0-1,-1 0 0,0 0 0,0 0 0,0 0 0,0-1 0,0 1 0,0 0 0,-1 0 0,1-1 0,0 1 0,-1 0 0,1-1 1,0 1-1,0-3 0,2-16 62,-1 1 1,-1 0-1,-1-37 1,-1 16 179,5 47-184,1 0 1,1-1 0,-1 0 0,1 0 0,0 0-1,7 5 1,-8-7-37,1-1 0,0 1 0,0-1 0,0 0 0,0-1 0,1 1 0,-1-1 0,1-1 0,-1 1 0,1-1 0,-1 0 0,1 0 0,0-1 0,0 0 0,-1 0 0,1-1 0,0 0 0,0 0 0,-1 0 1,7-3-1,-8 3 6,1-1 0,-1 0 0,0 0 0,0 0 0,0-1 0,0 0 0,-1 0 0,1 0 0,-1 0 0,1-1 0,-1 1 0,0-1 0,-1 0 0,1-1 0,-1 1 0,0 0 0,0-1 1,0 0-1,0 0 0,-1 0 0,0 0 0,0 0 0,0 0 0,1-11 0,-3 16-12,1-1-1,-1 0 1,0 1 0,0-1-1,0 1 1,0-1 0,0 0 0,0 1-1,0-1 1,0 1 0,0-1-1,0 0 1,0 1 0,0-1 0,0 1-1,0-1 1,-1 0 0,1 1-1,0-1 1,0 1 0,-1-1-1,1 1 1,0-1 0,-1 1 0,1-1-1,-1 1 1,1-1 0,0 1-1,-1 0 1,1-1 0,-1 1 0,1 0-1,-1-1 1,0 1 0,-23 6 40,-20 26 16,38-26-32,1 0-1,0 1 1,1-1-1,-1 1 0,1 0 1,0 0-1,1 1 1,0-1-1,0 1 0,0-1 1,1 1-1,1 0 1,-1 0-1,1 0 0,0 0 1,1 0-1,0 8 1,1-14-22,0-1 0,0 0 0,-1 1 0,1-1 1,1 0-1,-1 1 0,0-1 0,0 0 0,0 0 1,1 0-1,-1 0 0,0 0 0,1 0 1,-1-1-1,1 1 0,-1 0 0,1-1 0,-1 1 1,1-1-1,-1 1 0,1-1 0,0 0 0,-1 0 1,1 0-1,0 0 0,-1 0 0,1 0 1,-1 0-1,1 0 0,2-1 0,53-10-594,-32 1-241,0-2 0,-1 0 0,0-1-1,-1-2 1,-1 0 0,41-36-1,-35 25 268,-1-2 0,-2 0 1,0-2-1,27-44 0,-49 70 890,1-1 0,-2 0 0,1 0 0,-1 0 0,1 0 0,-1 0 0,-1 0 0,1-1 1,-1 1-1,1-8 0,-2 13-263,0-1 0,-1 1 0,1 0 0,0 0 0,0-1 0,-1 1 0,1 0 0,0 0 0,-1 0 0,1-1 0,-1 1 0,1 0 0,0 0 0,-1 0 0,1 0 0,0 0 0,-1 0 0,1 0 0,-1 0 0,1 0 0,0 0 0,-1 0 0,1 0 0,0 0 0,-1 0 0,1 0 0,-1 0 0,1 0 0,0 0 0,-1 1 0,1-1 0,0 0 0,-1 0 0,1 0 0,0 1 0,-1-1 0,1 0 0,-16 8 253,9-2-224,1 0 0,0 0 0,0 1 0,0 0 1,1 0-1,0 0 0,0 1 0,1-1 0,0 1 0,0 0 0,1 1 0,0-1 1,0 0-1,-1 11 0,-4 19 272,-4 74 0,9-85-298,2-7-24,2-15-35,-1 0-1,-1 0 0,1 0 0,-1 0 1,0 0-1,0 0 0,-3 7 0,-3-47-1976,-5-40 1324,7 56 849,1 1 0,1-1 0,1 1 1,1-1-1,0 0 0,4-31 0,-2 48-145,0 1 1,0 0-1,1-1 0,-1 1 0,0 0 0,1 0 0,-1 0 0,1 0 0,-1 0 0,1 0 0,0 0 0,-1 0 0,1 1 0,0-1 0,-1 1 1,1-1-1,0 1 0,0 0 0,0 0 0,-1 0 0,1 0 0,0 0 0,0 0 0,0 0 0,0 0 0,2 1 0,54 8 161,3 12-170,-34-11-2077,44 9 1,-30-11-2389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3.580"/>
    </inkml:context>
    <inkml:brush xml:id="br0">
      <inkml:brushProperty name="width" value="0.025" units="cm"/>
      <inkml:brushProperty name="height" value="0.025" units="cm"/>
    </inkml:brush>
  </inkml:definitions>
  <inkml:trace contextRef="#ctx0" brushRef="#br0">159 255 7143,'0'0'3827,"0"-9"-1280,0-29 416,0 38-2873,0-1 1,0 0 0,0 1 0,0-1 0,0 1-1,0-1 1,0 1 0,0-1 0,0 1 0,0-1-1,-1 0 1,1 1 0,0-1 0,0 1-1,-1-1 1,1 1 0,0 0 0,-1-1 0,1 1-1,0-1 1,-1 1 0,1 0 0,-1-1 0,1 1-1,-1 0 1,1-1 0,-1 1 0,1 0 0,-1-1-1,1 1 1,-1 0 0,1 0 0,-1 0 0,1 0-1,-1 0 1,1 0 0,-1 0 0,0 0-1,1 0 1,-1 0 0,1 0 0,-1 0 0,1 0-1,-1 0 1,1 0 0,-1 0 0,0 1 0,1-1-1,-1 0 1,1 0 0,-1 1 0,1-1 0,0 0-1,-1 1 1,0-1 0,-26 18 419,11-4-375,0 2 0,-22 29 0,33-39-142,1 0 0,-1 0 0,2 0 0,-1 1 0,1-1 0,0 1 0,0 0 0,1 0 0,0 0 0,0 0 0,-2 14 0,4-21 8,0 0 1,0 0-1,0 0 1,0 0-1,0 0 1,0 1-1,0-1 1,0 0-1,0 0 1,0 0-1,0 0 1,1 1-1,-1-1 1,0 0-1,0 0 1,0 0 0,0 0-1,0 0 1,0 1-1,0-1 1,0 0-1,0 0 1,1 0-1,-1 0 1,0 0-1,0 0 1,0 0-1,0 1 1,0-1-1,1 0 1,-1 0 0,0 0-1,0 0 1,0 0-1,0 0 1,0 0-1,1 0 1,-1 0-1,0 0 1,0 0-1,0 0 1,0 0-1,1 0 1,-1 0-1,0 0 1,0 0-1,0 0 1,0 0 0,1 0-1,11-7 110,9-11 129,42-59-72,-4-2 0,70-125 0,-129 203-165,-15 57-195,8-36 194,-35 119 54,38-121 14,0 0 1,2 0-1,0 0 0,1 1 1,2 32-1,-1-49-66,0-1 1,0 1-1,1-1 0,-1 1 1,0 0-1,1-1 1,-1 1-1,1-1 0,0 1 1,0-1-1,-1 0 0,1 1 1,0-1-1,0 0 0,0 1 1,0-1-1,0 0 0,0 0 1,1 0-1,-1 0 1,0 0-1,1 0 0,-1-1 1,3 2-1,0-1 7,-1 0 0,1 0 0,-1-1 0,0 0 0,1 1 0,0-1 0,-1-1 0,1 1 0,-1 0 0,0-1 0,4-1 0,5-1-245,0-1 0,-1 0 0,1-1 0,-1-1-1,17-10 1,-14 5-1230,0 0 1,-1-1-1,0 0 0,11-14 0,5-14-5566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3.911"/>
    </inkml:context>
    <inkml:brush xml:id="br0">
      <inkml:brushProperty name="width" value="0.025" units="cm"/>
      <inkml:brushProperty name="height" value="0.025" units="cm"/>
    </inkml:brush>
  </inkml:definitions>
  <inkml:trace contextRef="#ctx0" brushRef="#br0">103 47 11243,'-7'10'1542,"-9"7"-779,-2 2 1651,1 1-1,-24 37 0,41-57-2387,0 0 0,-1 0 0,1 1 0,0-1 0,0 0 0,-1 1 0,1-1 0,0 0 0,0 0 0,0 1 0,-1-1 0,1 0 0,0 1 0,0-1 0,0 1 0,0-1 1,0 0-1,0 1 0,0-1 0,0 0 0,0 1 0,0-1 0,0 0 0,0 1 0,0-1 0,0 1 0,0-1 0,0 0 0,0 1 0,0-1 0,0 0 0,1 1 0,-1-1 0,0 0 0,0 1 0,0-1 1,1 0-1,-1 0 0,0 1 0,0-1 0,1 0 0,-1 0 0,0 1 0,0-1 0,1 0 0,0 0 0,21-3 281,25-19-189,-27 8-68,0-2-1,-2 0 1,0-1 0,0-1-1,-2-1 1,28-39-1,-49 70-63,1 0 0,0 1 0,-3 19 0,2-9-5,3-13 15,-1-3-68,1-1 1,1 1-1,-1 0 1,1 0-1,0 0 0,1 0 1,0 0-1,0 0 0,2 13 1,-2-19-20,1-1 1,0 1 0,-1-1-1,1 1 1,0-1 0,-1 0-1,1 1 1,0-1 0,-1 0-1,1 1 1,0-1 0,0 0-1,-1 0 1,1 0 0,0 0-1,0 0 1,0 0 0,-1 0-1,1 0 1,0 0-1,0 0 1,-1 0 0,1 0-1,0-1 1,0 1 0,-1 0-1,1-1 1,0 1 0,-1 0-1,1-1 1,0 1 0,-1-1-1,1 1 1,0-2 0,24-16-1857,3-9-2668,27-33 0,-31 30-441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4.367"/>
    </inkml:context>
    <inkml:brush xml:id="br0">
      <inkml:brushProperty name="width" value="0.025" units="cm"/>
      <inkml:brushProperty name="height" value="0.025" units="cm"/>
    </inkml:brush>
  </inkml:definitions>
  <inkml:trace contextRef="#ctx0" brushRef="#br0">182 150 3555,'0'0'4773,"-2"12"-2472,-4 23-890,-3 0 0,0 0 0,-26 58 0,-61 106 4123,72-150-4269,133-318 10,-34 73-1284,-68 180 2,0 1 0,1-1 0,1 2 0,15-22 0,-21 33-4,0-1 0,0 0-1,0 1 1,1 0 0,-1 0-1,1 0 1,-1 0 0,1 0 0,0 1-1,0 0 1,0 0 0,1 0-1,-1 0 1,0 1 0,1-1-1,-1 1 1,1 0 0,-1 0 0,1 1-1,0 0 1,7 0 0,-10 0 5,0 1 1,-1 0 0,1-1-1,-1 1 1,1 0-1,-1 0 1,1 0 0,-1 0-1,1 1 1,-1-1 0,0 0-1,0 0 1,0 1-1,0-1 1,0 1 0,0-1-1,0 1 1,0-1-1,0 1 1,-1 0 0,1-1-1,-1 1 1,1 0 0,-1-1-1,0 1 1,1 0-1,-1 0 1,0 0 0,0-1-1,-1 1 1,1 0-1,0 0 1,-1 3 0,-13 67 107,12-65-80,1-2 21,0-1 1,0 1-1,1 0 0,-1 0 0,1-1 0,0 1 1,0 0-1,0 0 0,1 0 0,0-1 1,0 1-1,0 0 0,1-1 0,-1 1 1,1-1-1,0 1 0,0-1 0,1 0 1,4 7-1,-7-10-9,1 0 1,0 0-1,-1 0 0,1 0 1,-1 0-1,0 0 0,1 0 1,-1 0-1,0 1 0,0-1 1,0 0-1,1 0 0,-1 0 1,0 0-1,-1 1 0,1-1 1,0 0-1,0 0 0,0 0 1,-1 0-1,1 0 1,-1 1-1,1-1 0,-1 0 1,1 0-1,-2 1 0,0 0 41,0 0-1,0 0 0,0 0 0,0 0 1,-1-1-1,1 1 0,-1-1 0,1 1 1,-1-1-1,-4 2 0,-4 0 67,0 0 1,0-1-1,0 0 0,-18 1 0,-13-7 118,41 4-338,0-1-1,0 1 0,1 0 1,-1 0-1,0-1 0,0 1 1,0 0-1,1-1 0,-1 1 1,0-1-1,0 1 0,1-1 1,-1 1-1,0-1 0,1 0 1,-1 1-1,1-1 0,-1 0 1,1 1-1,-1-1 0,1 0 1,-1 0-1,1 0 0,0 1 1,-1-1-1,1 0 0,0 0 1,0 0-1,0 0 0,-1 0 1,1 1-1,0-1 0,0 0 1,0 0-1,1 0 0,-1 0 1,0 0-1,0 0 0,0 1 1,1-1-1,-1 0 0,0 0 1,1 0-1,0-1 0,1 1-347,-1 0 1,1-1-1,1 1 0,-1 0 0,0 0 0,0 0 0,0 0 0,0 1 0,1-1 0,-1 1 1,0-1-1,1 1 0,-1 0 0,0-1 0,1 1 0,-1 1 0,0-1 0,3 1 0,2-1-1300,21-1-3003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1.038"/>
    </inkml:context>
    <inkml:brush xml:id="br0">
      <inkml:brushProperty name="width" value="0.025" units="cm"/>
      <inkml:brushProperty name="height" value="0.025" units="cm"/>
    </inkml:brush>
  </inkml:definitions>
  <inkml:trace contextRef="#ctx0" brushRef="#br0">1 42 14061,'0'0'5499,"11"-2"-4794,25-3 244,142-18-2307,7 12-6839,-184 11 8354,0 1 0,-1 0 0,1 0 0,-1-1 0,1 1 0,-1 0 0,0 0 0,1 0 0,-1 0 0,0 0 0,0 0 0,1-1 0,-1 1 0,0 0 0,0 0 0,0 0 0,0 0 0,0 0 0,0 0 0,-1 0 0,1 0 0,0 0 0,0-1 0,-1 1 0,1 0 0,-1 1 0,-7 28 2309,7-28-2289,0 1 0,0 0 0,0 0 1,0 0-1,0 0 0,0 0 0,1 0 0,0 0 0,-1 0 0,1 1 0,0-1 1,1 5-1,0-7-157,0 1 1,0-1 0,0 0-1,1 0 1,-1 0 0,0 0-1,0 0 1,1 0 0,-1 0-1,0 0 1,1-1 0,-1 1-1,1 0 1,-1-1 0,1 1-1,-1-1 1,1 0 0,-1 1-1,1-1 1,0 0 0,-1 0-1,1 0 1,-1 0 0,1 0-1,2-1 1,21 0-119,1-1-1,0-1 1,37-11-1,-37 8-228,0 1 0,0 1-1,30-1 1,-55 6 394,-1-1 1,1 0-1,0 0 0,-1 1 1,1-1-1,0 0 0,-1 1 0,1-1 1,-1 1-1,1-1 0,-1 1 1,1-1-1,-1 1 0,1-1 1,-1 1-1,1 0 0,-1-1 0,0 1 1,1 0-1,-1-1 0,0 1 1,0 0-1,1-1 0,-1 1 0,0 0 1,0-1-1,0 1 0,0 0 1,0 0-1,0-1 0,0 1 0,0 0 1,0 0-1,0-1 0,0 1 1,-1 0-1,1-1 0,-1 2 1,1-1-17,-1 0 0,1 0 0,0 0 0,0 1 0,0-1 1,0 0-1,0 0 0,0 0 0,0 0 0,0 0 1,0 0-1,0 0 0,0 0 0,1 0 0,-1 0 0,0 0 1,1 0-1,-1 0 0,1 0 0,-1 0 0,1 0 1,-1 0-1,1 0 0,0 0 0,0 0 0,-1-1 0,1 1 1,0 0-1,0-1 0,0 1 0,0 0 0,1 0 1,20 1-1293,9-7-5724,-20-5 164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5.066"/>
    </inkml:context>
    <inkml:brush xml:id="br0">
      <inkml:brushProperty name="width" value="0.025" units="cm"/>
      <inkml:brushProperty name="height" value="0.025" units="cm"/>
    </inkml:brush>
  </inkml:definitions>
  <inkml:trace contextRef="#ctx0" brushRef="#br0">167 183 11979,'0'0'8323,"-11"-4"-7111,-36-13-273,44 17-863,0 0-1,0 0 1,-1 0-1,1 0 1,0 0-1,0 1 1,-1-1-1,1 1 1,0 0-1,0 0 1,0 0-1,0 0 1,0 1-1,0-1 1,0 1-1,1 0 1,-1 0-1,0 0 1,1 0-1,-1 0 1,1 0-1,0 1 1,-3 4-1,0-2 140,1 0 0,0 1 0,1-1 0,-1 1 0,1 0 0,0 0 0,1 1-1,-1-1 1,-1 11 0,3-17-198,1 1-1,0 0 0,0 0 1,0 0-1,0 0 0,0 0 1,0 0-1,0 0 0,0 0 1,0 0-1,0 0 0,0 0 1,0 0-1,1-1 0,-1 1 1,0 0-1,1 0 0,-1 0 0,1 0 1,-1-1-1,1 1 0,-1 0 1,1 0-1,0-1 0,-1 1 1,1 0-1,0-1 0,0 1 1,1 0-5,0 0 1,0-1-1,-1 0 0,1 1 1,0-1-1,0 0 1,0 0-1,0 0 1,0 0-1,-1 0 0,1 0 1,0-1-1,2 0 1,5-2 22,0 0 0,0 0 0,-1-1-1,17-9 1,-2-3-28,0 0-1,-2-2 0,1 0 1,-2-2-1,-1 0 0,0-1 1,-2-1-1,0-1 0,-1 0 1,20-42-1,-65 121-814,19-42 837,1 1 0,1 1 0,1 0 0,0 0 0,1 0 0,0 1 0,1 0 0,1 0 0,-1 19 0,5-35-22,0 0-1,0 0 1,1-1 0,-1 1 0,0 0-1,1 0 1,-1 0 0,1-1 0,-1 1-1,1 0 1,-1 0 0,1-1-1,0 1 1,-1-1 0,1 1 0,0 0-1,-1-1 1,1 1 0,0-1 0,0 0-1,-1 1 1,1-1 0,0 1-1,0-1 1,0 0 0,0 0 0,0 0-1,-1 1 1,1-1 0,0 0 0,0 0-1,0 0 1,0 0 0,0-1-1,0 1 1,0 0 0,-1 0 0,1 0-1,0-1 1,1 0 0,42-13 144,-27 3-200,0-1 0,0 0-1,-1-1 1,0-1 0,-2-1 0,1 0-1,-2-1 1,20-28 0,-38 54 15,0-1 1,1 2-1,1-1 0,-1 0 0,2 1 1,-1-1-1,0 13 0,3-19 51,0 0 0,0 1 0,0-1 0,0 0-1,1 1 1,-1-1 0,1 0 0,0 0 0,0 0 0,3 6-1,-3-8-4,0 0 0,0-1-1,1 1 1,-1 0 0,1 0-1,-1-1 1,1 1 0,0 0-1,-1-1 1,1 0 0,0 1-1,0-1 1,0 0 0,0 0-1,0 0 1,0 0 0,0-1-1,0 1 1,1 0-1,3 0 1,9 0 5,0-1 1,0-1-1,0 0 0,-1-1 1,1 0-1,0-1 0,-1-1 0,0 0 1,1-1-1,-2-1 0,1 0 1,-1-1-1,0 0 0,0-1 0,-1 0 1,0-1-1,0-1 0,-1 0 1,-1 0-1,12-14 0,-21 22-15,1 0-1,0 0 1,-1 0-1,0-1 1,1 1-1,-1 0 1,0 0 0,0-1-1,0 1 1,0-4-1,-1 6 0,0-1 0,0 1 0,0-1-1,0 1 1,0 0 0,0-1 0,0 1 0,0-1 0,0 1-1,0 0 1,0-1 0,0 1 0,0-1 0,-1 1-1,1 0 1,0-1 0,0 1 0,0-1 0,-1 1 0,1 0-1,0-1 1,-1 1 0,1 0 0,0 0 0,-1-1-1,1 1 1,0 0 0,-1 0 0,1-1 0,0 1 0,-1 0-1,1 0 1,-1 0 0,1 0 0,-3 0-3,1 0 0,-1 0 1,1 0-1,0 1 0,-1-1 0,1 1 1,0-1-1,0 1 0,0 0 0,-1 0 1,1 0-1,0 0 0,0 1 0,0-1 1,0 1-1,1-1 0,-1 1 0,0-1 1,-2 4-1,2-3 29,-1 1 0,1 0 0,0 0 0,0 0 0,0 0 0,0 0 0,0 0 0,1 0 0,-1 1 0,1-1 0,0 0 0,0 1 1,0-1-1,0 1 0,1-1 0,0 1 0,-1 0 0,1 3 0,1-5-122,0 0-1,-1 0 1,1-1 0,0 1-1,0 0 1,0 0 0,0-1-1,0 1 1,1-1 0,-1 1-1,0-1 1,1 1 0,-1-1-1,1 0 1,-1 0 0,1 1-1,0-1 1,-1 0 0,1-1-1,0 1 1,0 0 0,0 0-1,0-1 1,0 1 0,0-1-1,0 0 1,0 1 0,0-1-1,0 0 1,0 0 0,0 0-1,2-1 1,8-1-4752,-1-9-3449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5.396"/>
    </inkml:context>
    <inkml:brush xml:id="br0">
      <inkml:brushProperty name="width" value="0.025" units="cm"/>
      <inkml:brushProperty name="height" value="0.025" units="cm"/>
    </inkml:brush>
  </inkml:definitions>
  <inkml:trace contextRef="#ctx0" brushRef="#br0">1 0 10570,'0'0'7815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5.740"/>
    </inkml:context>
    <inkml:brush xml:id="br0">
      <inkml:brushProperty name="width" value="0.025" units="cm"/>
      <inkml:brushProperty name="height" value="0.025" units="cm"/>
    </inkml:brush>
  </inkml:definitions>
  <inkml:trace contextRef="#ctx0" brushRef="#br0">64 7 14830,'9'-1'2301,"-8"0"-2210,6 0 382,0 0 0,0 0 0,0 0 0,0 1 0,0 0 0,0 0-1,7 2 1,-12-1-409,0-1 0,-1 1-1,1-1 1,0 1-1,-1 0 1,1 0-1,-1 0 1,1 0-1,-1 0 1,0 0-1,1 0 1,-1 1-1,0-1 1,0 0 0,0 1-1,0-1 1,0 1-1,0 0 1,0-1-1,0 1 1,0-1-1,-1 1 1,1 0-1,-1 0 1,1-1 0,-1 1-1,0 0 1,0 0-1,0 0 1,0-1-1,0 1 1,0 0-1,0 0 1,-1-1-1,1 1 1,-1 0-1,1 0 1,-2 2 0,-1 6 207,-1 0 1,0 0-1,-1 0 1,0-1 0,-1 0-1,1 0 1,-2 0-1,1 0 1,-2-1 0,1 0-1,-10 7 1,7-5 45,1 0-1,-1 0 1,2 1 0,-1 0 0,2 1 0,-8 13 0,14-24-280,0 0 0,1 1 0,-1-1 0,1 0 0,-1 0 0,0 1 1,1-1-1,0 0 0,-1 1 0,1-1 0,0 0 0,0 1 0,0-1 1,0 1-1,0-1 0,0 0 0,0 1 0,0-1 0,1 1 0,-1-1 0,0 0 1,1 1-1,-1-1 0,1 0 0,-1 0 0,1 1 0,0-1 0,0 0 0,0 0 1,-1 0-1,1 0 0,0 0 0,0 0 0,0 0 0,1 0 0,-1 0 0,0-1 1,0 1-1,0 0 0,1-1 0,-1 1 0,0-1 0,0 1 0,1-1 0,-1 1 1,2-1-1,9 2 33,0-1-1,-1 0 1,1 0 0,20-3 0,-10 1-29,56-3-18,-71 3-623,-1 0 0,1 0 0,-1-1-1,1 0 1,-1 0 0,0 0 0,0-1 0,0 0-1,9-6 1,-11 3-4434,-4-1-2974</inkml:trace>
  <inkml:trace contextRef="#ctx0" brushRef="#br0" timeOffset="1">0 182 7239,'0'0'17008,"82"-4"-16912,-37 8-32,5 0-288,0-4-1858,0 0-1089,-4 0-4484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6.118"/>
    </inkml:context>
    <inkml:brush xml:id="br0">
      <inkml:brushProperty name="width" value="0.025" units="cm"/>
      <inkml:brushProperty name="height" value="0.025" units="cm"/>
    </inkml:brush>
  </inkml:definitions>
  <inkml:trace contextRef="#ctx0" brushRef="#br0">143 1 4901,'0'0'11691,"-50"79"-9321,22-39-480,3 2-513,3 1-64,6-3-448,15-4-513,1-6-223,7-8-97,11-7-32,3-8-1410,-3-7-1505,-2-5-4003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6.448"/>
    </inkml:context>
    <inkml:brush xml:id="br0">
      <inkml:brushProperty name="width" value="0.025" units="cm"/>
      <inkml:brushProperty name="height" value="0.025" units="cm"/>
    </inkml:brush>
  </inkml:definitions>
  <inkml:trace contextRef="#ctx0" brushRef="#br0">0 59 19314,'0'0'4079,"8"-7"-2697,3 1-1245,-1-1-1,1 1 0,0 1 1,1 0-1,-1 0 0,1 2 1,0-1-1,0 1 0,0 1 1,0 0-1,1 1 0,20 0 1,-17 1-135,11-1 16,50 5-1,-69-3-22,-1 0 0,1 1 1,-1 0-1,0 0 0,1 1 0,-1-1 0,0 2 0,-1-1 0,1 1 0,-1 0 0,9 6 0,-13-7 37,-1-1-1,1 0 1,0 1-1,-1-1 1,1 1-1,-1-1 1,0 1-1,0 0 0,0 0 1,0 0-1,0-1 1,-1 1-1,1 0 1,-1 0-1,0 0 1,0 0-1,0 0 0,0 0 1,0 0-1,-1 0 1,1 0-1,-1 0 1,0-1-1,0 1 1,0 0-1,-2 4 0,2-5-162,0 1-1,0-1 1,0 1-1,0 0 1,1-1-1,-1 1 1,1 0-1,-1-1 1,1 1-1,0 0 1,0 0-1,0 0 1,1-1-1,-1 1 1,0 0-1,1-1 0,0 1 1,0 0-1,0-1 1,0 1-1,2 2 1,18 14-1134,-19-18 1294,0 0 1,0 1 0,0-1 0,-1 0 0,1 1-1,0 0 1,-1-1 0,1 1 0,-1 0-1,1 0 1,-1 0 0,0 0 0,0 0 0,0 0-1,0 0 1,-1 0 0,1 1 0,1 3 0,-1-1 119,0 0 0,-1 0 0,1 0 0,-1-1 0,0 1 0,0 0 0,0 0 0,-1 0 0,0 0 0,0-1 0,0 1 0,0 0 0,-1-1 0,0 1 0,0-1 0,0 1 0,0-1 0,-1 0 0,0 0 0,1 0 0,-5 4 0,-4 2 325,0-1 0,0 0 1,-1-1-1,0 0 0,0-1 0,-15 6 1,5-1-138,-2-2 0,1-1 0,-27 6 1,39-12-292,0-1 1,-1 0 0,1 0-1,-1-1 1,1-1-1,-1 0 1,1 0 0,-1-1-1,-12-3 1,21 3-109,0 0 0,1 0 0,-1 0 1,0-1-1,1 1 0,-1-1 0,1 1 0,-1-1 1,1 0-1,0 0 0,-1 0 0,1 0 0,0-1 1,1 1-1,-1 0 0,0-1 0,1 1 0,-1-1 1,1 0-1,0 0 0,0 1 0,-2-6 0,-2-30-3384,9 0-3569,8 6-5002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7.106"/>
    </inkml:context>
    <inkml:brush xml:id="br0">
      <inkml:brushProperty name="width" value="0.025" units="cm"/>
      <inkml:brushProperty name="height" value="0.025" units="cm"/>
    </inkml:brush>
  </inkml:definitions>
  <inkml:trace contextRef="#ctx0" brushRef="#br0">163 319 4805,'0'0'8418,"-5"-8"-5033,3 5-3213,0 0 1,-1 0-1,1 0 1,-1 0-1,1 0 1,-1 1-1,0-1 1,0 1-1,0-1 1,0 1-1,-1 0 1,1 1-1,-1-1 1,1 0-1,-1 1 1,1 0-1,-1 0 1,0 0-1,0 0 1,1 1-1,-1-1 1,0 1-1,0 0 1,0 0-1,0 1 1,1-1-1,-1 1 1,0-1-1,0 1 1,1 1-1,-1-1 1,0 0-1,1 1 1,-6 3-1,6-3-166,0 0-1,0 1 0,0-1 0,0 1 0,1 0 1,-1-1-1,1 1 0,-1 1 0,1-1 0,0 0 1,-3 7-1,5-9-5,0-1 1,0 1-1,0-1 1,-1 1-1,1-1 1,0 1-1,0-1 1,0 1-1,0-1 1,0 1-1,0 0 1,0-1-1,0 1 1,0-1-1,0 1 1,1-1-1,-1 1 1,0-1-1,0 1 1,0-1-1,1 1 1,-1-1-1,0 1 0,1-1 1,-1 0-1,0 1 1,1-1-1,-1 1 1,0-1-1,1 1 1,1-1 13,0 1-1,0-1 1,-1 1 0,1-1-1,0 0 1,0 0 0,0 0-1,0 0 1,-1 0 0,1 0 0,0 0-1,0-1 1,0 1 0,2-1-1,11-4 88,-1 0 0,1-1 0,-1-1-1,0 0 1,0-1 0,-1 0 0,12-11-1,4-3-69,-2-2-1,24-26 0,-35 33 125,-1 0 0,0 0 0,-2-1-1,0-1 1,-1-1 0,-1 1 0,12-30 0,-58 143 524,21-64-654,3 2 0,0 0 0,-8 46 0,16-60-101,1 0-1,2 34 1,0-51-104,0 0 0,0 0 1,1-1-1,-1 1 0,0 0 1,1-1-1,-1 1 0,1 0 1,-1-1-1,1 1 0,-1 0 1,1-1-1,-1 1 0,1-1 1,0 1-1,-1-1 1,1 0-1,0 1 0,-1-1 1,1 1-1,0-1 0,0 0 1,-1 0-1,1 1 0,0-1 1,0 0-1,-1 0 0,1 0 1,0 0-1,0 0 0,0 0 1,-1 0-1,1 0 1,0 0-1,0 0 0,-1-1 1,1 1-1,0 0 0,0-1 1,-1 1-1,1 0 0,0-1 1,-1 1-1,1-1 0,1 0 1,12-13-7658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7.776"/>
    </inkml:context>
    <inkml:brush xml:id="br0">
      <inkml:brushProperty name="width" value="0.025" units="cm"/>
      <inkml:brushProperty name="height" value="0.025" units="cm"/>
    </inkml:brush>
  </inkml:definitions>
  <inkml:trace contextRef="#ctx0" brushRef="#br0">21 18 16367,'0'0'1581,"-1"9"260,-3 26-143,4-34-1631,0 0 0,0 0 0,0 0 0,0 0-1,1 0 1,-1 0 0,0 0 0,1 0 0,-1 0 0,1 0 0,-1 0 0,1-1 0,-1 1 0,1 0-1,0 0 1,-1 0 0,1-1 0,0 1 0,0 0 0,0-1 0,-1 1 0,1-1 0,0 1 0,0-1-1,0 1 1,0-1 0,0 0 0,0 1 0,0-1 0,0 0 0,0 0 0,0 0 0,0 0-1,0 0 1,0 0 0,0 0 0,0 0 0,0 0 0,0 0 0,0 0 0,0-1 0,2 0 0,2 1-8,0-1 1,0 0-1,0 0 1,0 0 0,0-1-1,7-3 1,-10 4-29,0 0 1,-1 0-1,1 0 1,-1-1-1,1 1 1,-1 0-1,0 0 1,1-1-1,-1 1 1,0-1-1,0 1 1,0-1 0,0 0-1,0 1 1,0-1-1,-1 0 1,1 0-1,-1 0 1,1 1-1,-1-1 1,1 0-1,-1 0 1,0 0-1,0 0 1,0 0-1,0 0 1,0 1-1,-1-1 1,1 0-1,-2-4 1,2 5-17,-1 0 0,0-1-1,0 1 1,-1 0 0,1 0 0,0 0 0,0 0-1,0 0 1,-1 0 0,1 0 0,0 0 0,-1 1 0,1-1-1,-1 1 1,1-1 0,-1 1 0,1-1 0,-1 1 0,0 0-1,1-1 1,-1 1 0,1 0 0,-1 0 0,0 0-1,1 1 1,-1-1 0,1 0 0,-1 0 0,1 1 0,-1-1-1,1 1 1,-1 0 0,1-1 0,-1 1 0,-2 2 0,-1 1-25,0 1 0,0-1 1,1 1-1,-1 0 0,1 1 1,0-1-1,1 1 1,-1 0-1,1 0 0,0 0 1,0 0-1,1 0 1,0 1-1,0-1 0,1 1 1,-1-1-1,1 1 1,1 0-1,-1 7 0,2-13 10,-1 0-1,0 0 1,0 0-1,0 0 1,1 0 0,-1-1-1,0 1 1,1 0-1,-1 0 1,1 0-1,-1-1 1,1 1-1,-1 0 1,1-1-1,0 1 1,-1 0-1,1-1 1,0 1-1,0-1 1,-1 1 0,1-1-1,0 1 1,0-1-1,0 1 1,0-1-1,1 1 1,32-1 3,-24-1 1,1-2-1,0 0 1,19-7 0,46-36-18,-58 34 8,0 0 0,37-15 0,-55 27 5,0 0 1,1-1-1,-1 1 0,0 0 1,1 0-1,-1 0 1,0 0-1,0 0 1,1 0-1,-1 0 0,0 0 1,1 0-1,-1 0 1,0 1-1,0-1 1,1 0-1,-1 0 0,0 0 1,1 0-1,-1 0 1,0 0-1,0 1 1,1-1-1,-1 0 1,0 0-1,0 0 0,0 1 1,1-1-1,-1 0 1,0 0-1,0 1 1,0-1-1,0 0 0,1 0 1,-1 1-1,0-1 1,4 19-48,-4 26-41,0-36 87,-1-8 38,1 0 0,0 0 1,0 0-1,0 0 0,0 0 1,0 0-1,0 0 0,0 0 1,0 1-1,0-1 0,0 0 1,1 0-1,-1 0 0,0 0 1,1 0-1,-1-1 0,1 1 1,-1 0-1,1 0 1,-1 0-1,1 0 0,0 0 1,-1-1-1,1 1 0,0 0 1,0 0-1,-1-1 0,1 1 1,0-1-1,2 2 0,-1-2 31,1 0-1,0-1 0,0 1 0,-1-1 1,1 1-1,0-1 0,-1 0 0,1 0 1,0 0-1,-1 0 0,4-2 0,30-15 51,-23 10-170,1 0-1,0 2 1,0 0 0,0 0 0,0 1-1,1 1 1,0 1 0,22-3-1,-36 6 52,-1 0 0,0 0 0,1 0 0,-1 0 0,1 1 0,-1-1 0,1 0 0,-1 0 0,0 1 0,1-1 0,-1 0 0,1 1 0,-1-1 0,0 0 0,1 1 0,-1-1 0,0 1 0,0-1 1,1 0-1,-1 1 0,0-1 0,0 1 0,0-1 0,0 1 0,1-1 0,-1 1 0,0-1 0,0 1 0,0-1 0,0 0 0,0 1 0,0-1 0,0 1 0,0-1 0,0 1 0,0-1 0,-1 1 0,1-1 0,0 2 0,-7 26 119,4-15 27,6-13-36,0 0 1,1 0-1,-1-1 1,1 1 0,-1-1-1,0 1 1,1-1-1,2-2 1,64-33 227,-59 29-404,0 1-1,0-1 1,1 2 0,0 0-1,0 0 1,0 1 0,0 0-1,1 1 1,25-3 0,-38 6 62,0 0 1,1 0 0,-1 0-1,0 0 1,1 1-1,-1-1 1,0 0-1,1 0 1,-1 0 0,0 0-1,0 0 1,1 0-1,-1 0 1,0 1 0,1-1-1,-1 0 1,0 0-1,0 0 1,0 1 0,1-1-1,-1 0 1,0 0-1,0 1 1,0-1 0,1 0-1,-1 1 1,0-1-1,0 0 1,0 0-1,0 1 1,0-1 0,0 0-1,0 1 1,0-1-1,0 0 1,0 1 0,0-1-1,0 1 1,-3 17-10,-12 14-266,9-18 605,5-2-6374,2-11 5701,-1-1 0,1 0 0,0 0 0,0 0 0,-1 0 1,1 0-1,0 1 0,0-1 0,0-1 0,-1 1 0,1 0 1,0 0-1,0 0 0,-1 0 0,1 0 0,0-1 0,0 1 1,-1 0-1,1-1 0,0 1 0,-1 0 0,1-1 0,0 1 1,-1-1-1,1 1 0,-1-1 0,1 0 0,-1 1 0,1-1 0,-1 1 1,1-1-1,0-1 0,16-14-5032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8.133"/>
    </inkml:context>
    <inkml:brush xml:id="br0">
      <inkml:brushProperty name="width" value="0.025" units="cm"/>
      <inkml:brushProperty name="height" value="0.025" units="cm"/>
    </inkml:brush>
  </inkml:definitions>
  <inkml:trace contextRef="#ctx0" brushRef="#br0">32 1 9897,'0'0'10933,"-1"8"-9465,-10 31-316,6-27-810,1 1 0,1 1 0,0-1 0,-2 20 0,5-32-335,1 0 0,-1-1 0,0 1-1,0-1 1,1 1 0,-1 0 0,1-1 0,-1 1 0,0-1 0,1 1 0,-1-1 0,1 0 0,-1 1 0,1-1 0,0 1 0,-1-1-1,1 0 1,-1 0 0,1 1 0,0-1 0,-1 0 0,1 0 0,-1 0 0,1 0 0,0 1 0,-1-1 0,1 0 0,0 0-1,-1 0 1,1 0 0,0-1 0,-1 1 0,1 0 0,0 0 0,-1 0 0,1 0 0,-1-1 0,2 1 0,29-10 75,32-29-649,-52 31 326,1 0 0,-1 0 1,1 2-1,0-1 0,1 2 0,26-9 0,-39 14 248,0 0 1,0 0-1,1 0 0,-1 0 0,0 0 0,0 0 0,1 0 0,-1 0 1,0 0-1,0 0 0,0 0 0,1 0 0,-1 0 0,0 0 0,0 0 0,1 0 1,-1 1-1,0-1 0,0 0 0,0 0 0,0 0 0,1 0 0,-1 1 0,0-1 1,0 0-1,0 0 0,0 0 0,0 0 0,1 1 0,-1-1 0,0 0 1,0 0-1,0 1 0,0-1 0,0 0 0,0 0 0,0 1 0,0-1 0,0 0 1,0 0-1,0 1 0,-1 16 300,-8 14-1,6-24-276,1-4-10,0 1-1,1-1 1,-1 1 0,1 0 0,0-1 0,0 1-1,0 0 1,1 0 0,0 0 0,-1-1-1,1 5 1,1-7-25,0 0 0,0-1 1,0 1-1,0-1 0,-1 1 0,1-1 0,0 1 0,0-1 1,0 1-1,0-1 0,0 0 0,0 0 0,0 1 1,0-1-1,0 0 0,0 0 0,0 0 0,0 0 0,0 0 1,0 0-1,0-1 0,0 1 0,0 0 0,0 0 0,0-1 1,2 0-1,29-8-1765,25-22-6916,-24 10-298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8.779"/>
    </inkml:context>
    <inkml:brush xml:id="br0">
      <inkml:brushProperty name="width" value="0.025" units="cm"/>
      <inkml:brushProperty name="height" value="0.025" units="cm"/>
    </inkml:brush>
  </inkml:definitions>
  <inkml:trace contextRef="#ctx0" brushRef="#br0">160 244 16976,'-10'4'1457,"5"-1"-1298,-69 34 3717,67-33-3434,0 0 0,0 0-1,1 1 1,-1 0-1,1 0 1,1 1-1,-1-1 1,1 1 0,-5 7-1,9-12-430,1-1-1,-1 1 1,1-1-1,0 1 1,-1 0-1,1-1 1,0 1-1,-1-1 1,1 1-1,0 0 1,0-1-1,0 1 1,0 0-1,-1-1 1,1 1-1,0 0 1,0-1-1,0 1 1,0 0-1,1-1 1,-1 1-1,0-1 1,0 1-1,0 0 1,0-1 0,1 1-1,-1 0 1,0-1-1,1 1 1,-1-1-1,0 1 1,1-1-1,-1 1 1,1-1-1,-1 1 1,2 0-1,0 0 5,0 0 0,0 0 0,1 0-1,-1-1 1,1 1 0,-1-1 0,1 1 0,-1-1-1,1 0 1,3 0 0,5-1-44,0 0 0,0-1-1,-1 0 1,13-3 0,-6-3-275,0 0 0,-1-1 0,1-1 1,-2-1-1,0 0 0,0-1 0,-1 0 0,0-1 1,-1-1-1,14-19 0,-27 33 306,0 0 0,0 0 0,0 0 0,0 0 0,0 0 0,0 0 0,0 0 0,0 0 0,0 0 0,0 0 0,0-1 0,0 1 0,0 0 0,0 0 0,0 0 0,0 0 0,0 0 0,0 0 0,0 0 0,0 0 0,0 0 0,0 0 0,-1 0 0,1 0 0,0 0 0,0-1 0,1 1 0,-1 0 0,0 0 0,0 0 0,0 0 0,0 0 0,0 0 0,0 0 0,0 0 0,0 0 0,0 0 0,0 0 0,-11 7 139,-16 16 78,18-14-86,0 1 1,1-1-1,0 2 1,1-1-1,0 1 0,0 0 1,1 0-1,1 1 1,-7 20-1,11-31-129,1 0 0,0 0-1,0 0 1,0 0 0,0 0-1,0 0 1,0 0-1,0 0 1,0 0 0,0 0-1,0 0 1,0 0 0,1 0-1,-1 0 1,0-1 0,1 1-1,-1 0 1,1 0-1,-1 0 1,1 0 0,-1-1-1,1 1 1,0 0 0,-1 0-1,1-1 1,0 1 0,-1 0-1,1-1 1,1 1 0,2 1 12,-1-1 1,0 1 0,1-1 0,-1 0-1,1-1 1,-1 1 0,1-1 0,5 1 0,5-1-220,0-1 1,1 0-1,19-5 0,-16 1 110,0-1 0,-1-1 0,1-1 0,-2-1 0,1 0 0,-1-1 0,-1 0 0,0-2 0,0 1 0,23-26 0,-11 7-45,-1-1 0,-1-1 0,40-69 1,-62 96 147,0 0 0,-1 0 0,1 0 0,-1-1 0,0 1 1,-1-1-1,1 1 0,-1-1 0,0-8 0,-1 13-4,0 0 0,0 1 1,0-1-1,0 0 0,0 0 0,0 0 0,-1 0 0,1 0 1,0 0-1,-1 0 0,1 0 0,-1 1 0,1-1 0,-1 0 1,1 0-1,-1 0 0,0 1 0,1-1 0,-1 0 0,0 1 1,1-1-1,-2 0 0,-1 0 9,1 0 1,0 1-1,0-1 1,0 1-1,0 0 0,-1-1 1,1 1-1,0 0 1,0 0-1,-1 1 1,1-1-1,0 0 0,-4 2 1,-1 0 106,0 1 0,0-1 0,1 2 0,-1-1 0,1 1 0,0 0 0,0 0 0,0 1 0,1 0 0,0 0 0,-6 6 0,-1 2 336,1 1-1,0 1 0,-12 21 1,21-33-398,0 0 1,0 1 0,1-1 0,-1 1 0,1-1 0,0 1 0,0 0-1,0 0 1,0-1 0,0 5 0,1-7-63,1 1 0,-1-1 0,1 0 0,-1 0 0,1 0 0,-1 0 0,1 0 0,0 0 0,-1 0 0,1 0 0,0 0 0,0 0-1,0 0 1,-1-1 0,1 1 0,0 0 0,0 0 0,0-1 0,0 1 0,1-1 0,-1 1 0,0-1 0,0 1 0,0-1 0,0 0 0,0 0 0,1 1 0,-1-1 0,0 0 0,0 0 0,1 0 0,-1 0 0,0-1-1,2 1 1,116-2-5966,-119 5 6196,1-1-1,0 0 1,-1 0 0,1 1-1,-1-1 1,0 0 0,0 1-1,0-1 1,0 1 0,0-1-1,0 0 1,-1 1-1,0 1 1,-21 47 1438,18-44-1565,1-1-1,-1 2 0,1-1 0,0 0 0,1 0 0,0 1 1,0 0-1,-1 10 0,5-18-652,0 0 0,0-1-1,1 1 1,-1 0 0,0-1 0,0 1 0,0-1 0,0 0 0,0 0-1,0 1 1,0-1 0,0-1 0,3-1 0,13-15-7952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9.417"/>
    </inkml:context>
    <inkml:brush xml:id="br0">
      <inkml:brushProperty name="width" value="0.025" units="cm"/>
      <inkml:brushProperty name="height" value="0.025" units="cm"/>
    </inkml:brush>
  </inkml:definitions>
  <inkml:trace contextRef="#ctx0" brushRef="#br0">131 151 20531,'-9'1'1052,"7"0"-997,-12 1 868,1 1 0,0 0 0,-22 9 0,33-11-860,-1 0 0,1-1 1,0 1-1,-1 0 0,1 1 0,0-1 0,0 0 0,0 1 0,0-1 0,0 1 0,0-1 0,0 1 0,0 0 0,1 0 0,-1 0 0,1 0 0,-1 0 1,1 0-1,0 1 0,0-1 0,0 0 0,0 1 0,0-1 0,1 0 0,-1 1 0,1-1 0,-1 1 0,1-1 0,0 1 0,0-1 0,0 5 1,1-5-126,0 1 1,1-1 0,-1 0-1,0 0 1,1 1 0,0-1-1,-1 0 1,1 0 0,0 0-1,0-1 1,0 1 0,0 0 0,0-1-1,1 0 1,-1 1 0,4 1-1,47 19-1110,-34-15 1054,33 10-757,-42-15 769,0 1 0,0 0 0,-1 0 0,1 1-1,-1 1 1,16 9 0,-25-14 133,1 0 0,-1 0 0,0 0 0,1 1 0,-1-1 0,0 0 0,1 0 0,-1 0 0,0 1 0,0-1 0,1 0 0,-1 0 0,0 1 0,0-1 0,0 0 0,1 1 0,-1-1 0,0 0 0,0 1 0,0-1 0,0 0 0,0 1 0,0-1 0,0 0 0,1 1 0,-1-1 0,0 0 0,0 1 0,0-1 0,0 0 0,-1 1 0,1-1 0,0 0 0,0 1 0,0-1 0,0 1 0,0-1 0,0 0 0,0 0 0,-1 1 0,-16 7 862,-22-3-120,34-4-725,0-1 0,1 0 0,-1 0 0,1 0 0,-1-1 0,0 1 0,1-1 0,-1 0-1,1-1 1,-5-1 0,8 3-43,0-1 0,0 1-1,1-1 1,-1 1 0,0-1 0,1 0-1,-1 1 1,1-1 0,-1 0 0,1 1-1,-1-1 1,1 0 0,-1 0 0,1 1-1,0-1 1,-1 0 0,1 0 0,0 0-1,0 0 1,-1 1 0,1-1 0,0-1-1,0-1-41,1 1 0,-1-1 0,1 0 0,0 1-1,-1 0 1,1-1 0,0 1 0,0-1-1,1 1 1,-1 0 0,2-3 0,51-74-3815,-17 24 1799,36-68 0,-38 61 3162,-31 75 1274,-4 10-2068,-10 51 464,4-36 37,-1 54-1,7-80-762,0 0 0,1 0 0,1-1 1,0 1-1,0 0 0,1-1 0,1 0 0,8 21 0,-18-38-7196,-17-29 5476,-28-52 3186,45 73-815,1 1-1,0-1 0,2 0 1,-1 0-1,2-1 0,-2-28 1,4 42-625,1 0 1,0 0 0,0-1-1,0 1 1,0 0 0,0 0-1,0 0 1,0 0 0,0 1 0,0-1-1,0 0 1,1 0 0,-1 1-1,0-1 1,0 1 0,1-1-1,-1 1 1,1-1 0,-1 1-1,0 0 1,1 0 0,-1 0 0,1 0-1,-1 0 1,0 0 0,1 0-1,-1 0 1,1 0 0,1 1-1,48 5-13,-26 3 107,0 0-1488,-8-7-6387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1.402"/>
    </inkml:context>
    <inkml:brush xml:id="br0">
      <inkml:brushProperty name="width" value="0.025" units="cm"/>
      <inkml:brushProperty name="height" value="0.025" units="cm"/>
    </inkml:brush>
  </inkml:definitions>
  <inkml:trace contextRef="#ctx0" brushRef="#br0">0 1 16720,'0'0'7623,"68"47"-9609,-34-29-833,0-1-1697,-6-1 96,3-3 224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29.745"/>
    </inkml:context>
    <inkml:brush xml:id="br0">
      <inkml:brushProperty name="width" value="0.025" units="cm"/>
      <inkml:brushProperty name="height" value="0.025" units="cm"/>
    </inkml:brush>
  </inkml:definitions>
  <inkml:trace contextRef="#ctx0" brushRef="#br0">0 17 11627,'0'0'6438,"50"-14"-4068,13 12-608,10 2-769,4 0-417,1 0-447,-8 3-1154,-13 2-4485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0.774"/>
    </inkml:context>
    <inkml:brush xml:id="br0">
      <inkml:brushProperty name="width" value="0.025" units="cm"/>
      <inkml:brushProperty name="height" value="0.025" units="cm"/>
    </inkml:brush>
  </inkml:definitions>
  <inkml:trace contextRef="#ctx0" brushRef="#br0">170 175 11851,'-1'-10'3139,"1"5"-2630,-1 0-1,0 0 1,0 0-1,0 0 0,-1 0 1,1 0-1,-6-9 1,6 12-410,0 1 1,0-1-1,0 1 1,0-1-1,-1 1 1,1-1 0,-1 1-1,1 0 1,-1 0-1,0 0 1,1 0-1,-1 0 1,0 0-1,0 0 1,1 0-1,-1 1 1,0-1 0,0 1-1,0-1 1,0 1-1,0 0 1,0 0-1,0 0 1,0 0-1,0 0 1,0 0-1,0 1 1,0-1 0,0 1-1,-2 0 1,-1 1-90,-1 1 0,1-1 1,0 1-1,0 0 1,1 0-1,-1 1 1,1-1-1,-1 1 0,1 0 1,0 1-1,1-1 1,-1 0-1,1 1 1,0 0-1,0 0 0,0 0 1,1 0-1,-4 11 1,2-6-3,0 1 0,1 1 0,0-1 1,1 0-1,0 1 0,0-1 0,2 1 1,0 17-1,0-27 3,0-1-1,1 1 1,-1 0 0,0-1-1,1 1 1,-1-1-1,1 1 1,0-1 0,-1 1-1,1-1 1,0 0 0,0 1-1,0-1 1,0 0 0,0 0-1,0 1 1,0-1 0,0 0-1,1 0 1,-1 0 0,0 0-1,1-1 1,-1 1 0,1 0-1,-1 0 1,1-1 0,-1 1-1,1-1 1,-1 0 0,1 1-1,-1-1 1,1 0 0,0 0-1,-1 0 1,1 0 0,-1 0-1,1 0 1,0 0 0,-1-1-1,1 1 1,-1 0 0,1-1-1,-1 0 1,3 0 0,4-2 113,1 0 0,0-1 1,-1 0-1,0 0 1,0-1-1,12-8 0,4-7-43,-1-1-1,-1-1 1,32-40-1,-47 53-64,0 0-1,-1 0 0,0-1 0,-1 0 0,0 0 0,0 0 0,-1-1 1,0 1-1,-1-1 0,0 0 0,-1 0 0,0 0 0,1-16 0,-3 26-14,-1 1-1,1-1 0,0 1 0,0-1 0,0 1 0,0-1 1,0 1-1,0-1 0,-1 1 0,1-1 0,0 1 1,0-1-1,-1 1 0,1 0 0,0-1 0,-1 1 1,1-1-1,-1 1 0,1 0 0,0-1 0,-1 1 1,1 0-1,-1 0 0,1-1 0,-1 1 0,1 0 1,-1 0-1,1 0 0,-1-1 0,1 1 0,-1 0 1,1 0-1,-1 0 0,1 0 0,-1 0 0,1 0 1,-1 0-1,1 0 0,-1 0 0,1 0 0,-1 1 1,0-1-1,1 0 0,-1 0 0,1 0 0,0 1 1,-2-1-1,-22 14-63,18-8 51,0 1-1,1 1 1,-1-1 0,1 1-1,1 0 1,-1 0 0,1 0 0,1 1-1,-1-1 1,2 1 0,-4 13-1,2 1 7,0 0 1,2 0-1,-1 30 0,3-51 26,0 1 1,0 0-1,0-1 0,0 1 0,0-1 1,1 1-1,-1-1 0,1 1 0,0-1 1,0 0-1,-1 1 0,2-1 1,-1 0-1,0 1 0,0-1 0,1 0 1,-1 0-1,1 0 0,-1 0 0,1 0 1,0-1-1,4 4 0,-3-4 21,0 1 0,1-1-1,-1 0 1,1 0 0,-1 0 0,1-1-1,0 1 1,-1-1 0,1 0 0,-1 0-1,1 0 1,0-1 0,-1 1 0,5-2 0,6-2 43,0 0 1,0-1 0,0 0 0,-1-1-1,0-1 1,22-15 0,-27 17-83,1-2 0,-2 1 0,1-1 0,-1-1 0,0 1 0,0-1 0,-1 0 0,0-1 1,0 1-1,-1-1 0,0 0 0,6-18 0,-15 48-102,1 1 0,0-1 1,2 1-1,1-1 0,2 24 1,-2-44 97,0 1 0,1-1 0,-1 1 0,0-1 0,1 1 0,-1-1-1,1 1 1,0-1 0,-1 0 0,1 1 0,0-1 0,0 0 0,0 1 0,0-1 0,0 0 0,0 0 0,0 0 0,0 0 0,1 0 0,-1 0 0,0-1 0,0 1 0,3 1 0,-2-2 19,1 1 1,0 0 0,0-1-1,0 1 1,0-1 0,0 0-1,1 0 1,-1-1 0,0 1-1,0 0 1,3-2 0,4-1 38,-1 0 1,1 0 0,-1-1 0,0 0 0,0-1 0,9-7-1,-5 3-29,-1-1-1,0 0 0,18-22 0,-26 28-10,-1-1 1,1 1-1,-1-1 0,0 0 0,0 0 0,-1 0 0,0 0 0,0-1 1,0 1-1,0-1 0,-1 1 0,0-1 0,1-8 0,-3 14-22,1 0 0,-1 1 0,0-1 0,0 0 0,1 0 0,-1 1 0,0-1 0,0 0 0,1 1 0,-1-1 0,0 0 0,1 1 0,-1-1 0,1 1 0,-1-1 0,0 1 0,1 0 0,-1-1 0,1 1 0,-1 0 0,1-1 0,0 1 0,-1 1 0,-1 4 28,-1 0 0,2 0-1,-1 1 1,1-1 0,0 1 0,0 0-1,0-1 1,1 1 0,0-1-1,1 1 1,-1 0 0,1-1 0,1 1-1,-1-1 1,4 9 0,-4-12-73,0-1 0,0 1 0,1 0 1,-1-1-1,1 1 0,0-1 0,-1 1 1,1-1-1,0 0 0,0 0 0,1 0 0,-1 0 1,0 0-1,1 0 0,-1 0 0,1-1 1,0 0-1,4 3 0,-3-3-220,-1-1 0,0 1-1,1-1 1,-1 0 0,0 0 0,1 0 0,-1 0 0,0-1-1,1 1 1,-1-1 0,0 0 0,6-2 0,8-9-6413,-1-7-5658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1.131"/>
    </inkml:context>
    <inkml:brush xml:id="br0">
      <inkml:brushProperty name="width" value="0.025" units="cm"/>
      <inkml:brushProperty name="height" value="0.025" units="cm"/>
    </inkml:brush>
  </inkml:definitions>
  <inkml:trace contextRef="#ctx0" brushRef="#br0">1 0 15855,'0'0'2947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1.587"/>
    </inkml:context>
    <inkml:brush xml:id="br0">
      <inkml:brushProperty name="width" value="0.025" units="cm"/>
      <inkml:brushProperty name="height" value="0.025" units="cm"/>
    </inkml:brush>
  </inkml:definitions>
  <inkml:trace contextRef="#ctx0" brushRef="#br0">1 95 9961,'0'0'1073,"4"-9"678,-2 4-1456,0 1 0,1-1-1,-1 1 1,1-1 0,0 1 0,0 0-1,1 0 1,-1 0 0,1 1-1,0-1 1,0 1 0,0 0-1,0 0 1,1 0 0,-1 1-1,1 0 1,0-1 0,0 2-1,5-3 1,5 0 311,0 0 1,1 1-1,0 1 0,0 0 0,0 1 1,23 2-1,-38-1-578,1 0-1,0 1 1,-1-1-1,1 1 1,-1-1 0,1 1-1,-1 0 1,1-1-1,-1 1 1,1 0 0,-1 0-1,1 0 1,-1 0-1,0 1 1,0-1 0,0 0-1,0 0 1,0 1-1,0-1 1,0 1 0,0-1-1,0 1 1,-1-1-1,1 1 1,0-1 0,-1 1-1,1 0 1,-1-1-1,0 1 1,0 0 0,0-1-1,0 1 1,0 0-1,0-1 1,0 1 0,0 0-1,0 0 1,-2 2-1,1 4 25,0 0 1,-1 0-1,-1-1 0,1 1 0,-1 0 0,-7 12 0,-9 9 62,-3 0 0,0-1-1,-40 37 1,-22 28 713,84-93-809,-1 0 1,0 1 0,1-1-1,-1 1 1,1 0-1,-1-1 1,1 1 0,-1 0-1,1-1 1,-1 1 0,1 0-1,-1-1 1,1 1 0,0 0-1,0 0 1,-1-1 0,1 1-1,0 0 1,0 0-1,0-1 1,0 1 0,0 0-1,0 0 1,0 0 0,0-1-1,0 1 1,0 0 0,0 0-1,1 0 1,-1-1 0,0 1-1,0 0 1,1 0-1,-1-1 1,1 1 0,-1 0-1,1-1 1,-1 1 0,1-1-1,-1 1 1,1 0 0,-1-1-1,1 1 1,0-1 0,-1 1-1,1-1 1,0 0 0,-1 1-1,1-1 1,0 0-1,0 1 1,-1-1 0,1 0-1,0 0 1,0 0 0,0 0-1,-1 0 1,3 0 0,58 3 173,-50-3-134,32-1 0,0-1 0,76-15-1,-93 11-927,-1-1-1,0-1 0,29-14 0,-27 5-1399,-26 17 1999,0-1 0,0 0 1,-1 0-1,1 0 1,0 0-1,-1 0 0,1 1 1,-1-1-1,1 0 1,-1 0-1,1 0 0,-1-1 1,0 1-1,1 0 1,-1 0-1,0 0 0,0 0 1,0 0-1,0 0 1,0 0-1,0 0 0,0 0 1,0-1-1,0 1 1,-1 0-1,0-1 0,-8-13-4902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1.966"/>
    </inkml:context>
    <inkml:brush xml:id="br0">
      <inkml:brushProperty name="width" value="0.025" units="cm"/>
      <inkml:brushProperty name="height" value="0.025" units="cm"/>
    </inkml:brush>
  </inkml:definitions>
  <inkml:trace contextRef="#ctx0" brushRef="#br0">0 18 9577,'0'0'9737,"74"-4"-9609,-37 2-128,4-3-896,-2-1-4550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2.299"/>
    </inkml:context>
    <inkml:brush xml:id="br0">
      <inkml:brushProperty name="width" value="0.025" units="cm"/>
      <inkml:brushProperty name="height" value="0.025" units="cm"/>
    </inkml:brush>
  </inkml:definitions>
  <inkml:trace contextRef="#ctx0" brushRef="#br0">22 37 14798,'0'0'2819,"-4"8"-358,-11 25-614,15-33-1800,-1 1 0,1-1 0,0 1 0,0-1 0,-1 1-1,1-1 1,0 1 0,0-1 0,0 1 0,0-1 0,0 1 0,0-1 0,0 1 0,0-1 0,0 1 0,0-1 0,0 1 0,0 0 0,0-1 0,0 1 0,0-1 0,0 1 0,1-1 0,-1 1 0,0-1-1,0 1 1,1-1 0,-1 0 0,0 1 0,1-1 0,-1 1 0,0-1 0,1 0 0,0 1 0,21 2 384,21-14-386,17-24-265,-51 28 55,0 1 1,0 0-1,0 1 1,1 0-1,0 1 1,0 0-1,0 0 1,0 1-1,0 0 1,1 1-1,10-1 1,-19 3 172,-1 0-1,1 1 1,-1-1 0,1 1-1,-1-1 1,0 1 0,1-1-1,-1 1 1,0 0 0,1 0-1,-1 0 1,0-1 0,0 1-1,0 0 1,0 1 0,0-1-1,0 0 1,0 0 0,0 0-1,0 1 1,0-1 0,0 0-1,-1 1 1,1-1 0,-1 0-1,1 1 1,-1-1-1,0 1 1,1-1 0,-1 1-1,0-1 1,0 3 0,1 66 1303,-1-32-521,0-37-771,0-1-1,0 1 0,0-1 1,0 1-1,0-1 1,0 1-1,0-1 0,1 1 1,-1 0-1,0-1 1,0 0-1,1 1 0,-1-1 1,0 1-1,1-1 1,-1 1-1,0-1 0,1 1 1,-1-1-1,1 0 1,-1 1-1,0-1 0,1 0 1,-1 0-1,1 1 1,-1-1-1,1 0 0,-1 0 1,1 0-1,0 1 1,0-1-1,19-5 447,17-19-115,-8 1-311,45-28-1,-66 46-90,0 1 1,0-1-1,0 2 0,1-1 0,0 1 0,0 0 1,0 0-1,0 1 0,0 1 0,0 0 0,14-1 1,-22 2 47,-1 0 1,1 0 0,0 1-1,0-1 1,-1 0 0,1 0-1,0 0 1,-1 1 0,1-1-1,0 0 1,-1 1 0,1-1-1,-1 1 1,1-1 0,0 1-1,-1-1 1,1 1 0,-1-1-1,0 1 1,1-1 0,-1 1-1,1 0 1,-1-1 0,0 1-1,1 0 1,-1-1 0,0 1-1,1 1 1,-2 26-54,-18 23 24,19-50 30,-24 38-2894,23-38 2644,0 0 0,1 1-1,-1-1 1,0 0 0,0 0 0,0 0-1,0 0 1,0 0 0,0 0 0,0 0-1,0 0 1,0 0 0,-1 0 0,1-1-1,0 1 1,-1 0 0,1-1 0,0 1 0,-1-1-1,1 1 1,0-1 0,-1 0 0,1 0-1,-1 0 1,1 1 0,-4-2 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2.642"/>
    </inkml:context>
    <inkml:brush xml:id="br0">
      <inkml:brushProperty name="width" value="0.025" units="cm"/>
      <inkml:brushProperty name="height" value="0.025" units="cm"/>
    </inkml:brush>
  </inkml:definitions>
  <inkml:trace contextRef="#ctx0" brushRef="#br0">1 1 15310,'0'0'4261,"59"29"-4294,-40-13-1984,1-2-1891,5-2 288,-5-4 1314,1-5-4836</inkml:trace>
  <inkml:trace contextRef="#ctx0" brushRef="#br0" timeOffset="1">192 83 4901,'-2'0'817,"0"1"-1,0-1 1,1 0 0,-1 1 0,0-1 0,0 1 0,1 0 0,-1 0 0,0-1 0,1 1-1,-1 0 1,1 0 0,-1 1 0,1-1 0,-2 2 0,-20 29 2244,20-27-3008,1 0 0,0-1 0,0 1 0,0 0 0,1 0 0,0 0 0,0 0 1,0 0-1,1 1 0,-1-1 0,1 0 0,0 0 0,2 9 0,-1-13-45,0 1-1,0-1 1,0 1-1,0-1 0,0 0 1,0 1-1,0-1 1,1 0-1,-1 0 1,0 0-1,1 0 1,-1 0-1,1 0 0,-1 0 1,1-1-1,-1 1 1,1 0-1,0-1 1,-1 0-1,1 1 0,0-1 1,3 0-1,46 4-181,-37-4-100,-3 0-9,46 4-172,-56-4 464,0 0 0,0 0 0,0 0 0,0 0 0,0 1-1,0-1 1,1 0 0,-1 0 0,0 1 0,0-1 0,0 1 0,0-1 0,0 1-1,0-1 1,0 1 0,0 0 0,0-1 0,-1 1 0,1 0 0,0 0 0,0-1-1,0 1 1,-1 0 0,1 0 0,-1 0 0,1 0 0,0 0 0,-1 0-1,0 0 1,1 0 0,-1 0 0,0 1 0,1-1 0,-1 0 0,0 0 0,0 0-1,0 2 1,-1-1 116,0 0 0,0 0 0,0 0 0,0 0 0,0 0 0,-1 0 0,1-1 0,-1 1 0,1 0 0,-1-1 0,0 0 0,1 1 0,-1-1 0,0 0 0,-4 2 0,-35 15 1083,30-14-871,-5 3-117,0-2 1,-1 0-1,0-1 1,0 0-1,-1-2 0,-24 2 1,41-4-331,0 0-1,0 0 1,0 0 0,1 0 0,-1-1 0,0 1-1,0 0 1,0 0 0,0 0 0,0-1 0,1 1-1,-1-1 1,0 1 0,0 0 0,1-1 0,-1 1-1,0-1 1,0 0 0,1 1 0,-1-1 0,1 1-1,-1-1 1,0 0 0,1 0 0,0 1 0,-1-1-1,1 0 1,-1 0 0,1 0 0,0 1 0,-1-2-1,1-1-774,-1 1 0,1-1-1,0 1 1,0-1-1,0 1 1,0 0 0,1-1-1,-1 1 1,1-1-1,1-3 1,10-15-10753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3.069"/>
    </inkml:context>
    <inkml:brush xml:id="br0">
      <inkml:brushProperty name="width" value="0.025" units="cm"/>
      <inkml:brushProperty name="height" value="0.025" units="cm"/>
    </inkml:brush>
  </inkml:definitions>
  <inkml:trace contextRef="#ctx0" brushRef="#br0">57 60 15054,'0'0'9294,"8"-7"-9240,20-26-17,-28 33-36,0 0 0,1-1 0,-1 1-1,0-1 1,0 1 0,1-1 0,-1 1 0,0-1 0,0 1-1,0-1 1,0 1 0,0-1 0,1 1 0,-1-1 0,0 1-1,0-1 1,0 1 0,-1-1 0,1 1 0,0-1 0,0 1-1,0-1 1,0 1 0,0-1 0,-1 1 0,1-1 0,0 1-1,0-1 1,-1 1 0,1-1 0,0 1 0,-1 0 0,1-1-1,0 1 1,-1 0 0,1-1 0,-1 1 0,1 0 0,0-1-1,-1 1 1,1 0 0,-1 0 0,1-1 0,-1 1 0,1 0-1,-1 0 1,1 0 0,-1 0 0,1 0 0,-1 0 0,0 0-1,1 0 1,-1 0 0,1 0 0,-1 0 0,-29 0-48,27 2 42,0-1 0,0 1 0,0-1 0,1 1 1,-1 0-1,0 0 0,1 0 0,-1 1 0,1-1 0,0 0 0,0 1 0,-1 0 0,2-1 0,-1 1 0,0 0 1,1 0-1,-1 0 0,1 0 0,0 0 0,0 1 0,0-1 0,0 0 0,1 0 0,-1 5 0,0-5 5,1 0 0,-1-1 0,1 1 0,0 0 0,-1 0 0,2 0 0,-1-1 0,0 1 0,0 0 0,1 0 0,-1 0 0,1-1 0,0 1 0,0 0 0,0-1 0,0 1 0,1-1 0,-1 1 0,1-1 0,-1 1 0,1-1 0,0 0 0,0 0 0,0 0 0,0 0 0,0 0 0,0-1 0,1 1 0,2 1 0,3 0 8,0-1 0,1 0 0,-1-1 0,0 1 1,0-2-1,1 1 0,-1-1 0,0-1 0,1 1 0,-1-1 0,0-1 0,14-3 0,5-4-11,-1-2 0,36-18 0,11-5-61,-73 34 67,1-1-1,-1 1 0,1-1 0,-1 1 0,1 0 0,-1 0 0,1-1 1,-1 1-1,1 0 0,0 0 0,-1 0 0,1 0 0,-1 0 1,1-1-1,0 1 0,-1 0 0,1 0 0,-1 1 0,1-1 0,0 0 1,-1 0-1,1 0 0,-1 0 0,1 0 0,-1 1 0,1-1 0,-1 0 1,1 0-1,0 1 0,-1-1 0,1 1 0,-1-1 0,0 0 1,1 1-1,0 0 0,0 21 530,-1 5 238,0-26-741,1 0-1,-1 0 1,0 0-1,0-1 1,1 1-1,-1 0 1,1 0-1,-1-1 1,1 1-1,-1 0 1,1-1-1,-1 1 1,1 0-1,0-1 1,-1 1-1,1-1 1,0 1-1,0-1 1,-1 1-1,1-1 1,0 0-1,0 1 1,0-1-1,-1 0 1,1 0-1,0 0 1,2 1-1,11-1 27,0 0-1,0-1 0,1 0 1,-1-1-1,0 0 1,0-2-1,0 1 0,17-8 1,-15 5-237,0 1 1,1 0 0,0 2 0,0 0 0,20-1 0,-36 4 140,0 0 1,0 1 0,0-1 0,0 0 0,0 1-1,1-1 1,-2 1 0,1-1 0,0 1 0,0-1-1,0 1 1,0 0 0,0-1 0,0 1 0,-1 0 0,1 0-1,0 0 1,0 0 0,-1 0 0,1-1 0,-1 1-1,1 0 1,-1 0 0,1 1 0,-1-1 0,0 0 0,0 0-1,1 0 1,-1 0 0,0 0 0,0 0 0,0 2-1,-3 11-6640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3.712"/>
    </inkml:context>
    <inkml:brush xml:id="br0">
      <inkml:brushProperty name="width" value="0.025" units="cm"/>
      <inkml:brushProperty name="height" value="0.025" units="cm"/>
    </inkml:brush>
  </inkml:definitions>
  <inkml:trace contextRef="#ctx0" brushRef="#br0">200 19 15631,'0'0'5061,"-9"-4"-2809,4 1-2063,-1 1 0,0 0 0,1 0-1,-1 1 1,0-1 0,0 1-1,0 0 1,0 1 0,0 0 0,0 0-1,0 0 1,0 0 0,0 1-1,0 0 1,0 0 0,0 1-1,0 0 1,0 0 0,-10 5 0,-27 26-95,41-31-99,0-1 0,1 1 0,-1 0 0,0 0 0,1 0 0,0 0 0,-1 0 0,1 0 0,0 1 0,0-1 0,0 0 0,1 1 0,-1-1 0,0 0 0,1 1 0,-1-1 0,1 1 0,0-1 0,0 4 0,4-4 8,-1-1-1,0 0 1,1 0-1,-1 0 1,1 0-1,0-1 1,-1 1-1,1-1 1,0 0-1,-1 0 1,1 0-1,3-1 1,6 1-30,4 1-59,1 2 0,0 0 0,-1 0 0,17 7 0,-30-9 84,0 0 0,0 0 0,0 1 0,-1-1 1,1 1-1,-1 0 0,1 0 0,-1 0 0,0 0 1,0 1-1,0 0 0,0-1 0,0 1 0,-1 0 1,1 0-1,-1 0 0,1 1 0,-1-1 0,0 1 1,-1-1-1,1 1 0,-1-1 0,1 1 0,0 4 0,-3-5 18,1 0 0,-1 0 0,1 0-1,-1 0 1,0 0 0,0-1 0,-1 1-1,1 0 1,0-1 0,-1 1-1,0-1 1,0 1 0,1-1 0,-1 0-1,0 0 1,-1 0 0,1 0 0,0 0-1,-1 0 1,1-1 0,-6 3-1,-59 30 317,67-34-332,-8 4 23,1-1-13,0 1 0,0-1 0,0-1 0,0 1 0,-1-1 0,1 0 1,-1-1-1,1 0 0,-1 0 0,-15-1 0,23 0-68,-1 0 0,1-1 1,-1 1-1,0-1 0,1 1 0,-1-1 0,1 1 0,0-1 1,-1 0-1,1 1 0,-1-1 0,1 0 0,0 1 1,-1-1-1,1 0 0,0 1 0,0-1 0,0 0 1,-1 1-1,1-1 0,0 0 0,0 0 0,0 1 0,0-1 1,0 0-1,0 0 0,0 1 0,1-1 0,-1 0 1,0 1-1,0-1 0,0 0 0,1 1 0,-1-1 1,0 0-1,1 1 0,-1-1 0,1 0 0,0 0 1,16-25-2969,-6 13 681,0 1 0,0 1 0,15-12 0,12-6-4323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4.105"/>
    </inkml:context>
    <inkml:brush xml:id="br0">
      <inkml:brushProperty name="width" value="0.025" units="cm"/>
      <inkml:brushProperty name="height" value="0.025" units="cm"/>
    </inkml:brush>
  </inkml:definitions>
  <inkml:trace contextRef="#ctx0" brushRef="#br0">0 15 9353,'0'0'3075,"8"-1"235,-1 0-2927,-1 0 1,0 1-1,0 0 1,0 0-1,1 1 1,-1 0-1,0 0 1,0 0-1,0 0 1,0 1 0,0 0-1,9 5 1,-9-4-81,0 0 0,0-1 0,1 0 1,-1 0-1,1 0 0,-1-1 0,11 1 1,-16-2-196,1 0 1,-1 0 0,1 0 0,-1 0 0,1 0-1,-1 0 1,1-1 0,-1 1 0,1 0 0,-1-1-1,0 1 1,1-1 0,-1 1 0,0-1 0,1 0-1,-1 0 1,0 0 0,0 1 0,0-1 0,0 0-1,0 0 1,0-1 0,0 1 0,0 0-1,0 0 1,0 0 0,0-1 0,-1 1 0,1 0-1,-1-1 1,1 1 0,-1 0 0,1-1 0,-1 1-1,0-1 1,0 1 0,1-1 0,-1 1 0,0 0-1,-1-3 1,1 4-99,0-1 0,-1 1 1,1 0-1,0-1 0,-1 1 0,1-1 0,-1 1 0,1-1 0,-1 1 1,1 0-1,-1-1 0,1 1 0,-1 0 0,1 0 0,-1 0 1,1-1-1,-1 1 0,0 0 0,1 0 0,-1 0 0,1 0 0,-1 0 1,0 0-1,1 0 0,-1 0 0,1 0 0,-1 0 0,0 0 1,1 0-1,-1 0 0,1 1 0,-1-1 0,1 0 0,-1 0 0,0 1 1,-24 8-25,17-4 18,1 0-1,0 0 0,0 1 1,0 1-1,1-1 1,-7 8-1,10-10 2,0 0 0,0 0 0,0 0 1,1 0-1,-1 1 0,1-1 0,0 1 0,0 0 0,0-1 1,1 1-1,0 0 0,-1 7 0,2-12-4,0 1 0,1 0 1,-1 0-1,0 0 0,1 0 0,-1-1 0,0 1 0,1 0 0,-1 0 0,1-1 0,0 1 1,-1 0-1,1-1 0,-1 1 0,1-1 0,0 1 0,0-1 0,-1 1 0,1-1 1,0 1-1,0-1 0,-1 0 0,1 1 0,0-1 0,0 0 0,0 0 0,0 0 0,0 1 1,-1-1-1,1 0 0,0 0 0,0 0 0,0 0 0,1-1 0,34-3-397,-28 1-214,0 0 1,-1 0-1,1-1 1,-1 0 0,1-1-1,-2 0 1,10-8 0,44-44-8930,-57 54 8829,31-32-7410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1.745"/>
    </inkml:context>
    <inkml:brush xml:id="br0">
      <inkml:brushProperty name="width" value="0.025" units="cm"/>
      <inkml:brushProperty name="height" value="0.025" units="cm"/>
    </inkml:brush>
  </inkml:definitions>
  <inkml:trace contextRef="#ctx0" brushRef="#br0">101 1 1730,'1'0'413,"-1"0"0,1 0-1,0 0 1,-1 1 0,1-1 0,-1 0 0,1 1 0,0-1 0,-1 0 0,1 1 0,-1-1 0,1 1 0,-1-1 0,1 1 0,-1-1 0,1 1 0,-1-1-1,0 1 1,1-1 0,-1 1 0,0 0 0,1-1 0,-1 1 0,0 0 0,0-1 0,0 1 0,1 0 0,-1-1 0,0 1 0,0 0 0,0-1 0,0 1-1,0 0 1,0 0 0,-19 15 5346,17-15-5685,0 0 0,0 0-1,1 0 1,-1 0-1,0 0 1,1 0 0,-1 0-1,1 0 1,0 1 0,-1-1-1,1 0 1,0 1 0,0 0-1,-1-1 1,1 1 0,0 0-1,1-1 1,-1 1 0,0 0-1,1 0 1,-1 0 0,0-1-1,1 1 1,-1 4-1,3-4-200,0-1 0,0 0 0,0 1 0,0-1 0,0 0 0,0 0 0,0 0 0,0 0 0,0 0-1,1-1 1,-1 1 0,0-1 0,1 0 0,-1 1 0,0-1 0,0 0 0,1 0 0,2-1-1,3 2-393,-5-1 435,72 13-730,-71-12 821,1 0 0,-1 0 0,0 0 0,0 1 0,-1 0 0,1-1 0,0 1 0,0 0 0,-1 1 0,1-1 0,-1 1 0,0-1 0,0 1 0,0 0 0,4 5 0,-7-7 49,1 0-1,-1-1 0,0 1 0,1 0 1,-1 0-1,0 0 0,1 0 0,-1 0 1,0-1-1,0 1 0,0 0 0,0 0 1,0 0-1,0 0 0,0 0 0,0 0 1,-1 0-1,1 0 0,0-1 0,0 1 1,-1 0-1,1 0 0,-1 0 0,1 0 0,-1 1 1,-23 14 1201,-40 2 548,57-17-1612,-9 3-339,0-1 0,0-1 0,0-1 0,0 0 0,0-2 0,-18-1 0,16-6-5564,6-8-6817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4.451"/>
    </inkml:context>
    <inkml:brush xml:id="br0">
      <inkml:brushProperty name="width" value="0.025" units="cm"/>
      <inkml:brushProperty name="height" value="0.025" units="cm"/>
    </inkml:brush>
  </inkml:definitions>
  <inkml:trace contextRef="#ctx0" brushRef="#br0">111 1 11243,'0'0'11851,"-6"14"-10944,-7 17-420,-45 109 1660,50-120-1779,2 0 0,0 0 0,1 1 0,2-1 0,-3 27 0,6-46-341,0 0-1,0 0 0,0 0 1,0 0-1,0 0 0,1-1 1,-1 1-1,0 0 0,0 0 1,0 0-1,1 0 0,-1-1 1,1 1-1,-1 0 0,0 0 1,1 0-1,-1-1 0,1 1 1,0 0-1,-1-1 0,1 1 1,-1 0-1,1-1 0,0 1 1,0-1-1,-1 1 0,1-1 1,0 0-1,0 1 0,0-1 1,1 1-1,1-1 34,0 1-1,1-1 1,-1 0 0,0 0 0,0-1-1,0 1 1,0-1 0,0 1 0,5-3-1,6-2 40,0 0 0,-1-1 1,14-9-1,19-17-212,-1-1-1,-2-3 1,-1-2 0,58-69 0,-92 97-1599</inkml:trace>
  <inkml:trace contextRef="#ctx0" brushRef="#br0" timeOffset="1">240 222 16303,'0'0'7784,"0"47"-6983,10-37-641,3 6-128,3-2-289,-4-2-2849,-3-4-2852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5.033"/>
    </inkml:context>
    <inkml:brush xml:id="br0">
      <inkml:brushProperty name="width" value="0.025" units="cm"/>
      <inkml:brushProperty name="height" value="0.025" units="cm"/>
    </inkml:brush>
  </inkml:definitions>
  <inkml:trace contextRef="#ctx0" brushRef="#br0">176 0 15375,'0'0'7030,"-2"12"-6213,-5 13-436,-1 0 1,-1 0 0,-1-1-1,-14 27 1,-65 98 224,82-138-520,5-8 9,0 0-1,-1 0 1,1 0-1,0 1 1,1-1-1,-1 1 0,1-1 1,-1 1-1,0 5 1,26-18 220,24-21-430,69-57-1,-78 56-8,0 1 0,78-43-1,-117 73 125,1-1-1,-1 1 1,1 0-1,-1-1 0,1 1 1,-1 0-1,1-1 0,-1 1 1,1 0-1,0 0 1,-1 0-1,1 0 0,-1-1 1,1 1-1,0 0 0,-1 0 1,1 0-1,-1 0 1,1 0-1,0 1 0,-1-1 1,1 0-1,-1 0 0,1 0 1,0 0-1,-1 1 1,1-1-1,-1 0 0,1 0 1,0 2-1,1 17-34,-17 25 52,-7-1 377,13-28 11,1 0 0,0 0 0,2 1 0,0 0 0,-8 31 0,14-47-439,0 0 1,0 1-1,0-1 0,0 0 1,0 0-1,0 0 1,0 1-1,0-1 0,0 0 1,0 0-1,1 0 0,-1 1 1,0-1-1,0 0 0,0 0 1,0 0-1,0 0 0,0 1 1,0-1-1,1 0 1,-1 0-1,0 0 0,0 0 1,0 0-1,0 1 0,1-1 1,-1 0-1,0 0 0,0 0 1,0 0-1,0 0 0,1 0 1,-1 0-1,0 0 0,0 0 1,0 0-1,1 0 1,-1 0-1,0 0 0,0 0 1,0 0-1,1 0 0,-1 0 1,0 0-1,0 0 0,0 0 1,1 0-1,-1 0 0,0 0 1,0 0-1,0 0 1,1 0-1,-1-1 0,0 1 1,0 0-1,0 0 0,0 0 1,1 0-1,-1 0 0,0-1 1,0 1-1,0 0 1,10-7-2466,3-9-3394,3-4-4053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5.366"/>
    </inkml:context>
    <inkml:brush xml:id="br0">
      <inkml:brushProperty name="width" value="0.025" units="cm"/>
      <inkml:brushProperty name="height" value="0.025" units="cm"/>
    </inkml:brush>
  </inkml:definitions>
  <inkml:trace contextRef="#ctx0" brushRef="#br0">140 0 14894,'0'0'5573,"-9"8"-3752,0 1-1411,1-1 1,0 2-1,0-1 1,1 1-1,0 0 1,1 1-1,0 0 1,1-1-1,-4 14 1,-4 13 195,1 1 1,3 0-1,1 1 0,1-1 0,3 1 1,0 42-1,4-80-585,0-1 0,0 1-1,0 0 1,0-1 0,0 1 0,0 0-1,0-1 1,0 1 0,0-1 0,0 1-1,0 0 1,1-1 0,-1 1 0,0-1-1,1 1 1,-1 0 0,0-1 0,1 1-1,-1-1 1,1 1 0,-1-1 0,0 1-1,1-1 1,-1 0 0,1 1 0,0-1-1,-1 0 1,1 1 0,-1-1 0,1 0-1,-1 1 1,1-1 0,0 0 0,1 0-1,27-6 485,27-24-102,-16-3-601,-1-1 1,-1-2-1,-3-1 0,-1-2 1,-1-1-1,28-48 1,-58 78-4740,-17 19-1636,-5 5-1626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5.698"/>
    </inkml:context>
    <inkml:brush xml:id="br0">
      <inkml:brushProperty name="width" value="0.025" units="cm"/>
      <inkml:brushProperty name="height" value="0.025" units="cm"/>
    </inkml:brush>
  </inkml:definitions>
  <inkml:trace contextRef="#ctx0" brushRef="#br0">17 0 12940,'0'0'8264,"-16"58"-5734,16-44-191,5-2-834,11-3-704,2-3-449,3-3-256,1-3-96,1 0-1121,0-3-1665,0-10-1667,1-5-2081,-1-5-2947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6.045"/>
    </inkml:context>
    <inkml:brush xml:id="br0">
      <inkml:brushProperty name="width" value="0.025" units="cm"/>
      <inkml:brushProperty name="height" value="0.025" units="cm"/>
    </inkml:brush>
  </inkml:definitions>
  <inkml:trace contextRef="#ctx0" brushRef="#br0">193 150 13068,'0'0'12028,"-4"12"-11692,-19 46 26,-34 105 745,49-137-1410,1 2-1,2-1 1,1 1-1,0 39 1,0-83-12301</inkml:trace>
  <inkml:trace contextRef="#ctx0" brushRef="#br0" timeOffset="1">14 342 9993,'0'0'7976,"-14"-53"-4773,14 44-512,7 2-449,11 1-865,11 4-320,5 0-416,5 2-321,0 0-224,4 0-96,0 0-128,0 0-1538,-8 0-2049,5-3-2115,-1-17-6245</inkml:trace>
  <inkml:trace contextRef="#ctx0" brushRef="#br0" timeOffset="2">595 1 16848,'0'0'5253,"-50"33"-3844,34-6 1,3 7-674,2 0-479,10 2-193,1-4-64,0-2-1762,0-6-3395,0-6-9833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4:36.434"/>
    </inkml:context>
    <inkml:brush xml:id="br0">
      <inkml:brushProperty name="width" value="0.025" units="cm"/>
      <inkml:brushProperty name="height" value="0.025" units="cm"/>
    </inkml:brush>
  </inkml:definitions>
  <inkml:trace contextRef="#ctx0" brushRef="#br0">19 1 11787,'0'0'9001,"-16"67"-6311,14-49-992,2 1-1346,0-5-288,0-6-2178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35.003"/>
    </inkml:context>
    <inkml:brush xml:id="br0">
      <inkml:brushProperty name="width" value="0.025" units="cm"/>
      <inkml:brushProperty name="height" value="0.025" units="cm"/>
    </inkml:brush>
  </inkml:definitions>
  <inkml:trace contextRef="#ctx0" brushRef="#br0">106 51 10346,'0'0'11867,"1"-8"-11253,-1 6-599,-1 1 14,1-1-1,0 1 1,0 0 0,0-1 0,0 1 0,0-1-1,0 1 1,0-1 0,0 1 0,1-1-1,-1 1 1,0 0 0,1-1 0,0 1 0,-1 0-1,1-1 1,0 1 0,-1 0 0,1 0-1,0 0 1,0-1 0,0 1 0,0 0 0,0 0-1,0 0 1,0 1 0,1-1 0,-1 0-1,0 0 1,0 1 0,1-1 0,-1 0 0,0 1-1,1-1 1,-1 1 0,1 0 0,-1-1 0,0 1-1,1 0 1,-1 0 0,1 0 0,-1 0-1,3 1 1,-2-2-11,1 1-1,-1 0 1,0 0 0,1 0-1,-1 1 1,0-1 0,0 0-1,1 1 1,-1 0 0,0-1-1,0 1 1,0 0 0,0 0-1,0 0 1,0 0-1,0 1 1,0-1 0,0 1-1,0-1 1,2 3 0,-3-2-1,-1 0 0,1 0 0,0 0 0,0 0 0,-1 0 0,1 0 0,-1 0 0,0 0 0,0 0 0,0 0 0,0 1 0,0-1 0,0 0 0,0 0 0,-1 0 0,1 0 0,-1 0 0,1 0 0,-1 0 0,0 0 0,0 0 0,0 0 1,-2 2-1,-4 6 92,-1 1 0,0-2 0,-1 1 0,0-1 0,0-1-1,-1 1 1,0-2 0,0 1 0,-1-2 0,0 1 0,-15 5 0,36-13-113,0 1-1,0 0 1,0 0-1,0 1 1,0 0-1,17 4 0,-17-2 0,0 0 0,-1 0 0,1 1 0,-1 0 0,0 1 0,-1 0 0,14 9-1,-20-12 12,0-1 0,0 1-1,0-1 1,0 1-1,0-1 1,-1 1 0,1 0-1,0 0 1,-1 0-1,0 0 1,1 0-1,-1 1 1,0-1 0,0 0-1,0 0 1,0 1-1,-1-1 1,1 0-1,-1 1 1,1-1 0,-1 1-1,0-1 1,0 1-1,0-1 1,0 1 0,-1-1-1,1 1 1,-1-1-1,1 0 1,-1 1-1,0-1 1,0 0 0,0 1-1,0-1 1,0 0-1,-2 3 1,-2 1 228,-1-1 1,0 1-1,0-1 1,0-1-1,-1 1 1,1-1-1,-1 0 1,0 0-1,-1-1 1,1 0-1,0 0 1,-15 3-1,14-4-121,1 0 0,-1-1 1,0 1-1,1-2 0,-1 1 1,0-1-1,1 0 0,-1 0 0,0-1 1,1 0-1,-1-1 0,1 1 0,-12-5 1,17 5-186,0 0 0,0 0 1,1 0-1,-1 0 0,0 0 0,0 0 1,0-1-1,1 1 0,-1-1 1,1 1-1,-1-1 0,1 1 1,0-1-1,-1 0 0,1 0 0,0 0 1,0 0-1,0 0 0,1 0 1,-1 0-1,0 0 0,1 0 1,-1 0-1,1 0 0,0 0 0,0 0 1,0-3-1,0 2-620,1-1 0,0 1 0,1-1-1,-1 1 1,1 0 0,-1-1 0,1 1 0,0 0-1,0 0 1,0 0 0,1 0 0,-1 1 0,1-1-1,5-4 1,10-9-5869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35.330"/>
    </inkml:context>
    <inkml:brush xml:id="br0">
      <inkml:brushProperty name="width" value="0.025" units="cm"/>
      <inkml:brushProperty name="height" value="0.025" units="cm"/>
    </inkml:brush>
  </inkml:definitions>
  <inkml:trace contextRef="#ctx0" brushRef="#br0">136 12 11627,'0'0'1292,"10"-2"785,-1-1-1432,0 1 1,1 0 0,0 1-1,-1 0 1,19 0 0,-24 2-428,0-1 0,1 1 0,-1 0 0,0 0 0,1 1 0,-1-1 0,0 1 0,0 0 0,0 0 0,0 0 0,-1 0 0,1 1 1,-1-1-1,1 1 0,-1 0 0,0 0 0,6 7 0,-4-1 31,0-1-1,0 1 1,-1 0 0,0 1-1,-1-1 1,0 1 0,0-1-1,-1 1 1,0 0 0,-1 0-1,0 0 1,0 0 0,-1 0-1,-2 13 1,0 2 2,-2-1 1,-1 1-1,0-1 0,-15 39 0,2-18-443,-2 0 0,-1-2-1,-3 0 1,-1-1 0,-2-2 0,-61 70 0,58-84-3021,7-16-3445,2-9-6608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39.998"/>
    </inkml:context>
    <inkml:brush xml:id="br0">
      <inkml:brushProperty name="width" value="0.025" units="cm"/>
      <inkml:brushProperty name="height" value="0.025" units="cm"/>
    </inkml:brush>
  </inkml:definitions>
  <inkml:trace contextRef="#ctx0" brushRef="#br0">25 1 7431,'0'0'9502,"-2"11"-8423,-4 49-241,2 0 0,5 69 0,1-117-1397,-5-36-10119,-10 2 5873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0.346"/>
    </inkml:context>
    <inkml:brush xml:id="br0">
      <inkml:brushProperty name="width" value="0.025" units="cm"/>
      <inkml:brushProperty name="height" value="0.025" units="cm"/>
    </inkml:brush>
  </inkml:definitions>
  <inkml:trace contextRef="#ctx0" brushRef="#br0">65 116 7207,'0'0'2520,"-7"-10"-124,-2 0-1522,5 7-518,1-1 1,0 0-1,0 1 1,0-1-1,0 0 0,1 0 1,0-1-1,0 1 1,0 0-1,-2-7 0,3 10-195,1 0-1,0 0 0,-1 0 0,1-1 1,0 1-1,0 0 0,0 0 1,0 0-1,0 0 0,0-1 0,0 1 1,0 0-1,0 0 0,1 0 1,-1 0-1,0 0 0,1 0 0,-1 0 1,1-1-1,-1 1 0,1 0 1,-1 0-1,1 1 0,0-1 0,1-1 1,0 0-48,0 0 0,0 1 0,1 0 0,-1-1 0,0 1 0,1 0 0,-1 0 0,1 0 0,0 1 0,4-2 0,9 1-175,0 0 0,0 1 1,17 1-1,-23 0 343,0 0-279,0 0 0,-1 1 0,1 0-1,0 0 1,-1 1 0,1 1-1,-1 0 1,0 0 0,0 1-1,0 0 1,13 10 0,-17-12 66,-1 1 1,0 0-1,1 0 1,-2 0-1,1 1 1,0-1-1,-1 1 1,0 0-1,0 0 1,0 0-1,0 0 1,-1 0-1,0 1 0,0-1 1,-1 1-1,1 0 1,-1-1-1,0 1 1,-1 0-1,0 0 1,0 7-1,-1-10 85,0 1 1,0-1-1,-1 0 0,1 0 0,-1 1 0,0-1 1,0 0-1,0 0 0,0-1 0,-1 1 0,1 0 1,-1-1-1,0 1 0,0-1 0,1 0 0,-1 0 1,-1 0-1,1 0 0,0-1 0,-7 3 0,-6 3 287,0-1 0,0-1-1,-18 4 1,-62 4 617,86-12-1016,0-1-1,0 0 1,0 0 0,0-1-1,0-1 1,0 0 0,-13-4-1,103 1-12195,-46 5 4953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2.074"/>
    </inkml:context>
    <inkml:brush xml:id="br0">
      <inkml:brushProperty name="width" value="0.025" units="cm"/>
      <inkml:brushProperty name="height" value="0.025" units="cm"/>
    </inkml:brush>
  </inkml:definitions>
  <inkml:trace contextRef="#ctx0" brushRef="#br0">45 0 17809,'0'0'5157,"-34"77"-4324,24-42-513,10 2 64,0 1-256,7-6-96,11-3 32,10-5 0,1-6-32,-2-4-704,-6-4-641,-10-5-193,-38-4-9512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1.743"/>
    </inkml:context>
    <inkml:brush xml:id="br0">
      <inkml:brushProperty name="width" value="0.025" units="cm"/>
      <inkml:brushProperty name="height" value="0.025" units="cm"/>
    </inkml:brush>
  </inkml:definitions>
  <inkml:trace contextRef="#ctx0" brushRef="#br0">25 1 9097,'-1'0'241,"1"0"1,-1 0-1,1 0 1,-1 0 0,1 0-1,-1 0 1,1 0-1,-1 0 1,1 0-1,-1 0 1,1 1 0,-1-1-1,1 0 1,-1 0-1,1 1 1,-1-1-1,1 0 1,-1 0 0,1 1-1,0-1 1,-1 1-1,1-1 1,-1 0 0,1 1-1,0-1 1,-1 1-1,1-1 1,0 1-1,0-1 1,-1 2 0,-2 3 1396,-5-3-6404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2.169"/>
    </inkml:context>
    <inkml:brush xml:id="br0">
      <inkml:brushProperty name="width" value="0.025" units="cm"/>
      <inkml:brushProperty name="height" value="0.025" units="cm"/>
    </inkml:brush>
  </inkml:definitions>
  <inkml:trace contextRef="#ctx0" brushRef="#br0">70 0 11627,'0'0'13191,"-3"11"-12572,1-1-454,-60 267 2260,59-243-2046,4-34-376,-1 0 0,0 0 0,0 0 0,0-1 1,0 1-1,0 0 0,0 0 0,0 0 0,0 0 1,1-1-1,-1 1 0,0 0 0,0 0 0,0 0 0,0 0 1,1 0-1,-1 0 0,0-1 0,0 1 0,0 0 1,0 0-1,1 0 0,-1 0 0,0 0 0,0 0 1,0 0-1,1 0 0,-1 0 0,0 0 0,0 0 1,1 0-1,-1 0 0,0 0 0,0 0 0,0 0 1,1 0-1,-1 0 0,0 0 0,0 0 0,0 0 1,1 0-1,-1 1 0,0-1 0,0 0 0,0 0 1,0 0-1,1 0 0,-1 0 0,0 1 0,0-1 1,0 0-1,0 0 0,0 0 0,0 0 0,0 1 1,1-1-1,-1 0 0,0 0 0,0 0 0,0 1 1,0-1-1,0 0 0,0 0 0,0 0 0,0 1 1,0-1-1,0 0 0,0 1 0,10-13-58,-4 1-799,0-1-1,0 0 1,-1-1-1,4-14 1,-6 14-1082,0 0 1,-1 0 0,0-1-1,-1-15 1,-1-7-4135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2.497"/>
    </inkml:context>
    <inkml:brush xml:id="br0">
      <inkml:brushProperty name="width" value="0.025" units="cm"/>
      <inkml:brushProperty name="height" value="0.025" units="cm"/>
    </inkml:brush>
  </inkml:definitions>
  <inkml:trace contextRef="#ctx0" brushRef="#br0">13 47 9961,'-1'0'359,"0"-1"0,1 1-1,-1-1 1,0 1 0,0-1-1,0 0 1,1 0 0,-1 1-1,0-1 1,1 0 0,-1 0-1,1 0 1,-1 0 0,1 1-1,-1-1 1,1 0 0,-1 0-1,1 0 1,0 0 0,0 0-1,-1 0 1,1 0-1,0 0 1,0 0 0,0 0-1,1-2 1,24-2 6734,-8 5-7849,69-7 2776,74-3-4190,-160 10 2085,1 0 0,-1 0-1,0 0 1,0 0-1,0 0 1,1 0-1,-1 0 1,0 0-1,0 0 1,0 0-1,1 0 1,-1 0-1,0 0 1,0 0-1,0 0 1,1 0 0,-1 1-1,0-1 1,0 0-1,0 0 1,1 0-1,-1 0 1,0 0-1,0 0 1,0 1-1,0-1 1,1 0-1,-1 0 1,0 0 0,0 1-1,0-1 1,0 0-1,0 0 1,0 0-1,0 1 1,0-1-1,0 0 1,0 0-1,0 0 1,1 1-1,-1-1 1,0 0-1,0 0 1,0 0 0,-1 1-1,1-1 1,0 0-1,0 0 1,0 1-1,0-1 1,0 0-1,0 0 1,0 0-1,0 0 1,0 1-1,0-1 1,-1 0 0,1 0-1,0 0 1,0 1-1,-11 11-3626,-7-2-1664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2.872"/>
    </inkml:context>
    <inkml:brush xml:id="br0">
      <inkml:brushProperty name="width" value="0.025" units="cm"/>
      <inkml:brushProperty name="height" value="0.025" units="cm"/>
    </inkml:brush>
  </inkml:definitions>
  <inkml:trace contextRef="#ctx0" brushRef="#br0">24 0 11115,'0'0'12908,"64"14"-11915,-32-19-513,-1 1-352,-3 4-96,-3 0-64,-7 0-1409,-11 7-1025,-7 3-1282,0 2-3139</inkml:trace>
  <inkml:trace contextRef="#ctx0" brushRef="#br0" timeOffset="1">1 131 4324,'0'0'17745,"12"48"-16784,13-43-513,7-1-320,4-3 0,9-1-224,-1-1-2082,-5 1-1825,-1-3-3429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3.252"/>
    </inkml:context>
    <inkml:brush xml:id="br0">
      <inkml:brushProperty name="width" value="0.025" units="cm"/>
      <inkml:brushProperty name="height" value="0.025" units="cm"/>
    </inkml:brush>
  </inkml:definitions>
  <inkml:trace contextRef="#ctx0" brushRef="#br0">125 1 11691,'0'0'4399,"-8"0"-2429,4 0-1791,-1-1 0,1 1 0,0 0 0,-1 0 1,1 1-1,-1-1 0,1 1 0,0 0 0,-1 0 1,1 1-1,0-1 0,0 1 0,0 0 0,0 0 1,0 0-1,1 1 0,-1-1 0,0 1 0,1 0 0,0 0 1,0 0-1,-4 5 0,5-5-178,-1 0 0,1 0 0,0 0 1,0 0-1,1 1 0,-1-1 0,1 0 0,-1 1 0,1-1 1,0 1-1,0 0 0,1-1 0,-1 6 0,1-8 6,0 1 0,1-1-1,-1 0 1,1 1 0,-1-1 0,1 0 0,0 0-1,-1 1 1,1-1 0,0 0 0,0 0-1,0 0 1,0 0 0,0 0 0,0 0 0,0 0-1,0 0 1,0-1 0,0 1 0,0 0-1,1-1 1,-1 1 0,0-1 0,0 1 0,1-1-1,-1 1 1,0-1 0,1 0 0,-1 0-1,0 0 1,1 0 0,-1 0 0,1 0 0,-1 0-1,0 0 1,2-1 0,42 1 105,57 1 37,-101-1-111,0 0-1,1 0 0,-1 0 0,1 0 1,-1 0-1,1 1 0,-1-1 0,0 1 1,1-1-1,-1 1 0,0-1 0,1 1 1,-1-1-1,0 1 0,0 0 0,1 0 1,-1 0-1,0 0 0,0 0 0,0 0 1,0 0-1,0 0 0,0 0 0,-1 0 1,1 1-1,0-1 0,-1 0 0,1 0 1,0 1-1,-1-1 0,0 0 0,1 1 1,-1-1-1,0 1 0,1-1 0,-1 1 1,0-1-1,0 1 0,0-1 0,-1 0 1,1 1-1,-1 1 0,0 1 105,0 0 0,0 0 0,-1 0-1,0 0 1,1 0 0,-2 0 0,1-1 0,0 1 0,-1-1-1,1 0 1,-1 1 0,0-1 0,-5 4 0,-1-2 4,1 0 0,-1 0 1,0-1-1,0 0 0,-1-1 1,1 1-1,-1-2 0,0 0 0,0 0 1,0 0-1,0-2 0,0 1 0,0-1 1,-14-2-1,24 2-245,-1 0 1,0 0-1,0 0 0,0 0 1,1-1-1,-1 1 0,0 0 1,0-1-1,1 1 1,-1 0-1,0-1 0,1 1 1,-1-1-1,0 1 0,1-1 1,-1 1-1,1-1 0,-1 0 1,1 1-1,-1-1 0,1 0 1,0 1-1,-1-1 1,1 0-1,-1-1 0,0-20-6828,6 2-2239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5.290"/>
    </inkml:context>
    <inkml:brush xml:id="br0">
      <inkml:brushProperty name="width" value="0.025" units="cm"/>
      <inkml:brushProperty name="height" value="0.025" units="cm"/>
    </inkml:brush>
  </inkml:definitions>
  <inkml:trace contextRef="#ctx0" brushRef="#br0">113 269 8872,'0'0'12124,"-7"-1"-11115,4 1-978,1-1 0,-1 1 0,1 0 0,-1 0 1,1 0-1,0 0 0,-1 1 0,1-1 0,-1 0 0,1 1 1,0 0-1,-1 0 0,1 0 0,0 0 0,0 0 0,-1 0 1,1 0-1,-2 2 0,-1 2 42,0 0 1,1 0-1,0 0 1,0 1-1,0 0 1,1-1-1,-4 8 1,7-12-71,-17 36 536,16-35-495,0 0 0,0 0 0,1 0 0,-1 0 0,0 0 0,1 0 0,0 0 0,0 0 1,-1 1-1,1-1 0,0 0 0,1 0 0,-1 0 0,0 0 0,1 0 0,0 4 0,0-6-37,0 0-1,0 1 1,-1-1-1,1 0 1,0 0-1,0 0 1,0 0-1,-1 0 1,1 0-1,0 0 1,0 0-1,0-1 0,-1 1 1,1 0-1,0 0 1,0-1-1,-1 1 1,1 0-1,0-1 1,0 1-1,-1-1 1,1 1-1,-1-1 1,1 1-1,0-1 0,-1 1 1,2-2-1,16-15 139,12-22-15,-24 29-120,2 0-1,0 0 0,0 1 1,0 0-1,16-12 1,-24 21-14,0 0 0,0 0 0,0-1-1,1 1 1,-1 0 0,0 0 0,0 0 0,1 0 0,-1 0 0,0 0-1,0 0 1,1 0 0,-1 0 0,0 0 0,0 0 0,1 0 0,-1 0-1,0 0 1,0 0 0,1 0 0,-1 0 0,0 0 0,0 0 0,1 1-1,-1-1 1,0 0 0,0 0 0,0 0 0,1 0 0,-1 0 0,0 1-1,0-1 1,0 0 0,0 0 0,1 0 0,-1 1 0,0-1 0,0 0-1,0 0 1,0 1 0,0-1 0,0 0 0,0 0 0,1 1 0,3 19-56,-1 27 69,-3-43-18,7 297 2262,-7-295-2135,-1 0 0,1 0 0,-1 0 0,-1 0 0,1 0 0,-1-1 0,0 1-1,-4 8 1,5-12-93,0-1-1,1 1 1,-1-1 0,0 0-1,0 0 1,0 1-1,0-1 1,0 0-1,0 0 1,0 0-1,0 0 1,0 0-1,-1 0 1,1 0-1,0 0 1,-1 0-1,1-1 1,-1 1-1,1-1 1,-1 1 0,1-1-1,-1 1 1,1-1-1,-1 0 1,1 0-1,-1 0 1,1 0-1,-1 0 1,1 0-1,-1 0 1,1 0-1,-1-1 1,1 1-1,-1 0 1,1-1 0,-1 0-1,1 1 1,-2-2-1,0 0-9,0-1-1,0 1 0,1-1 1,-1 0-1,1 0 1,0 1-1,0-2 0,0 1 1,0 0-1,0 0 1,1-1-1,0 1 0,-1-1 1,1 1-1,0-1 1,1 1-1,-1-1 1,0-4-1,0-3-29,0 0-1,1 0 1,0 0 0,3-22 0,-1 25 4,1 0 1,0 0-1,0 1 0,1-1 1,-1 1-1,2 0 1,-1 0-1,1 1 1,0-1-1,11-10 1,67-56-379,-62 56 152,-1 1-27,0-1-167,38-37 0,-54 50 424,0 0 0,0-1-1,-1 0 1,0 0 0,1 0 0,-2 0 0,1 0 0,0-1-1,-1 1 1,0-1 0,-1 0 0,1 0 0,-1 1 0,1-10-1,-2 14 10,0 1-1,0-1 0,0 0 1,0 1-1,0-1 0,0 0 1,0 1-1,-1-1 1,1 1-1,0-1 0,0 0 1,0 1-1,-1-1 0,1 1 1,0-1-1,0 1 0,-1-1 1,1 1-1,-1-1 0,1 1 1,0-1-1,-1 1 0,1-1 1,-1 1-1,1-1 0,-1 1 1,0 0-1,1 0 0,-1-1 1,1 1-1,-1 0 0,1 0 1,-1-1-1,0 1 0,1 0 1,-1 0-1,0 0 0,1 0 1,-1 0-1,1 0 1,-1 0-1,0 0 0,1 0 1,-1 0-1,0 0 0,0 1 1,-2 0-10,1-1 0,0 1 0,0 0 0,-1 0 0,1 0 0,0 0 0,0 1 0,0-1 0,0 0 0,0 1 0,-2 2 0,-2 3 8,1 0-1,0 1 0,0 0 1,0 0-1,1 0 0,0 1 0,1-1 1,0 1-1,0 0 0,1-1 1,0 1-1,1 1 0,0-1 0,0 18 1,1-27 2,0 0 1,0 1 0,0-1-1,0 1 1,1-1-1,-1 1 1,0-1 0,0 1-1,0-1 1,1 0 0,-1 1-1,0-1 1,0 0-1,1 1 1,-1-1 0,0 0-1,1 1 1,-1-1 0,0 0-1,1 1 1,-1-1-1,1 0 1,-1 0 0,0 0-1,1 1 1,-1-1-1,1 0 1,-1 0 0,1 0-1,-1 0 1,1 0 0,-1 0-1,1 0 1,20-5 80,15-18 49,-21 10-121,-1-1-1,0 0 1,-1-1 0,0-1-1,-2 0 1,1 0 0,-2-2-1,-1 1 1,0-1 0,-1 0-1,-1-1 1,0 0 0,-2 0 0,0 0-1,-1-1 1,2-26 0,-7 52-40,0 1 0,0-1 0,-1 1 1,0-1-1,0 0 0,-4 9 1,-5 16 31,5-3 74,1-1 1,1 1-1,0 50 1,4-77-76,0 1 1,0 0-1,0-1 1,0 1-1,1-1 1,-1 1-1,1 0 1,-1-1-1,1 1 1,-1-1-1,1 1 0,0-1 1,-1 0-1,1 1 1,0-1-1,0 0 1,0 1-1,0-1 1,0 0-1,1 0 1,-1 0-1,0 0 1,2 1-1,0-1 6,0 1-1,0-1 1,0 0-1,0 0 1,0-1-1,0 1 1,0-1-1,0 1 1,0-1-1,0 0 1,5 0-1,-2-1 1,-1 1 1,1-1-1,-1 0 1,1-1-1,-1 1 0,1-1 1,-1 0-1,0 0 1,0-1-1,0 0 0,0 0 1,-1 0-1,7-5 1,-7 2 1,-1 0 0,-1 0 0,1 0 1,-1 0-1,0-1 0,0 1 0,-1-1 1,0 1-1,1-10 0,2-11 21,4-9-7,-6 22-55,1 1-1,0-1 1,8-20 0,-6 31-281,-3 12 176,1-1 108,0-12 39,19-63-711,-14 41 254,-7 22 312,-4 11 101,-4 20 316,1 0 1,1 1 0,1 0-1,1-1 1,2 1 0,0 0-1,7 45 1,-6-70-262,0 0 1,1 0-1,-1 0 1,1 0 0,0 0-1,0 0 1,0 0-1,0-1 1,1 1-1,-1 0 1,1-1 0,0 1-1,-1-1 1,1 1-1,0-1 1,1 0-1,-1 0 1,0 0 0,1 0-1,-1 0 1,1 0-1,-1-1 1,1 1-1,0-1 1,0 0 0,-1 0-1,1 0 1,0 0-1,0 0 1,0-1-1,0 1 1,0-1 0,0 0-1,5 0 1,-7 0-16,0-1 1,0 1-1,-1-1 1,1 1-1,0-1 1,0 0 0,0 1-1,0-1 1,0 0-1,-1 0 1,1 1-1,0-1 1,-1 0-1,1 0 1,-1 0-1,1 0 1,-1 0-1,1 0 1,-1 0-1,1 0 1,-1 0 0,0 0-1,0 0 1,0 0-1,0-1 1,0 1-1,0 0 1,0 0-1,0 0 1,0 0-1,0 0 1,0 0-1,-1 0 1,1 0 0,-1-2-1,-10-39-225,3 29-469,-1 1-1,0 0 1,0 0 0,-2 1-1,1 0 1,-1 1 0,-23-17-1,-8-8-117,42 35 831,-1 0 1,1 0 0,0 0 0,0-1 0,-1 1-1,1 0 1,0 0 0,-1-1 0,1 1 0,0 0 0,0-1-1,0 1 1,-1 0 0,1 0 0,0-1 0,0 1 0,0-1-1,0 1 1,0 0 0,0-1 0,0 1 0,-1 0 0,1-1-1,0 1 1,0 0 0,0-1 0,1 1 0,-1-1-1,0 1 1,0 0 0,0-1 0,0 1 0,0 0 0,0-1-1,0 1 1,1 0 0,-1-1 0,0 1 0,0 0 0,0-1-1,1 1 1,-1 0 0,0 0 0,0-1 0,1 1 0,-1 0-1,0 0 1,1 0 0,-1-1 0,0 1 0,1 0-1,-1 0 1,0 0 0,1 0 0,0-1 0,24-6 732,-21 6-645,13-3 219,3-1-91,-1 1 1,1 0-1,0 2 0,0 0 0,0 1 0,27 3 1,-46-2-298,0 0 1,-1 1 0,1-1 0,0 1 0,0-1-1,0 1 1,-1-1 0,1 1 0,0-1 0,-1 1-1,1 0 1,0-1 0,-1 1 0,1 0-1,-1 0 1,1-1 0,-1 1 0,0 0 0,1 1-1,-1 7-3114,-7-3-4653,-11-6-2983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5.634"/>
    </inkml:context>
    <inkml:brush xml:id="br0">
      <inkml:brushProperty name="width" value="0.025" units="cm"/>
      <inkml:brushProperty name="height" value="0.025" units="cm"/>
    </inkml:brush>
  </inkml:definitions>
  <inkml:trace contextRef="#ctx0" brushRef="#br0">4 13 16367,'0'-8'3300,"0"4"4099,-3 11-7047,3 10-288,0 1-64,0-1-1377,0-6-4004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8.384"/>
    </inkml:context>
    <inkml:brush xml:id="br0">
      <inkml:brushProperty name="width" value="0.025" units="cm"/>
      <inkml:brushProperty name="height" value="0.025" units="cm"/>
    </inkml:brush>
  </inkml:definitions>
  <inkml:trace contextRef="#ctx0" brushRef="#br0">24 66 10890,'0'0'13421,"-1"9"-13261,-9 80 35,4-52-101,2 1 0,2-1 0,3 59 0,-1-95-90,0 0 0,0 0-1,0-1 1,0 1-1,0 0 1,0 0-1,0 0 1,0 0 0,1-1-1,-1 1 1,0 0-1,1 0 1,-1 0-1,1-1 1,-1 1 0,1 0-1,-1-1 1,1 1-1,-1 0 1,1-1-1,0 1 1,-1-1 0,1 1-1,0-1 1,0 1-1,-1-1 1,1 1-1,0-1 1,0 0 0,0 1-1,-1-1 1,1 0-1,0 0 1,0 0-1,0 0 1,0 0 0,-1 0-1,1 0 1,0 0-1,0 0 1,0 0-1,0 0 1,0 0 0,-1-1-1,1 1 1,0 0-1,1-1 1,3-1 22,-1 0 0,1-1 0,-1 1 0,0-1 0,0 0 0,0 0-1,4-4 1,8-10-48,-1-1 0,-1 0 0,0 0 0,-2-2 0,0 1 0,-1-2 0,-1 1 0,-1-1 0,-1-1 0,-1 0 0,0 0 0,-2 0 0,-1-1 0,0 0 0,-1-25 0,-4 37 13,-2 11-2,-3 8-9,5-7 17,-7 16 25,0 1 0,1 1 0,0-1 0,2 1-1,-4 22 1,-10 100 125,16-121-142,2-7 5,-1 0 0,1 0 0,1 0-1,0 0 1,4 19 0,-4-31-8,0-1 0,0 0 1,0 1-1,0-1 0,0 0 0,0 1 0,0-1 0,0 0 1,0 1-1,0-1 0,0 0 0,0 1 0,0-1 1,1 0-1,-1 0 0,0 1 0,0-1 0,0 0 0,1 1 1,-1-1-1,0 0 0,0 0 0,1 0 0,-1 1 1,0-1-1,0 0 0,1 0 0,-1 0 0,0 0 0,1 0 1,-1 1-1,0-1 0,0 0 0,1 0 0,-1 0 1,0 0-1,1 0 0,-1 0 0,0 0 0,1 0 0,-1 0 1,0 0-1,1 0 0,-1 0 0,0 0 0,1-1 1,-1 1-1,0 0 0,1 0 0,-1 0 0,0 0 0,0 0 1,1-1-1,-1 1 0,0 0 0,0 0 0,1 0 1,-1-1-1,0 1 0,0 0 0,0-1 0,1 1 0,10-20 176,-8-2-149,0 0 0,-2 0 0,-1 0 0,0 1 0,-1-1 0,-2 0 0,0 0 0,-12-40 1,15 62-28,0 0 0,0 0 0,0 0 0,0 0 0,0-1 0,0 1 0,0 0 0,0 0 0,0 0 0,0 0 0,0 0 0,0-1 0,0 1 0,0 0 0,0 0 0,0 0 0,0 0 0,0-1 0,0 1 0,0 0 0,0 0 0,0 0 0,0 0 0,0-1 0,0 1 0,0 0 0,-1 0 0,1 0 1,0 0-1,0 0 0,0 0 0,0 0 0,0-1 0,0 1 0,-1 0 0,1 0 0,0 0 0,0 0 0,0 0 0,0 0 0,-1 0 0,1 0 0,0 0 0,0 0 0,0 0 0,0 0 0,0 0 0,-1 0 0,1 0 0,0 0 0,0 0 0,0 0 0,0 0 0,-1 0 0,1 0 0,0 0 0,0 0 0,0 0 1,0 0-1,-1 0 0,1 0 0,0 0 0,0 1 0,0-1 0,0 0 0,0 0 0,0 0 0,-1 0 0,-2 18 106,3 26 103,0-39-204,1 0 1,0 0 0,0 0-1,1 0 1,0 0 0,0 0-1,0-1 1,0 1-1,1-1 1,-1 1 0,1-1-1,0 0 1,1 0 0,-1 0-1,1 0 1,-1-1 0,1 1-1,0-1 1,1 0 0,-1 0-1,0-1 1,1 1 0,-1-1-1,1 0 1,0 0-1,0-1 1,8 3 0,-8-3-2,0-1 0,0 1 0,0-1 1,-1 1-1,1-1 0,0-1 0,0 1 0,0-1 1,0 1-1,0-2 0,-1 1 0,1 0 0,0-1 1,-1 0-1,1 0 0,-1 0 0,0-1 1,0 1-1,1-1 0,-2 0 0,1 0 0,0-1 1,-1 1-1,1-1 0,-1 0 0,0 1 0,0-1 1,-1-1-1,3-4 0,1-6-24,-1 4-5,-5 14-214,-11 33 240,7-28 54,1 1 1,0-1-1,1 1 1,0 0 0,0-1-1,1 1 1,0 0-1,1 0 1,0 0-1,1 11 1,-1-20-47,1 1 0,-1-1 0,0 1 0,1 0 0,0-1 0,-1 1-1,1-1 1,-1 0 0,1 1 0,-1-1 0,1 1 0,0-1 0,-1 0 0,1 1 0,0-1 0,0 0 0,-1 0 0,1 1 0,0-1 0,0 0 0,-1 0 0,1 0 0,0 0 0,0 0 0,-1 0 0,1 0 0,0 0 0,-1-1 0,1 1 0,0 0 0,0 0 0,-1-1 0,2 1 0,25-11 203,-9-1-151,0-1-1,26-24 1,-31 24-71,1 1 0,1 1 1,0 0-1,30-16 0,-45 26 8,1 1 0,0-1-1,0 1 1,0-1-1,0 1 1,0-1 0,0 1-1,0 0 1,0 0-1,0-1 1,0 1-1,1 0 1,-1 0 0,0 0-1,0 0 1,0 0-1,0 1 1,0-1 0,0 0-1,0 0 1,0 1-1,0-1 1,0 0 0,0 1-1,0-1 1,0 1-1,0 0 1,0-1-1,0 1 1,-1 0 0,1-1-1,0 1 1,0 0-1,-1 0 1,1 0 0,0 0-1,-1-1 1,1 1-1,-1 0 1,1 0 0,-1 0-1,0 0 1,1 0-1,-1 0 1,0 0 0,0 1-1,0-1 1,0 1-1,2 10 178,-1-1-1,-1 0 0,-2 23 0,1-13 132,27-33-142,-17 9-3447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8.727"/>
    </inkml:context>
    <inkml:brush xml:id="br0">
      <inkml:brushProperty name="width" value="0.025" units="cm"/>
      <inkml:brushProperty name="height" value="0.025" units="cm"/>
    </inkml:brush>
  </inkml:definitions>
  <inkml:trace contextRef="#ctx0" brushRef="#br0">4 0 12236,'0'0'13709,"-3"53"-15727,8-36-3299,0 1-7271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9.330"/>
    </inkml:context>
    <inkml:brush xml:id="br0">
      <inkml:brushProperty name="width" value="0.025" units="cm"/>
      <inkml:brushProperty name="height" value="0.025" units="cm"/>
    </inkml:brush>
  </inkml:definitions>
  <inkml:trace contextRef="#ctx0" brushRef="#br0">29 126 17136,'0'0'8141,"-5"9"-7623,-17 33-400,22-40-115,-1 0 0,1 0 0,0-1 0,-1 1 0,1 0 0,0 0 0,0 0 0,0 0 0,1 0 0,-1-1 0,0 1 0,1 0 0,-1 0 0,1 0 0,-1-1 1,1 1-1,0 0 0,0-1 0,0 1 0,0-1 0,0 1 0,0-1 0,0 1 0,1-1 0,-1 0 0,1 1 0,-1-1 0,0 0 0,4 2 0,0 0 5,-1-1 0,1 1-1,-1-1 1,1 0-1,0 0 1,0 0 0,0 0-1,6 0 1,-6-1 4,0-1-1,-1 0 1,1 0 0,-1 0 0,1 0 0,0-1 0,-1 1 0,1-1 0,-1-1-1,1 1 1,-1-1 0,0 1 0,1-1 0,-1 0 0,0-1 0,0 1 0,0-1-1,-1 0 1,1 1 0,-1-2 0,1 1 0,-1 0 0,0-1 0,0 1 0,-1-1 0,1 0-1,-1 0 1,1 0 0,-1 0 0,-1-1 0,1 1 0,-1-1 0,1 1 0,-1-1-1,0 1 1,-1-1 0,1 1 0,-1-1 0,-1-7 0,2 3-50,-3-29 313,2 38-268,0-1 0,0 1 0,0-1 0,0 1 0,0-1 0,0 1 0,0-1 0,-1 1 0,1-1 0,0 1 0,0-1 0,-1 1 0,1-1 0,0 1 0,-1 0-1,1-1 1,-1 1 0,1-1 0,0 1 0,-1 0 0,1-1 0,-1 1 0,1 0 0,-1 0 0,1-1 0,-1 1 0,1 0 0,-1 0 0,1 0 0,-1 0 0,1 0-1,-1-1 1,0 1 0,1 0 0,-1 0 0,1 0 0,-1 1 0,1-1 0,-1 0 0,1 0 0,-1 0 0,1 0 0,-1 0 0,1 1 0,-1-1 0,1 0 0,-1 0-1,1 1 1,-1-1 0,1 0 0,-1 1 0,1-1 0,0 1 0,-1 0 0,-2 1-3,1 0-1,0 1 1,1-1-1,-1 1 1,0 0 0,1-1-1,-1 1 1,1 0-1,0 0 1,0 0 0,0 0-1,0 0 1,0 0-1,0 6 1,-3 48 5,4-55-8,-1 2 5,1 0 1,0 0-1,0 0 1,0 0-1,1 0 0,-1 0 1,1 0-1,0 0 1,0-1-1,0 1 0,1 0 1,-1-1-1,1 1 0,0-1 1,0 1-1,0-1 1,0 0-1,1 0 0,-1 0 1,1 0-1,0 0 1,0 0-1,0-1 0,0 0 1,0 1-1,1-1 0,-1 0 1,1-1-1,-1 1 1,1-1-1,0 1 0,-1-1 1,1 0-1,0 0 0,0-1 1,0 1-1,0-1 1,0 0-1,0 0 0,0 0 1,0-1-1,-1 1 1,1-1-1,0 0 0,6-2 1,-3 0 13,-1 0 1,0 0-1,0 0 0,0-1 1,0 0-1,-1 0 1,1 0-1,-1-1 0,0 0 1,0 0-1,-1 0 1,0-1-1,0 1 0,0-1 1,5-10-1,-5 9 43,0 0-1,-1 0 1,0-1-1,0 1 1,0-1-1,-1 0 0,0 1 1,-1-1-1,0 0 1,0 0-1,-1 0 1,0 0-1,-1-12 1,1 19-61,0 1 0,-1-1 1,1 1-1,0-1 0,-1 0 1,1 1-1,-1-1 0,1 1 1,-1-1-1,1 1 0,-1-1 1,1 1-1,-1-1 0,0 1 0,1-1 1,-1 1-1,1 0 0,-1 0 1,0-1-1,1 1 0,-1 0 1,0 0-1,1-1 0,-1 1 0,0 0 1,0 0-1,1 0 0,-1 0 1,0 0-1,1 0 0,-1 0 1,0 1-1,0-1 0,1 0 1,-1 0-1,0 0 0,1 1 0,-1-1 1,0 1-1,-26 14-73,23-10 96,1 0-1,-1 1 1,1 0 0,0-1-1,1 1 1,-4 12 0,5-17-7,0 1 1,1-1 0,-1 1 0,1-1 0,-1 0 0,1 1 0,0-1 0,-1 1-1,1 0 1,0-1 0,0 1 0,0-1 0,0 1 0,1-1 0,-1 1 0,0-1-1,0 1 1,1-1 0,-1 1 0,1-1 0,0 0 0,-1 1 0,1-1-1,0 0 1,0 1 0,0-1 0,0 0 0,0 0 0,0 0 0,0 0 0,0 0-1,0 0 1,0 0 0,2 1 0,5 0-1,0 0 0,0-1 0,0 0-1,1-1 1,-1 0 0,0 0 0,0 0 0,0-1 0,0 0 0,0-1 0,0 0-1,0 0 1,0-1 0,0 0 0,13-8 0,-4 2-21,-1 0 0,0-2-1,-1 0 1,0 0 0,25-27 0,-38 35 6,1 0 0,-1 0 0,1 0 0,-1 0 0,0 0 0,0-1 0,-1 1 0,1-1-1,-1 1 1,0-1 0,0 0 0,0 0 0,0 1 0,0-8 0,-1 10 0,0 0 1,0 0-1,0 0 0,0 0 0,0 0 1,-1 0-1,1 0 0,0 0 0,-1 1 0,1-1 1,-1 0-1,1 0 0,-1 0 0,1 0 1,-1 1-1,1-1 0,-1 0 0,0 0 1,0 1-1,1-1 0,-1 1 0,-1-2 1,0 2 0,0-1 1,0 0 0,0 1 0,0-1 0,0 1 0,0 0 0,0 0 0,-1 0 0,1 0 0,0 0-1,0 0 1,0 0 0,0 1 0,-3 0 0,-1 2 5,1-1-1,-1 0 1,1 1-1,0 0 1,-1 1-1,2-1 1,-1 1-1,0 0 1,1 0 0,0 0-1,0 1 1,0-1-1,0 1 1,1 0-1,-1 0 1,-2 8-1,1-5 89,1 1 0,0 0 0,1 0 0,0 0 0,0 0 0,1 0 0,0 1 0,1-1 0,-1 16 0,3-22-87,-1-1 0,1 1 0,0 0 0,-1 0 0,2 0 0,-1 0 0,0 0 0,0-1 0,1 1 0,0-1 0,-1 1 0,1-1 0,0 0 0,0 1 0,0-1 0,1 0 0,-1 0 0,0 0 0,1-1 0,-1 1 0,1-1 0,0 1 0,-1-1 0,1 0 0,0 0 0,0 0 0,0 0 0,0-1 0,0 1 0,5 0 0,7 1 19,-1-1-1,1 0 1,0-1-1,-1-1 1,17-2-1,-27 3-15,1-1 0,0 0-1,-1-1 1,1 1-1,-1-1 1,1 0-1,-1 0 1,7-4 0,-10 5-169,0 1 0,0-1 1,0 0-1,0 0 0,0 0 0,-1 0 1,1 0-1,0 0 0,-1 0 1,1 0-1,0 0 0,-1 0 1,1 0-1,-1 0 0,1-2 1,-1 1-315,0 1 1,0 0-1,0-1 1,0 1 0,-1 0-1,1-1 1,0 1 0,-1 0-1,1 0 1,-1-1-1,1 1 1,-1 0 0,1 0-1,-1 0 1,0-1 0,0 1-1,-1-1 1,-5-8-6515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2.422"/>
    </inkml:context>
    <inkml:brush xml:id="br0">
      <inkml:brushProperty name="width" value="0.025" units="cm"/>
      <inkml:brushProperty name="height" value="0.025" units="cm"/>
    </inkml:brush>
  </inkml:definitions>
  <inkml:trace contextRef="#ctx0" brushRef="#br0">1 14 11435,'0'0'8872,"73"-13"-7975,-12 13-416,8 0-289,10 0-96,-2 0-96,-8 8-833,-13 1-2979,-15 1-2850</inkml:trace>
  <inkml:trace contextRef="#ctx0" brushRef="#br0" timeOffset="1">24 321 15054,'0'0'6566,"79"9"-5092,-17-22-33,11-5-512,6-2-641,3 3-256,-9 2-32,-10 3-2530,-15 4-3940,-14 4-5189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49.701"/>
    </inkml:context>
    <inkml:brush xml:id="br0">
      <inkml:brushProperty name="width" value="0.025" units="cm"/>
      <inkml:brushProperty name="height" value="0.025" units="cm"/>
    </inkml:brush>
  </inkml:definitions>
  <inkml:trace contextRef="#ctx0" brushRef="#br0">0 1 16912,'0'0'8488,"23"52"-24247</inkml:trace>
  <inkml:trace contextRef="#ctx0" brushRef="#br0" timeOffset="1">118 92 8072,'0'0'4964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0.031"/>
    </inkml:context>
    <inkml:brush xml:id="br0">
      <inkml:brushProperty name="width" value="0.025" units="cm"/>
      <inkml:brushProperty name="height" value="0.025" units="cm"/>
    </inkml:brush>
  </inkml:definitions>
  <inkml:trace contextRef="#ctx0" brushRef="#br0">15 0 11371,'0'0'16677,"0"5"-16127,-14 204 774,17-193-1810,6-16-2276,-7-1 2214,-1 0 0,1-1 0,-1 1 0,0 0 0,0 0 0,1-1 0,-1 1 0,0 0 0,0-1 0,0 1 1,0-1-1,-1 0 0,1 1 0,1-4 0,3-17-7337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0.374"/>
    </inkml:context>
    <inkml:brush xml:id="br0">
      <inkml:brushProperty name="width" value="0.025" units="cm"/>
      <inkml:brushProperty name="height" value="0.025" units="cm"/>
    </inkml:brush>
  </inkml:definitions>
  <inkml:trace contextRef="#ctx0" brushRef="#br0">0 1 11403,'0'0'13901,"47"30"-16463,-28-18-642,-4 0-1440,6-3-897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0.734"/>
    </inkml:context>
    <inkml:brush xml:id="br0">
      <inkml:brushProperty name="width" value="0.025" units="cm"/>
      <inkml:brushProperty name="height" value="0.025" units="cm"/>
    </inkml:brush>
  </inkml:definitions>
  <inkml:trace contextRef="#ctx0" brushRef="#br0">116 1 8264,'0'0'15689,"-10"4"-14856,1-1-750,0 1-1,1 1 1,0 0-1,0 0 1,0 0-1,-8 8 1,12-10-67,1 1-1,0-1 1,-1 0 0,1 1-1,1 0 1,-1 0 0,0 0-1,1 0 1,0 0-1,0 1 1,0-1 0,1 1-1,-1-1 1,1 1 0,0-1-1,0 1 1,0 6 0,2-10-45,-1 0 0,1 0 0,-1 0 0,1 0 0,-1-1 0,1 1 0,0 0 0,0 0 0,-1-1 0,1 1 0,0 0 0,0-1 0,0 1 0,0-1 0,0 1 0,0-1 0,0 1 0,0-1 0,0 0 0,0 0 0,0 1 0,0-1 0,0 0 0,0 0 0,0 0 0,0 0 0,0 0 0,0 0 0,1-1 0,42 0-1448,-38 1 1229,14-2-416,-5-1 257,0 2-1,1 0 1,21 2 0,-35-1 487,-1 0 0,1 0 0,0 0 0,0 0 0,-1 1 1,1-1-1,0 0 0,-1 1 0,1-1 0,-1 1 0,1 0 1,0-1-1,-1 1 0,0 0 0,1 0 0,-1 0 0,1 0 1,-1 0-1,0 0 0,0 0 0,1 1 0,-1-1 0,0 0 1,0 1-1,-1-1 0,1 1 0,0-1 0,0 1 0,-1-1 0,1 1 1,-1 0-1,1-1 0,-1 1 0,1 0 0,-1-1 0,0 1 1,0 0-1,0 2 0,-2 0 136,1 0 1,-1-1-1,1 1 1,-1-1-1,0 1 1,0-1-1,-1 0 1,1 0-1,-1 0 1,0 0-1,1 0 1,-1-1-1,0 1 1,-1-1-1,1 0 0,0 0 1,-1 0-1,-6 3 1,1-1-119,0 1 0,-1-2 0,0 1 0,0-1 0,0-1 0,-12 2 0,20-3-218,0-1 0,0 0 0,0 0 0,0 0 0,0 0-1,0 0 1,0-1 0,0 1 0,0 0 0,0-1 0,1 0 0,-1 1 0,0-1 0,0 0-1,-2-1 1,3 1-444,0-1 0,0 1 0,0 0 0,0-1-1,0 1 1,0-1 0,0 1 0,1-1 0,-1 1 0,0-1-1,1 1 1,-1-1 0,1 0 0,0 1 0,-1-1-1,1 0 1,0 1 0,0-3 0,0-18-12691</inkml:trace>
  <inkml:trace contextRef="#ctx0" brushRef="#br0" timeOffset="1">348 67 18738,'0'0'8952,"9"6"-8866,28 17-22,-36-22-74,0-1 0,0 1 0,0-1 0,0 1 0,0-1 0,0 0 0,0 1 0,1-1 0,-1 0 1,0 0-1,0 0 0,1 0 0,-1 0 0,0 0 0,0 0 0,0 0 0,1 0 0,-1-1 0,0 1 0,0 0 0,0-1 1,0 1-1,0-1 0,0 1 0,0-1 0,0 0 0,0 1 0,0-1 0,0 0 0,0 0 0,0 0 0,0 0 0,0 1 1,-1-1-1,2-2 0,-1 1-13,0 0-1,0 0 1,0 0 0,0 0 0,0 0 0,0 0-1,0 0 1,-1-1 0,1 1 0,-1 0 0,0-1 0,1 1-1,-1 0 1,-1-4 0,1 5 19,-1 0-1,0 0 1,0 0 0,0 1-1,0-1 1,0 0 0,0 0-1,0 1 1,0-1 0,0 1-1,0-1 1,0 1 0,0-1-1,0 1 1,-1 0 0,1 0-1,0-1 1,0 1 0,0 0-1,-1 0 1,1 0 0,0 0-1,-2 1 1,-30 2-57,28-1 64,0 0 0,0 0 0,0 1 0,0 0 0,1 0 0,-1 0 0,1 1 0,0 0 0,0-1 0,0 1 0,0 1 0,0-1 0,1 0 0,0 1 0,0 0 0,-4 8 0,6-10 6,0-1 0,0 0 0,0 0 0,0 1 0,1-1 0,-1 1 0,1-1 0,-1 0 0,1 1 1,0-1-1,0 1 0,0-1 0,0 1 0,1-1 0,-1 1 0,0-1 0,1 1 0,0-1 0,0 0 0,0 1 1,0-1-1,0 0 0,0 0 0,0 0 0,1 0 0,-1 0 0,1 0 0,-1 0 0,1 0 0,0 0 0,0-1 1,0 1-1,0-1 0,0 0 0,0 1 0,0-1 0,0 0 0,5 1 0,1 1-711,1 0 0,0-1 0,0 0 0,0 0 0,17 0 0,13-2-5261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1.360"/>
    </inkml:context>
    <inkml:brush xml:id="br0">
      <inkml:brushProperty name="width" value="0.025" units="cm"/>
      <inkml:brushProperty name="height" value="0.025" units="cm"/>
    </inkml:brush>
  </inkml:definitions>
  <inkml:trace contextRef="#ctx0" brushRef="#br0">1 1 16752,'0'0'6566,"1"60"-6246,-1-32-224,0-1-64,0-2-32,9-7-320,2-5-1313,7-9-770,-2-4-672,7-11-1569,0-11-4388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1.755"/>
    </inkml:context>
    <inkml:brush xml:id="br0">
      <inkml:brushProperty name="width" value="0.025" units="cm"/>
      <inkml:brushProperty name="height" value="0.025" units="cm"/>
    </inkml:brush>
  </inkml:definitions>
  <inkml:trace contextRef="#ctx0" brushRef="#br0">167 130 12716,'0'0'3662,"-10"-3"-1943,7 2-1633,-1 0-1,1 0 1,-1 0-1,1 1 1,-1-1 0,1 1-1,-1-1 1,1 1-1,-1 1 1,0-1 0,1 0-1,-1 1 1,1 0-1,-1-1 1,1 1 0,0 1-1,-1-1 1,1 0-1,0 1 1,0 0 0,0 0-1,0 0 1,0 0-1,0 0 1,0 1 0,1-1-1,-1 1 1,1-1-1,-4 6 1,-2 1 97,1 1 0,0 0 1,0 1-1,-7 14 0,12-20-97,0-1 1,0 1-1,0 0 0,1-1 1,-1 1-1,1 0 0,0 0 1,1 0-1,-1 0 0,1 0 1,0 0-1,0 0 0,2 9 1,-1-13-81,-1 0 1,1 0 0,0 0 0,-1 0 0,1 0 0,0-1 0,0 1 0,0 0 0,0 0 0,0 0 0,0-1 0,0 1 0,0-1 0,0 1 0,0-1-1,0 1 1,0-1 0,0 1 0,0-1 0,0 0 0,1 0 0,-1 1 0,0-1 0,0 0 0,0 0 0,1 0 0,-1-1 0,2 1 0,35-7 256,-27 1-169,0 1 0,-1-2-1,1 1 1,-1-1 0,0-1 0,-1 0 0,0 0-1,12-16 1,1-2 45,35-54-1,-49 66-40,0-1 0,-1 0 0,-1 0 0,0-1-1,7-31 1,-24 52 132,3 5-228,1 1 1,0 0-1,1 0 1,0 0-1,0 1 1,-6 22-1,-19 78 200,28-101-173,0 2 56,0 0 0,0 0 0,2 0 0,-1 0 0,2 25 0,0-36-83,0-1 0,1 0 0,-1 1 0,0-1 0,1 0 0,0 0-1,-1 0 1,1 1 0,-1-1 0,1 0 0,0 0 0,0 0 0,0 0 0,0 0 0,0 0 0,0 0 0,0-1 0,0 1 0,0 0 0,0 0 0,0-1 0,0 1 0,1-1-1,-1 1 1,0-1 0,0 1 0,1-1 0,-1 0 0,0 0 0,1 1 0,-1-1 0,0 0 0,1 0 0,-1-1 0,0 1 0,1 0 0,-1 0 0,2-1 0,5 0-216,-1-1 0,0 0 1,0 0-1,0-1 0,12-5 0,-7 1-1566,-1 0-1,0-1 0,0-1 0,18-17 0,4-10-7940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2.449"/>
    </inkml:context>
    <inkml:brush xml:id="br0">
      <inkml:brushProperty name="width" value="0.025" units="cm"/>
      <inkml:brushProperty name="height" value="0.025" units="cm"/>
    </inkml:brush>
  </inkml:definitions>
  <inkml:trace contextRef="#ctx0" brushRef="#br0">47 169 16047,'0'0'5093,"-8"4"-2579,-23 11-939,31-15-1560,0 0 0,0 0 0,-1 0 0,1 0 0,0 1 0,0-1 0,0 0 0,0 0 0,-1 0 0,1 0 0,0 0 0,0 0 0,0 0 0,-1 0 0,1 0 0,0 0 0,0 0 0,-1 0 0,1 0 0,0 0 0,0 0 0,0 0 0,-1 0 0,1 0 0,0 0 0,0-1 0,0 1-1,0 0 1,-1 0 0,1 0 0,0 0 0,0 0 0,0 0 0,0-1 0,-1 1 0,1 0 0,0 0 0,0 0 0,0 0 0,0-1 0,0 1 0,0 0 0,0 0 0,0 0 0,-1-1 0,1 1 0,0 0 0,0 0 0,0 0 0,0-1 0,0 1 0,0 0 0,0 0 0,0 0 0,0-1 0,0 1 0,0 0 0,0 0 0,1 0 0,-1-1 0,0 1 0,0 0 0,0 0 0,0 0 0,0-1-1,0 1 2,4-12-91,-2 8-28,1 0 0,-1 1-1,1 0 1,0-1 0,0 1 0,0 0 0,0 0-1,1 1 1,-1-1 0,1 1 0,0-1 0,0 1-1,-1 0 1,1 0 0,0 1 0,1-1 0,5 0-1,-8 6 133,-1 0 0,0 0 1,0 0-1,0 1 0,-1-1 0,1 0 0,-1 1 0,0-1 0,0 0 0,-2 8 0,2-4 41,-9 115 186,9-123-255,0 1-1,0-1 0,0 0 1,0 1-1,0-1 0,0 0 1,0 1-1,1-1 1,-1 0-1,0 0 0,0 1 1,0-1-1,0 0 0,0 1 1,0-1-1,1 0 0,-1 0 1,0 1-1,0-1 0,0 0 1,1 0-1,-1 0 1,0 1-1,0-1 0,1 0 1,-1 0-1,0 0 0,0 0 1,1 0-1,-1 1 0,0-1 1,1 0-1,-1 0 1,0 0-1,1 0 0,-1 0 1,0 0-1,0 0 0,1 0 1,0 0-1,17-5 9,15-14-412,17-31-1967,-40 39 1964,0 1-1,0-1 0,1 1 0,21-14 0,-31 25 444,-1-1 0,0 0 0,1 1-1,-1-1 1,0 0 0,1 1 0,-1-1 0,0 0 0,0 1-1,1-1 1,-1 1 0,0-1 0,0 0 0,0 1 0,0-1-1,1 1 1,-1-1 0,0 1 0,0-1 0,0 1 0,0-1-1,0 1 1,0-1 0,0 1 0,0-1 0,-1 0 0,1 1-1,0-1 1,0 1 0,0-1 0,0 1 0,-1 0 0,-3 21 792,-8 13-384,-2 0 0,-2-1 0,-21 33 0,13-24 323,-17 45-1,39-81-481,5-8-94,14-16-15,19-31-133,56-104-441,-62 98 373,3 1 1,2 1-1,62-70 1,-70 101 363,-26 21-325,-1 0 0,1 0-1,-1 0 1,1 0 0,-1 0 0,1 0 0,-1 1 0,1-1-1,-1 0 1,1 0 0,-1 0 0,1 1 0,-1-1 0,1 0-1,-1 0 1,1 1 0,-1-1 0,1 0 0,-1 1 0,0-1-1,1 1 1,-1-1 0,0 1 0,1-1 0,-1 0-1,0 1 1,1-1 0,-1 1 0,0-1 0,0 1 0,0-1-1,0 1 1,0 0 0,1-1 0,-1 1 0,0-1 0,0 1-1,0-1 1,0 1 0,0-1 0,-1 1 0,1-1 0,0 1-1,0 0 1,0-1 0,0 1 0,-1 0 0,0 6 28,0 0 1,0 0 0,-1 0 0,0 0-1,0 0 1,-1 0 0,-6 11 0,6-11 76,-1 0 0,1 0 1,1 0-1,-1 1 1,1-1-1,0 1 1,-1 14-1,5-20-111,-1-1 1,1 1-1,-1-1 1,1 0-1,-1 1 1,1-1-1,0 0 1,0 0-1,0 0 1,0 0-1,0-1 1,3 2-1,9 4-15,-11-5 8,-1 1-1,0-1 0,1 0 1,-1 1-1,0 0 0,0-1 1,0 1-1,0 0 0,0 0 1,0 0-1,0 1 0,-1-1 1,1 0-1,-1 1 0,0-1 1,1 1-1,-1-1 0,0 1 1,-1-1-1,1 1 0,0 0 1,-1 0-1,1-1 0,-1 6 1,-1-5 31,0 1 0,0-1 0,-1 0 0,1 1 0,-1-1 0,0 0 0,1 0 0,-1 0 0,-1 0 0,1 0 0,0-1 0,-1 1 0,1-1 0,-1 1 0,0-1 0,0 0 0,0 0 0,0 0 0,-4 1 0,-1 1 61,0 0 0,0-1 0,0 0 0,-1 0 0,1-1 0,-1 0 0,0 0 0,-16 0 0,20-2-271,0 0-1,0 0 0,0-1 0,0 0 0,0 0 0,0 0 0,-7-3 0,9 3-350,1 0 0,-1-1 0,1 1 0,-1-1 0,1 0 0,-1 1 0,1-1-1,0 0 1,0-1 0,0 1 0,0 0 0,0 0 0,-2-4 0,-6-15-10095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4.047"/>
    </inkml:context>
    <inkml:brush xml:id="br0">
      <inkml:brushProperty name="width" value="0.025" units="cm"/>
      <inkml:brushProperty name="height" value="0.025" units="cm"/>
    </inkml:brush>
  </inkml:definitions>
  <inkml:trace contextRef="#ctx0" brushRef="#br0">3 1 12492,'0'0'9662,"0"9"-9021,-1 8-420,0 54 544,1-67-666,0 1 0,0 0-1,1-1 1,0 1 0,0-1-1,0 1 1,0-1-1,1 0 1,-1 1 0,1-1-1,0 0 1,4 5 0,-5-9-80,0 1-1,0 0 1,0 0 0,0-1 0,0 1 0,0-1-1,0 1 1,0-1 0,0 1 0,0-1 0,0 0 0,1 0-1,-1 1 1,0-1 0,0 0 0,0 0 0,1 0-1,-1 0 1,0 0 0,0-1 0,0 1 0,1 0 0,-1 0-1,0-1 1,0 1 0,0-1 0,0 1 0,0-1-1,0 0 1,0 1 0,0-1 0,2-1 0,32-30 180,-28 24-176,11-11 3,-14 14-25,0 0-1,0 1 1,0-1 0,0 1 0,1 0-1,0 0 1,0 0 0,0 0 0,0 1 0,0 0-1,1 0 1,0 1 0,-1-1 0,9-1 0,-13 4 5,0 0 0,0 1 0,0-1 0,0 0 0,1 1 0,-1-1 0,-1 1 0,1 0 0,0-1 0,0 1 0,0 0 0,0-1 0,0 1 0,-1 0 0,1 0 0,0 0 0,0-1 0,-1 1-1,1 0 1,-1 0 0,1 0 0,-1 0 0,1 0 0,-1 0 0,0 1 0,0-1 0,1 0 0,-1 2 0,5 38 421,-4-34-365,-1 40 212,1 14-36,-1-61-223,1 0-1,-1 0 1,0 0-1,1 1 1,-1-1-1,0 0 1,1 0-1,-1 0 1,0 0 0,1 0-1,-1 0 1,0 0-1,1 0 1,-1 0-1,0 0 1,1-1 0,-1 1-1,0 0 1,1 0-1,-1 0 1,0 0-1,1 0 1,-1-1-1,0 1 1,0 0 0,1 0-1,-1 0 1,0-1-1,0 1 1,1 0-1,-1 0 1,0-1-1,16-15 119,-1-1 0,16-25-1,-23 30-136,1 0-1,0 0 1,0 1-1,1 1 1,0-1-1,1 1 1,0 1 0,22-14-1,-32 22 0,1 0-1,-1 1 1,0-1-1,0 0 1,1 1-1,-1-1 1,1 1-1,-1-1 1,0 1-1,1 0 1,-1-1-1,1 1 1,-1 0-1,1 0 1,-1 0-1,0 0 1,1 0-1,-1 1 1,1-1-1,-1 0 1,1 1-1,-1-1 1,0 1-1,1-1 1,-1 1-1,0-1 1,0 1-1,1 0 1,-1 0-1,0 0 1,0 0-1,0 0 1,0 0-1,0 0 1,0 0-1,0 0 1,0 0-1,-1 1 1,1-1-1,0 0 1,-1 0-1,1 1 1,-1-1-1,1 1 1,-1-1-1,1 0 1,-1 1 0,0 2-1,2 10 60,0 0 0,-1 0 0,-1 0-1,-1 16 1,0-12 133,3 0 307,2-14 119,9-24-279,2-3-2304,3-4-7115,-9 16 260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4.616"/>
    </inkml:context>
    <inkml:brush xml:id="br0">
      <inkml:brushProperty name="width" value="0.025" units="cm"/>
      <inkml:brushProperty name="height" value="0.025" units="cm"/>
    </inkml:brush>
  </inkml:definitions>
  <inkml:trace contextRef="#ctx0" brushRef="#br0">91 30 4773,'0'0'17894,"-9"-2"-17825,7 1-60,0 0 0,0 1 0,-1-1 0,1 1 0,0 0 0,0 0 0,-1-1 0,1 1 0,0 1-1,0-1 1,0 0 0,-1 1 0,1-1 0,0 1 0,0-1 0,0 1 0,0 0 0,0 0 0,0 0 0,0 0 0,-3 3 0,2-1 136,0 1 0,0 0 1,0-1-1,1 1 1,-1 0-1,1 1 1,0-1-1,1 0 1,-1 1-1,1-1 1,0 1-1,-1 7 0,1-9-66,0-1 0,1 1-1,-1-1 1,1 1-1,-1-1 1,1 1-1,0 0 1,0-1 0,1 1-1,-1 0 1,0-1-1,1 1 1,0-1-1,-1 1 1,1-1-1,0 1 1,0-1 0,3 5-1,-2-6-68,0 0 1,0 0-1,0 0 0,0 0 1,0 0-1,0 0 0,1 0 1,-1-1-1,0 1 0,0-1 0,1 1 1,-1-1-1,0 0 0,1 0 1,-1 0-1,0 0 0,1-1 1,-1 1-1,0-1 0,0 1 1,1-1-1,1-1 0,9-3-40,-1 0 0,0-1-1,-1 0 1,1-1 0,-1 0-1,0-1 1,-1 0 0,0 0 0,0-2-1,16-19 1,31-26-96,-63 84 19,2-17 178,-18 53 54,21-60-64,0 0-1,0 0 1,0-1 0,0 1 0,1 0 0,0 0 0,0 0 0,0 0-1,0 0 1,3 8 0,-3-12-50,0-1 0,1 1 0,-1-1-1,1 0 1,-1 1 0,1-1 0,-1 1 0,1-1 0,-1 0 0,1 1-1,0-1 1,-1 0 0,1 0 0,-1 0 0,1 1 0,0-1 0,-1 0-1,1 0 1,0 0 0,-1 0 0,1 0 0,0 0 0,-1 0 0,1 0-1,0 0 1,-1-1 0,1 1 0,-1 0 0,1 0 0,0 0 0,-1-1-1,1 1 1,0-1 0,22-10 106,32-33-65,7-5-567,-58 46 478,1 0-1,0 0 1,-1 1-1,1-1 1,0 1-1,1 0 1,-1 1-1,0 0 1,1-1-1,-1 1 1,6 0-1,-10 2 34,0-1 1,0 1-1,0-1 1,-1 1-1,1-1 1,0 1-1,0 0 1,-1-1-1,1 1 1,0 0-1,-1 0 1,1 0-1,-1-1 1,1 1-1,-1 0 0,0 0 1,1 0-1,-1 0 1,0 0-1,1 0 1,-1 0-1,0 0 1,0 0-1,0-1 1,0 1-1,0 0 1,0 0-1,0 2 1,-1 39 174,1-31-85,3 8 84,4-15 119,19-21-24,-24 15-285,16-13-72,37-23-1,-50 35 4,-1 0 0,1 1 0,0-1 0,0 1 0,0 0-1,0 1 1,0-1 0,0 1 0,0 0 0,0 0 0,1 1 0,-1 0 0,0 0 0,10 1 0,-14-1 88,1 1 0,-1 0 1,1 0-1,-1 0 0,0 0 0,0 0 0,0 0 1,1 0-1,-1 0 0,0 1 0,0-1 0,-1 0 1,1 0-1,0 1 0,0-1 0,-1 1 1,1-1-1,0 1 0,-1-1 0,0 1 0,1-1 1,-1 1-1,0 0 0,0-1 0,0 3 0,1 48-1810,-1-39-1893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5.675"/>
    </inkml:context>
    <inkml:brush xml:id="br0">
      <inkml:brushProperty name="width" value="0.025" units="cm"/>
      <inkml:brushProperty name="height" value="0.025" units="cm"/>
    </inkml:brush>
  </inkml:definitions>
  <inkml:trace contextRef="#ctx0" brushRef="#br0">79 165 12204,'0'0'12678,"-8"-2"-12438,6 1-233,-1 1 0,1-1 0,0 1 0,-1-1 0,1 1 0,0 0 0,-1 0-1,1 0 1,-1 0 0,1 1 0,0-1 0,-1 0 0,1 1 0,0 0-1,-1-1 1,1 1 0,0 0 0,-4 2 0,4 0 7,0-1-1,0 0 1,0 0-1,0 1 1,1-1 0,-1 1-1,1 0 1,-1-1 0,1 1-1,0 0 1,0 0 0,0 0-1,0 0 1,1 0 0,-1 0-1,1 0 1,0 0 0,0 5-1,0-6-8,0 0 1,-1 0-1,1 0 0,0 0 1,1 0-1,-1 0 0,0 0 0,0 0 1,1 0-1,-1 0 0,1-1 1,0 1-1,0 0 0,-1 0 0,1-1 1,0 1-1,0 0 0,1-1 1,-1 1-1,0-1 0,0 1 0,1-1 1,-1 0-1,1 1 0,-1-1 1,1 0-1,0 0 0,-1 0 1,1 0-1,0-1 0,0 1 0,0 0 1,-1-1-1,1 1 0,0-1 1,0 0-1,0 1 0,0-1 0,0 0 1,0 0-1,3-1 0,3 1 14,-1-1 0,0-1-1,1 1 1,-1-1-1,0-1 1,0 1 0,0-1-1,0 0 1,0-1 0,6-4-1,2-3-1,-1 0-1,0-2 1,0 0 0,-1 0-1,-1-1 1,13-18 0,-19 23 8,0-1 0,0 1 0,-1-1 0,0 0 0,-1-1 0,0 1 0,-1-1 0,0 0 0,0 1 0,-1-1 0,1-18 0,-17 40-41,6 8 41,0 1 0,2 0 0,0 1 1,1-1-1,1 1 0,1 0 0,1 0 0,1 0 1,0 1-1,4 28 0,-2-47-18,-1 0 0,0 1 0,1-1 0,-1 0 0,1 0 0,0 0 0,0 0 0,0 0 0,0 0 0,1 0 0,-1 0 0,1 0 1,0-1-1,0 1 0,0 0 0,0-1 0,5 5 0,-5-6-1,0 0 1,1 1 0,0-1 0,-1 0 0,1 0-1,0-1 1,-1 1 0,1 0 0,0-1 0,0 0 0,0 1-1,-1-1 1,1 0 0,0-1 0,0 1 0,4-1-1,2-2 10,1 0 0,-1 0 0,-1-1 0,1 0 0,0 0-1,-1-1 1,0-1 0,0 1 0,0-1 0,10-11 0,-8 8 3,-1-2 0,-1 0 0,0 0 0,0 0 1,-1-1-1,-1 0 0,1 0 0,-2-1 1,5-15-1,-25 139-99,15-111 83,1 1 0,-1-1 1,0 1-1,0 0 1,0-1-1,0 1 0,0-1 1,0 1-1,1-1 0,-1 1 1,0-1-1,0 1 0,1-1 1,-1 1-1,1-1 1,-1 1-1,0-1 0,1 1 1,-1-1-1,1 0 0,-1 1 1,1-1-1,-1 0 0,1 1 1,-1-1-1,1 0 1,-1 0-1,1 0 0,-1 1 1,1-1-1,-1 0 0,1 0 1,0 0-1,-1 0 0,1 0 1,-1 0-1,1 0 1,-1 0-1,1 0 0,0 0 1,-1 0-1,1 0 0,-1-1 1,1 1-1,-1 0 0,1 0 1,-1-1-1,1 1 1,0-1-1,31-12 218,-19 2-191,0 0 0,-1 0 0,-1-2 0,0 1 0,0-1 0,-1-1 0,-1 0 0,0 0-1,12-29 1,-21 43-31,-1 0-1,1 0 1,0-1-1,-1 1 0,1 0 1,-1 0-1,1 0 1,0 0-1,-1 0 0,1 0 1,0 0-1,-1 0 1,1 0-1,-1 0 1,1 0-1,0 0 0,-1 1 1,1-1-1,0 0 1,-1 0-1,1 0 0,-1 0 1,1 0-1,0 1 1,0-1-1,-1 0 0,1 0 1,0 1-1,-1-1 1,1 0-1,0 1 1,0-1-1,-1 0 0,1 1 1,0-1-1,0 1 1,-6 5 26,0 2 0,1-1 0,0 0 1,1 1-1,0 0 0,0 0 1,0 1-1,1-1 0,1 1 0,-1-1 1,1 1-1,1 0 0,-1 0 1,2 0-1,-1 0 0,1 0 0,1 0 1,1 10-1,-1-17-8,0 0-1,0 0 1,0-1 0,0 1 0,1 0-1,-1-1 1,0 1 0,1-1-1,0 1 1,-1-1 0,1 0-1,0 0 1,-1 0 0,1 0-1,0 0 1,0 0 0,0 0-1,0 0 1,0-1 0,0 1 0,0-1-1,0 0 1,0 0 0,1 1-1,-1-1 1,0 0 0,0-1-1,0 1 1,0 0 0,0-1-1,4 0 1,2-1-2,1 0-1,-1 0 0,0 0 1,0-1-1,0-1 1,13-6-1,-14 5-299,0 0 0,0 0-1,-1-1 1,1 0-1,-1 0 1,-1 0-1,1-1 1,4-7 0,-6 8-723,-1 0 0,0 0-1,0-1 1,-1 1 0,0-1 0,2-10 0,1-20-6887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3.273"/>
    </inkml:context>
    <inkml:brush xml:id="br0">
      <inkml:brushProperty name="width" value="0.025" units="cm"/>
      <inkml:brushProperty name="height" value="0.025" units="cm"/>
    </inkml:brush>
  </inkml:definitions>
  <inkml:trace contextRef="#ctx0" brushRef="#br0">145 57 4644,'0'0'12332,"2"-9"-9732,-1 4-2353,0 4-189,0 0 1,-1 0-1,1 0 1,-1 0-1,0 0 1,1 0-1,-1-1 1,0 1-1,1 0 1,-1 0-1,0 0 1,0 0-1,0-1 1,0 1-1,0 0 1,0 0-1,-1 0 1,1-1-1,0 1 1,-1 0-1,1 0 1,-1 0-1,1 0 1,-1 0-1,1 0 1,-1 0-1,0 0 1,1 0-1,-1 0 1,0 0-1,0 0 1,0 0-1,0 0 1,0 1-1,0-1 1,0 0 0,0 1-1,0-1 1,0 1-1,0-1 1,0 1-1,0 0 1,0-1-1,-1 1 1,1 0-1,0 0 1,0 0-1,0-1 1,-1 1-1,1 1 1,0-1-1,0 0 1,0 0-1,-1 0 1,0 1-1,-4 0-45,1 0 0,-1 0 0,1 0 0,-1 1 1,1 0-1,0 0 0,0 0 0,0 1 0,0-1 0,0 1 0,0 1 0,1-1 0,0 0 0,-1 1 0,1 0 0,1 0 0,-1 0 0,1 1 1,-1-1-1,1 1 0,0 0 0,1 0 0,-1 0 0,1 0 0,0 0 0,0 1 0,1-1 0,-2 10 0,4-14-12,0 0 0,0 0 0,0 0 0,0 0 0,0 0 0,0-1 0,0 1 0,0 0 0,1-1-1,-1 1 1,0-1 0,0 1 0,1-1 0,-1 0 0,0 0 0,1 1 0,-1-1 0,0 0 0,1 0 0,-1 0 0,0 0 0,1-1 0,-1 1-1,0 0 1,2-1 0,39-4 50,1-8-371,-36 10 207,0 0 0,0 0 0,0 1 0,0 0 0,1 1 0,-1 0 0,0 0 0,1 0 0,-1 1 0,1 0 0,7 1 0,-13 0 104,0 0 0,1 0 1,-1 1-1,0-1 0,0 0 1,0 1-1,0-1 0,0 1 1,0 0-1,-1 0 0,1-1 1,-1 1-1,1 0 1,-1 0-1,1 1 0,-1-1 1,0 0-1,0 0 0,0 1 1,0-1-1,-1 0 0,1 1 1,0 3-1,6 60 0,-7-63 18,0 8 143,0 1 0,-1-1 1,0 0-1,-1 1 0,-1-1 1,1 0-1,-8 18 1,9-26-19,0 0 0,-1 0 0,1 0 0,0-1 1,-1 1-1,0-1 0,1 1 0,-1-1 0,0 0 0,-1 1 1,1-1-1,0 0 0,0 0 0,-1-1 0,1 1 1,-1 0-1,0-1 0,1 0 0,-1 1 0,0-1 1,0 0-1,0 0 0,0-1 0,0 1 0,0-1 0,0 1 1,0-1-1,0 0 0,0 0 0,0 0 0,0-1 1,0 1-1,-5-2 0,5 1-123,1-1 1,-1 1-1,1 0 1,0-1-1,-1 1 1,1-1-1,0 0 1,0 0-1,0 0 1,0 0-1,0 0 1,1 0-1,-1-1 1,1 1-1,-1 0 1,1-1-1,0 1 1,0-1-1,0 0 1,0 1-1,0-5 1,-9-59 108,9 63-119,0-14-7,-1 6-13,1-1 0,1 1 0,0-1 0,2-17 0,-2 27 16,0 0 0,1 0-1,-1 0 1,1 0 0,0 0-1,-1 0 1,1 0-1,0 1 1,0-1 0,0 0-1,0 0 1,0 1 0,1-1-1,-1 1 1,0-1-1,1 1 1,-1 0 0,1-1-1,-1 1 1,1 0 0,0 0-1,0 0 1,-1 0-1,1 0 1,0 1 0,0-1-1,0 0 1,0 1 0,0 0-1,0-1 1,4 1-1,12 0-325,0 1 0,-1 1 0,21 4-1,30 4-4163,-59-10 2962,-1 0 0,0 0 0,1-1 0,-1 0 0,0 0 0,11-4 0,11-8-7091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6.069"/>
    </inkml:context>
    <inkml:brush xml:id="br0">
      <inkml:brushProperty name="width" value="0.025" units="cm"/>
      <inkml:brushProperty name="height" value="0.025" units="cm"/>
    </inkml:brush>
  </inkml:definitions>
  <inkml:trace contextRef="#ctx0" brushRef="#br0">51 4 15503,'0'0'3651,"-46"-3"-1441,42 10-768,4 2-1122,5-1-320,6-5-1890,2-3-7847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6.586"/>
    </inkml:context>
    <inkml:brush xml:id="br0">
      <inkml:brushProperty name="width" value="0.025" units="cm"/>
      <inkml:brushProperty name="height" value="0.025" units="cm"/>
    </inkml:brush>
  </inkml:definitions>
  <inkml:trace contextRef="#ctx0" brushRef="#br0">60 66 10858,'0'0'11088,"-8"6"-10431,5-4-612,-1 1 1,1 0-1,0 1 1,0-1-1,0 1 1,0-1-1,1 1 1,-1 0-1,1 0 1,0 0-1,-3 7 1,2 0 5,0 0 0,1 0 0,0 0 0,0 19-1,1-13 12,-1 0-54,1-1 0,1 1 0,1-1 0,0 1 0,4 17 0,-5-32 12,1 1 0,0-1 0,-1 0 1,1 1-1,0-1 0,0 0 0,0 0 0,0 1 0,1-1 0,-1 0 1,1 0-1,-1 0 0,1-1 0,-1 1 0,1 0 0,0 0 0,0-1 1,0 1-1,0-1 0,0 0 0,0 0 0,1 0 0,-1 0 0,0 0 1,1 0-1,-1 0 0,0-1 0,1 1 0,-1-1 0,1 0 0,-1 1 1,1-1-1,-1-1 0,1 1 0,-1 0 0,1 0 0,-1-1 0,0 0 1,1 1-1,-1-1 0,4-2 0,5-1 97,-1-1 1,0 0-1,0-1 1,-1 0-1,0-1 1,0 0-1,0 0 1,-1-1-1,0 0 0,12-16 1,1-3-65,-2 0 1,21-42-1,-17 18-18,-22 48-87,-2 5-8,-8 28-44,3-13 103,1 0 0,1 1 1,0-1-1,2 1 0,0 0 1,1 0-1,3 35 0,-2-51 14,0-1 1,1 1-1,0-1 0,-1 1 0,1-1 0,0 0 0,0 1 1,0-1-1,0 0 0,0 1 0,0-1 0,0 0 1,0 0-1,0 0 0,1 0 0,-1 0 0,0 0 0,1 0 1,-1 0-1,1-1 0,-1 1 0,1-1 0,-1 1 1,1-1-1,-1 1 0,1-1 0,-1 0 0,1 0 0,0 0 1,-1 0-1,1 0 0,0 0 0,-1 0 0,1 0 0,-1-1 1,1 1-1,-1 0 0,1-1 0,1-1 0,6 0 69,0 0-1,-1-1 0,1-1 0,-1 1 0,13-9 1,-9 4-18,0 0 1,-1-1-1,0 0 1,-1-1-1,0 0 1,0-1 0,-1 0-1,0 0 1,-1-1-1,-1 0 1,1 0-1,-2-1 1,0 0-1,-1 0 1,0-1 0,-1 0-1,0 1 1,-1-1-1,-1-1 1,2-17-1,-4 30-49,0 0-1,0 1 1,0-1-1,0 0 1,0 0-1,-1 0 0,1 0 1,0 1-1,-1-1 1,1 0-1,-1 0 0,0 1 1,1-1-1,-1 0 1,0 1-1,0-1 1,0 1-1,0-1 0,-1 1 1,1 0-1,0-1 1,-1 1-1,1 0 0,0 0 1,-1 0-1,0 0 1,1 0-1,-1 0 0,1 0 1,-1 0-1,0 1 1,0-1-1,1 1 1,-1-1-1,0 1 0,-3 0 1,2 0-24,0 0 0,0 0 0,0 1 0,0 0 0,0-1 0,0 1 0,0 0 0,0 0 0,0 1-1,0-1 1,1 1 0,-1-1 0,1 1 0,-1 0 0,1 0 0,0 0 0,-1 0 0,1 0 0,0 0 0,1 1 0,-1-1 0,-2 4 0,-5 11 69,1-1 0,-9 27 0,15-38-441,1 1-1,-1-1 1,1 1 0,0 0-1,0-1 1,1 1 0,0 0-1,0 0 1,0-1-1,1 1 1,-1 0 0,3 7-1,7 0-4022,3-6-2723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7.184"/>
    </inkml:context>
    <inkml:brush xml:id="br0">
      <inkml:brushProperty name="width" value="0.025" units="cm"/>
      <inkml:brushProperty name="height" value="0.025" units="cm"/>
    </inkml:brush>
  </inkml:definitions>
  <inkml:trace contextRef="#ctx0" brushRef="#br0">0 334 14446,'0'0'10607,"10"-3"-10377,1 1-194,-7 1-28,0 0 0,1 0 0,-1 0 0,0-1 0,0 1 0,0-1 1,0 0-1,0 0 0,4-4 0,13 47 168,-18-39-177,-1 0 0,0-1 0,1 1 0,-1-1 0,1 1 0,-1-1 0,1 0 0,0 0 0,0 0 0,-1 0 0,1-1 0,0 1 0,0-1 0,0 1 0,0-1 0,0 0 0,0 0 0,0-1 0,-1 1 0,1 0 0,0-1 0,0 0 0,0 0 0,-1 0 0,1 0 0,0 0 0,-1 0 0,1-1 0,-1 1 0,1-1 0,3-3 0,5-3-2,0-1-1,0-1 0,-1 0 1,-1 0-1,11-14 1,-3 2-118,-2 0 1,0-1-1,-1-1 0,-1 0 1,-1-1-1,-2 0 0,0-1 1,-2 0-1,8-36 0,-23 98-37,-21 64 0,18-73 558,2 0-1,1 0 1,2 1-1,-5 53 1,10-81-394,0-1 0,0 0 1,1 1-1,-1-1 0,0 1 0,1-1 1,-1 0-1,0 1 0,1-1 0,-1 1 1,1-1-1,-1 1 0,1-1 0,-1 1 1,1-1-1,-1 1 0,1 0 0,0-1 1,-1 1-1,1 0 0,-1 0 0,1-1 1,0 1-1,-1 0 0,1 0 0,0 0 1,-1 0-1,1 0 0,0 0 0,-1 0 1,1 0-1,0 0 0,-1 0 0,1 0 0,0 0 1,-1 0-1,1 0 0,0 1 0,-1-1 1,1 0-1,-1 0 0,1 1 0,0-1 1,-1 1-1,1-1 0,-1 0 0,1 1 1,-1-1-1,1 1 0,-1-1 0,0 1 1,1 0-1,-1-1 0,1 1 0,-1-1 1,0 1-1,0 0 0,1 0 0,-1-7 9,0 0 0,0 0 0,-1 0 0,0 0-1,0 0 1,-1 0 0,1 0 0,-1 0 0,0 0 0,-1 1-1,0-1 1,1 1 0,-2-1 0,-6-8 0,1 4 43,0 0 0,0 1 0,-1 1 0,0-1 0,-23-13 0,83 12 1902,-12 5-1933,52-9-2355,-90 14 2188,1 0-1,-1 0 1,0 0 0,0 0 0,1 0 0,-1 0-1,0 0 1,1 0 0,-1 0 0,0 0 0,0 0-1,1 0 1,-1 0 0,0 0 0,0-1 0,1 1-1,-1 0 1,0 0 0,0 0 0,1-1 0,-1 1-1,0 0 1,0 0 0,0 0 0,1-1 0,-1 1-1,0 0 1,0 0 0,0-1 0,0 1 0,0 0-1,0 0 1,1-1 0,-1 1 0,0 0 0,0-1-1,0 1 1,0 0 0,0-1 0,0 1 0,0 0-1,0 0 1,0-1 0,0 1 0,-1 0 0,1-1-1,0 1 1,0 0 0,0 0 0,0-1-1,-12-9-6695,-4 2 1562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7.530"/>
    </inkml:context>
    <inkml:brush xml:id="br0">
      <inkml:brushProperty name="width" value="0.025" units="cm"/>
      <inkml:brushProperty name="height" value="0.025" units="cm"/>
    </inkml:brush>
  </inkml:definitions>
  <inkml:trace contextRef="#ctx0" brushRef="#br0">1 1 8648,'0'0'12524,"57"6"-13421,-30 2-3139,1 0-4900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7.875"/>
    </inkml:context>
    <inkml:brush xml:id="br0">
      <inkml:brushProperty name="width" value="0.025" units="cm"/>
      <inkml:brushProperty name="height" value="0.025" units="cm"/>
    </inkml:brush>
  </inkml:definitions>
  <inkml:trace contextRef="#ctx0" brushRef="#br0">76 1 14862,'0'0'9657,"-8"3"-9609,-24 8-21,32-10-87,-1-1 0,1 0 0,-1 0 0,1 1 0,0-1 0,-1 0 0,1 0 0,0 1 0,0-1 0,-1 0 0,1 1 0,0-1 0,0 0 0,-1 1 0,1-1 0,0 0 0,0 1 0,0-1 0,0 1 0,0-1 0,0 0 0,-1 1 0,1-1 0,0 1 0,0-1 0,0 1 0,0-1 0,1 0 0,-1 1 0,0-1 0,0 1 0,0-1 0,0 0 0,0 1 0,0-1 0,1 0 0,-1 1 0,0-1 0,0 1 0,0-1 0,1 0 0,-1 1 0,0-1 0,1 0 0,-1 0 0,1 1 0,18 19 128,-11-12-145,2 5-602,2 6 4323,-13-18-3532,1 0 0,-1 0-1,1-1 1,-1 1-1,0 0 1,1-1 0,-1 1-1,0 0 1,0-1-1,1 1 1,-1-1 0,0 1-1,0-1 1,0 1 0,0-1-1,0 0 1,1 0-1,-1 1 1,0-1 0,0 0-1,0 0 1,0 0 0,0 0-1,0 0 1,0 0-1,0 0 1,-1 0 0,-45 1-572,34-1-1926,15-9-10260,10 3 7201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8.255"/>
    </inkml:context>
    <inkml:brush xml:id="br0">
      <inkml:brushProperty name="width" value="0.025" units="cm"/>
      <inkml:brushProperty name="height" value="0.025" units="cm"/>
    </inkml:brush>
  </inkml:definitions>
  <inkml:trace contextRef="#ctx0" brushRef="#br0">16 292 2691,'13'-2'3784,"2"1"-2936,30-4 475,-10-2 6014,-63 16-903,-21 14-4049,46-21-2335,-1 0 0,1 0-1,0 0 1,0 0 0,0 1 0,1-1-1,-1 1 1,0 0 0,1 0 0,0 0-1,0 0 1,0 0 0,0 0 0,0 1-1,1-1 1,-1 0 0,1 1 0,0 0-1,0-1 1,0 1 0,0 5-1,1-9-42,0 1-1,0-1 1,0 0-1,0 1 0,0-1 1,1 1-1,-1-1 0,0 0 1,0 1-1,0-1 0,0 1 1,1-1-1,-1 0 0,0 1 1,0-1-1,1 0 1,-1 1-1,0-1 0,1 0 1,-1 0-1,0 1 0,1-1 1,-1 0-1,0 0 0,1 1 1,-1-1-1,0 0 0,1 0 1,-1 0-1,1 0 1,-1 0-1,1 0 0,-1 0 1,1 1-1,21-3 131,20-14 48,-27 4-164,-1 1 0,0-2-1,0 0 1,-2-1 0,0 0 0,0-1 0,-1 0 0,-1-1-1,-1 0 1,0-1 0,-1 1 0,0-2 0,-2 1-1,0-1 1,-1 0 0,-1 0 0,-1-1 0,0 1 0,0-25-1,-3 42-22,0 0-1,1 0 0,-1 0 1,0 0-1,0 0 0,0 0 1,0 0-1,0 0 0,0 1 1,0-1-1,0 0 0,0 0 0,-1 0 1,1 0-1,0 0 0,-1 0 1,1 0-1,-1 0 0,1 0 1,-1 0-1,1 1 0,-1-1 1,1 0-1,-1 0 0,0 1 1,1-1-1,-1 0 0,0 1 0,0-1 1,0 1-1,1-1 0,-1 1 1,0-1-1,0 1 0,0 0 1,0-1-1,0 1 0,0 0 1,0 0-1,0 0 0,0-1 1,0 1-1,0 0 0,0 0 0,0 1 1,0-1-1,1 0 0,-3 1 1,-1 0-13,0 1 1,0-1-1,0 1 0,0 0 1,0 1-1,0-1 1,1 1-1,0 0 0,-7 5 1,-8 13-8,-25 37 0,37-50 98,0 1 0,1 0 0,1 1 1,-1-1-1,2 1 0,-1 0 0,-2 16 1,6-25-70,0 0 1,0 0-1,0 0 0,0 1 1,1-1-1,-1 0 1,0 0-1,1 0 1,-1 1-1,1-1 1,0 0-1,-1 0 0,1 0 1,0 0-1,-1 0 1,1 0-1,0 0 1,0-1-1,0 1 1,0 0-1,0 0 0,0-1 1,0 1-1,0 0 1,0-1-1,0 1 1,1-1-1,-1 0 0,0 1 1,0-1-1,0 0 1,1 0-1,-1 1 1,0-1-1,0 0 1,2-1-1,62 3-1021,-40-2-724,-10 2-316,0 1 0,0 0 0,-1 0 1,0 2-1,26 10 0,1 2-133,-24-14 666,0-3-1672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5:58.900"/>
    </inkml:context>
    <inkml:brush xml:id="br0">
      <inkml:brushProperty name="width" value="0.025" units="cm"/>
      <inkml:brushProperty name="height" value="0.025" units="cm"/>
    </inkml:brush>
  </inkml:definitions>
  <inkml:trace contextRef="#ctx0" brushRef="#br0">136 317 10378,'0'0'6694,"-9"-1"-4009,0 0-2066,-1 0-1,1 0 1,-1 1-1,1 1 0,-18 2 1,25-3-562,-1 1-1,1-1 1,-1 1 0,1-1 0,-1 1-1,1 0 1,0 0 0,-1 0 0,1 1-1,0-1 1,0 0 0,0 1 0,0-1 0,0 1-1,0 0 1,0 0 0,1 0 0,-1 0-1,1 0 1,-1 0 0,1 0 0,0 0 0,0 0-1,0 1 1,0-1 0,0 1 0,0-1-1,1 0 1,-1 1 0,1-1 0,0 1 0,-1 2-1,1-4-47,0-1 1,0 1-1,0-1 0,1 1 0,-1-1 0,0 1 0,0-1 0,0 1 0,0-1 0,0 0 0,1 1 1,-1-1-1,0 1 0,0-1 0,1 0 0,-1 1 0,0-1 0,1 0 0,-1 1 0,0-1 0,1 0 1,-1 1-1,0-1 0,1 0 0,-1 0 0,1 1 0,-1-1 0,1 0 0,-1 0 0,0 0 1,1 0-1,-1 0 0,1 0 0,0 1 0,23-4 163,20-15 26,-29 8-350,0-1 0,-1-1 0,0 0 1,-1-1-1,0-1 0,-1 0 0,-1 0 0,17-28 0,-27 41 94,-3 3-97,-7 9 242,1 0 1,0 0 0,1 1-1,1 0 1,-1 1 0,2-1-1,0 1 1,0 0 0,2 1-1,-1-1 1,-1 15-1,5-28-67,0 1-1,0 0 0,0-1 0,0 1 0,0-1 0,0 1 0,0 0 0,0-1 0,0 1 0,1-1 0,-1 1 0,0 0 0,0-1 0,0 1 0,1-1 0,-1 1 0,0-1 1,1 1-1,-1-1 0,0 1 0,1-1 0,-1 1 0,0-1 0,1 0 0,-1 1 0,1-1 0,-1 0 0,1 1 0,-1-1 0,1 0 0,0 1 0,20-6 242,18-24-117,-19 8-671,0-1 0,-2-1 0,0-1 0,-2 0 0,0-1 0,21-48 0,-76 140-71,1-4 865,22-32-134,-23 54 1388,36-77-1371,0-1 0,1 0 0,0 0 0,1 1 1,0-1-1,0 1 0,0 0 0,1-1 0,1 12 0,-1-19-147,0 1 0,1-1 0,-1 1 0,1-1 0,-1 1 0,0-1 0,1 1 1,-1-1-1,1 1 0,-1-1 0,1 1 0,-1-1 0,1 0 0,-1 1 0,1-1 0,0 0 0,-1 1 0,1-1 0,-1 0 0,1 0 0,0 0 0,-1 1 1,1-1-1,0 0 0,-1 0 0,1 0 0,0 0 0,-1 0 0,1 0 0,0-1 0,-1 1 0,2 0 0,21-6-51,-15 2-13,-1-1-1,1 0 0,-1 0 1,0 0-1,0-1 1,-1 0-1,11-13 0,39-57 89,-38 49 44,189-307 2956,-232 374-3862,7-12 863,0 1-1,-17 40 0,22-32 169,-18 75-1,27-93-141,1 1-1,1-1 0,1 1 0,0 0 0,5 38 0,-4-57-42,0 1 0,1-1-1,-1 0 1,0 1-1,1-1 1,-1 0-1,0 0 1,1 0-1,0 1 1,-1-1-1,1 0 1,0 0-1,0 0 1,-1 0-1,1 0 1,0 0 0,0 0-1,2 1 1,-2-2-7,-1 0 0,1 0 0,-1 0 0,1 0 0,-1 0 0,1 0 0,-1 0 0,1-1 0,-1 1 1,1 0-1,-1 0 0,1 0 0,-1-1 0,1 1 0,-1 0 0,1-1 0,-1 1 0,0 0 0,1-1 0,-1 1 1,0 0-1,1-1 0,-1 1 0,0-1 0,1 1 0,-1-1 0,0 1 0,0-1 0,1 1 0,-1-1 1,0 1-1,0-1 0,0 1 0,0-1 0,0 1 0,0-1 0,0 1 0,0-1 0,0 1 0,0-1 0,0 0 1,0 1-1,0-1 0,-1 0 0,1-17-25,0 0 1,-1 1-1,-2-1 0,1 0 1,-2 1-1,-12-34 1,9 26-37,0 0 0,-4-32 0,14 57 70,-1 0 1,1 0 0,-1 0-1,1 0 1,-1 1-1,1-1 1,-1 1-1,0-1 1,1 1-1,-1 0 1,0 0 0,1 0-1,-1 0 1,3 2-1,5 2-45,57 10-2001,1-11-5527,-30-4 54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0.875"/>
    </inkml:context>
    <inkml:brush xml:id="br0">
      <inkml:brushProperty name="width" value="0.025" units="cm"/>
      <inkml:brushProperty name="height" value="0.025" units="cm"/>
    </inkml:brush>
  </inkml:definitions>
  <inkml:trace contextRef="#ctx0" brushRef="#br0">127 26 7655,'0'0'16181,"1"-5"-15738,-1 4-440,0 1 1,1-1-1,-1 0 0,0 1 1,0-1-1,0 1 0,0-1 1,0 1-1,0-1 0,0 1 1,1-1-1,-2 0 0,1 1 1,0-1-1,0 1 0,0-1 1,0 1-1,0-1 0,0 0 1,0 1-1,-1-1 0,1 1 1,0-1-1,-1 1 1,1-1-1,0 1 0,-1-1 1,1 1-1,0 0 0,-1-1 1,1 1-1,-1-1 0,1 1 1,-1 0-1,1 0 0,-1-1 1,1 1-1,-1 0 0,1 0 1,-1-1-1,1 1 0,-1 0 1,1 0-1,-1 0 0,0 0 1,1 0-1,-1 0 0,1 0 1,-1 0-1,1 0 0,-1 0 1,0 0-1,1 0 0,-1 0 1,1 1-1,-1-1 0,1 0 1,-1 0-1,1 1 0,-1-1 1,1 0-1,-1 0 0,1 1 1,-1 0-1,-43 35-1,33-26-6,1 1-1,1 0 1,-9 13 0,16-21 0,0-1 0,1 1 0,-1 0 0,1 0 0,0 1 0,0-1 0,0 0 0,-1 6 0,2-8-2,0 0 0,0 0-1,0 0 1,0 0 0,0 0-1,0 0 1,0 0 0,1 0 0,-1 0-1,0 0 1,1 0 0,-1 0-1,1 0 1,-1 0 0,1 0 0,-1-1-1,1 1 1,-1 0 0,1 0-1,0-1 1,-1 1 0,1 0 0,0-1-1,0 1 1,0-1 0,0 1 0,-1-1-1,3 1 1,9 4-80,1-1 0,0-1 0,24 4 0,-26-6 29,1 1 0,-1 0 0,-1 1 0,1 0 1,0 1-1,12 6 0,-22-10 69,0 1 0,0-1 0,0 1 0,0 0 0,0-1 0,0 1 0,0 0 0,0 0 0,0-1 0,-1 1 0,1 0 0,0 0-1,-1 0 1,1 0 0,0 0 0,-1 0 0,1 0 0,-1 0 0,0 0 0,1 0 0,-1 1 0,0-1 0,0 0 0,0 0 0,1 0 0,-1 0 0,0 0 0,-1 2 0,1-1 54,-1 1 0,0 0 0,0-1 0,-1 1 0,1-1 0,-1 1 0,1-1 0,-1 0-1,0 1 1,1-1 0,-4 2 0,-4 5 289,-1-1 0,-1 0-1,-21 13 1,27-18-265,-1 0 1,0 0-1,0 0 1,0 0-1,0-1 0,0 0 1,0 0-1,0-1 1,-1 0-1,1 0 0,-1 0 1,1-1-1,-1 0 1,-9-1-1,15 0-192,0 0 0,0 0 0,0 0 0,0 0 0,0 0 0,0 0 0,1 0 0,-1 0 0,0 0 0,0 0 0,1 0 0,-1 0 0,1-1 0,-1 1 0,1 0 0,0 0 0,-1-1 0,1 1 0,0 0 0,0-1 0,0 1 0,0 0 0,0-1 0,0 1 0,0 0 0,0-1 0,1 1 0,-1 0 0,1 0 1,-1-1-1,1 0 0,17-43-6201,4 9-931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1.270"/>
    </inkml:context>
    <inkml:brush xml:id="br0">
      <inkml:brushProperty name="width" value="0.025" units="cm"/>
      <inkml:brushProperty name="height" value="0.025" units="cm"/>
    </inkml:brush>
  </inkml:definitions>
  <inkml:trace contextRef="#ctx0" brushRef="#br0">79 1 13549,'0'0'5045,"-4"7"-3508,-2 7-1114,0-1 0,1 1 0,0 0 0,1 0 0,1 0 0,0 0 1,-1 22-1,4-32-417,7 155 144,-5-145-135,0 0-1,1 1 1,1-1 0,0 0-1,0-1 1,1 1 0,1-1-1,13 22 1,-7-25 104,-5-21-28,-5-22-697,-2 32 537,0-10 3,-1 0-1,0 0 1,-1 1 0,0-1-1,0 1 1,-2-1-1,1 1 1,-1 0-1,0 0 1,-1 1-1,-1-1 1,1 1-1,-1 0 1,-1 0-1,1 1 1,-2 0 0,1 0-1,-1 1 1,-15-12-1,12 12-6,15 9-308,26 12-793,37-4-3417,-28-9-246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1.855"/>
    </inkml:context>
    <inkml:brush xml:id="br0">
      <inkml:brushProperty name="width" value="0.025" units="cm"/>
      <inkml:brushProperty name="height" value="0.025" units="cm"/>
    </inkml:brush>
  </inkml:definitions>
  <inkml:trace contextRef="#ctx0" brushRef="#br0">148 193 14350,'0'0'2274,"-9"-2"-299,4 2-1796,0-1-42,1 0-1,-1 0 1,1 0 0,-1 1 0,0 0 0,1 0 0,-1 0-1,0 0 1,1 1 0,-1 0 0,0 0 0,1 0-1,-1 0 1,1 1 0,0 0 0,-1 0 0,1 0 0,0 0-1,0 1 1,0-1 0,1 1 0,-8 7 0,8-7-49,0 1 0,1 0 0,-1 1-1,1-1 1,0 1 0,0-1 0,0 1 0,0-1 0,1 1 0,0 0 0,0 0 0,0 0 0,1 0 0,-1-1 0,1 1 0,1 8-1,-1-12-73,1 0 0,0 0 0,-1 0 0,1 0-1,0 0 1,-1 0 0,1-1 0,0 1 0,0 0-1,0-1 1,0 1 0,0 0 0,-1-1 0,1 1-1,0-1 1,0 1 0,0-1 0,1 0 0,-1 0-1,0 1 1,0-1 0,0 0 0,0 0 0,0 0-1,0 0 1,0 0 0,0 0 0,0 0 0,0 0-1,1-1 1,-1 1 0,0 0 0,0-1 0,1 0-1,39-14 284,-29 6-259,0-1-1,0 0 1,-1-1 0,0-1 0,-1 0 0,14-21-1,6-6-18,-30 72-404,0-22 314,0 2 23,0-1 0,0 1-1,2 0 1,3 17 0,-5-28-78,0 0 0,1 0 0,-1 0 0,1-1 0,0 1 0,-1 0 0,1 0 0,0-1 0,0 1 1,0-1-1,0 1 0,0 0 0,1-1 0,-1 0 0,0 1 0,1-1 0,-1 0 0,1 0 0,-1 0 0,1 0 0,-1 0 0,1 0 0,0 0 0,0 0 0,-1-1 1,1 1-1,0-1 0,0 1 0,0-1 0,0 0 0,0 0 0,-1 1 0,1-1 0,0-1 0,0 1 0,0 0 0,3-1 0,-2 0 53,0 0-1,-1-1 1,1 1-1,-1 0 1,1-1 0,-1 0-1,1 0 1,-1 1-1,0-1 1,0-1-1,0 1 1,0 0-1,0 0 1,-1-1-1,3-3 1,22-47-130,-20 38-239,3-5-91,-2 0 1,0-1-1,4-25 0,-7 22 1030,0 0 0,-1-38-1,-3 62-463,0-1-1,0 1 0,0 0 0,1 0 1,-1 0-1,0-1 0,0 1 0,0 0 1,0 0-1,0 0 0,0-1 0,0 1 0,0 0 1,0 0-1,0-1 0,0 1 0,0 0 1,0 0-1,0 0 0,0-1 0,0 1 1,0 0-1,0 0 0,0 0 0,-1-1 1,1 1-1,0 0 0,0 0 0,0 0 1,0-1-1,0 1 0,0 0 0,-1 0 1,1 0-1,0 0 0,0 0 0,0-1 1,0 1-1,-1 0 0,1 0 0,0 0 1,0 0-1,0 0 0,-1 0 0,1 0 1,0 0-1,0 0 0,-1 0 0,1 0 1,0 0-1,0 0 0,-10 11 790,-7 22 107,9-12-496,1-1 1,1 2-1,1-1 1,1 1 0,1-1-1,0 1 1,2 0-1,3 40 1,-2-60-420,1 0 0,-1 0 0,1-1 0,0 1 0,0 0 0,0 0 0,0 0 0,0-1 0,0 1 0,0-1 0,1 1 0,-1-1 0,0 1 0,1-1 0,-1 0 0,1 1 0,0-1 0,-1 0 0,1 0 0,0 0 0,0 0 0,0-1 0,0 1 0,0 0 0,0-1 0,0 0 0,0 1 0,0-1 0,0 0-1,0 0 1,2 0 0,11 0 36,0-1-1,0 0 1,21-5-1,4 1-155,-39 5 132,0 0 0,0 0-1,0 0 1,0 1 0,0-1 0,0 0 0,0 0-1,-1 1 1,1-1 0,0 1 0,0-1-1,0 1 1,-1-1 0,1 1 0,0-1 0,0 1-1,-1 0 1,1 0 0,-1-1 0,1 1 0,-1 0-1,1 0 1,-1-1 0,1 1 0,-1 0-1,1 0 1,-1 0 0,0 0 0,0 0 0,0 0-1,1-1 1,-1 1 0,0 0 0,0 0 0,0 0-1,0 0 1,0 0 0,-1 0 0,1 0-1,0 1 1,-1 1 169,1 0 0,-1 0 0,1-1 0,-1 1-1,0 0 1,0-1 0,0 1 0,0 0 0,-1-1 0,1 1-1,-1-1 1,0 0 0,-2 4 0,-4-1-79,0 0 0,0-1 0,0 0 0,-1-1 0,1 0 0,-1 0 0,0 0 0,0-1 0,0-1 0,0 1 0,0-2 0,0 1-1,0-1 1,0 0 0,-1-1 0,1 0 0,-14-4 0,21 4-292,0 0 1,0 1-1,1-1 0,-1 0 0,0 0 0,1 0 0,-1 0 0,1-1 1,-1 1-1,1 0 0,0-1 0,-1 1 0,1-1 0,0 1 0,0-1 1,0 1-1,0-1 0,0 0 0,1 0 0,-1 1 0,0-1 0,0-3 1,1 3-336,0 0 1,0 0-1,0 1 1,0-1 0,0 0-1,0 0 1,1 1-1,-1-1 1,1 0-1,-1 1 1,1-1 0,0 0-1,-1 1 1,1-1-1,0 1 1,0-1-1,0 1 1,0 0 0,1-1-1,-1 1 1,0 0-1,0 0 1,1 0-1,1-2 1,22-12-10081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4.167"/>
    </inkml:context>
    <inkml:brush xml:id="br0">
      <inkml:brushProperty name="width" value="0.025" units="cm"/>
      <inkml:brushProperty name="height" value="0.025" units="cm"/>
    </inkml:brush>
  </inkml:definitions>
  <inkml:trace contextRef="#ctx0" brushRef="#br0">133 1 10858,'0'0'6203,"-10"2"-4350,3 0-1619,0 0 1,0 1-1,0 0 1,1 0-1,-1 1 0,1 0 1,0 0-1,0 0 1,0 1-1,1 0 0,0 0 1,0 0-1,0 1 1,0 0-1,1 0 0,0 0 1,0 0-1,1 1 1,-1-1-1,1 1 0,-3 11 1,6-17-201,-1 1 0,0 0 1,1 0-1,-1-1 0,1 1 1,-1 0-1,1 0 0,0 0 0,-1 0 1,1 0-1,0-1 0,1 1 1,-1 0-1,0 0 0,0 0 0,1 0 1,-1 0-1,1-1 0,0 1 1,-1 0-1,1 0 0,0-1 1,0 1-1,0-1 0,0 1 0,0-1 1,1 1-1,-1-1 0,0 1 1,1-1-1,-1 0 0,1 0 0,-1 0 1,3 2-1,4-1-15,0 0 1,-1-1-1,1 1 1,0-1-1,0-1 1,15 0-1,-14 0 33,2-1-142,1 1 1,0-2-1,-1 0 1,1 0-1,-1-1 1,0 0-1,20-9 1,0-4-332,38-25 1,-61 36 413,0 1-9,-17 45-91,8-41 105,1 1 0,0-1 0,0 1 0,0-1 0,0 1 0,0-1 0,0 1 0,0-1 0,1 1 0,-1-1 0,0 1 0,0-1 0,0 1 0,0-1 0,1 1 0,-1-1 0,0 1 0,0-1 0,1 0 0,-1 1 0,0-1-1,1 1 1,-1-1 0,0 0 0,1 1 0,-1-1 0,1 0 0,-1 0 0,0 1 0,1-1 0,-1 0 0,1 0 0,-1 1 0,1-1 0,-1 0 0,1 0 0,0 0 0,26-4 148,25-19-1320,-23 4-1230,19-12-1355,-17 22 5918,-17 53-2116,2-6-70,-5-12 32,14 42 0,-23-62-11,-1 1 1,1-1 0,-1 1 0,0-1-1,-1 1 1,0 0 0,0-1 0,0 1-1,-1 0 1,0-1 0,0 1 0,-2 6-1,1-9 58,0-1 0,0 0 1,0 0-1,0 1 0,0-1 0,-1-1 0,1 1 0,-1 0 0,0-1 0,0 1 0,-5 2 0,6-3 58,1-1 0,-1 0 0,0 0 0,0 0-1,0 0 1,-1 0 0,1 0 0,0-1-1,0 1 1,0-1 0,-1 1 0,1-1 0,0 0-1,0 0 1,-1 0 0,1 0 0,0 0 0,0 0-1,-1-1 1,-2 0 0,3-1-59,1 0 0,-1 1 0,1-1 0,0 0 0,0 0 0,-1 0-1,1 0 1,0 0 0,1 0 0,-1 0 0,0-1 0,1 1 0,-1 0 0,1 0 0,-1-1 0,1 1 0,0 0 0,0 0-1,0-1 1,1-1 0,5-49-255,-4 48 62,0 0 0,0 0-1,1 0 1,-1 0 0,1 0 0,0 0 0,1 1 0,-1 0 0,1-1-1,0 1 1,0 1 0,0-1 0,6-3 0,4-2-32,1 1 1,-1 0-1,18-5 0,-23 10 232,0 0 0,0-1 0,0 0-1,0-1 1,0 0 0,-1-1 0,0 1-1,0-1 1,-1-1 0,1 0 0,9-11 0,-18 19-20,1 0 0,0-1 0,-1 1-1,1 0 1,0 0 0,0-1 0,0 1 0,-1 0 0,1 0 0,0 0 0,0 0 0,0-1 0,1 1 0,-1 0 0,0 0 0,0 0 0,0-1 0,1 1 0,-1 0 0,0 0 0,1-1 0,-1 1 0,0 0 0,1-1 0,-1 1 0,1 0 0,-1-1 0,1 1-1,-1 0 1,1-1 0,0 1 0,-1-1 0,1 1 0,0-1 0,-1 0 0,1 1 0,0-1 0,0 0 0,-1 1 0,1-1 0,0 0 0,0 0 0,0 0 0,-1 0 0,1 1 0,0-1 0,1-1 0,41 8 110,-32-8-104,0 0 1,0-1-1,0 0 1,-1 0 0,1-1-1,-1-1 1,0 0-1,12-6 1,-17 8-222,-1-1 1,0 0-1,0 1 1,0-1-1,0-1 1,-1 1-1,1-1 0,-1 1 1,4-7-1,-5 8-162,-1 0 0,0 0 0,0-1 0,0 1 0,0 0 0,0-1 0,-1 1-1,1-1 1,-1 1 0,1-1 0,-1 1 0,0-1 0,0 1 0,0-1 0,-1 1 0,1-1-1,0 1 1,-1-1 0,-1-2 0,-5-8-4172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2.236"/>
    </inkml:context>
    <inkml:brush xml:id="br0">
      <inkml:brushProperty name="width" value="0.025" units="cm"/>
      <inkml:brushProperty name="height" value="0.025" units="cm"/>
    </inkml:brush>
  </inkml:definitions>
  <inkml:trace contextRef="#ctx0" brushRef="#br0">4 0 17392,'0'0'10602,"2"49"-10505,-4-23-1,2-1-64,-4-2-32,4-6-32,0-6-673,0-8-1217,6-3-1121,-1-5-1793,0-13-7176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2.564"/>
    </inkml:context>
    <inkml:brush xml:id="br0">
      <inkml:brushProperty name="width" value="0.025" units="cm"/>
      <inkml:brushProperty name="height" value="0.025" units="cm"/>
    </inkml:brush>
  </inkml:definitions>
  <inkml:trace contextRef="#ctx0" brushRef="#br0">24 0 19955,'0'0'3662,"-3"12"-2493,-7 56-161,3 1-1,4 123 1,3-152-652,-1-37-336,1 1 0,1 0 0,-1-1 0,0 1 0,1 0 0,0-1-1,0 1 1,0-1 0,0 1 0,1-1 0,-1 1 0,1-1 0,0 0-1,0 0 1,3 4 0,-3-5-5,0-1-1,-1 0 1,1 0-1,0 0 1,0 0-1,0 0 1,0 0-1,0 0 1,0-1-1,0 1 1,0-1-1,0 1 1,0-1-1,0 0 1,0 0-1,1 0 1,-1 0-1,0 0 1,0-1-1,0 1 1,0-1-1,0 1 1,0-1-1,0 0 1,0 1-1,0-1 1,0 0-1,0 0 1,2-2-1,4-2-58,-1-1-1,1 0 1,-1 0 0,0 0-1,0-1 1,0 0 0,-1-1 0,-1 1-1,1-1 1,-1 0 0,5-12-1,-4 9-18,-1 0 0,0-1 0,-1 1 0,-1-1 0,1 0 0,-2 0 0,0 0-1,1-17 1,-3 29 65,0-1 0,0 1 0,0 0-1,0 0 1,0 0 0,0-1 0,0 1-1,0 0 1,0 0 0,0-1 0,0 1-1,0 0 1,0 0 0,0 0-1,0-1 1,0 1 0,0 0 0,0 0-1,0 0 1,0-1 0,0 1 0,0 0-1,-1 0 1,1 0 0,0 0 0,0-1-1,0 1 1,0 0 0,0 0 0,0 0-1,-1 0 1,1 0 0,0-1 0,0 1-1,0 0 1,-1 0 0,1 0 0,0 0-1,0 0 1,0 0 0,-1 0 0,1 0-1,0 0 1,0 0 0,0 0 0,-1 0-1,1 0 1,-11 8-23,-7 16 12,14-15 37,1 0 1,0 0-1,0 0 1,1 1-1,0-1 1,1 1 0,0 0-1,1-1 1,-1 1-1,2 0 1,1 12-1,-1-19-11,-1 1 0,1-1-1,0 1 1,0-1-1,0 0 1,0 1 0,1-1-1,-1 0 1,1 0 0,0 0-1,0 0 1,0 0 0,0 0-1,1-1 1,-1 1-1,1-1 1,-1 1 0,1-1-1,0 0 1,0 0 0,0 0-1,0-1 1,0 1-1,1-1 1,-1 0 0,0 1-1,1-1 1,-1-1 0,1 1-1,-1-1 1,1 1 0,6-1-1,-8 0-124,0 0 0,1 0-1,-1 0 1,0 0 0,0 0 0,0 0-1,1-1 1,-1 1 0,0-1-1,0 0 1,0 0 0,0 0 0,0 0-1,0 0 1,0 0 0,-1 0-1,1 0 1,0-1 0,2-1 0,-3 1-465,0 0 1,0 0 0,0 0 0,0 0 0,0-1 0,-1 1 0,1 0 0,0 0 0,-1 0 0,0-1 0,0 1-1,1 0 1,-2-3 0,1-17-8695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2.893"/>
    </inkml:context>
    <inkml:brush xml:id="br0">
      <inkml:brushProperty name="width" value="0.025" units="cm"/>
      <inkml:brushProperty name="height" value="0.025" units="cm"/>
    </inkml:brush>
  </inkml:definitions>
  <inkml:trace contextRef="#ctx0" brushRef="#br0">0 1 11018,'0'0'15855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3.284"/>
    </inkml:context>
    <inkml:brush xml:id="br0">
      <inkml:brushProperty name="width" value="0.025" units="cm"/>
      <inkml:brushProperty name="height" value="0.025" units="cm"/>
    </inkml:brush>
  </inkml:definitions>
  <inkml:trace contextRef="#ctx0" brushRef="#br0">1 0 18834,'0'0'4900,"67"31"-4803,-33-26-226,0-5-3618,-3 0-5478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3.614"/>
    </inkml:context>
    <inkml:brush xml:id="br0">
      <inkml:brushProperty name="width" value="0.025" units="cm"/>
      <inkml:brushProperty name="height" value="0.025" units="cm"/>
    </inkml:brush>
  </inkml:definitions>
  <inkml:trace contextRef="#ctx0" brushRef="#br0">168 12 21781,'0'0'1713,"-11"-2"-159,3 1-1302,-3-2-17,-1 1 1,1 0-1,-1 1 0,0 1 1,-15 0-1,25 0-237,-1 1 1,0-1-1,0 1 0,1-1 1,-1 1-1,0 0 1,1 0-1,-1 0 0,1 0 1,-1 0-1,1 1 0,-1-1 1,1 1-1,0 0 1,0 0-1,0-1 0,0 1 1,0 1-1,0-1 0,1 0 1,-1 0-1,1 1 1,-1-1-1,1 0 0,0 1 1,0 0-1,0-1 0,0 1 1,0 0-1,1-1 1,-1 5-1,0-3-40,1 0 0,-1 0 1,1 0-1,0 0 0,0 0 0,0 0 0,0 1 1,1-1-1,0 0 0,0 0 0,0 0 1,0 0-1,1-1 0,-1 1 0,1 0 1,0 0-1,4 5 0,-2-6-85,-1 1 0,1-1 0,0-1-1,0 1 1,0-1 0,0 1 0,1-1 0,-1 0-1,0-1 1,1 1 0,0-1 0,-1 0 0,1 0 0,0 0-1,5 0 1,-2-1 73,0 1-1,-1 0 0,1 0 1,-1 1-1,1 0 0,-1 0 1,0 1-1,8 3 0,-13-4 148,0 0 0,0 0 0,0 0 0,0 0 0,0 0-1,0 1 1,-1-1 0,1 1 0,-1-1 0,0 1 0,0-1-1,0 1 1,0-1 0,0 1 0,0 0 0,-1 0 0,1-1-1,-1 1 1,0 0 0,0 0 0,0 0 0,0 0 0,-1-1-1,1 1 1,-2 4 0,1-3-35,0 1 1,0-1-1,-1 0 1,0 0-1,1 1 1,-2-1-1,1 0 0,0-1 1,-1 1-1,0 0 1,0-1-1,0 1 0,0-1 1,0 0-1,-1 0 1,0 0-1,1-1 0,-1 1 1,-7 2-1,5-2-47,0 0 0,0 0-1,0-1 1,0 0 0,0 0 0,0-1-1,0 0 1,-1 0 0,1 0 0,-1-1-1,1 0 1,0 0 0,-12-2 0,17 2-71,0-1-1,0 1 1,0 0 0,0-1 0,0 1 0,0-1 0,0 0 0,0 1 0,0-1-1,0 0 1,0 1 0,0-1 0,0 0 0,1 0 0,-1 0 0,0 0 0,1 0-1,-1 0 1,0 0 0,1 0 0,0 0 0,-1 0 0,1 0 0,-1-2 0,0-30-5335,5 2-2265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4.450"/>
    </inkml:context>
    <inkml:brush xml:id="br0">
      <inkml:brushProperty name="width" value="0.025" units="cm"/>
      <inkml:brushProperty name="height" value="0.025" units="cm"/>
    </inkml:brush>
  </inkml:definitions>
  <inkml:trace contextRef="#ctx0" brushRef="#br0">37 55 16335,'0'0'3759,"-3"9"-1725,-22 73 1711,22-73-3555,1 0 0,1 0 0,0 0 0,0 0 0,1 0 0,0 0 0,0 0 0,3 17 0,-2-26-180,-1 1-1,1 0 0,0 0 0,-1 0 1,1 0-1,0 0 0,-1-1 1,1 1-1,0 0 0,0-1 0,0 1 1,-1 0-1,1-1 0,0 1 0,0-1 1,0 1-1,0-1 0,0 0 0,0 0 1,0 1-1,0-1 0,0 0 0,0 0 1,0 0-1,0 0 0,0 0 0,0 0 1,1 0-1,-1 0 0,0 0 0,0-1 1,0 1-1,0 0 0,0-1 1,1 0-1,2 0 11,1-1 1,-2 1-1,1-1 0,0 0 1,0 0-1,0-1 1,4-3-1,-1-1-158,0 0 0,-1 0-1,0-1 1,0 1 0,0-2 0,-1 1 0,-1 0 0,1-1 0,-1 0 0,-1 0-1,0 0 1,0-1 0,0 1 0,-2-1 0,2-9 0,-15 40 282,11-18-125,0 0 0,0 0 0,1 0 1,-1 0-1,1 0 0,0 0 0,0 0 0,0 0 0,0 0 1,0 0-1,1 0 0,-1 0 0,1 0 0,0 0 0,0 0 0,0-1 1,0 1-1,0 0 0,1-1 0,-1 1 0,1 0 0,0-1 1,3 4-1,-2-4-3,-1 0 0,1-1 0,1 1 0,-1-1 0,0 1 0,0-1 0,0 0 0,1 0 0,-1 0 0,1-1 0,-1 1 0,0-1 0,1 0 0,-1 0-1,1 0 1,-1-1 0,1 1 0,-1-1 0,0 1 0,1-1 0,3-2 0,0 0-60,0 1 1,-1-2-1,1 1 0,-1-1 0,1 0 0,-1 0 0,0-1 0,-1 0 0,1 0 0,-1 0 1,0-1-1,-1 0 0,1 0 0,-1 0 0,0 0 0,0-1 0,4-12 0,-8 19 33,0 0 0,0-1 0,0 1 0,0-1-1,0 1 1,0-1 0,0 1 0,-1 0 0,1-1 0,0 1-1,0-1 1,0 1 0,-1 0 0,1-1 0,0 1-1,-1 0 1,1-1 0,0 1 0,-1 0 0,1-1 0,0 1-1,-1 0 1,1 0 0,0-1 0,-1 1 0,1 0 0,-1 0-1,1 0 1,-1 0 0,1 0 0,0 0 0,-1-1 0,1 1-1,-1 0 1,1 0 0,-1 0 0,1 0 0,-1 1-1,1-1 1,0 0 0,-1 0 0,1 0 0,-1 0 0,1 0-1,-1 0 1,1 1 0,0-1 0,-1 0 0,1 0 0,-1 1-1,-26 9-117,23-7 187,-1 0-1,1 1 1,0-1 0,0 1-1,0 0 1,0 0 0,1 1-1,0-1 1,0 1 0,0-1-1,0 1 1,1 0-1,-1 0 1,1 0 0,1 0-1,-1 1 1,1-1 0,0 0-1,-1 8 1,2-12-45,1 0-1,-1 0 0,1 0 1,-1 0-1,1 0 1,-1 0-1,1 0 1,0 0-1,-1-1 0,1 1 1,0 0-1,0 0 1,0-1-1,-1 1 1,1-1-1,0 1 1,0-1-1,0 1 0,0-1 1,0 1-1,0-1 1,0 0-1,0 0 1,0 1-1,0-1 1,0 0-1,0 0 0,0 0 1,1 0-1,-1 0 1,1-1-1,39-1 120,-39 1-123,75-13-163,-52 8-213,1 1 0,45-3 1,-64 8 400,-1 0-121,1 0-1,0 0 1,0 0-1,0 1 1,13 3 0,-19-3 143,1-1 1,-1 1 0,1 0-1,-1 0 1,1 0 0,-1 0 0,0 0-1,1 0 1,-1 0 0,0 0 0,0 0-1,0 1 1,0-1 0,0 0 0,0 1-1,0-1 1,0 1 0,0-1-1,-1 1 1,1 0 0,-1-1 0,1 1-1,-1-1 1,1 1 0,-1 0 0,0 0-1,0-1 1,0 1 0,0 1 0,0-2 375,5-21 422,-10-119-785,5 138-111,7 6 36,8 1 38,0-1-1,1 0 1,-1-2-1,1 0 1,0 0-1,0-1 1,0-1-1,0-1 1,22-2-1,-22 1-185,-13 2 143,-1-1 0,1 0 1,-1 0-1,1 0 0,-1 0 1,0-1-1,1 1 0,-1-1 1,1 1-1,-1-1 0,0 0 0,0 0 1,1 0-1,-1 0 0,0 0 1,0-1-1,0 1 0,0-1 1,0 1-1,-1-1 0,1 0 1,0 1-1,-1-1 0,1 0 1,-1 0-1,1 0 0,-1 0 1,0-1-1,0 1 0,0 0 1,0 0-1,-1-1 0,1 1 1,-1 0-1,1-1 0,-1 1 1,0-1-1,0 1 0,0-1 1,0 1-1,0 0 0,-1-5 0,1 6 9,-1 0 0,1-1 0,-1 1 0,1 0 0,-1 0 0,1 0 0,-1 0 0,1 0 0,-1 0 0,0 1 0,0-1 0,1 0 0,-1 0 0,0 0 0,0 1 0,0-1 0,0 0 0,0 1 0,0-1 0,0 1 0,0-1 0,0 1 0,0-1 0,0 1 0,-1 0 0,1 0 0,0-1 0,0 1 0,0 0 0,0 0 0,0 0-1,-1 0 1,1 1 0,0-1 0,0 0 0,0 0 0,0 1 0,0-1 0,0 0 0,-1 1 0,1-1 0,-1 2 0,-3 0-16,-1 1 0,1-1 0,0 1 0,0 0 0,0 1 0,-8 6 0,4 0 66,1-1 0,0 1-1,1 0 1,-11 20 0,15-25 34,1 0 0,-1 0-1,1 1 1,0-1 0,1 1 0,-1-1 0,1 1-1,0 0 1,1-1 0,-1 1 0,1 0 0,1 9 0,0-14-74,-1 1 0,1-1 0,0 1 0,-1-1 0,1 0 0,0 0 0,0 1 1,0-1-1,0 0 0,0 0 0,0 0 0,1 0 0,-1 0 0,0 0 0,0-1 1,1 1-1,-1 0 0,0-1 0,1 1 0,-1 0 0,1-1 0,-1 0 1,1 1-1,-1-1 0,1 0 0,-1 0 0,1 0 0,-1 0 0,1 0 0,-1 0 1,1 0-1,-1-1 0,1 1 0,1-1 0,5 0-86,-1-1 1,1 1-1,-1-2 0,0 1 1,12-6-1,98-77-3066,-116 85 3162,-1-1 1,1 1-1,0-1 1,-1 1 0,1-1-1,-1 1 1,1 0-1,0-1 1,0 1-1,-1 0 1,1 0 0,0-1-1,-1 1 1,1 0-1,0 0 1,0 0-1,-1 0 1,1 0 0,0 0-1,0 0 1,-1 0-1,1 1 1,0-1-1,0 0 1,-1 0 0,1 0-1,0 1 1,-1-1-1,1 0 1,0 1-1,-1-1 1,1 1 0,-1-1-1,1 1 1,0-1-1,-1 1 1,1-1 0,-1 1-1,0 0 1,1-1-1,-1 1 1,1-1-1,-1 1 1,0 0 0,0 0-1,1-1 1,-1 1-1,0 0 1,0-1-1,0 1 1,0 0 0,0 0-1,0-1 1,0 1-1,0 0 1,0 0-1,0-1 1,0 2 0,-7 62 1294,4-40-968,3-24-332,-1 1 0,1 0 0,0 0 0,0-1 0,0 1 0,0 0 0,1 0-1,-1-1 1,0 1 0,0 0 0,0 0 0,1-1 0,-1 1 0,0 0 0,0-1 0,1 1 0,-1 0-1,1-1 1,-1 1 0,1-1 0,-1 1 0,1-1 0,-1 1 0,1-1 0,-1 1 0,1-1-1,0 1 1,-1-1 0,1 0 0,0 1 0,-1-1 0,2 1 0,1-1-37,-1 0 0,1 0 1,-1 0-1,1-1 0,-1 1 1,1 0-1,-1-1 0,1 0 1,-1 0-1,4-1 0,64-39-1867,-58 33 1130,-4 2 435,1 1 0,1 0 1,-1 1-1,0 0 0,1 0 1,15-3-1,-22 6 404,-1 1-1,0-1 1,1 1-1,-1 0 1,0 0-1,1 0 1,-1 0 0,0 0-1,0 1 1,1-1-1,-1 1 1,0 0-1,0-1 1,1 1 0,-1 0-1,0 0 1,0 0-1,0 0 1,0 1-1,0-1 1,0 1 0,-1-1-1,1 1 1,0-1-1,-1 1 1,1 0-1,-1 0 1,0 0-1,0 0 1,1 0 0,-1 0-1,0 0 1,1 4-1,7 27 228,-7-20-6658,-2-19-3187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4.798"/>
    </inkml:context>
    <inkml:brush xml:id="br0">
      <inkml:brushProperty name="width" value="0.025" units="cm"/>
      <inkml:brushProperty name="height" value="0.025" units="cm"/>
    </inkml:brush>
  </inkml:definitions>
  <inkml:trace contextRef="#ctx0" brushRef="#br0">6 39 26265,'-4'-5'769,"2"-3"-385,2 3-320,9 0-32,7-3-705,0 0-4387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5.299"/>
    </inkml:context>
    <inkml:brush xml:id="br0">
      <inkml:brushProperty name="width" value="0.025" units="cm"/>
      <inkml:brushProperty name="height" value="0.025" units="cm"/>
    </inkml:brush>
  </inkml:definitions>
  <inkml:trace contextRef="#ctx0" brushRef="#br0">127 98 15759,'0'0'2231,"6"-10"-287,1 0-1197,-4 7-388,1-1 1,-1 0-1,0-1 0,-1 1 0,1 0 0,-1-1 0,0 1 1,0-1-1,0 0 0,-1 0 0,0 1 0,0-1 0,1-8 1,-2 13-337,0-1 0,0 1 0,0 0 0,-1-1 0,1 1 0,0-1 0,0 1 0,0 0 0,-1-1 0,1 1 0,0 0 0,0-1 0,-1 1 0,1 0 0,0 0 0,-1-1 0,1 1 0,0 0 0,-1 0 0,1-1 0,-1 1 0,1 0 0,0 0 0,-1 0 0,1 0 0,-1 0 0,1 0 0,-1 0 0,1 0 0,0 0 0,-1 0 0,1 0 0,-1 0 0,1 0 0,-1 0 0,1 0 0,0 0 1,-1 0-1,0 1 0,-19 4 401,9 2-447,0-1 1,0 2-1,0 0 1,1 0-1,0 0 1,1 2-1,0-1 1,0 1-1,1 0 1,0 1-1,1 0 1,0 0-1,-8 19 1,15-30-2,0 1-1,0-1 1,0 1 0,0 0 0,0-1-1,0 1 1,0-1 0,0 1 0,0-1 0,1 1-1,-1-1 1,0 1 0,0-1 0,1 1-1,-1-1 1,0 1 0,1-1 0,-1 1-1,0-1 1,1 1 0,-1-1 0,1 0-1,-1 1 1,0-1 0,1 0 0,-1 1-1,1-1 1,-1 0 0,1 0 0,-1 1-1,1-1 1,0 0 0,-1 0 0,1 0-1,-1 0 1,1 0 0,-1 0 0,1 0-1,-1 0 1,1 0 0,0 0 0,0 0-1,35 0-208,-25-1 46,-2 1 160,2 0-70,-1 0 1,1 0-1,0 1 1,-1 0-1,1 1 1,12 4-1,-20-5 145,-1 0-1,0 0 0,1 1 1,-1-1-1,0 0 0,0 1 1,0 0-1,0-1 0,0 1 0,0 0 1,0 0-1,-1 0 0,1 0 1,-1 1-1,0-1 0,1 0 1,-1 1-1,0-1 0,0 1 1,0-1-1,-1 1 0,1-1 1,-1 1-1,1-1 0,-1 1 1,0 0-1,0-1 0,0 1 1,0-1-1,-1 1 0,0 3 1,1-3 39,-1 0 1,0 0-1,-1 0 1,1 0-1,-1 0 1,1 0-1,-1 0 1,0 0-1,0-1 1,0 1-1,0-1 1,0 1-1,-1-1 1,1 0-1,-1 0 1,1 0-1,-1 0 1,0-1-1,0 1 1,0-1-1,0 1 1,0-1-1,0 0 1,-4 1-1,-5 1-29,0 0 0,1 0 0,-1-1 0,0-1 0,-15 1 0,26-2-136,0 0 0,0 1 0,0-1 0,0 0 0,0 0-1,0 0 1,0 0 0,0 0 0,0 0 0,1-1 0,-1 1 0,0 0-1,0 0 1,0-1 0,0 1 0,0 0 0,0-1 0,0 1-1,0-1 1,1 1 0,-1-1 0,0 0 0,0 1 0,1-1-1,-1 0 1,0 1 0,1-1 0,-1 0 0,1 0 0,-1 1 0,1-1-1,-1 0 1,1 0 0,0 0 0,-1 0 0,1 0 0,0 0-1,0 0 1,0 0 0,0 0 0,-1 0 0,1 0 0,0 0-1,1 0 1,-1 1 0,0-1 0,0 0 0,0 0 0,1-2-1,1-1-723,-1 0-1,1 0 0,0 1 1,0-1-1,0 0 0,0 1 1,1-1-1,0 1 0,-1 0 1,5-4-1,21-14-6372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5.628"/>
    </inkml:context>
    <inkml:brush xml:id="br0">
      <inkml:brushProperty name="width" value="0.025" units="cm"/>
      <inkml:brushProperty name="height" value="0.025" units="cm"/>
    </inkml:brush>
  </inkml:definitions>
  <inkml:trace contextRef="#ctx0" brushRef="#br0">60 90 12364,'0'0'9641,"-9"3"-9406,6-2-234,1-1-1,-1 1 1,1 0 0,-1 0 0,1 0 0,-1 0 0,1 0 0,0 1-1,-1-1 1,1 1 0,0-1 0,0 1 0,0 0 0,0 0 0,1 0 0,-1 0-1,0 0 1,1 0 0,-1 0 0,1 1 0,0-1 0,0 1 0,0-1-1,0 1 1,0-1 0,1 1 0,-1-1 0,1 1 0,-1 0 0,1-1 0,0 1-1,0 0 1,0-1 0,0 1 0,1 0 0,0 3 0,0-5 25,0 1 1,0 0 0,0 0-1,0-1 1,1 1-1,-1-1 1,0 1 0,1-1-1,-1 0 1,1 1-1,-1-1 1,1 0 0,0 0-1,0 0 1,-1 0-1,1 0 1,0-1 0,0 1-1,0 0 1,0-1 0,0 1-1,0-1 1,0 0-1,0 0 1,0 0 0,3 0-1,1 0 155,0 0-1,1 0 1,-1-1-1,0 0 0,0 0 1,0 0-1,10-4 1,-10 2-46,1-1 1,-1 0 0,0 0-1,0 0 1,0-1-1,0 0 1,-1 0 0,0-1-1,0 1 1,0-1-1,-1 0 1,0 0 0,0-1-1,0 1 1,-1-1-1,0 0 1,0 0 0,-1 0-1,0 0 1,0 0-1,-1 0 1,0-1-1,0 1 1,0-10 0,-1 16-119,-1-1 0,1 1 0,0 0 0,-1-1 0,1 1 0,-1-1 0,0 1 1,1 0-1,-1-1 0,0 1 0,0 0 0,0 0 0,0 0 0,0 0 0,0 0 1,0 0-1,0 0 0,0 0 0,0 0 0,-1 0 0,1 0 0,0 1 0,-1-1 0,1 0 1,0 1-1,-1 0 0,1-1 0,-1 1 0,1 0 0,-1-1 0,1 1 0,-1 0 1,1 0-1,-1 0 0,1 0 0,-1 1 0,1-1 0,-1 0 0,-2 2 0,0-2-36,-1 1 0,0 0 0,1 0-1,-1 1 1,1-1 0,0 1 0,-1 0-1,1 0 1,0 0 0,0 1 0,-7 5-1,9-6-48,1-1 0,-1 1 0,0 0 0,0 0 0,1 0 0,-1 0 0,1 0 0,0 1 0,-1-1-1,1 0 1,0 1 0,1-1 0,-1 0 0,0 1 0,1-1 0,-1 1 0,1-1 0,0 1 0,-1 0-1,1-1 1,1 1 0,-1-1 0,1 5 0,0-5-235,1 0 0,-1-1 0,1 1-1,-1 0 1,1-1 0,0 1 0,0-1 0,-1 1-1,1-1 1,0 0 0,0 0 0,0 0 0,1 0-1,-1 0 1,0 0 0,0-1 0,0 1 0,1-1 0,-1 1-1,0-1 1,1 0 0,-1 0 0,0 0 0,4-1-1,23 0-5589,4-6-3145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6.033"/>
    </inkml:context>
    <inkml:brush xml:id="br0">
      <inkml:brushProperty name="width" value="0.025" units="cm"/>
      <inkml:brushProperty name="height" value="0.025" units="cm"/>
    </inkml:brush>
  </inkml:definitions>
  <inkml:trace contextRef="#ctx0" brushRef="#br0">115 5 17168,'0'0'1693,"-9"10"314,-4 9-1459,1 0-1,1 2 1,0-1 0,2 1 0,0 0 0,2 1 0,-10 45 0,11-42-416,2 0 1,1 0-1,1 1 1,1-1-1,4 46 1,-3-69-129,0 0 0,0 0 0,0 0-1,0 0 1,1-1 0,-1 1 0,1 0 0,-1 0 0,1 0 0,0 0 0,-1-1-1,1 1 1,0 0 0,0-1 0,0 1 0,1-1 0,-1 1 0,0-1-1,0 0 1,1 1 0,-1-1 0,1 0 0,-1 0 0,1 0 0,0 0 0,-1 0-1,1 0 1,0 0 0,0-1 0,-1 1 0,1-1 0,0 1 0,0-1-1,0 0 1,0 0 0,0 0 0,3 0 0,-1-1-100,1 0-1,-1-1 1,1 1 0,-1-1 0,0 0-1,0 0 1,0-1 0,0 1-1,0-1 1,-1 0 0,1 0 0,-1 0-1,0 0 1,5-6 0,7-13-1131,0 0 0,-1-1 1,-2 0-1,0-1 0,-2 0 1,8-27-1,11-52-262,-6-1 3680,-17 72-504,-18 91 1834,-4 9-2828,3 1 0,-5 103 0,17-169-693,1 0 1,0 0-1,0-1 1,0 1-1,1 0 0,-1-1 1,0 1-1,1 0 1,0-1-1,0 1 1,0 0-1,0-1 0,0 0 1,0 1-1,1-1 1,-1 0-1,1 1 1,0-1-1,-1 0 0,1 0 1,0 0-1,0 0 1,0-1-1,0 1 1,1-1-1,4 3 0,-5-3-190,1 0 0,-1 0 0,1-1 0,-1 1 0,1-1 0,0 0 0,-1 0 0,1 0-1,-1 0 1,1 0 0,4-2 0,-3 1-550,0 0 0,-1 0 0,1-1-1,0 1 1,-1-1 0,0 0 0,1 0 0,5-5 0,18-20-9579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4.827"/>
    </inkml:context>
    <inkml:brush xml:id="br0">
      <inkml:brushProperty name="width" value="0.025" units="cm"/>
      <inkml:brushProperty name="height" value="0.025" units="cm"/>
    </inkml:brush>
  </inkml:definitions>
  <inkml:trace contextRef="#ctx0" brushRef="#br0">42 45 4837,'0'0'10281,"2"8"-9880,6 23-529,-1 0-1,-2 1 1,-2-1 0,0 1 0,-2 0 0,-2 0 0,-6 48 0,6-74 271,-1-1 0,0 1 0,1-1 0,-2 0-1,1 1 1,-5 6 0,7-11 20,-1 1 1,0-1-1,1 0 0,-1 0 0,0 0 0,0 1 0,0-1 0,0 0 0,0 0 0,0 0 0,0-1 0,0 1 0,0 0 0,-1 0 1,1-1-1,0 1 0,0 0 0,-1-1 0,1 1 0,0-1 0,-1 0 0,1 1 0,-1-1 0,1 0 0,0 0 0,-1 0 1,1 0-1,-1 0 0,1 0 0,0 0 0,-2-1 0,2 0-145,0 1 0,1-1 0,-1 0 0,1 1 0,-1-1 0,1 0 0,0 1 0,-1-1 0,1 0 0,0 0 0,-1 0-1,1 1 1,0-1 0,0 0 0,0 0 0,0 0 0,0 1 0,0-1 0,0 0 0,0 0 0,0 0 0,0 1 0,0-1 0,1 0 0,-1 0 0,0 0 0,0 1 0,1-1 0,-1 0 0,1 0 0,-1 1 0,0-1 0,1 0 0,-1 1 0,2-1 0,15-26-56,-1 11-10,0 0 1,32-23 0,21-19 82,-64 53 7,0 0 1,0 0-1,0 0 0,0 0 1,-1-1-1,0 0 1,0 0-1,0 0 0,-1 0 1,0-1-1,0 1 1,0-1-1,-1 0 0,0 0 1,-1 0-1,1 0 1,0-13-1,-3 20-9,1-1-1,-1 0 1,1 0-1,-1 0 0,1 0 1,-1 0-1,1 1 1,-1-1-1,0 0 1,0 1-1,1-1 1,-1 0-1,0 1 1,0-1-1,0 1 1,1-1-1,-1 1 0,0-1 1,0 1-1,0 0 1,0 0-1,0-1 1,0 1-1,0 0 1,0 0-1,0 0 1,0 0-1,0 0 1,0 0-1,0 0 1,0 0-1,0 1 0,0-1 1,0 0-1,-2 1 1,1-1-35,0 1 1,0-1-1,0 0 1,-1 1-1,1-1 1,0 1-1,0 0 0,0 0 1,0 0-1,0 0 1,0 0-1,0 1 1,0-1-1,0 0 1,1 1-1,-4 3 1,4-4-1,1 0 0,-1 0 0,1 0 1,0 0-1,-1 0 0,1 1 0,0-1 1,0 0-1,-1 0 0,1 0 0,0 1 1,0-1-1,0 0 0,1 0 0,-1 0 1,0 1-1,0-1 0,1 0 0,-1 0 1,0 0-1,1 0 0,-1 1 0,1-1 1,0 0-1,-1 0 0,1 0 0,0 0 0,1 0 1,0 2 9,1-1 0,0 0 0,0 0 0,1 0 0,-1 0 0,0-1 0,1 1 0,-1-1 0,6 1 0,6 2 37,1-2-1,-1 1 1,24-1 0,-33-2 102,0 0 1,0 0-1,0-1 1,0 0-1,0 0 1,0 0-1,0-1 1,10-4-1,-14 5-76,0 0 0,-1 0 0,1 0 0,-1 0 0,0-1 0,1 1 0,-1 0-1,0-1 1,0 1 0,0-1 0,0 0 0,0 1 0,0-1 0,0 0 0,-1 0 0,1 0 0,0 1 0,-1-1-1,0 0 1,1 0 0,-1 0 0,0 0 0,0 0 0,0 0 0,0 1 0,-1-1 0,1 0 0,0 0 0,-1 0-1,1 0 1,-1 0 0,-1-2 0,0-2-49,-1 1 0,0-1 0,-1 0-1,1 1 1,-1 0 0,0 0 0,-8-7 0,9 9-54,-1 0 1,1-1-1,0 1 1,0-1-1,0 0 0,0 0 1,1 0-1,0 0 1,0 0-1,0-1 1,0 1-1,0-1 1,0-5-1,5 9-296,1 1 0,0-1-1,0 1 1,0 0 0,0 1-1,0-1 1,-1 1 0,1-1 0,7 3-1,36 15-6018,-23-12 459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06.584"/>
    </inkml:context>
    <inkml:brush xml:id="br0">
      <inkml:brushProperty name="width" value="0.025" units="cm"/>
      <inkml:brushProperty name="height" value="0.025" units="cm"/>
    </inkml:brush>
  </inkml:definitions>
  <inkml:trace contextRef="#ctx0" brushRef="#br0">108 0 18001,'0'0'1468,"-8"13"529,-3 8-1349,1 0 1,1 1-1,0 0 1,2 0 0,-7 33-1,8-22-532,2 0 0,2 0 0,1 0 0,1 1 0,2-1 0,10 56 0,-11-84-119,-1-2-21,0 0 0,1-1 0,0 1 0,0 0 0,0 0 0,0 0 0,0-1 0,1 1 0,-1 0 0,1-1 0,-1 1 0,4 3 0,-3-15-1228,-1 1 1,-1-1 0,1 0 0,-2-12-1,-20-77-2431,14 72 4062,-19-42 0,19 56 2041,6 16 737,2-2-3000,-1 0 0,1 0 0,0 0 0,0 0 0,0 0 0,0 0 0,0 0 0,0-1 0,1 1 0,-1 0 0,0-1 0,3 3 0,4 1-288,1-1-1,-1 0 1,1 0 0,0-1 0,0 0 0,0 0 0,0-1-1,1 0 1,-1-1 0,0 0 0,1 0 0,-1-1 0,1 0 0,-1-1-1,1 0 1,10-3 0,-3 1-75,1-1 0,-1-1 0,0-1 1,18-8-1,21-19 3059,-54 31-2705,1 0 0,0 0 1,-1 0-1,1-1 0,-1 1 0,0 0 0,0-1 0,0 0 1,2-3-1,-7-4 504,-17 7-549,12 4-50,1 1 0,-1 0 0,0 0 0,1 0 1,0 1-1,0 0 0,0 1 0,0-1 0,0 1 1,1 1-1,0-1 0,0 1 0,0 0 0,0 1 1,-7 8-1,-1 2 413,0 2 0,1-1 0,1 2 0,-13 25 0,21-37-335,0 1 0,1-1 0,0 1-1,1 0 1,-1 0 0,2 0-1,-1 0 1,1 0 0,0 0-1,1 0 1,-1 1 0,3 12 0,-1-18-114,0 1 1,0-1 0,0 1 0,1-1-1,0 1 1,-1-1 0,1 0 0,0 0-1,1 0 1,-1 0 0,0 0-1,1 0 1,0 0 0,0-1 0,0 0-1,0 1 1,0-1 0,0 0 0,0-1-1,1 1 1,-1 0 0,1-1 0,-1 0-1,1 0 1,-1 0 0,1 0 0,0-1-1,0 1 1,5-1 0,13 2-402,0-1 0,0-1 1,38-4-1,-47 2-1026,0-1 0,0 0 0,0-1 1,15-7-1,20-12-10137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10.225"/>
    </inkml:context>
    <inkml:brush xml:id="br0">
      <inkml:brushProperty name="width" value="0.025" units="cm"/>
      <inkml:brushProperty name="height" value="0.025" units="cm"/>
    </inkml:brush>
  </inkml:definitions>
  <inkml:trace contextRef="#ctx0" brushRef="#br0">5260 9064 13196,'0'0'1517,"-8"6"-1699,-4 4 186,1 0 0,0 1 0,1 0-1,0 1 1,0 0 0,-9 18 0,12-18 478,0-1 1,-1 1-1,0-1 1,-1-1-1,0 1 0,-20 16 1,25-25-343,0 1-1,0-1 1,0 1 0,0-1 0,-1 0-1,1-1 1,-1 1 0,1-1 0,-1 0 0,0 0-1,0-1 1,1 1 0,-1-1 0,0 0-1,0 0 1,0 0 0,1-1 0,-1 0 0,0 0-1,1 0 1,-1-1 0,1 1 0,-7-4-1,-40-17 438,1-1-465,0 2 0,-1 2 0,-106-23 0,42 24-237,7 3-146,2-6-1,-123-39 1,50-4 472,-296-152 0,372 158-103,2-4 0,2-5 1,-176-157-1,-272-344-1238,360 366 1095,-245-275 80,45-36-134,73 8 116,159 251-7,137 224-1,-373-638-387,324 535 325,5-3 0,7-3-1,-45-169 1,63 140-162,7-1 0,7-2 0,8 0 0,8 0 1,6-1-1,9 0 0,38-226 0,-20 254 213,6 2 0,84-234 1,-74 272-6,5 1 1,4 2-1,4 3 1,74-99 0,-25 62-14,6 5 0,6 4 1,5 6-1,5 5 1,155-108-1,-200 168 136,2 3-1,2 4 1,132-53-1,-66 44 143,205-49-1,364-86-65,-622 168-225,-6 0-1551,-28 6-2575,2-2-3064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10.603"/>
    </inkml:context>
    <inkml:brush xml:id="br0">
      <inkml:brushProperty name="width" value="0.025" units="cm"/>
      <inkml:brushProperty name="height" value="0.025" units="cm"/>
    </inkml:brush>
  </inkml:definitions>
  <inkml:trace contextRef="#ctx0" brushRef="#br0">30 134 10634,'0'0'2183,"-6"-9"-53,6 9-2082,-4-5 186,1 1 1,0-1-1,1 0 1,-1 0-1,1 0 1,0 0-1,-2-9 1,3 12-215,1 0 0,0 0 0,0 0 1,0 0-1,0 0 0,1 0 0,-1 0 1,0 0-1,1 0 0,0 0 0,-1 0 1,1 0-1,0 0 0,0 0 0,0 0 1,0 1-1,0-1 0,0 0 0,1 1 0,-1-1 1,1 1-1,-1-1 0,1 1 0,-1 0 1,1-1-1,0 1 0,0 0 0,-1 0 1,5-1-1,4-3-11,2 1 0,-1 1 0,0-1 1,1 2-1,0-1 0,-1 2 0,1-1 1,0 2-1,0-1 0,0 2 0,0 0 0,17 3 1,-23-3 14,0 0 0,-1 0 0,1 0 0,0 1 0,-1 0 0,1 0 0,-1 0 1,0 1-1,0 0 0,0 0 0,0 0 0,0 0 0,-1 1 0,1 0 1,-1 0-1,0 0 0,0 1 0,-1-1 0,1 1 0,-1 0 0,0 0 0,0 0 1,-1 0-1,1 0 0,-1 1 0,0-1 0,1 8 0,-2 2 234,0 0 0,-1 0-1,0 0 1,-2 0-1,1 0 1,-2 0 0,0-1-1,-10 27 1,-6 8 98,-30 54-1,20-43-369,16-33-102,6-15-298,1 1 0,0 1 0,0-1-1,2 1 1,0 0 0,-4 22-1,9-23-4202,8-11-3113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11.263"/>
    </inkml:context>
    <inkml:brush xml:id="br0">
      <inkml:brushProperty name="width" value="0.025" units="cm"/>
      <inkml:brushProperty name="height" value="0.025" units="cm"/>
    </inkml:brush>
  </inkml:definitions>
  <inkml:trace contextRef="#ctx0" brushRef="#br0">18 0 14157,'0'0'5825,"1"13"-5067,1 20-80,0-1 0,-3 0 0,-6 54 0,4-70-257,0-4-116,0-1 0,1 1 0,0 0 0,1 0 0,1 0 0,0 0 0,3 23 0,-3-33-297,1-1 1,-1 0 0,1 1-1,-1-1 1,1 1-1,0-1 1,0 0 0,0 1-1,0-1 1,0 0-1,0 0 1,0 0 0,0 0-1,0 0 1,1 0-1,-1 0 1,0 0 0,1 0-1,-1 0 1,0-1-1,1 1 1,2 0 0,0 0-62,0-1 1,0 1 0,-1-1 0,1 0 0,0 0 0,0-1-1,-1 1 1,1-1 0,5-1 0,2-2-560,-1 1 1,0-1-1,0-1 1,-1 0-1,17-11 1,11-17-3217,-5-3-2268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11.628"/>
    </inkml:context>
    <inkml:brush xml:id="br0">
      <inkml:brushProperty name="width" value="0.025" units="cm"/>
      <inkml:brushProperty name="height" value="0.025" units="cm"/>
    </inkml:brush>
  </inkml:definitions>
  <inkml:trace contextRef="#ctx0" brushRef="#br0">2 0 16367,'0'0'1218,"-2"56"63,2-24 0,0 3-32,2-1-384,9-2-96,3-1-513,0-8-224,8-10-64,-1-10-1505,3-3-1410,-3-19-3587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11.962"/>
    </inkml:context>
    <inkml:brush xml:id="br0">
      <inkml:brushProperty name="width" value="0.025" units="cm"/>
      <inkml:brushProperty name="height" value="0.025" units="cm"/>
    </inkml:brush>
  </inkml:definitions>
  <inkml:trace contextRef="#ctx0" brushRef="#br0">1 0 13229,'0'0'4676,"62"47"-2786,-28-10-481,4 5-352,-4 10-288,-6 3-225,-5 6-63,-10 7-33,-4 9-160,-9 6-159,-14 8-33,-15 6-32,-10 1-385,-6-7-3010,-12-15-5701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1.654"/>
    </inkml:context>
    <inkml:brush xml:id="br0">
      <inkml:brushProperty name="width" value="0.025" units="cm"/>
      <inkml:brushProperty name="height" value="0.025" units="cm"/>
    </inkml:brush>
  </inkml:definitions>
  <inkml:trace contextRef="#ctx0" brushRef="#br0">0 129 19731,'0'0'6085,"41"-58"-6117,-2 43 0,1 2 32,-1-2-32,0 3-1249,-10 1-705,-2 7-512,-15 4-737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1.983"/>
    </inkml:context>
    <inkml:brush xml:id="br0">
      <inkml:brushProperty name="width" value="0.025" units="cm"/>
      <inkml:brushProperty name="height" value="0.025" units="cm"/>
    </inkml:brush>
  </inkml:definitions>
  <inkml:trace contextRef="#ctx0" brushRef="#br0">1 123 12684,'0'0'6919,"93"-7"-6759,-36-19-64,2-4-96,-6-1-4741,-5 2-5476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2.312"/>
    </inkml:context>
    <inkml:brush xml:id="br0">
      <inkml:brushProperty name="width" value="0.025" units="cm"/>
      <inkml:brushProperty name="height" value="0.025" units="cm"/>
    </inkml:brush>
  </inkml:definitions>
  <inkml:trace contextRef="#ctx0" brushRef="#br0">1 22 16976,'0'0'3358,"11"-3"-3043,-9 2-303,13-3 32,0 0-1,0 0 1,24-1 0,-35 5-42,-1-1 1,1 1-1,0 0 0,0 0 1,-1 1-1,1-1 0,0 1 1,0-1-1,-1 1 0,1 1 0,0-1 1,-1 0-1,0 1 0,1-1 1,-1 1-1,0 0 0,1 0 1,-1 1-1,-1-1 0,1 1 1,0-1-1,4 7 0,-2 1 108,0 0 1,-1 0-1,0 1 0,-1 0 1,0-1-1,-1 1 0,0 0 1,-1 0-1,0 1 0,-1-1 1,0 0-1,0 0 0,-4 15 0,0-3-295,0-1 0,-2 0-1,0-1 1,-1 1 0,-17 32 0,7-27-5325,0-11-7483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3.030"/>
    </inkml:context>
    <inkml:brush xml:id="br0">
      <inkml:brushProperty name="width" value="0.025" units="cm"/>
      <inkml:brushProperty name="height" value="0.025" units="cm"/>
    </inkml:brush>
  </inkml:definitions>
  <inkml:trace contextRef="#ctx0" brushRef="#br0">6 78 8584,'0'0'13645,"-1"13"-13042,-1 8-577,0-1 0,2 0 0,0 1 0,1-1 0,2 0 0,0 0 0,6 24 0,-7-40-5,0 3-17,0-1 0,1 0 0,0 0 0,0 0-1,1 0 1,4 6 0,-7-11 15,0 0-1,0 0 1,-1 0-1,1-1 1,0 1-1,1 0 1,-1-1 0,0 1-1,0 0 1,0-1-1,0 0 1,0 1-1,1-1 1,-1 1 0,0-1-1,0 0 1,1 0-1,-1 0 1,0 0-1,0 0 1,1 0 0,-1 0-1,0 0 1,0-1-1,1 1 1,-1 0-1,0-1 1,0 1-1,0-1 1,0 1 0,0-1-1,1 1 1,-1-1-1,0 0 1,0 0-1,0 0 1,-1 1 0,1-1-1,0 0 1,0 0-1,0-1 1,14-16 245,-2 1 1,0-2-1,-1 0 1,-1 0-1,-1-1 1,14-38-1,11-19 688,-20 58-383,-14 19-560,-1 0 1,0 0-1,1 0 0,-1-1 0,0 1 0,1 0 0,-1 0 0,0 0 0,1 0 1,-1 1-1,0-1 0,1 0 0,-1 0 0,0 0 0,0 0 0,1 0 0,-1 0 1,0 0-1,1 0 0,-1 1 0,0-1 0,1 0 0,-1 0 0,0 0 1,0 1-1,0-1 0,1 0 0,-1 0 0,0 1 0,0-1 0,0 0 0,1 1 1,-1-1-1,0 0 0,0 1 0,10 42 407,-8-29-209,25 135 268,-27-148-471,0 0 0,0 1 1,1-1-1,-1 0 0,0 0 0,1 1 0,-1-1 0,1 0 1,-1 0-1,1 1 0,0-1 0,0 0 0,-1 0 0,1 0 1,0 0-1,0 0 0,0 0 0,0 0 0,0-1 0,0 1 1,2 1-1,-2-2 6,0 0 0,0 0 0,0 0 0,1 0 0,-1 0 0,0 0 0,0-1 0,0 1 0,0 0 0,0-1 0,0 1 0,0-1 0,0 1 0,0-1 0,0 1 0,0-1 0,0 1 0,-1-1 0,1 0 0,1-1 0,5-6 90,1 0 0,-2 0 0,12-19 0,-16 23-87,52-90 185,18-29-155,-72 122-46,1 0 1,-1 0-1,1 0 1,0 0 0,-1 0-1,1 0 1,0 0-1,-1 1 1,1-1 0,0 0-1,0 0 1,0 1-1,0-1 1,-1 1 0,1-1-1,0 1 1,0-1-1,0 1 1,0-1 0,0 1-1,0 0 1,1 0-1,0-1 1,-1 2-5,0-1 1,0 1-1,-1-1 0,1 1 0,0-1 1,0 1-1,-1 0 0,1-1 0,0 1 0,-1 0 1,1 0-1,-1 0 0,1-1 0,-1 1 1,1 0-1,-1 0 0,1 0 0,-1 0 1,0 0-1,1 1 0,8 60-256,-8-54 251,4 111-4184,-4-69 257,-1-39 1890,-1-13 93,0-30-7653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50.110"/>
    </inkml:context>
    <inkml:brush xml:id="br0">
      <inkml:brushProperty name="width" value="0.025" units="cm"/>
      <inkml:brushProperty name="height" value="0.025" units="cm"/>
    </inkml:brush>
  </inkml:definitions>
  <inkml:trace contextRef="#ctx0" brushRef="#br0">0 41 2915,'9'-5'7436,"6"-1"-6327,0 0 0,0 1-1,0 0 1,1 1 0,0 1 0,0 0-1,0 2 1,20-1 0,-32 2-905,1 0 0,-1 0 0,0 1 0,1 0 0,-1 0-1,0 0 1,0 0 0,1 0 0,-1 1 0,0 0 0,0 0 0,-1 0 0,1 0 0,0 1 0,4 4 0,-5-4-151,-1 0 0,0 1 0,0-1 0,-1 0 0,1 1 0,-1 0 0,1-1 0,-1 1 0,0 0 0,-1-1 0,1 1 0,-1 0 0,1 0 0,-1 0 0,0 0 0,0 0 0,-1-1 0,1 1 0,-1 0 0,0 0 0,-1 4 0,-4 7 80,0 1 0,0-1 0,-2 0 0,0 0 0,0-1 0,-21 26-1,-22 40 10,47-73-92,0 1 0,1-1 0,0 1 0,1 0 0,0 0 0,0 0 0,1 1 0,-2 15 0,4-22-24,-1-1 0,1 0 0,-1 1 0,1-1 1,-1 0-1,1 0 0,0 1 0,-1-1 0,1 0 0,0 0 0,0 0 1,0 0-1,0 0 0,0 0 0,0 0 0,0 0 0,1-1 1,-1 1-1,0 0 0,0-1 0,1 1 0,-1-1 0,0 1 0,1-1 1,-1 1-1,0-1 0,1 0 0,-1 0 0,0 0 0,1 0 0,-1 0 1,1 0-1,1 0 0,55-4 374,-57 4-381,36-7-121,0-2 1,-1-2-1,-1-1 1,61-29 0,-64 19-1947,-31 22 1893,-1-1 0,1 0 0,-1 1 1,0-1-1,1 1 0,-1-1 0,0 0 1,0 1-1,0-1 0,1 0 0,-1 1 1,0-1-1,0 0 0,0 0 0,0 1 1,0-1-1,0 0 0,0 1 0,0-1 1,0 0-1,-1 1 0,1-1 0,0 0 1,0 1-1,-1-1 0,1 0 0,0 1 1,-1-1-1,1 1 0,0-1 0,-1 0 1,1 1-1,-1-1 0,1 1 0,-1-1 1,1 1-1,-1 0 0,0-1 1,1 1-1,-1 0 0,0-1 0,1 1 1,-1 0-1,1-1 0,-1 1 0,0 0 1,0 0-1,1 0 0,-1 0 0,-1 0 1,-31-14-7347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45.160"/>
    </inkml:context>
    <inkml:brush xml:id="br0">
      <inkml:brushProperty name="width" value="0.025" units="cm"/>
      <inkml:brushProperty name="height" value="0.025" units="cm"/>
    </inkml:brush>
  </inkml:definitions>
  <inkml:trace contextRef="#ctx0" brushRef="#br0">0 1 14606,'0'0'7399,"63"26"-5605,-13-22-802,7-3-735,11-1-225,0 0-64,-6-5-2787,-7-8-4836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3.361"/>
    </inkml:context>
    <inkml:brush xml:id="br0">
      <inkml:brushProperty name="width" value="0.025" units="cm"/>
      <inkml:brushProperty name="height" value="0.025" units="cm"/>
    </inkml:brush>
  </inkml:definitions>
  <inkml:trace contextRef="#ctx0" brushRef="#br0">2 0 21012,'0'0'6758,"-2"51"-10633,15-41-1442,3-2-5990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3.866"/>
    </inkml:context>
    <inkml:brush xml:id="br0">
      <inkml:brushProperty name="width" value="0.025" units="cm"/>
      <inkml:brushProperty name="height" value="0.025" units="cm"/>
    </inkml:brush>
  </inkml:definitions>
  <inkml:trace contextRef="#ctx0" brushRef="#br0">2 168 15695,'0'11'1783,"-1"1"-1164,1 8 391,0-1 0,1 0-1,6 28 1,-7-44-966,0 1 0,1 0 0,0-1 0,0 1 0,0-1 0,0 1 0,1-1 0,-1 0 0,1 0 0,0 1-1,0-1 1,0 0 0,0-1 0,0 1 0,1 0 0,-1-1 0,1 1 0,0-1 0,0 0 0,0 1 0,0-1 0,0-1 0,0 1-1,1 0 1,-1-1 0,0 0 0,5 1 0,-6-2 3,0 1 0,-1-1-1,1 0 1,0 0 0,0-1 0,0 1 0,0 0-1,0 0 1,0-1 0,-1 0 0,1 1-1,0-1 1,0 0 0,-1 0 0,1 0 0,0 0-1,-1 0 1,1 0 0,-1 0 0,0 0-1,1-1 1,1-1 0,0-1 111,-1 0 0,1-1 0,-1 1-1,1-1 1,-1 1 0,0-1 0,-1 0 0,2-6 0,1-9 411,-2 0 0,0 0 0,-1-23 0,-5-8 409,4 50-969,0 0 0,-1-1 0,1 1-1,0 0 1,0-1 0,-1 1 0,1 0 0,-1 0-1,1-1 1,-1 1 0,0 0 0,1 0 0,-1 0-1,0 0 1,0 0 0,0 0 0,0 0 0,0 0-1,0 0 1,0 1 0,0-1 0,0 0 0,0 0-1,0 1 1,-1-1 0,1 1 0,0-1 0,0 1-1,-1 0 1,1-1 0,0 1 0,-1 0 0,1 0-1,-2 0 1,2 0-21,0 1 0,0-1 0,0 1 0,0-1 0,0 1 0,1 0 0,-1-1 0,0 1 0,1 0 0,-1-1 0,0 1 0,1 0 0,-1 0 0,1 0 0,-1 0 0,1-1 0,-1 1 0,1 0 0,0 0 0,-1 0 0,1 0 0,0 0 0,0 0 0,0 0 0,0 0 0,0 1 0,-1 33-119,1-28 100,-1-5 30,1 0 0,0 0-1,0 0 1,0 0 0,0 0-1,1 0 1,-1 0 0,0 0-1,1-1 1,-1 1 0,1 0 0,0 0-1,0 0 1,-1 0 0,1-1-1,0 1 1,1 0 0,-1-1-1,0 1 1,0-1 0,1 1-1,-1-1 1,1 0 0,-1 1-1,1-1 1,-1 0 0,1 0-1,0 0 1,0 0 0,0 0-1,-1-1 1,1 1 0,0-1-1,0 1 1,0-1 0,0 1 0,0-1-1,0 0 1,0 0 0,4-1-1,0 1 14,-1-1-1,1 0 1,0-1-1,-1 1 1,1-1-1,-1 0 1,0-1-1,1 1 1,-1-1-1,0 0 1,-1-1-1,1 1 1,6-7-1,0 0 9,-1-1 0,-1-1 1,1 0-1,-2 0 0,0-1 0,0 0 0,-1 0 0,-1-1 0,0 0 0,-1 0 0,0 0 1,2-17-1,-7 31-22,0 0 0,0 0 0,0 0 0,-1 0 0,1 1 0,0-1 1,0 0-1,0 0 0,-1 0 0,1 0 0,0 0 0,0 0 0,0 0 0,-1 0 1,1 0-1,0 0 0,0-1 0,0 1 0,0 0 0,-1 0 0,1 0 0,0 0 1,0 0-1,0 0 0,0 0 0,-1 0 0,1 0 0,0-1 0,0 1 0,0 0 1,0 0-1,0 0 0,0 0 0,-1 0 0,1-1 0,0 1 0,0 0 0,0 0 1,0 0-1,0 0 0,0-1 0,0 1 0,0 0 0,0 0 0,0 0 0,0-1 1,0 1-1,0 0 0,0 0 0,0-1 0,0 2-9,-9 11 4,0 1 0,1 0 0,1 1 0,0 0 0,1 0 0,1 0 0,0 1 0,1 0 0,-5 29 1,9-43 8,-1 1 0,1-1 0,0 0 0,-1 0 0,1 0 1,0 0-1,0 1 0,0-1 0,0 0 0,0 0 0,0 0 1,0 1-1,1-1 0,-1 0 0,0 0 0,1 0 0,-1 0 0,1 0 1,-1 0-1,1 0 0,-1 0 0,1 0 0,0 0 0,0 0 1,-1 0-1,1 0 0,0 0 0,0 0 0,0-1 0,0 1 1,0 0-1,0-1 0,0 1 0,0-1 0,0 1 0,0-1 1,0 1-1,2-1 0,3 0 11,-1 0 1,1 0-1,-1-1 1,1 0-1,-1 0 1,1 0-1,6-3 1,30-11-94,31-9-359,-67 22 401,0 1 1,-1 0-1,1 0 0,0 1 0,0 0 0,0 0 1,0 0-1,-1 1 0,1-1 0,8 3 1,-10 0 69,0 0 1,0-1 0,-1 1 0,1 1-1,-1-1 1,1 0 0,-1 1 0,0 0-1,-1 0 1,1 0 0,2 5 0,5 3 1826,-15-48-343,-7-14-1211,-30-83-1,38 121-1749,9 17-1849,15 14-2131,-17-17 4641,0 0 0,1 0 0,0-1 1,-1 1-1,1-1 0,0 0 0,0 0 1,-1 0-1,1-1 0,4 1 0,23-1-3972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4.197"/>
    </inkml:context>
    <inkml:brush xml:id="br0">
      <inkml:brushProperty name="width" value="0.025" units="cm"/>
      <inkml:brushProperty name="height" value="0.025" units="cm"/>
    </inkml:brush>
  </inkml:definitions>
  <inkml:trace contextRef="#ctx0" brushRef="#br0">95 21 6983,'0'0'16538,"-8"-5"-15524,6 4-971,1-1-29,0 1 0,-1 0 0,1 0 0,0 0 0,-1 0 0,1 0 0,-1 0 0,1 0 0,-1 0 1,1 0-1,-1 1 0,0-1 0,1 1 0,-1-1 0,0 1 0,0 0 0,1 0 0,-1 0 0,0 0 0,0 0 1,1 0-1,-1 0 0,0 0 0,0 1 0,1-1 0,-1 0 0,0 1 0,1 0 0,-1-1 0,1 1 0,-1 0 1,1 0-1,-1 0 0,1 0 0,-1 0 0,1 0 0,0 1 0,0-1 0,0 0 0,-1 1 0,1-1 0,1 0 1,-1 1-1,0-1 0,0 1 0,0 2 0,-2-1-14,1 0 1,1 1 0,-1-1-1,0 1 1,1-1-1,0 1 1,-1 0-1,1 0 1,1-1-1,-1 1 1,0 5-1,2-8-1,-1 1 0,1-1 1,-1 0-1,1 0 0,-1 1 0,1-1 0,0 0 0,0 0 0,0 0 0,-1 0 0,1 0 0,0 0 0,0 0 0,0 0 0,1 0 0,-1 0 0,0-1 0,0 1 0,0 0 0,0-1 0,1 1 1,-1-1-1,0 1 0,1-1 0,-1 0 0,0 0 0,1 1 0,-1-1 0,1 0 0,-1 0 0,0 0 0,1-1 0,-1 1 0,3-1 0,158 2-1942,-161-1 1943,1 0 0,-1 0 0,1 0 0,-1 0 0,1 1 0,-1-1 0,1 1 0,-1-1 0,1 1 0,-1-1 0,1 1 0,-1 0 0,0-1 0,1 1 0,-1 0 0,0 0 0,0 0 0,0 0 0,0 0 0,0 1 0,0-1 0,0 0 0,0 0 0,0 1 0,0-1 0,0 2 0,0 1 78,0-1-1,-1 0 1,1 1-1,-1-1 0,0 1 1,0-1-1,0 1 1,0-1-1,-1 1 1,1-1-1,-2 5 1,-1 1 50,0 0 1,0-1 0,0 0-1,-1 0 1,0 0-1,-1 0 1,0 0 0,-9 10-1,14-17-183,0-1-1,-1 0 1,1 1-1,0-1 0,0 0 1,-1 1-1,1-1 1,0 0-1,-1 1 0,1-1 1,0 0-1,-1 0 1,1 1-1,-1-1 1,1 0-1,-1 0 0,1 0 1,0 1-1,-1-1 1,1 0-1,-1 0 0,1 0 1,-1 0-1,1 0 1,-1 0-1,1 0 1,-1 0-1,1 0 0,0 0 1,-1 0-1,1-1 1,-1 1-1,1 0 0,-1 0 1,1 0-1,0 0 1,-1-1-1,1 1 1,-1 0-1,1 0 0,0-1 1,-1 1-1,1 0 1,0-1-1,-1 1 0,1 0 1,0-1-1,0 1 1,-1-1-1,1 1 1,0 0-1,0-1 0,0 1 1,0-1-1,-1 1 1,1-1-1,0 1 0,0-1 1,0 1-1,0-1 1,0 1-1,0 0 1,0-1-1,0 1 0,0-1 1,1 1-1,-1-1 1,0 1-1,0-1 0,2-40-7886,-2 37 6712,4-25-6996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4.557"/>
    </inkml:context>
    <inkml:brush xml:id="br0">
      <inkml:brushProperty name="width" value="0.025" units="cm"/>
      <inkml:brushProperty name="height" value="0.025" units="cm"/>
    </inkml:brush>
  </inkml:definitions>
  <inkml:trace contextRef="#ctx0" brushRef="#br0">0 206 3459,'10'-4'4815,"0"0"-4814,7-3 2606,0-1 0,-1-1 0,27-18 1,-37 23-1707,-1 0 1,1-1-1,-2 0 1,1 0-1,0-1 1,-1 1 0,6-12-1,-7 12-705,-1 0 1,0 0-1,0 0 0,0-1 0,-1 1 1,2-10-1,-3 13-119,1 0 1,-1 1-1,0-1 1,0 0-1,0 0 1,0 1-1,0-1 1,0 0-1,0 0 1,0 1-1,-1-1 1,1 0-1,0 1 1,-1-1-1,0 0 1,1 1-1,-1-1 1,0 0-1,0 1 1,0-1-1,0 1 1,0 0-1,0-1 1,0 1-1,-1 0 0,1 0 1,0 0-1,-1 0 1,1 0-1,-4-2 1,3 3-67,-1-1 0,1 1 0,-1 0 1,0 0-1,1 0 0,-1 0 0,1 1 0,-1-1 0,1 1 1,-1 0-1,1-1 0,0 1 0,-1 0 0,1 0 0,0 1 1,0-1-1,0 0 0,0 1 0,0-1 0,0 1 0,-3 2 1,-2 3-25,1 0 0,0 0 0,0 0 1,1 0-1,0 1 0,0 0 0,1 0 1,0 0-1,0 1 0,1-1 0,0 1 1,1 0-1,-1 0 0,2 0 0,-1 0 1,1 0-1,1 13 0,0-19 18,1-1 0,0 1 0,0 0-1,0-1 1,0 1 0,0-1 0,0 1 0,1-1 0,-1 0-1,1 1 1,0-1 0,-1 0 0,1 0 0,0 0 0,0 0-1,1-1 1,-1 1 0,0 0 0,0-1 0,1 0 0,-1 1-1,1-1 1,-1 0 0,1 0 0,0-1 0,-1 1 0,1-1-1,0 1 1,0-1 0,3 0 0,10 2-68,-1-1 0,1-1 0,0-1 0,15-2 0,-18 1-577,-1-1 0,0 0 0,18-7 0,11-9-4285,4-8-7011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5.187"/>
    </inkml:context>
    <inkml:brush xml:id="br0">
      <inkml:brushProperty name="width" value="0.025" units="cm"/>
      <inkml:brushProperty name="height" value="0.025" units="cm"/>
    </inkml:brush>
  </inkml:definitions>
  <inkml:trace contextRef="#ctx0" brushRef="#br0">80 159 9289,'-8'-5'5109,"1"2"-4605,0 0 170,0-1 1,0 0 0,0 0 0,0-1-1,-10-9 1,16 13-594,0 0-1,0-1 1,0 1-1,0 0 1,0-1-1,0 1 1,0 0-1,0-1 1,0 1-1,1-1 1,-1 1-1,1-1 1,-1 0-1,1 1 1,0-1-1,-1 1 1,1-1-1,0 0 1,0 1-1,0-1 1,0 0-1,0 1 1,1-1 0,-1 0-1,1 1 1,-1-1-1,1 1 1,-1-1-1,1 1 1,0-1-1,0 1 1,-1-1-1,1 1 1,0 0-1,0-1 1,1 1-1,-1 0 1,2-2-1,5-4-41,0 1 0,0 1 0,0-1 0,0 1 1,1 0-1,0 1 0,0 0 0,0 1 0,1 0 0,-1 0 0,1 1 0,0 0 0,-1 1 0,1 0 0,0 0 0,0 1 0,0 1 0,18 2 0,-25-2-12,1 1-1,-1 0 0,0 0 1,0 0-1,1 0 1,-2 0-1,1 0 0,0 1 1,0-1-1,-1 1 1,1 0-1,-1 0 0,0 0 1,0 0-1,0 0 1,0 1-1,-1-1 0,1 1 1,-1-1-1,0 1 0,0-1 1,0 1-1,-1-1 1,1 1-1,-1 0 0,0 0 1,0 4-1,1 11 357,-1 1-1,-1 0 1,-6 34-1,0-26 2,-14 41 0,13-50-120,2 0-1,1-1 1,0 2-1,1-1 1,-1 31-1,5-49-260,0 0 1,0 0-1,0 0 1,1 0-1,-1 0 0,0 0 1,1-1-1,-1 1 1,1 0-1,-1 0 0,1 0 1,-1 0-1,1-1 1,0 1-1,-1 0 0,1-1 1,0 1-1,-1 0 1,1-1-1,0 1 1,0-1-1,0 1 0,0-1 1,0 1-1,-1-1 1,1 0-1,0 0 0,0 1 1,0-1-1,0 0 1,0 0-1,0 0 0,0 0 1,0 0-1,0 0 1,0 0-1,0 0 0,0 0 1,0-1-1,0 1 1,1-1-1,44-13 116,-22 0-293,0-1 1,-1-1-1,0-2 1,-2 0-1,0-1 1,-1-1-1,20-26 1,-25 17-2668,-15 28 2554,0 0 0,1 0 1,-1 0-1,0 0 0,0 0 1,0 0-1,0 0 1,0 1-1,0-1 0,0 0 1,-1 0-1,1 0 0,0 0 1,0 0-1,-1 0 1,1 0-1,-1 0 0,1 1 1,-2-2-1,-11-6-6028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5.550"/>
    </inkml:context>
    <inkml:brush xml:id="br0">
      <inkml:brushProperty name="width" value="0.025" units="cm"/>
      <inkml:brushProperty name="height" value="0.025" units="cm"/>
    </inkml:brush>
  </inkml:definitions>
  <inkml:trace contextRef="#ctx0" brushRef="#br0">0 70 3075,'0'0'16592,"64"4"-16432,-26-14-128,6-3 32,-1-3-256,-3-1-3780,-7 0-2466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5.879"/>
    </inkml:context>
    <inkml:brush xml:id="br0">
      <inkml:brushProperty name="width" value="0.025" units="cm"/>
      <inkml:brushProperty name="height" value="0.025" units="cm"/>
    </inkml:brush>
  </inkml:definitions>
  <inkml:trace contextRef="#ctx0" brushRef="#br0">0 11 7079,'0'0'8135,"4"9"-6255,-2 0-1788,0-2 334,0 0-1,1 0 0,-1 0 1,1-1-1,1 1 0,4 6 0,-7-12-372,-1 0 0,1 0-1,0 1 1,0-1-1,0 0 1,1-1 0,-1 1-1,0 0 1,0 0 0,0 0-1,1-1 1,-1 1-1,0-1 1,1 1 0,-1-1-1,1 1 1,-1-1-1,0 0 1,1 0 0,-1 1-1,1-1 1,-1 0 0,1 0-1,-1-1 1,1 1-1,-1 0 1,0 0 0,1-1-1,-1 1 1,1-1-1,-1 1 1,0-1 0,0 0-1,1 1 1,-1-1 0,0 0-1,0 0 1,0 0-1,0 0 1,0 0 0,2-2-1,17-15 96,36-28 37,-52 43-229,0 1-1,0 0 1,0 0 0,0 0-1,0 0 1,0 1 0,0-1-1,0 1 1,1 0-1,-1 1 1,0-1 0,1 1-1,7 0 1,-10 1 27,0-1 1,0 1-1,0 0 0,0 0 1,0 0-1,0 0 0,0 0 0,0 1 1,0-1-1,-1 1 0,1-1 1,-1 1-1,1-1 0,-1 1 1,0 0-1,1 0 0,-1-1 1,0 1-1,1 3 0,19 48 79,-11-28 50,11 7 39,-8-29-116,-12-4-55,0 1 0,0-1 0,-1 0 0,1 0 0,0 0 0,0 0 0,-1 1 0,1-1 0,0 0 0,-1 0-1,1 0 1,-1-1 0,0 1 0,1 0 0,-1 0 0,1-2 0,9-60-7310,-9 21-1473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6.210"/>
    </inkml:context>
    <inkml:brush xml:id="br0">
      <inkml:brushProperty name="width" value="0.025" units="cm"/>
      <inkml:brushProperty name="height" value="0.025" units="cm"/>
    </inkml:brush>
  </inkml:definitions>
  <inkml:trace contextRef="#ctx0" brushRef="#br0">7 0 12043,'0'0'7314,"-1"10"-6529,-4 31-171,5-40-654,0 0 1,0 1-1,0-1 1,0 0-1,0 0 1,0 0-1,1 0 1,-1 1-1,0-1 1,1 0-1,-1 0 1,1 0-1,0 0 1,-1 0-1,1 0 1,0 0-1,-1 0 1,1 0-1,0 0 1,0 0-1,0-1 1,0 1-1,0 0 1,0-1-1,0 1 1,0 0-1,0-1 1,0 1-1,0-1 1,0 0-1,0 1 1,1-1-1,-1 0 1,0 0-1,0 1 1,0-1-1,1 0 1,-1 0-1,0 0 1,0-1-1,0 1 1,1 0-1,-1 0 1,0-1-1,1 0 1,4 1-937,-1-2 1,0 1-1,0 0 1,0-1-1,0 0 1,0 0-1,0-1 0,5-2 1,-3-2-329,17-15-950,-12 17 5476,-8 45 3302,-4-27-5745,1-7-652,-1-1 0,1 1 0,0-1 0,1 1 1,-1-1-1,1 0 0,0 0 0,1 1 0,2 3 1,-3-7-91,-1 0 1,1 0-1,0 0 1,0-1-1,1 1 1,-1-1-1,0 0 1,0 0 0,1 1-1,-1-1 1,1-1-1,-1 1 1,1 0-1,-1-1 1,1 1-1,-1-1 1,1 0-1,0 1 1,-1-1 0,4-1-1,50-5 88,-45 4-108,1 0 0,-1 1-1,23 0 1,-33 1 32,0 0 0,0 0 0,0 0 0,0 1 0,0-1-1,0 0 1,0 0 0,0 1 0,0-1 0,0 1 0,0-1-1,-1 1 1,1-1 0,0 1 0,0-1 0,0 1 0,-1 0-1,1-1 1,0 1 0,-1 0 0,1 0 0,-1 0 0,1-1-1,-1 1 1,1 0 0,-1 0 0,1 0 0,-1 0 0,0 0-1,1 0 1,-1 0 0,0 0 0,0 0 0,0 0 0,0 0-1,0 0 1,0 0 0,0 0 0,0 0 0,0 0 0,-1 0-1,1 0 1,-1 1 0,0 2 209,0-1 0,0 1 0,0-1 0,-1 0 0,0 1 0,1-1 0,-1 0 0,-1 0 0,1 0-1,-5 5 1,-6 3 97,0 0 0,-1-1 0,0 0-1,-1-1 1,0-1 0,0-1-1,-1 0 1,-23 7 0,39-14-470,-1 0 0,1 0 0,-1 0 0,1 0 0,0 0 0,-1 0 0,1 0 0,-1 0 0,1 0 1,0-1-1,-1 1 0,1 0 0,-1 0 0,1 0 0,0-1 0,-1 1 0,1 0 0,0-1 0,-1 1 0,1 0 0,0-1 1,0 1-1,-1 0 0,1-1 0,0 1 0,0 0 0,-1-1 0,1 1 0,0-1 0,0 1 0,0 0 0,0-1 0,0 1 1,0-1-1,0 1 0,0-1 0,0 1 0,0-1 0,0 1 0,0 0 0,0-1 0,0 1 0,0-1 0,0 1 0,0 0 0,1-1 1,-1 1-1,0-1 0,0 1 0,0 0 0,1-1 0,-1 0 0,11-24-5992,6-1-700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6.558"/>
    </inkml:context>
    <inkml:brush xml:id="br0">
      <inkml:brushProperty name="width" value="0.025" units="cm"/>
      <inkml:brushProperty name="height" value="0.025" units="cm"/>
    </inkml:brush>
  </inkml:definitions>
  <inkml:trace contextRef="#ctx0" brushRef="#br0">138 7 18001,'0'0'1602,"-8"-1"106,5 0-1640,0 0 0,0 0 1,-1 0-1,1 1 0,0-1 1,-1 1-1,1 0 0,-1 0 0,1 0 1,0 1-1,-1-1 0,1 1 1,0 0-1,-1 0 0,1 0 1,0 0-1,0 0 0,0 1 0,0-1 1,0 1-1,0 0 0,1 0 1,-1 0-1,0 0 0,1 1 0,0-1 1,-1 1-1,-1 3 0,-1-1-73,1 1 1,0 0-1,0 0 0,0 0 0,1 1 0,0-1 0,0 1 0,1 0 0,0 0 0,0 0 0,1 0 0,-1 7 0,2-13 0,1 0 0,0 0 0,0-1 0,0 1 0,0-1 0,0 1 0,0-1 0,0 1 0,0-1 0,0 0 0,0 1 0,0-1 0,0 0 0,1 0 0,-1 0 0,0 0 0,0 0 0,0 0 0,0 0 0,0 0 0,0-1 0,0 1 0,2 0 0,30-5 88,8-10-22,-34 11-93,0 1 0,-1 0 0,1 0 1,0 1-1,0 0 0,1 1 0,-1-1 0,0 1 1,1 0-1,-1 1 0,0 0 0,1 0 0,-1 1 0,11 1 1,-16 0 47,0-1 1,-1 1 0,1-1 0,0 1-1,-1 0 1,1-1 0,-1 1 0,0 0-1,1 0 1,-1 0 0,0 0 0,0 0 0,0 0-1,-1 0 1,1 1 0,0-1 0,-1 0-1,1 0 1,-1 1 0,0-1 0,0 0-1,0 0 1,0 1 0,0-1 0,-1 0-1,0 3 1,1 2 129,-1-1-1,0 1 1,0-1-1,-1 1 0,0-1 1,0 0-1,-1 0 1,-3 7-1,-10 6 454,16-19-618,-1 0 0,1 0 0,0 0 0,0 1 0,0-1 0,0 0 0,0 0 0,-1 0 0,1 0 0,0 0 0,0 0 0,0 0 0,0 0 0,0 0 0,-1 0 0,1 0 0,0 0 0,0 0 0,0 0 0,0 0 0,-1 0 0,1 0 0,0 0 0,0 0 0,0 0 0,0 0 0,-1 0 0,1 0 0,0-1 0,0 1 0,0 0 0,0 0 0,0 0 0,0 0 0,-1 0 0,1 0 0,0 0 0,0 0 0,0-1 0,0 1 0,0 0 0,0 0 0,0 0 0,0 0 0,0 0 0,0-1 0,0 1 0,0 0 0,0 0 0,0 0 0,0 0 0,0-1 0,0 1 0,0 0 0,0 0 0,4-42-5909,-2 33 4447,3-32-6500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7.031"/>
    </inkml:context>
    <inkml:brush xml:id="br0">
      <inkml:brushProperty name="width" value="0.025" units="cm"/>
      <inkml:brushProperty name="height" value="0.025" units="cm"/>
    </inkml:brush>
  </inkml:definitions>
  <inkml:trace contextRef="#ctx0" brushRef="#br0">80 1 14478,'0'0'5530,"-10"10"-3886,3-3-1504,0 1 0,1 0 0,0 0 0,0 0 0,1 1 0,0 0 0,0 0-1,1 0 1,1 1 0,-1-1 0,1 1 0,1 0 0,0 0 0,-1 11-1,2-13-112,1-1-1,-1 1 0,2 0 0,-1-1 0,1 1 1,0-1-1,1 0 0,-1 1 0,2-1 1,2 9-1,-2-13-16,-1 1 1,0-1-1,1 0 0,0 1 1,0-1-1,0 0 1,0-1-1,1 1 0,-1 0 1,1-1-1,-1 0 1,1 0-1,0 0 0,0 0 1,0-1-1,0 1 1,0-1-1,0 0 1,7 0-1,3 1-12,-1 1 0,0 0 0,0 1 0,0 1 1,18 8-1,-27-11 70,0 1 0,0 0-1,-1-1 1,1 1 0,-1 0 0,0 1 0,0-1 0,0 1 0,0-1 0,-1 1 0,1 0 0,-1 0-1,0 0 1,0 0 0,-1 0 0,1 1 0,-1-1 0,0 0 0,0 1 0,0 4 0,10-63 1779,-9 15-1750,0 23-54,-1 0 1,0 0-1,-2 0 1,0 0-1,-5-26 0,7 63-164,-2-18 102,1 0-1,-1 1 0,1-1 1,0 0-1,0 0 1,1 0-1,-1 0 1,0 0-1,1 1 1,0-1-1,0 0 0,0 0 1,0 0-1,0-1 1,1 1-1,-1 0 1,1 0-1,0-1 0,2 4 1,-2-4 29,0 0 0,0 0 0,1 0 0,-1-1 0,0 1 0,0-1 0,1 1 0,-1-1 0,1 0 0,0 0 0,-1 0 0,1 0 0,0 0 0,-1-1 0,1 1 0,0-1 1,0 0-1,0 0 0,-1 0 0,1 0 0,5-1 0,-4 0 5,1-1 1,-1 0 0,0 0-1,0 0 1,0-1-1,0 1 1,0-1 0,0 0-1,-1 0 1,1 0-1,-1 0 1,3-5-1,3-4 17,0 0-1,0-1 0,-2 0 0,0 0 0,0-1 0,-1 0 0,4-15 1,-5 1-25,-5 23-135,-5 18-93,-2 10 271,2 0 0,0 0-1,2 0 1,0 0 0,2 40 0,0-63-45,1 1 0,0 0 0,0-1 1,0 1-1,0 0 0,0-1 0,0 1 1,0-1-1,1 1 0,-1 0 0,0-1 1,0 1-1,0-1 0,1 1 0,-1 0 0,0-1 1,1 1-1,-1-1 0,0 1 0,1-1 1,-1 1-1,0-1 0,1 1 0,-1-1 1,1 0-1,-1 1 0,1-1 0,-1 0 0,1 1 1,0-1-1,-1 0 0,1 0 0,-1 1 1,1-1-1,0 0 0,-1 0 0,1 0 1,-1 0-1,1 0 0,0 0 0,-1 0 0,1 0 1,0 0-1,-1 0 0,1 0 0,-1 0 1,1 0-1,0-1 0,-1 1 0,1 0 1,-1 0-1,1-1 0,0 0 0,2 0 27,0-1 0,0 1 0,0-1 1,-1 0-1,1 0 0,0-1 0,-1 1 0,0 0 0,3-4 0,9-18 27,-1-1 0,-1 0 0,-1 0 0,-1-1 0,6-29 1,-2 13-25,-13 64-344,1 1 1,0-1 0,8 25 0,0-34-1329,-9-12 1379,-1-1-1,1 0 0,-1 1 1,1-1-1,0 0 0,-1 1 1,1-1-1,0 0 0,-1 0 1,1 0-1,0 0 0,-1 0 1,1 0-1,0 0 0,-1 0 1,1 0-1,0 0 0,-1 0 0,1 0 1,0-1-1,-1 1 0,2 0 1,12-9-5422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2.695"/>
    </inkml:context>
    <inkml:brush xml:id="br0">
      <inkml:brushProperty name="width" value="0.025" units="cm"/>
      <inkml:brushProperty name="height" value="0.025" units="cm"/>
    </inkml:brush>
  </inkml:definitions>
  <inkml:trace contextRef="#ctx0" brushRef="#br0">135 81 6662,'0'0'2152,"9"-6"36,-2 2-1412,38-20 1797,-22 3 2401,-23 20-4824,-1 1 0,0-1 0,1 1 1,-1-1-1,0 1 0,1-1 0,-1 1 0,0-1 0,0 1 1,0 0-1,1-1 0,-1 1 0,0 0 0,0 0 0,0-1 1,0 1-1,0 0 0,1 0 0,-1 0 0,0 0 0,0 0 0,0 1 1,0-1-1,0 0 0,1 0 0,-1 0 0,-1 1 0,-33 4-190,23 0 73,0 1 0,0 0 0,1 1 0,0 0 0,0 1 0,1 0 0,-16 16 0,20-19 49,1 0 0,0 1 0,1 0 1,-1-1-1,1 2 0,0-1 1,1 0-1,-1 1 0,1-1 0,1 1 1,-1 0-1,1 0 0,0 0 1,1 1-1,-1 6 0,2-12-54,0 0 1,0-1-1,1 1 0,-1 0 1,1-1-1,-1 1 0,1-1 0,0 1 1,0-1-1,-1 0 0,1 1 1,0-1-1,0 0 0,0 1 1,1-1-1,-1 0 0,0 0 1,0 0-1,1 0 0,-1 0 0,0 0 1,1 0-1,-1-1 0,1 1 1,-1 0-1,1-1 0,0 1 1,-1-1-1,1 0 0,-1 1 0,1-1 1,3 0-1,60 0 242,-61 0-246,11-1 6,0-2 0,0 0 1,0 0-1,-1-1 0,0-1 1,1-1-1,-2 0 0,16-8 0,-23 10-18,0 1-1,0-1 1,0 0-1,-1 0 1,1-1-1,-1 1 1,0-1-1,-1-1 1,1 1-1,-1-1 0,0 1 1,0-1-1,-1 0 1,1-1-1,-1 1 1,-1 0-1,1-1 1,-1 0-1,2-11 1,-4 16-8,0 0 0,0-1 0,0 1 0,0-1 0,0 1 0,-1 0 0,1-1 0,-1 1 0,1 0 0,-1-1 0,0 1 0,0 0 0,0 0 0,0 0 0,0 0 0,0 0 0,-1 0 0,1 0 0,-4-3 0,1 2-5,1 0 0,-1 0-1,0 1 1,-1 0 0,1-1 0,0 2-1,0-1 1,-1 0 0,-7-1 0,-1 1-4,0 0 1,1 0 0,-1 1-1,0 1 1,0 0-1,-21 4 1,32-4-46,0 0 0,-1 1-1,1-1 1,0 1 0,-1 0 0,1 0 0,0-1-1,0 2 1,0-1 0,0 0 0,0 0-1,0 1 1,0-1 0,0 1 0,0-1 0,0 1-1,1 0 1,-1 0 0,1-1 0,0 1-1,-1 0 1,1 1 0,0-1 0,0 0 0,0 0-1,0 0 1,1 1 0,-1-1 0,1 0-1,-1 1 1,1 2 0,0-2-304,0 1 0,0-1 0,1 1 1,-1-1-1,1 1 0,0-1 0,0 0 0,0 1 0,1-1 1,-1 0-1,1 0 0,0 0 0,0 0 0,0 0 0,0 0 0,0 0 1,1-1-1,-1 1 0,1-1 0,3 3 0,22 13-5433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8.041"/>
    </inkml:context>
    <inkml:brush xml:id="br0">
      <inkml:brushProperty name="width" value="0.025" units="cm"/>
      <inkml:brushProperty name="height" value="0.025" units="cm"/>
    </inkml:brush>
  </inkml:definitions>
  <inkml:trace contextRef="#ctx0" brushRef="#br0">23 82 16656,'0'0'2487,"-4"11"-1008,-1 12-902,0 0-1,1 0 1,2 1 0,0 41-1,2-49-675,1 1-1,1-1 0,1 1 0,0-1 1,1 0-1,0 0 0,2-1 1,10 23-1,-7-18-846,12 21-36,-21-41 962,0 1 0,1-1-1,-1 1 1,1-1 0,-1 0 0,1 1 0,-1-1 0,1 0-1,-1 1 1,1-1 0,-1 0 0,1 0 0,-1 0-1,1 1 1,0-1 0,-1 0 0,1 0 0,-1 0 0,1 0-1,-1 0 1,1 0 0,0 0 0,0 0 0,15-15-702,16-43 824,1 48 288,-23-3-347,-1-1 0,0 1 0,-1-2 0,0 1 1,-1-1-1,-1 0 0,0 0 0,-1-1 0,-1 0 1,3-18-1,3-26 819,2-76 0,-11 111-527,-2 29-35,-4 46 246,1-18-126,-1 35 1062,4 108-1,1-173-1473,0 0 0,0 0 0,0 0 0,0 0 0,1 1 0,-1-1 0,1 0 0,-1 0 0,1 0 0,0 0 0,0 0 0,0 0 0,0 0 0,0-1 0,3 4-1,-3-4 6,0 0 0,0-1 0,0 1-1,0 0 1,0-1 0,0 1-1,0-1 1,0 1 0,0-1 0,1 0-1,-1 1 1,0-1 0,0 0-1,0 0 1,1 0 0,-1 0 0,0 0-1,0 0 1,0 0 0,2-1-1,0 0 8,0 0 0,0 0 0,0 0 0,0 0-1,0-1 1,-1 0 0,1 1 0,0-1 0,-1 0-1,0 0 1,1-1 0,-1 1 0,0 0 0,0-1-1,0 1 1,-1-1 0,1 0 0,-1 1 0,3-6-1,-1-1 28,0-2 0,0 1 0,-1 0 0,0 0 0,-1-1 0,0 1-1,0-1 1,-3-16 0,3 27-41,-1 0 0,0 0 0,0-1 0,0 1 1,0 0-1,0-1 0,0 1 0,0 0 0,0 0 0,0-1 0,0 1 0,0 0 0,-1 0 0,1-1 1,0 1-1,0 0 0,0 0 0,0-1 0,0 1 0,0 0 0,-1 0 0,1-1 0,0 1 0,0 0 1,0 0-1,-1 0 0,1-1 0,0 1 0,0 0 0,0 0 0,-1 0 0,1 0 0,0 0 0,0 0 1,-1 0-1,1-1 0,0 1 0,-1 0 0,1 0 0,0 0 0,0 0 0,-1 0 0,1 0 0,0 0 0,0 0 1,-1 0-1,1 0 0,0 0 0,-1 1 0,1-1 0,0 0 0,0 0 0,-1 0 0,1 0 0,0 0 1,0 0-1,0 1 0,-1-1 0,1 0 0,0 0 0,0 0 0,0 1 0,-1-1 0,1 0 0,0 0 1,0 0-1,0 1 0,-11 14 28,10-12-28,0-1 1,1 1-1,-1-1 1,0 1 0,1 0-1,-1-1 1,1 1-1,0 0 1,0-1 0,0 1-1,0 0 1,0-1-1,1 1 1,-1 0-1,1-1 1,0 1 0,0-1-1,0 1 1,0-1-1,0 1 1,0-1 0,1 0-1,-1 0 1,1 0-1,-1 1 1,1-1 0,0-1-1,2 3 1,-1-2-2,0-1-1,1 0 1,-1 0-1,0 0 1,1 0 0,-1 0-1,0-1 1,1 1 0,-1-1-1,1 0 1,-1 0 0,1 0-1,-1 0 1,1-1 0,-1 0-1,1 1 1,-1-1 0,0-1-1,0 1 1,1 0-1,5-4 1,-1 0-101,1 0-1,-1-1 1,0 0-1,0-1 1,0 0-1,9-10 1,-14 13 66,1 0-1,-1 0 1,0-1 0,0 1-1,0-1 1,0 0 0,-1 1-1,0-1 1,0 0 0,0 0-1,0-1 1,-1 1 0,1-9-1,-2 14 30,0-1-1,0 1 1,0-1-1,0 1 1,0 0-1,0-1 0,0 1 1,0-1-1,-1 1 1,1 0-1,0-1 1,0 1-1,0 0 0,0-1 1,-1 1-1,1 0 1,0-1-1,-1 1 1,1 0-1,0-1 0,0 1 1,-1 0-1,1 0 1,0-1-1,-1 1 1,1 0-1,0 0 1,-1 0-1,1 0 0,-1 0 1,1-1-1,0 1 1,-1 0-1,1 0 1,-1 0-1,1 0 0,0 0 1,-1 0-1,1 0 1,-1 0-1,1 0 1,0 0-1,-1 1 0,1-1 1,-1 0-1,1 0 1,0 0-1,-1 0 1,1 1-1,0-1 0,-1 0 1,1 0-1,0 0 1,-1 1-1,1 0 1,-21 13 40,17-9 46,0 0-1,0 1 0,0 0 0,1 0 0,-1 0 0,1 0 0,1 0 1,-1 1-1,1-1 0,0 1 0,1 0 0,0 0 0,0-1 1,0 1-1,1 0 0,0 10 0,1-16-69,-1 0-1,1 1 1,0-1 0,-1 0-1,1 0 1,0 0 0,0 0-1,0 0 1,0 1 0,0-2-1,0 1 1,0 0 0,0 0-1,1 0 1,-1 0 0,0-1-1,0 1 1,1-1 0,-1 1-1,0-1 1,1 1 0,-1-1-1,0 0 1,1 0 0,-1 0-1,1 1 1,-1-1 0,3-1-1,43-2 191,-34-1-278,0 0-1,-1-1 1,0 0 0,1-1-1,-2-1 1,14-9 0,-13 9-183,0 0-1,0 0 1,0 1 0,1 0 0,20-5 0,-32 10 247,0 1 0,-1 0 0,1 0 0,0 0 0,0 0 0,0 0 0,0 0 0,0 0 0,0 0 0,0 0 0,0 0 0,0 0 0,-1 0 0,1 1 0,0-1 0,0 0 0,0 1 0,0-1 0,-1 1 0,1-1 0,0 1 0,0-1 0,-1 1 0,1 0 0,0-1 0,-1 1 0,1 0 0,0 1 0,7 26 267,-10-3 604,2-25-788,0 0 0,0 0 0,0 0 0,0 0 0,-1 0 0,1 0 0,0 0 0,0 0 0,0 0 0,0 0 0,0 0 0,0 0 0,0 0 0,0 0 0,-1 0 0,1 0 0,0 0 0,0 0 0,0 0 0,0 1 0,13-163 812,-13 161-923,0 0 0,1 0 0,-1 0 0,1 0 0,-1 0 0,1 0 0,-1 0 0,1 0 0,-1 0 0,1 1 0,0-1 0,-1 0 0,1 1 0,0-1 0,0 0 0,0 1 0,0-1 0,-1 1 0,1-1 0,0 1 0,0-1 0,0 1 0,0 0 0,0-1 0,2 1 0,35-5-2141,-9 1 87,-4-5-2324,3-5-3588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8.484"/>
    </inkml:context>
    <inkml:brush xml:id="br0">
      <inkml:brushProperty name="width" value="0.025" units="cm"/>
      <inkml:brushProperty name="height" value="0.025" units="cm"/>
    </inkml:brush>
  </inkml:definitions>
  <inkml:trace contextRef="#ctx0" brushRef="#br0">1 1 21172,'0'13'673,"0"9"-321,0 9 545,0 5-481,0 3-352,7-4-32,5-6-480,6-11-1410,-2-7-1185,0-11-3427,-5-3-1281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8.832"/>
    </inkml:context>
    <inkml:brush xml:id="br0">
      <inkml:brushProperty name="width" value="0.025" units="cm"/>
      <inkml:brushProperty name="height" value="0.025" units="cm"/>
    </inkml:brush>
  </inkml:definitions>
  <inkml:trace contextRef="#ctx0" brushRef="#br0">4 36 14350,'0'0'6245,"-4"-35"-15982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9.161"/>
    </inkml:context>
    <inkml:brush xml:id="br0">
      <inkml:brushProperty name="width" value="0.025" units="cm"/>
      <inkml:brushProperty name="height" value="0.025" units="cm"/>
    </inkml:brush>
  </inkml:definitions>
  <inkml:trace contextRef="#ctx0" brushRef="#br0">87 1 9353,'0'0'12145,"-9"6"-10389,-69 45-1318,140-54-1301,-32 1-18,57 3 0,-80-1 789,1 1 1,-1 0-1,0 1 0,1 0 0,-1 0 1,0 0-1,0 1 0,0 0 1,0 1-1,-1-1 0,0 1 1,10 8-1,-13-9 199,-1 0 1,1 0 0,-1 1-1,1-1 1,-1 1-1,0 0 1,-1-1 0,1 1-1,-1 0 1,1 0-1,-1 0 1,-1 0-1,1 0 1,0 1 0,-1-1-1,0 0 1,0 0-1,0 0 1,0 1 0,-1-1-1,0 0 1,0 0-1,0 0 1,0 0 0,0 0-1,-1 0 1,0-1-1,0 1 1,0 0 0,-5 6-1,4-5 69,-1 1 0,1-1 0,-1 0 0,0 0 0,-1 0 0,1-1 0,-1 1 0,0-1 0,0 0 0,0 0 0,-1-1 0,1 0 0,-1 0 0,0 0 0,0 0-1,0-1 1,0 0 0,0-1 0,-10 3 0,15-5-240,0 1 0,0 0-1,0 0 1,0 0-1,0-1 1,0 1 0,0 0-1,1-1 1,-1 1 0,0-1-1,0 1 1,0-1-1,1 0 1,-1 1 0,0-1-1,0 0 1,1 1 0,-1-1-1,1 0 1,-1 0-1,1 1 1,-1-1 0,1 0-1,-1 0 1,1 0 0,0 0-1,-1 0 1,1 0-1,0 0 1,0 0 0,0 0-1,0-1 1,-1-41-4543,1 28 2487,0-25-4579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9.550"/>
    </inkml:context>
    <inkml:brush xml:id="br0">
      <inkml:brushProperty name="width" value="0.025" units="cm"/>
      <inkml:brushProperty name="height" value="0.025" units="cm"/>
    </inkml:brush>
  </inkml:definitions>
  <inkml:trace contextRef="#ctx0" brushRef="#br0">50 1 16752,'0'0'1703,"-4"9"-758,-3 6-643,2 0 1,0 1-1,0-1 1,2 1 0,0 0-1,1 0 1,0 0-1,1 1 1,1-1 0,1 0-1,4 31 1,-3-38-412,0-1 0,0 1 0,0-1 0,1 0 0,1 0-1,-1 0 1,1 0 0,0 0 0,1-1 0,0 0 0,0 0 0,1 0 0,0-1 0,0 1 0,0-2 0,1 1 0,-1-1 0,2 1 0,-1-2 0,0 1-1,1-1 1,0-1 0,0 1 0,0-1 0,10 2 0,-46-19-7890,-36-39 11461,54 43-1827,0-1 0,1 0 0,0-1 0,-11-19 1,17 25-1582,0 0 0,1 0 1,-1 0-1,1 0 1,1 0-1,-3-13 1,4 16 14,-1 0 0,1 0-1,0-1 1,1 1 0,-1 0 0,0 0 0,1 0-1,0 0 1,0-1 0,0 1 0,0 0 0,0 0-1,0 1 1,1-1 0,0 0 0,-1 0 0,1 1-1,0-1 1,0 1 0,1 0 0,-1-1 0,0 1-1,1 0 1,-1 0 0,1 1 0,0-1 0,0 0 0,-1 1-1,6-2 1,8-3-199,0 1-1,1 1 1,-1 1 0,27-3-1,-8 2-315,12-5-4118,-3 0-5291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49.879"/>
    </inkml:context>
    <inkml:brush xml:id="br0">
      <inkml:brushProperty name="width" value="0.025" units="cm"/>
      <inkml:brushProperty name="height" value="0.025" units="cm"/>
    </inkml:brush>
  </inkml:definitions>
  <inkml:trace contextRef="#ctx0" brushRef="#br0">0 1 4837,'0'0'12972,"32"56"-12043,-17-13-225,6 5-479,-3 2-193,0-3 0,1-5 0,-6-7-385,-2-10-1184,-6-9-417,-5-12 96,-4-4-2081,-14-6-2179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0.210"/>
    </inkml:context>
    <inkml:brush xml:id="br0">
      <inkml:brushProperty name="width" value="0.025" units="cm"/>
      <inkml:brushProperty name="height" value="0.025" units="cm"/>
    </inkml:brush>
  </inkml:definitions>
  <inkml:trace contextRef="#ctx0" brushRef="#br0">1 148 11179,'2'-10'2583,"0"3"-2308,0 1 0,1-1-1,0 0 1,0 1 0,0-1-1,1 1 1,0 0 0,0 0 0,0 0-1,1 1 1,0-1 0,0 1-1,0 0 1,1 1 0,0-1-1,0 1 1,0 0 0,0 1-1,1 0 1,-1 0 0,10-3-1,-2 1-176,-1 1-1,1 1 1,0 0-1,24-1 1,-36 3-91,1 1 0,0-1 1,0 1-1,0 0 0,-1 0 1,1 0-1,0 1 0,0-1 1,0 1-1,-1 0 1,1-1-1,0 1 0,-1 0 1,1 0-1,-1 1 0,1-1 1,-1 1-1,0-1 0,1 1 1,-1 0-1,0-1 0,0 1 1,0 0-1,0 1 1,-1-1-1,1 0 0,0 0 1,-1 1-1,0-1 0,2 5 1,-1 7 333,-1 0 0,0 1-1,-1-1 1,0 0 0,-2 1 0,1-1 0,-2 0 0,0 0 0,-1 0 0,0 0-1,-8 17 1,5-13-117,1 1 0,1-1 0,1 1 0,0 1 0,-1 24 0,5-42-220,0 0 0,0-1 0,0 1 0,0 0-1,1-1 1,-1 1 0,1 0 0,-1-1 0,1 1 0,-1 0 0,1-1-1,0 1 1,0-1 0,0 0 0,0 1 0,0-1 0,0 1 0,0-1-1,0 0 1,1 0 0,-1 0 0,0 0 0,1 0 0,2 2 0,0-2-3,0 1 0,1-1 0,-1 1 0,1-1 0,-1-1 1,1 1-1,0-1 0,-1 1 0,7-2 0,4 0-459,0-1-1,0 0 1,-1-1 0,1-1-1,15-6 1,35-21-4087,-26 4-2292,-13 3-1411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0.588"/>
    </inkml:context>
    <inkml:brush xml:id="br0">
      <inkml:brushProperty name="width" value="0.025" units="cm"/>
      <inkml:brushProperty name="height" value="0.025" units="cm"/>
    </inkml:brush>
  </inkml:definitions>
  <inkml:trace contextRef="#ctx0" brushRef="#br0">1 105 13549,'0'0'1473,"2"8"-288,-2-4-1066,10 25 413,-10-28-516,1 0-1,0 0 1,-1-1-1,1 1 1,0 0-1,0 0 1,-1-1-1,1 1 1,0-1 0,0 1-1,0-1 1,0 1-1,0-1 1,0 1-1,0-1 1,0 0 0,0 1-1,0-1 1,0 0-1,0 0 1,0 0-1,0 0 1,0 0-1,0 0 1,0 0 0,0 0-1,0 0 1,0-1-1,0 1 1,0 0-1,0-1 1,0 1 0,1-1-1,2-1 64,-1 0 0,0 0 0,0 0 0,0-1 0,0 1 0,0-1 0,0 0 0,-1 0 0,1 0 0,-1 0 0,0 0 0,0 0 0,0-1 0,0 1 0,0-1 0,-1 1 0,2-7 0,-1 3 275,0 0 0,0 0 0,-1 0 0,0 0-1,-1-1 1,1 1 0,-1-1 0,-2-9 0,2 16-304,0 0 0,0 0 0,0 0-1,-1 0 1,1 0 0,0 0 0,-1 0 0,1 1 0,0-1 0,-1 0-1,1 0 1,-1 0 0,0 1 0,1-1 0,-1 0 0,0 1-1,1-1 1,-1 0 0,0 1 0,1-1 0,-1 1 0,0-1-1,0 1 1,0 0 0,0-1 0,0 1 0,1 0 0,-1-1-1,0 1 1,0 0 0,0 0 0,0 0 0,0 0 0,0 0-1,0 0 1,0 0 0,0 0 0,0 0 0,0 1 0,1-1-1,-1 0 1,-1 1 0,-1 0-35,0 0 0,0 0 0,0 0 0,1 0 0,-1 1 0,0 0 0,1-1 0,-1 1 0,1 0-1,0 0 1,-4 4 0,2 0-8,1 1-1,0-1 0,0 1 0,1-1 0,0 1 0,0 0 1,0 0-1,1 0 0,-1 11 0,2 65-4,0-79-32,0 0 0,0 0 0,0-1 0,1 1 0,0 0 0,-1-1 0,1 1 0,1-1-1,-1 1 1,0-1 0,1 1 0,0-1 0,0 0 0,0 0 0,0 0 0,0 0 0,1 0-1,-1 0 1,1-1 0,0 1 0,0-1 0,0 0 0,0 0 0,0 0 0,0 0 0,1 0-1,-1-1 1,1 1 0,3 0 0,-3-1-256,1-1-1,-1 0 0,0 0 1,0 0-1,0-1 1,0 1-1,0-1 1,1 0-1,-1 0 1,0 0-1,-1-1 1,1 1-1,0-1 1,0 0-1,-1 0 1,1 0-1,-1-1 1,4-2-1,31-29-6375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0.933"/>
    </inkml:context>
    <inkml:brush xml:id="br0">
      <inkml:brushProperty name="width" value="0.025" units="cm"/>
      <inkml:brushProperty name="height" value="0.025" units="cm"/>
    </inkml:brush>
  </inkml:definitions>
  <inkml:trace contextRef="#ctx0" brushRef="#br0">0 1 18898,'0'0'3918,"9"2"-3955,-2 0 34,0 1 0,-1-1 0,1 1 1,0 0-1,-1 0 0,0 1 0,0 0 1,0 0-1,0 1 0,-1-1 0,1 1 0,-1 0 1,0 1-1,-1-1 0,1 1 0,-1 0 0,0 0 1,-1 0-1,0 1 0,4 9 0,-3 4 472,-2-1 0,0 1 0,-1 0 0,-1 0 0,-1 0 0,-6 31 0,2-6 113,5-44-573,0 0-1,-1 0 1,1-1 0,0 1-1,0 0 1,0 0-1,0 0 1,-1-1 0,1 1-1,0 0 1,0 0 0,1 0-1,-1 0 1,0-1-1,0 1 1,0 0 0,0 0-1,1 0 1,-1-1-1,0 1 1,1 0 0,-1 0-1,1-1 1,-1 1 0,1 0-1,-1-1 1,1 1-1,-1 0 1,1-1 0,0 1-1,-1-1 1,1 1-1,0-1 1,-1 1 0,1-1-1,0 0 1,0 1 0,-1-1-1,1 0 1,0 0-1,0 1 1,0-1 0,0 0-1,-1 0 1,1 0 0,0 0-1,0 0 1,0 0-1,0 0 1,-1 0 0,1-1-1,0 1 1,0 0-1,0 0 1,-1-1 0,1 1-1,0 0 1,0-1 0,-1 1-1,1-1 1,0 1-1,0-2 1,6-1 28,-1-1 0,0 0-1,0 0 1,0-1 0,8-8 0,-7 5-190,-1 1 0,0-1 0,0 0 0,-1 0 0,0-1 0,4-11 0,-6 14-996,-2 0 0,1 0 0,-1 0 1,1 0-1,-2 0 0,1-11 0,-1-3-7670</inkml:trace>
  <inkml:trace contextRef="#ctx0" brushRef="#br0" timeOffset="1">22 146 17072,'0'0'8392,"51"-8"-8360,-13-9 64,-2 0-1377,-2-3-2435,-8 2-3747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1.278"/>
    </inkml:context>
    <inkml:brush xml:id="br0">
      <inkml:brushProperty name="width" value="0.025" units="cm"/>
      <inkml:brushProperty name="height" value="0.025" units="cm"/>
    </inkml:brush>
  </inkml:definitions>
  <inkml:trace contextRef="#ctx0" brushRef="#br0">1 282 9769,'0'0'11809,"7"-8"-11430,14-15-339,-1-1-1,29-45 1,-43 59 182,0 0-1,0 0 0,-1 0 1,-1-1-1,1 0 0,-2 0 1,0 0-1,0 0 1,-1-1-1,0 1 0,0-20 1,-2 30-196,0 1 1,0-1 0,0 1-1,-1 0 1,1-1-1,0 1 1,0-1 0,0 1-1,-1 0 1,1-1 0,0 1-1,-1 0 1,1-1-1,0 1 1,0 0 0,-1 0-1,1-1 1,-1 1 0,1 0-1,0 0 1,-1 0-1,1-1 1,-1 1 0,1 0-1,0 0 1,-1 0-1,1 0 1,-1 0 0,1 0-1,0 0 1,-1 0 0,1 0-1,-1 0 1,1 0-1,-1 0 1,1 0 0,0 0-1,-1 0 1,1 0 0,-1 1-1,1-1 1,0 0-1,-1 0 1,1 0 0,0 1-1,-1-1 1,1 0 0,0 1-1,-1-1 1,1 0-1,0 0 1,-1 1 0,1-1-1,0 1 1,0-1-1,-1 1 1,-19 17-44,10-4 23,0 1 0,1 0 0,1 1 0,0 0 0,2 0 0,-1 1 0,2 0 0,0 0 0,1 0 0,1 0 0,1 1 0,0 0 0,1-1 1,2 25-1,-1-40-12,0 0 1,1 0-1,-1 0 1,0-1-1,1 1 1,-1 0 0,1-1-1,0 1 1,0 0-1,-1-1 1,1 1-1,0-1 1,0 1 0,0-1-1,1 1 1,-1-1-1,0 0 1,0 0-1,1 1 1,-1-1 0,1 0-1,-1 0 1,1 0-1,-1-1 1,1 1 0,0 0-1,-1-1 1,1 1-1,0-1 1,0 1-1,-1-1 1,1 0 0,0 0-1,0 1 1,0-1-1,-1-1 1,1 1-1,0 0 1,0 0 0,0-1-1,-1 1 1,1-1-1,0 1 1,-1-1-1,1 0 1,0 0 0,1-1-1,6-2-737,1-1 0,-1 0 0,0 0 0,0-1 0,-1-1 0,13-11 0,10-14-6277,-5-5-4388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3.046"/>
    </inkml:context>
    <inkml:brush xml:id="br0">
      <inkml:brushProperty name="width" value="0.025" units="cm"/>
      <inkml:brushProperty name="height" value="0.025" units="cm"/>
    </inkml:brush>
  </inkml:definitions>
  <inkml:trace contextRef="#ctx0" brushRef="#br0">59 1 9545,'0'0'7239,"-21"51"-4773,8-25-896,3 0-513,1 2-192,3-2-481,6-3-320,0-6 0,20-4-32,-2-7-993,5-6-1057,0-6-1153,1-15-3235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1.624"/>
    </inkml:context>
    <inkml:brush xml:id="br0">
      <inkml:brushProperty name="width" value="0.025" units="cm"/>
      <inkml:brushProperty name="height" value="0.025" units="cm"/>
    </inkml:brush>
  </inkml:definitions>
  <inkml:trace contextRef="#ctx0" brushRef="#br0">167 0 15278,'0'0'2766,"-10"4"-1256,-5 3-863,1 1-1,0 0 0,0 0 0,-23 21 0,32-25-582,0 0 0,0 1 0,0-1 0,0 1 0,1 0 0,0 1 0,0-1 0,0 1 0,1-1 0,0 1 0,0 0 0,0 1 0,1-1 0,0 0 0,0 1 0,-1 11 0,3-18-82,0 1 0,0-1 0,0 0-1,0 1 1,0-1 0,0 0 0,0 0-1,0 1 1,0-1 0,1 0 0,-1 1-1,0-1 1,0 0 0,0 0 0,0 1-1,1-1 1,-1 0 0,0 0 0,0 1-1,1-1 1,-1 0 0,0 0 0,0 0-1,1 1 1,-1-1 0,0 0 0,0 0-1,1 0 1,-1 0 0,0 0 0,1 0-1,-1 0 1,0 0 0,1 0 0,-1 0-1,0 0 1,0 0 0,1 0 0,19-4-288,13-11 10,-13 3-59,-5 2-53,0 1-1,1 0 1,0 1 0,1 1-1,0 0 1,0 1-1,0 1 1,1 1 0,-1 0-1,20-1 1,-36 5 467,0 0 0,0 0 0,0 0 0,0 0-1,0 0 1,0 0 0,0 1 0,0-1 0,0 0 0,0 0 0,0 1 0,0-1 0,0 1 0,0-1 0,-1 1 0,1-1 0,0 1 0,0-1 0,0 1-1,-1 0 1,1-1 0,0 1 0,-1 0 0,1 0 0,-1 0 0,1-1 0,-1 1 0,1 2 0,0 0 94,0-1 0,-1 1 1,0 0-1,0-1 0,0 1 0,0 0 1,0-1-1,0 1 0,-1 0 0,-1 4 1,-1 3 276,0 0 1,-1-1 0,0 1-1,-1-1 1,-6 10 0,5-11-77,-38 50 1480,42-55-1798,-1-1 1,1 1-1,-1 0 1,0-1-1,1 1 0,-1-1 1,0 0-1,-1 0 1,1 0-1,0-1 0,-1 1 1,1-1-1,-1 1 1,1-1-1,-6 1 0,9-2-168,-1-1 0,1 1-1,-1 0 1,1-1 0,-1 1-1,1-1 1,-1 1 0,1-1-1,0 1 1,-1 0 0,1-1-1,0 1 1,-1-1 0,1 0-1,0 1 1,0-1 0,-1 1-1,1-1 1,0 1 0,0-1-1,0 1 1,0-1 0,0 0-1,0 1 1,0-1 0,0 1-1,0-1 1,0 0 0,0 0-1,2-23-4175,-2 22 3655,4-28-6308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2.001"/>
    </inkml:context>
    <inkml:brush xml:id="br0">
      <inkml:brushProperty name="width" value="0.025" units="cm"/>
      <inkml:brushProperty name="height" value="0.025" units="cm"/>
    </inkml:brush>
  </inkml:definitions>
  <inkml:trace contextRef="#ctx0" brushRef="#br0">141 64 14542,'-7'4'1142,"-6"3"-560,1 0-1,1 1 0,0 1 1,-20 18-1,25-21-374,0 0 1,0 1-1,1-1 1,0 1-1,0 0 1,1 0-1,0 1 1,0 0-1,1-1 1,-5 14-1,8-21-206,0 0 0,0 1 1,0-1-1,0 0 0,0 0 0,0 0 0,0 1 0,0-1 0,0 0 1,0 0-1,1 1 0,-1-1 0,0 0 0,0 0 0,0 0 1,0 1-1,0-1 0,0 0 0,0 0 0,1 0 0,-1 1 1,0-1-1,0 0 0,0 0 0,1 0 0,-1 0 0,0 0 0,0 1 1,0-1-1,1 0 0,-1 0 0,0 0 0,0 0 0,0 0 1,1 0-1,-1 0 0,0 0 0,0 0 0,1 0 0,-1 0 0,0 0 1,0 0-1,1 0 0,-1 0 0,19-3 115,17-9 68,-24 7-204,1 0 0,0 1 0,0 0-1,1 1 1,-1 0 0,1 2-1,0-1 1,-1 2 0,20 0 0,-32 1 88,0 0 1,0 0-1,0 0 1,0 0-1,0 0 1,0 1-1,0-1 1,0 0-1,-1 0 1,1 1-1,0-1 1,-1 1 0,1-1-1,-1 0 1,0 1-1,1-1 1,-1 1-1,0-1 1,0 1-1,0-1 1,0 1-1,0-1 1,0 1-1,-1 1 1,-2 41 1762,0-33-1603,-1-1 0,0 0 0,0 0-1,-1 0 1,-1 0 0,1-1 0,-1 0-1,-8 9 1,14-18-252,0 1 1,0-1-1,0 0 0,-1 0 0,1 0 0,0 1 1,0-1-1,0 0 0,0 0 0,0 0 0,0 0 1,0 1-1,0-1 0,-1 0 0,1 0 0,0 0 1,0 0-1,0 0 0,0 1 0,0-1 0,-1 0 1,1 0-1,0 0 0,0 0 0,0 0 0,-1 0 1,1 0-1,0 0 0,0 0 0,0 0 0,-1 0 1,1 0-1,0 0 0,0 0 0,0 0 0,0 0 1,-1 0-1,1 0 0,0 0 0,0 0 0,0 0 1,-1 0-1,1 0 0,0 0 0,0 0 0,0-1 1,0 1-1,-1 0 0,1 0 0,0 0 0,0 0 1,0 0-1,0 0 0,0-1 0,-1 1 0,0-12-3697,1 10 2898,0-23-6016</inkml:trace>
  <inkml:trace contextRef="#ctx0" brushRef="#br0" timeOffset="1">312 0 19955,'0'0'2018,"-9"59"-865,4-28-256,5 1-513,0-1-384,0-4 64,5-3-352,4-11-1153,-2-9-609,0-4-96,-1-9-801,-1-15-1890,-1-7-1088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2.342"/>
    </inkml:context>
    <inkml:brush xml:id="br0">
      <inkml:brushProperty name="width" value="0.025" units="cm"/>
      <inkml:brushProperty name="height" value="0.025" units="cm"/>
    </inkml:brush>
  </inkml:definitions>
  <inkml:trace contextRef="#ctx0" brushRef="#br0">4 0 10666,'0'0'8584,"-4"63"-15214,18-46-929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2.706"/>
    </inkml:context>
    <inkml:brush xml:id="br0">
      <inkml:brushProperty name="width" value="0.025" units="cm"/>
      <inkml:brushProperty name="height" value="0.025" units="cm"/>
    </inkml:brush>
  </inkml:definitions>
  <inkml:trace contextRef="#ctx0" brushRef="#br0">2 295 13485,'0'0'5354,"0"9"-4446,0-2-805,-1-2 33,1-1 0,0 1 1,0 0-1,0-1 0,1 1 1,0-1-1,1 6 0,-1-9-108,-1 0 0,1 0 0,-1 0-1,1 0 1,0 0 0,-1 0-1,1 0 1,0 0 0,0 0 0,0 0-1,0 0 1,0 0 0,0-1 0,0 1-1,0 0 1,0-1 0,0 1 0,0-1-1,0 1 1,1-1 0,-1 0-1,0 1 1,0-1 0,1 0 0,-1 0-1,0 0 1,0 0 0,0 0 0,1 0-1,-1 0 1,0 0 0,0-1 0,1 1-1,-1 0 1,0-1 0,0 1-1,1-1 1,5-3 30,1 1 0,-2-1-1,1 0 1,0 0 0,-1-1-1,0 0 1,0 0 0,0 0-1,-1-1 1,0 0 0,7-10 0,-7 10-64,0-1 1,0 1 0,0 1 0,1-1 0,0 1-1,0 0 1,0 0 0,1 0 0,-1 1 0,10-4-1,-15 8 6,0 0 0,-1 1 0,1-1 0,0 0 0,-1 1 0,1-1 0,0 1 0,-1-1 0,1 1 0,0-1 0,-1 1 0,1-1 0,-1 1 0,1-1 0,-1 1 0,0 0 0,1-1 0,-1 1 0,1 0 0,-1 0 0,0-1 0,0 1 0,1 0 0,-1 0 0,0-1 0,0 1 0,0 0 0,0 0 0,0-1 0,0 1 0,0 0 0,0 0 0,0 0 0,0-1 0,-1 2 0,1 43 870,0-34-704,4 13 60,-3-24-226,-1 0 0,0 0 0,0 1 1,1-1-1,-1 0 0,0 0 1,1 1-1,-1-1 0,0 0 0,1 0 1,-1 0-1,0 0 0,1 0 1,-1 0-1,0 0 0,1 0 1,-1 0-1,0 1 0,1-2 0,-1 1 1,0 0-1,1 0 0,-1 0 1,0 0-1,1 0 0,-1 0 0,1 0 1,-1 0-1,0 0 0,0-1 1,1 1-1,-1 0 0,0 0 0,1-1 1,31-33-1372,-31 34 1348,50-72-8780,-23 30-32</inkml:trace>
  <inkml:trace contextRef="#ctx0" brushRef="#br0" timeOffset="1">496 1 16976,'0'0'902,"-9"10"620,-4 1-1098,1-1 402,1 1-1,0 0 0,0 0 0,1 1 0,-9 15 0,19-27-823,-1 0 0,1 0 0,0 1 0,0-1 0,0 0-1,0 0 1,0 0 0,0 1 0,0-1 0,0 0 0,0 0-1,0 0 1,0 1 0,0-1 0,0 0 0,0 0-1,0 0 1,0 0 0,0 1 0,0-1 0,0 0 0,0 0-1,0 0 1,0 1 0,0-1 0,0 0 0,1 0 0,-1 0-1,0 0 1,0 1 0,0-1 0,0 0 0,0 0-1,0 0 1,1 0 0,-1 0 0,0 0 0,0 1 0,0-1-1,0 0 1,1 0 0,-1 0 0,0 0 0,0 0 0,0 0-1,1 0 1,-1 0 0,0 0 0,0 0 0,18 0 0,15-7-480,-13 2 97,-1 0-1,1 1 1,0 1 0,0 0 0,1 2-1,36 2 1,-55-1 430,-1 0 1,0 0 0,1 0-1,-1 0 1,1 0-1,-1 0 1,1 0 0,-1 1-1,0-1 1,1 1-1,-1-1 1,0 1-1,1-1 1,-1 1 0,0 0-1,0-1 1,0 1-1,0 0 1,1 0-1,-1 0 1,0 0 0,0 0-1,-1 0 1,1 0-1,0 1 1,0-1 0,-1 0-1,1 0 1,0 1-1,-1-1 1,1 0-1,-1 1 1,0-1 0,1 0-1,-1 1 1,0-1-1,0 1 1,0-1-1,0 1 1,0-1 0,0 0-1,0 1 1,-1-1-1,1 1 1,-1 2 0,-1 1 159,0-1 1,0 1 0,-1 0 0,1 0 0,-1-1 0,0 0 0,0 1 0,-1-1-1,1 0 1,-1-1 0,-5 6 0,-1-3 56,1 0-1,-1 0 1,0-1-1,0 0 0,-18 5 1,-16-2-1016,39-8 159,0 0 0,1 0-1,-1-1 1,1 1 0,-1-1 0,1 0 0,-5-1 0,-9-10-7662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3.538"/>
    </inkml:context>
    <inkml:brush xml:id="br0">
      <inkml:brushProperty name="width" value="0.025" units="cm"/>
      <inkml:brushProperty name="height" value="0.025" units="cm"/>
    </inkml:brush>
  </inkml:definitions>
  <inkml:trace contextRef="#ctx0" brushRef="#br0">1 92 14798,'0'0'8616,"62"-18"-8424,-32 8-64,4-2-63,-3-2-130,-3-4-3810,-10-2-5126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4.184"/>
    </inkml:context>
    <inkml:brush xml:id="br0">
      <inkml:brushProperty name="width" value="0.025" units="cm"/>
      <inkml:brushProperty name="height" value="0.025" units="cm"/>
    </inkml:brush>
  </inkml:definitions>
  <inkml:trace contextRef="#ctx0" brushRef="#br0">90 72 11755,'0'0'3838,"1"-9"-1606,1-3-1492,-1 8-301,0-1 0,0 0-1,-1 0 1,0 0 0,0 1 0,-1-11-1,1 15-398,0-1-1,-1 1 1,1 0-1,0-1 0,0 1 1,-1-1-1,1 1 0,0 0 1,-1-1-1,1 1 0,0 0 1,-1-1-1,1 1 1,0 0-1,-1-1 0,1 1 1,-1 0-1,1 0 0,-1 0 1,1-1-1,-1 1 0,1 0 1,0 0-1,-1 0 1,1 0-1,-1 0 0,1 0 1,-1 0-1,1 0 0,-1 0 1,1 0-1,-1 0 0,1 0 1,-1 0-1,1 0 1,-1 1-1,1-1 0,-1 0 1,1 0-1,0 0 0,-1 1 1,1-1-1,-1 0 0,1 1 1,0-1-1,-1 0 1,1 1-1,-21 14-49,15-10 2,1 0 0,0 1 0,1 0 0,-1 0 0,1 0 0,0 0 0,1 1 0,0 0 0,0 0 0,0 0 0,1 0-1,0 0 1,0 0 0,1 0 0,-1 12 0,2-18 6,0 0-1,1 0 0,-1 0 0,0 0 0,1 0 0,-1 0 0,1 0 0,-1 0 1,1 0-1,0 0 0,-1-1 0,1 1 0,0 0 0,0 0 0,0-1 0,-1 1 0,1 0 1,0-1-1,0 1 0,0-1 0,2 1 0,27 12-42,-15-8 25,-8-1 4,0 0 0,-1 0-1,1 0 1,-1 1 0,0 0 0,0 0-1,0 1 1,-1 0 0,0 0-1,0 0 1,0 0 0,6 12-1,-10-15 19,1 0-1,-1 0 0,0 0 0,0 0 1,0 0-1,0 0 0,-1 1 0,1-1 1,-1 0-1,0 0 0,0 0 0,0 1 1,0-1-1,-1 0 0,1 0 0,-1 0 1,0 1-1,0-1 0,0 0 0,0 0 1,0 0-1,-1 0 0,1-1 0,-1 1 1,0 0-1,0-1 0,0 1 0,0-1 1,0 1-1,-1-1 0,1 0 0,-5 3 1,3-2 16,-1 0-1,1 0 1,0 0 0,-1-1 0,1 1 0,-1-1 0,0-1 0,0 1 0,0-1 0,0 1 0,0-1 0,0-1 0,0 1 0,0-1 0,0 0 0,0 0 0,0 0 0,-9-2 0,12 1-27,1-1 0,0 1 0,1 0-1,-1-1 1,0 1 0,0-1 0,0 1 0,1 0 0,-1-1-1,1 0 1,-1 1 0,1-1 0,0 1 0,0-1 0,-1 0-1,1 1 1,0-1 0,0 1 0,1-1 0,-1 0 0,0 1-1,0-1 1,1-1 0,11-39-1442,-6 32 511,-1 1 0,2 0 0,-1 0-1,1 1 1,12-12 0,22-17-6161,-16 18 390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4.514"/>
    </inkml:context>
    <inkml:brush xml:id="br0">
      <inkml:brushProperty name="width" value="0.025" units="cm"/>
      <inkml:brushProperty name="height" value="0.025" units="cm"/>
    </inkml:brush>
  </inkml:definitions>
  <inkml:trace contextRef="#ctx0" brushRef="#br0">0 53 5477,'0'0'5445,"6"-52"-11530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4.844"/>
    </inkml:context>
    <inkml:brush xml:id="br0">
      <inkml:brushProperty name="width" value="0.025" units="cm"/>
      <inkml:brushProperty name="height" value="0.025" units="cm"/>
    </inkml:brush>
  </inkml:definitions>
  <inkml:trace contextRef="#ctx0" brushRef="#br0">20 214 7751,'0'0'11814,"0"10"-11232,12 223 3283,-12-231-3888,0 1 0,1-1 0,0 1 0,-1-1-1,1 1 1,0-1 0,1 1 0,-1-1 0,0 0 0,2 3 0,6-3-1945,-1-17-2109,-3-11-3034</inkml:trace>
  <inkml:trace contextRef="#ctx0" brushRef="#br0" timeOffset="1">8 1 17457,'0'0'2466,"-7"46"-2466,21-27 0,2-4-609,2-1-2241,2-5-1955,-1-3-3363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5.374"/>
    </inkml:context>
    <inkml:brush xml:id="br0">
      <inkml:brushProperty name="width" value="0.025" units="cm"/>
      <inkml:brushProperty name="height" value="0.025" units="cm"/>
    </inkml:brush>
  </inkml:definitions>
  <inkml:trace contextRef="#ctx0" brushRef="#br0">69 132 11307,'0'0'2989,"-8"-3"-1462,0-1-1079,5 2-340,0 1 0,0 0 0,1 0 1,-1-1-1,0 2 0,0-1 1,0 0-1,0 1 0,0-1 1,-6 1-1,8 0-99,0 0 0,0 1 0,0-1 0,1 1 0,-1-1 0,0 0 0,1 1 0,-1 0 0,0-1 0,1 1 0,-1-1 0,0 1 0,1 0 0,-1-1 0,1 1 0,-1 0 0,1 0 0,-1-1 0,1 1 0,0 0 0,-1 0 0,1 0 0,0-1 0,0 1 0,0 0 0,0 0 0,0 0 0,-1 0 0,2 0 0,-1 1 0,-1 37 128,2-28 13,-1 1-85,1-1 1,1 1 0,-1-1-1,2 0 1,0 0 0,0 0-1,10 21 1,3 0 235,26 36-1,15 31 476,-52-87-643,0-1 1,-1 0-1,0 1 0,-1 0 0,-1 0 0,0 0 1,1 17-1,-3-22-107,0 0 0,-1-1 0,0 1-1,0-1 1,0 0 0,-1 1 0,0-1 0,-3 8 0,4-13 10,1 1 1,-1-1-1,0 0 0,0 1 0,1-1 1,-1 0-1,0 0 0,0 1 1,0-1-1,0 0 0,0 0 0,-1 0 1,1 0-1,0-1 0,0 1 1,-1 0-1,1 0 0,0-1 1,-1 1-1,1-1 0,-1 1 0,1-1 1,0 1-1,-1-1 0,1 0 1,-1 0-1,0 0 0,1 0 0,-1 0 1,1 0-1,-1 0 0,1 0 1,-1-1-1,1 1 0,0-1 1,-1 1-1,1-1 0,-1 1 0,1-1 1,0 0-1,-1 0 0,-1-1 1,0-1 9,0 0 0,0 0 0,0 0 0,0 0 0,0-1 0,1 1 1,-1-1-1,1 0 0,0 0 0,0 0 0,1 0 0,-1 0 0,1 0 1,0 0-1,0-1 0,-1-5 0,-5-79-76,7 77 55,0-14-37,2 0 0,1 0-1,1 0 1,1 0 0,1 1 0,1 0 0,14-31 0,-8 24-3,2 2 0,1-1 0,2 2 0,0 0 0,26-28 0,-43 55 15,0 1 1,0 0-1,0-1 0,0 1 0,0 0 1,0 0-1,0 0 0,0 0 0,1 0 1,-1 0-1,0 0 0,1 1 1,-1-1-1,1 0 0,-1 1 0,1-1 1,-1 1-1,1-1 0,-1 1 0,3-1 1,-3 2-1,0-1 1,0 1 0,0-1 0,0 1 0,0-1 0,0 1 0,0 0-1,-1-1 1,1 1 0,0 0 0,0 0 0,0 0 0,-1-1-1,1 1 1,0 0 0,-1 0 0,1 0 0,-1 0 0,1 0 0,-1 0-1,1 2 1,2 9 21,0 0 1,-1 1-1,2 23 0,-4-26 4,7 53 876,-7-63-887,0 0 0,0 0 1,0 1-1,0-1 0,0 0 0,0 0 0,0 0 1,1 1-1,-1-1 0,0 0 0,0 0 0,0 0 1,0 0-1,0 1 0,1-1 0,-1 0 0,0 0 0,0 0 1,0 0-1,0 0 0,1 0 0,-1 0 0,0 1 1,0-1-1,0 0 0,1 0 0,-1 0 0,0 0 0,0 0 1,0 0-1,1 0 0,-1 0 0,0 0 0,0 0 1,0 0-1,1 0 0,-1 0 0,0 0 0,0 0 1,0 0-1,1-1 0,-1 1 0,0 0 0,0 0 0,0 0 1,1 0-1,-1 0 0,0 0 0,0-1 0,0 1 1,0 0-1,1 0 0,-1 0 0,0 0 0,0-1 0,0 1 1,0 0-1,0 0 0,0 0 0,0 0 0,0-1 1,0 1-1,0 0 0,1-1 0,7-13 258,-8 13-241,23-50 138,-15 32-134,1-1 1,0 1 0,2 1-1,0 0 1,24-31 0,-34 48-38,-1 1 0,1-1 1,0 0-1,-1 0 1,1 0-1,0 1 0,0-1 1,-1 1-1,1-1 0,0 0 1,0 1-1,0-1 0,0 1 1,0 0-1,0-1 1,0 1-1,0 0 0,0-1 1,0 1-1,0 0 0,0 0 1,0 0-1,0 0 0,0 0 1,0 0-1,1 0 0,-1 1-1,0 0 0,0 0 0,0 0 0,0 0 0,-1 0 0,1 0 0,0 0 0,0 0-1,-1 0 1,1 0 0,0 1 0,-1-1 0,1 0 0,-1 0 0,0 1 0,1-1-1,-1 2 1,3 12-17,-2 1-1,1 27 0,-2-26 28,0 0 15,-1-13-25,0 0 0,1 0 0,0 0 0,0 1-1,0-1 1,1 0 0,-1 0 0,1 0-1,0 1 1,0-1 0,1 0 0,2 5 0,-4-9-59,1 0 1,0 0-1,-1 0 1,1 0-1,0 0 1,-1 0-1,1 0 1,0 0-1,-1 0 1,1-1-1,0 1 1,-1 0-1,1-1 1,-1 1-1,1 0 1,0-1-1,-1 1 1,1 0-1,-1-1 1,1 1-1,-1-1 1,1 1-1,-1-1 1,0 1-1,1-1 1,-1 0-1,1 1 1,-1-1-1,0 1 1,0-1-1,1 0 1,-1 0-1,11-23-2758,0-7-2823,1-7-3871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6:55.881"/>
    </inkml:context>
    <inkml:brush xml:id="br0">
      <inkml:brushProperty name="width" value="0.025" units="cm"/>
      <inkml:brushProperty name="height" value="0.025" units="cm"/>
    </inkml:brush>
  </inkml:definitions>
  <inkml:trace contextRef="#ctx0" brushRef="#br0">61 332 15407,'0'0'1558,"-7"10"455,2-3-1735,-1 0-80,1 0 0,0 0 1,0 1-1,0 0 1,1-1-1,1 2 0,-1-1 1,1 0-1,1 1 1,-1-1-1,-1 16 0,4-23-192,0 1 0,0-1-1,0 1 1,0 0 0,1-1-1,-1 1 1,0 0-1,1-1 1,-1 1 0,1-1-1,-1 1 1,1-1 0,0 1-1,0-1 1,0 0-1,2 3 1,-3-3 8,1-1 0,0 1 1,0-1-1,0 0 0,0 1 0,1-1 0,-1 0 1,0 0-1,0 1 0,0-1 0,0 0 0,0 0 1,0 0-1,0 0 0,0-1 0,0 1 0,0 0 0,0 0 1,0-1-1,0 1 0,0 0 0,0-1 0,0 1 1,0-1-1,0 1 0,0-1 0,0 0 0,1 0 1,6-6 30,0 0 0,0 0 0,0 0 0,-1-1 0,0 0 0,-1-1 0,0 1 0,0-1 1,5-11-1,-2 1 31,0 0 1,0-1 0,7-32 0,-19 92-49,2 49 1,1-68-12,0-20-3,-1 0 0,1 0-1,0 1 1,0-1-1,0 0 1,0 0-1,0 0 1,0 0 0,0 1-1,1-1 1,-1 0-1,0 0 1,1 0-1,-1 0 1,1 0 0,-1 0-1,1 0 1,-1 0-1,1 0 1,0 0-1,0 0 1,-1 0 0,1 0-1,0 0 1,0-1-1,0 1 1,0 0-1,0 0 1,0-1-1,0 1 1,0-1 0,0 1-1,0-1 1,0 0-1,0 1 1,0-1-1,1 0 1,-1 0 0,1 1-1,1-2 36,0 1 0,0-1 1,0 0-1,0 0 0,-1 0 0,1 0 0,0 0 0,-1 0 1,1-1-1,-1 1 0,1-1 0,-1 0 0,0 0 0,0 0 0,3-3 1,20-28 80,-2-1 0,-2-1 1,-1-1-1,-1 0 1,-3-1-1,13-42 1,-16 46 165,-2 4 28,-1 0 1,6-34 0,-48 112-207,17-25 141,2 0 1,0 1-1,1 1 1,2 0-1,0 0 1,2 1 0,-9 54-1,16-78-217,1 0 0,0 0 0,0 0 0,0 0-1,0 0 1,1 0 0,-1 0 0,1 0 0,0 0 0,0-1 0,0 1 0,0 0-1,0 0 1,0-1 0,1 1 0,-1-1 0,1 1 0,0-1 0,0 0-1,4 4 1,-3-3 7,1-1 0,0 0-1,0 1 1,0-2 0,0 1-1,1 0 1,-1-1 0,0 0 0,1 0-1,-1 0 1,1 0 0,5-1-1,3 1-340,0-2-1,0 0 1,-1 0-1,1-1 0,-1-1 1,1 0-1,-1-1 1,23-10-1,9-13-4640,-4-5-4788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3.376"/>
    </inkml:context>
    <inkml:brush xml:id="br0">
      <inkml:brushProperty name="width" value="0.025" units="cm"/>
      <inkml:brushProperty name="height" value="0.025" units="cm"/>
    </inkml:brush>
  </inkml:definitions>
  <inkml:trace contextRef="#ctx0" brushRef="#br0">145 1 12716,'0'0'2792,"-10"0"-758,-1 1-1386,0 1 0,0 0 0,0 0 1,-18 7-1,25-8-456,0 1 1,1-1-1,-1 1 0,1-1 1,-1 1-1,1 0 1,0 1-1,0-1 1,0 0-1,0 1 0,0 0 1,0-1-1,1 1 1,-1 0-1,1 0 0,0 1 1,0-1-1,0 0 1,0 1-1,-1 4 0,3-7-184,0-1-1,0 0 0,0 1 1,0-1-1,0 1 0,1-1 1,-1 1-1,0-1 0,0 0 1,1 1-1,-1-1 0,0 1 1,0-1-1,1 0 0,-1 1 1,0-1-1,1 0 0,-1 0 0,0 1 1,1-1-1,-1 0 0,1 0 1,-1 1-1,0-1 0,1 0 1,-1 0-1,1 0 0,-1 0 1,1 0-1,-1 0 0,1 1 1,-1-1-1,0 0 0,1 0 0,0-1 1,22 2 120,-19-1-87,19 1 3,1 0 0,43 9 0,-60-9-60,0 1 1,-1-1 0,1 2 0,-1-1 0,0 1 0,0 0-1,0 0 1,0 1 0,0 0 0,-1 0 0,1 0-1,-1 0 1,0 1 0,7 10 0,-10-13 0,0 1 0,0-1 0,-1 1 0,0 0 0,1 0 0,-1 0 0,0 0 0,-1 0 0,1 0 0,0 0 0,-1 0 0,0 1 0,1-1 0,-1 0 0,-1 0 0,1 0 0,0 0 0,-2 7 0,0-5 31,0 0-1,-1 0 1,1 0-1,-1 0 1,0 0-1,0-1 1,0 1-1,-1-1 1,0 0-1,-5 5 1,2-2 89,0-1 0,-1 0 0,0-1-1,0 0 1,0 0 0,-1 0 0,0-1 0,0-1 0,0 1-1,0-1 1,0-1 0,-12 2 0,20-4-179,0 0 0,-1 0 0,1 0 0,0 0 0,0 0 0,0 0 0,0 0 0,0 0 0,-1 0 0,1-1 0,0 1 0,0-1 0,0 1 0,0-1 0,0 1 0,0-1 0,0 1 0,0-1 0,0 0 0,0 0 1,1 1-1,-1-1 0,0 0 0,0 0 0,-1-2 0,-6-30-7547,8 31 6889,-4-32-11397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8:02.529"/>
    </inkml:context>
    <inkml:brush xml:id="br0">
      <inkml:brushProperty name="width" value="0.025" units="cm"/>
      <inkml:brushProperty name="height" value="0.025" units="cm"/>
    </inkml:brush>
  </inkml:definitions>
  <inkml:trace contextRef="#ctx0" brushRef="#br0">5610 376 10602,'-214'-65'2,"-657"-172"1235,705 208-1189,-2 7 1,-327 0-1,-335 85 992,617-33-375,-240 66 1,308-54-613,1 6-1,-202 98 1,144-41-56,5 8-1,-325 249 0,456-309 7,1 4 0,4 2-1,2 3 1,-72 98 0,97-112 30,3 1 1,2 2 0,2 1 0,3 1-1,2 1 1,2 1 0,-17 77-1,24-70-14,3-1-1,2 1 0,4 0 0,2 1 1,2-1-1,4 0 0,2 0 0,3 0 1,2 0-1,4-2 0,1 0 0,4 0 1,2-2-1,2-1 0,4 0 1,1-2-1,3-2 0,58 76 0,-28-57 3,2-3-1,3-3 1,3-2 0,3-4-1,148 93 1,-104-85 20,3-5 0,3-5 0,192 62 1,-163-76 49,3-7 0,1-6 0,224 15 0,480-40 249,-515-29-269,537-104 0,-605 64-81,-3-11 0,356-147 0,-492 161 27,-4-5 0,140-91 0,-200 107 13,-2-2 1,-3-4-1,-2-3 1,112-127-1,-156 157 3,-1-2 0,-1-1 0,-2 0 0,-1-2 1,-1 0-1,-2-1 0,-2 0 0,-1-1 0,-1 0 0,9-59 0,-15 54 101,-2-1 0,-2 1 0,-1 0 0,-2-1 0,-2 1-1,-2 0 1,-1 0 0,-2 1 0,-22-58 0,0 20 89,-4 1 0,-3 2 0,-88-130 0,-179-182 401,213 279-467,-6 4 1,-3 5-1,-137-102 0,167 148-151,-3 3 1,-2 4-1,-2 2 0,-2 4 0,-1 4 1,-111-32-1,86 40-569,0 5 1,-1 4-1,-214-6 0,131 26-2411,-266 36-1,211-4-991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8:04.753"/>
    </inkml:context>
    <inkml:brush xml:id="br0">
      <inkml:brushProperty name="width" value="0.025" units="cm"/>
      <inkml:brushProperty name="height" value="0.025" units="cm"/>
    </inkml:brush>
  </inkml:definitions>
  <inkml:trace contextRef="#ctx0" brushRef="#br0">4299 248 3651,'0'0'791,"-11"-8"1707,-7-4-2269,-2 2-1,1 0 1,-1 1 0,0 1 0,-1 1 0,-42-9-1,-177-18 338,-330-3 0,-399 41 312,355 5 1960,524-8-2754,-1 4 1,0 4 0,1 3 0,1 5-1,0 3 1,1 4 0,-154 66 0,125-35-117,-133 84-1,188-99 16,2 3 0,2 2-1,-85 86 1,126-112 6,1 2-1,1 0 0,1 0 0,0 2 1,2 0-1,0 0 0,2 1 1,1 0-1,0 1 0,2 0 1,1 0-1,1 0 0,1 1 1,2 0-1,0 46 0,2-66-2,0-1 0,1 1-1,-1 0 1,1-1 0,1 1-1,-1 0 1,1-1-1,0 0 1,0 1 0,0-1-1,1 0 1,0 0 0,0 0-1,0 0 1,0-1 0,8 8-1,-4-6 8,0 0 0,1 0-1,0-1 1,0 0 0,1 0 0,-1-1-1,1 0 1,0 0 0,12 2 0,17 2 54,0-1 0,0-3 0,76 1 1,-106-5-33,527-19 191,2-34-124,-43 5-12,504-12-59,471-46 127,-1456 104-123,47-4-29,-1-2 0,0-3 1,100-33-1,-142 37 50,0-1 0,-1 0 0,0-1 0,0 0 0,-1-1 0,-1-1 0,15-14 0,-20 16 48,0-1 1,-1 0-1,0 0 0,-1-1 1,0 1-1,-1-2 0,0 1 1,-1-1-1,0 0 0,-1 0 1,4-16-1,-5 15 62,0-1-1,-2 0 1,1 0-1,-2 0 1,0 0-1,0 0 1,-1 1-1,-1-1 1,0 0-1,-1 0 0,-7-19 1,3 16-81,-1-1 0,-1 2 1,-1-1-1,0 1 0,0 1 0,-2 0 1,0 1-1,-16-15 0,-11-7 0,-2 2 0,-1 2 0,-1 1 0,-2 3 1,-1 1-1,-2 3 0,-81-31 0,34 23-49,-1 4 1,-1 4 0,-115-13-1,135 28-63,0 3-1,-120 7 0,124 6-1831,-85 17-1,56-2-1841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1:12.543"/>
    </inkml:context>
    <inkml:brush xml:id="br0">
      <inkml:brushProperty name="width" value="0.025" units="cm"/>
      <inkml:brushProperty name="height" value="0.025" units="cm"/>
    </inkml:brush>
  </inkml:definitions>
  <inkml:trace contextRef="#ctx0" brushRef="#br0">4792 1 11275,'-194'5'605,"-374"60"-1,465-44-516,0 4-1,2 5 1,1 4 0,1 4-1,-116 64 1,82-22-696,3 5 1,-201 173 0,-199 248-2125,-159 284 2348,528-570 899,-245 443 0,265-377-149,13 7-1,-130 440 1,141-299-164,-70 513-1,137-553 408,18 1-1,17 1 1,17 1-1,17-1 1,18-1-1,166 735 1,-136-865-521,12-4 0,116 262-1,-135-391-90,5-2-1,6-3 0,5-4 0,5-2 0,155 173 0,-162-218 15,3-3 0,3-3-1,3-4 1,139 83 0,-108-85 43,3-4 1,3-5 0,152 46-1,-102-50 125,333 52 1,182-48 294,-512-56-500,-2-7-1,1-8 1,182-41-1,-147 9-96,-3-9 0,223-94 0,-140 28-89,-5-12 0,-7-13-1,-6-11 1,-8-12 0,419-358-1,-477 343 215,-7-8-1,-9-9 0,-10-8 0,-8-7 1,-10-8-1,229-434 0,-299 472 23,84-258 0,-76 128 35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1:12.903"/>
    </inkml:context>
    <inkml:brush xml:id="br0">
      <inkml:brushProperty name="width" value="0.025" units="cm"/>
      <inkml:brushProperty name="height" value="0.025" units="cm"/>
    </inkml:brush>
  </inkml:definitions>
  <inkml:trace contextRef="#ctx0" brushRef="#br0">3686 1410 16303,'-154'-128'558,"-330"-209"0,-242-70 40,486 298-550,-454-137 1,496 193-514,-2 9 0,-379-34 1,281 71-3193,186 7 940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1:14.532"/>
    </inkml:context>
    <inkml:brush xml:id="br0">
      <inkml:brushProperty name="width" value="0.025" units="cm"/>
      <inkml:brushProperty name="height" value="0.025" units="cm"/>
    </inkml:brush>
  </inkml:definitions>
  <inkml:trace contextRef="#ctx0" brushRef="#br0">4971 165 7527,'-11'-6'545,"-18"-8"-458,0 1 0,-2 2 0,1 1 0,-1 1 0,-1 2 0,-37-5 0,-212-8 574,115 19 656,-1 7 0,-267 44 0,127 8-453,-368 118 1,534-128-858,2 5-1,2 7 0,3 6 1,-222 146-1,-15 75-48,306-229 31,2 4 0,3 2 1,-67 94-1,116-143 4,1 0 1,0 1 0,1 0-1,1 0 1,0 1 0,1 0-1,1 1 1,1-1 0,0 1-1,2 0 1,0 0 0,1 1-1,0-1 1,2 0-1,0 1 1,1-1 0,1 1-1,1-1 1,0 0 0,11 33-1,15 17 36,3-2-1,2 0 0,4-3 0,2-1 0,2-2 1,93 100-1,-100-125 1,1-2 1,2-1-1,2-2 1,0-1-1,2-3 1,0-1-1,63 26 1,-46-28 31,1-2 0,0-4 0,2-1 1,0-4-1,84 7 0,12-11 142,0-6-1,-1-7 0,271-44 1,-199 5-29,417-140 1,-425 103-83,365-191 0,-449 194-72,-3-5 1,-3-6 0,185-165-1,-260 201-5,-3-1 0,86-114 0,-121 142-2,0 0 0,-2-2 1,-1 0-1,-1-1 0,-1 0 0,-2-1 0,-1 0 0,-1-1 0,6-46 1,-13 63 18,-2 0 1,0 0 0,0 0 0,-1 1-1,-1-1 1,0 0 0,-1 0 0,0 1 0,-1-1-1,-1 1 1,-8-17 0,4 14 11,-1 0-1,0 0 1,-2 1 0,1 1 0,-2 0 0,0 0 0,-24-19-1,-1 6-18,0 2 0,-2 2 0,-1 1 0,0 2 0,-2 2 0,-50-14 0,-15 1-39,0 5 0,-2 5 0,-166-11 0,-341 20 48,171 31 12,-613 105-1,795-79-29,2 12 0,-390 138 0,506-137-44,-256 142 1,299-138 22,3 5 0,3 4 0,-90 87 1,136-110-61,3 1 0,2 3 0,3 2 0,2 1 0,2 3 0,3 1 0,2 1 0,-32 82 0,52-104-64,2 0 1,1 1 0,3 0-1,0 0 1,3 1 0,-1 67 0,8-75 67,0-1 0,2 0 0,1 0 0,2 0 0,1 0 0,1-1 0,2-1 0,0 1 0,22 35 0,-13-31 62,1 0 1,2-2-1,1-1 1,2 0 0,1-2-1,1-1 1,2-1-1,40 28 1,-23-24 8,1-2 0,1-2 0,1-2 0,1-3 0,66 20 0,-25-15 16,1-5 1,129 14 0,179-13 48,-224-26 39,0-9 0,-1-7 0,312-75 0,-240 26-22,-3-12 0,234-111 0,-218 67-64,-4-12 0,-7-10 0,312-241 0,-423 279-19,155-158 1,-245 216-10,-3-3 0,-2-1 1,-2-2-1,-3-1 1,-3-3-1,33-71 0,-56 101 5,-1-1 0,-2 0 0,-1 0 0,-1-1 0,-2-1 0,3-41 0,-9 51 0,0 0 0,-1 0 0,-1 0 0,-1 1 0,-1-1 0,-1 1 0,-1 0 1,-1 0-1,-18-38 0,4 21 27,-2 1 0,-2 2 0,-1 0 0,-2 2 0,-1 0 1,-2 3-1,-1 0 0,-1 2 0,-2 2 0,-75-46 0,44 35 43,-2 4-1,-2 2 1,-1 4-1,-1 3 1,-118-26-1,87 32-86,-1 4 0,-1 5-1,0 4 1,-172 13-1,140 8 67,0 5 1,1 7-1,-139 46 0,92-12-332,-289 141-1,-129 143-2105,352-181-947,19-13-2488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2:03.435"/>
    </inkml:context>
    <inkml:brush xml:id="br0">
      <inkml:brushProperty name="width" value="0.025" units="cm"/>
      <inkml:brushProperty name="height" value="0.025" units="cm"/>
    </inkml:brush>
  </inkml:definitions>
  <inkml:trace contextRef="#ctx0" brushRef="#br0">6 20 3844,'0'0'1825,"-6"48"-1344,29-41-33,17-1-63,19-1-193,10-4 32,12-1-192,13 0 32,10-3-544,3-9-802,0-2 1,0-4 32,-5-1 160,-6-1-673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2:03.956"/>
    </inkml:context>
    <inkml:brush xml:id="br0">
      <inkml:brushProperty name="width" value="0.025" units="cm"/>
      <inkml:brushProperty name="height" value="0.025" units="cm"/>
    </inkml:brush>
  </inkml:definitions>
  <inkml:trace contextRef="#ctx0" brushRef="#br0">1610 83 128,'0'0'2125,"-11"0"-214,-17 0-1383,0 1 1,0 1-1,-43 10 1,-96 29 252,81-19-366,-240 63-4,-534 216 0,855-298-405,20-6 12,29-10 54,96-38-42,929-360 282,-1041 400-305,-12 5 9,0-1-1,-1-1 1,24-14-1,-39 22-13,0 0-1,0 0 1,-1 0-1,1 0 1,0-1-1,0 1 1,-1 0 0,1 0-1,0 0 1,0 0-1,0 0 1,-1 0-1,1-1 1,0 1 0,0 0-1,0 0 1,0 0-1,-1 0 1,1-1 0,0 1-1,0 0 1,0 0-1,0 0 1,0-1-1,0 1 1,0 0 0,-1 0-1,1 0 1,0-1-1,0 1 1,0 0-1,0 0 1,0-1 0,0 1-1,0 0 1,0 0-1,0-1 1,0 1-1,0 0 1,1 0 0,-1-1-1,0 1 1,0 0-1,0 0 1,0 0 0,0-1-1,0 1 1,0 0-1,1 0 1,-1 0-1,0 0 1,0-1 0,0 1-1,0 0 1,1 0-1,-1 0 1,0 0-1,0 0 1,0-1 0,1 1-1,-1 0 1,0 0-1,-26 1 151,-65 12-19,0 5 1,-97 32 0,67-16 186,-608 149 2776,706-178-2978,18-4-87,-1 0 0,0 0 0,0 1 0,0-1 0,1 1 0,-1 1 0,1-1 0,0 1 0,-1 0 0,-7 6 0,13-8-34,0-1 0,-1 0-1,1 0 1,0 1 0,0-1 0,0 0 0,0 1 0,0-1-1,0 0 1,0 1 0,0-1 0,0 0 0,0 1 0,0-1-1,0 0 1,0 1 0,0-1 0,0 0 0,0 1 0,0-1-1,1 0 1,-1 0 0,0 1 0,0-1 0,0 0 0,0 1-1,1-1 1,-1 0 0,0 0 0,0 1 0,1-1 0,-1 0-1,0 0 1,0 0 0,1 0 0,-1 1 0,0-1 0,0 0-1,1 0 1,-1 0 0,0 0 0,1 0 0,-1 0 0,0 0-1,1 0 1,-1 0 0,0 0 0,1 0 0,-1 0 0,0 0-1,1 0 1,-1 0 0,0 0 0,1 0 0,-1 0-1,0 0 1,1 0 0,27 2-171,33-2-296,0-3 1,0-3-1,106-24 0,179-67-1633,-289 79 1932,438-149-1340,-447 145 1469,-49 22 46,1 0 0,0 0 0,0 0 0,0 0 1,-1 0-1,1 0 0,0 0 0,0-1 0,0 1 1,0 0-1,-1 0 0,1 0 0,0 0 0,0 0 1,0-1-1,0 1 0,0 0 0,0 0 0,0 0 1,-1 0-1,1-1 0,0 1 0,0 0 0,0 0 1,0 0-1,0-1 0,0 1 0,0 0 0,0 0 1,0 0-1,0-1 0,0 1 0,0 0 0,0 0 1,0 0-1,0-1 0,0 1 0,1 0 0,-1 0 1,0 0-1,0-1 0,0 1 0,0 0 0,0 0 1,0 0-1,0 0 0,1-1 0,-1 1 0,0 0 1,0 0-1,0 0 0,0 0 0,1 0 0,-1-1 1,-27 2 233,-72 18 562,-191 60-1,190-48-364,16-6-137,-41 11-143,1 5 0,-136 65 1,213-79-1486,16-8-2172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23.535"/>
    </inkml:context>
    <inkml:brush xml:id="br0">
      <inkml:brushProperty name="width" value="0.025" units="cm"/>
      <inkml:brushProperty name="height" value="0.025" units="cm"/>
    </inkml:brush>
  </inkml:definitions>
  <inkml:trace contextRef="#ctx0" brushRef="#br0">299 141 6342,'0'0'2039,"0"-8"-1201,-1 5-782,1 1-1,0-1 1,0 1-1,0-1 0,1 0 1,-1 1-1,0-1 0,1 1 1,0-1-1,-1 1 1,1-1-1,0 1 0,0 0 1,1-1-1,-1 1 1,3-4-1,0 3 90,0-1 1,0 1 0,1-1-1,-1 1 1,1 1-1,-1-1 1,1 0-1,0 1 1,8-2-1,16-6 269,2 1-1,-1 2 0,1 1 1,50-3-1,129 6-440,-139 4 80,-56-1-55,149 5-1269,-139-3 880,0 1-1,0 2 1,-1 0 0,34 12-1,-56-17 383,-1 1 0,0-1-1,0 0 1,0 0 0,1 1-1,-1-1 1,0 1 0,0-1 0,0 1-1,0 0 1,0-1 0,0 1-1,0 0 1,0 0 0,0 0 0,0-1-1,-1 1 1,1 0 0,0 0-1,0 0 1,-1 0 0,1 1 0,-1-1-1,1 0 1,-1 0 0,1 0-1,-1 0 1,0 0 0,1 1-1,-1-1 1,0 0 0,0 0 0,0 1-1,0-1 1,0 0 0,0 0-1,-1 0 1,1 1 0,0-1 0,0 0-1,-1 0 1,1 0 0,-1 0-1,1 1 1,-1-1 0,0 0 0,1 0-1,-1 0 1,0 0 0,0 0-1,0-1 1,-1 3 0,-6 5-43,0-1 0,-1 1 0,1-2 0,-17 11 0,-63 34 467,-3-3 0,-120 44 0,-202 51 1744,112-41-1367,266-89-648,1073-366 187,-986 339-375,-20 7-351,-1-2 1,56-24-1,-71 20 357,-25 6 120,-32 4-19,-367 23 697,1 32 949,209-25-586,247-36-1098,73-25-1,-19 5 34,394-79-1056,-233 54-807,-216 40 1573,-46 9 216,-11 2 39,-85 3 53,-90 20 255,1 8 0,-241 69 0,366-82-467,16-6-238,0 2 0,1 2-1,1 2 1,-40 20 0,76-30-2744,13-7-1873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35.846"/>
    </inkml:context>
    <inkml:brush xml:id="br0">
      <inkml:brushProperty name="width" value="0.025" units="cm"/>
      <inkml:brushProperty name="height" value="0.025" units="cm"/>
    </inkml:brush>
  </inkml:definitions>
  <inkml:trace contextRef="#ctx0" brushRef="#br0">3793 615 14798,'-100'-73'54,"-5"5"0,-1 5-1,-4 4 1,-2 5 0,-2 5 0,-2 6 0,-2 4 0,-2 5-1,-1 6 1,-1 5 0,-219-13 0,146 31-336,0 9 0,-316 46 0,378-27 561,1 6 0,1 6 1,2 5-1,-206 95 0,291-113-171,0 1 0,2 2-1,1 2 1,-71 62 0,97-75-113,0 1 0,1 1 0,0 1 0,1 0 0,1 0 0,1 1 0,0 1 0,1 0 0,1 0 0,1 1 1,1 0-1,1 0 0,-7 38 0,10-34-3,1 1 0,2 0 0,0 0 1,1-1-1,2 1 0,0 0 0,2-1 1,1 0-1,11 31 0,-5-25 2,1 0 0,2-2-1,1 0 1,1 0 0,1-2 0,34 37-1,-8-17-2,2-3 0,2-2-1,2-1 1,2-4-1,1-1 1,110 52 0,-37-30 34,2-6 1,3-6-1,250 52 1,-226-71 124,0-6 1,2-7 0,180-9-1,-235-9 12,-1-5 0,0-4-1,-1-4 1,0-5-1,187-70 1,-222 65-62,-1-3 1,-1-2-1,99-72 1,-120 73-65,-1-2-1,-2-2 1,-2-1 0,-1-2-1,48-69 1,-68 84-41,0-1 1,-2-1-1,-1 0 1,-1-1-1,-1 0 1,-2-1-1,-1 0 1,8-48-1,-13 56-27,-2 0 0,0 0 0,-1 0-1,-1 0 1,-1 0 0,0 0 0,-2 0 0,0 1 0,-2 0-1,0-1 1,-1 2 0,0-1 0,-15-24 0,-1 8-26,-1 2 0,-1 1 0,-2 1 0,-1 1 0,-1 1 0,-2 2 0,0 1 0,-54-34 0,-1 9-371,-2 3-1,-125-48 1,56 36-1842,-3 7 1,-199-38-1,108 42-3179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1.265"/>
    </inkml:context>
    <inkml:brush xml:id="br0">
      <inkml:brushProperty name="width" value="0.025" units="cm"/>
      <inkml:brushProperty name="height" value="0.025" units="cm"/>
    </inkml:brush>
  </inkml:definitions>
  <inkml:trace contextRef="#ctx0" brushRef="#br0">69 1046 6438,'0'0'3449,"-7"8"-2189,1-1-894,-24 29 458,6-19 3244,23-17-3107,9-7-358,44-51-208,-1-1 0,67-107 0,-25 20-157,-7-3-1,-6-5 1,59-162-1,-129 291-1023,3-7-2520,-13 32 3265,0 0 0,0 0-1,0 0 1,0 0 0,0 0 0,0 0-1,0 0 1,0 0 0,0 0 0,0 0-1,0 0 1,0 0 0,0 0 0,-1 0-1,1 0 1,0 0 0,0 0 0,0 0-1,0 0 1,0 0 0,0 0 0,0 0-1,0 0 1,0 0 0,0 0 0,0 0-1,0 0 1,0 0 0,0 0 0,-1 0-1,1 0 1,0 0 0,0 0 0,0 0-1,0 0 1,0 0 0,0 0 0,0-1-1,0 1 1,0 0 0,0 0 0,0 0-1,0 0 1,0 0 0,0 0 0,0 0-1,0 0 1,0 0 0,0 0 0,0 0-1,0 0 1,-13 16-2146,-10 13-4368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3.710"/>
    </inkml:context>
    <inkml:brush xml:id="br0">
      <inkml:brushProperty name="width" value="0.025" units="cm"/>
      <inkml:brushProperty name="height" value="0.025" units="cm"/>
    </inkml:brush>
  </inkml:definitions>
  <inkml:trace contextRef="#ctx0" brushRef="#br0">1 1 14061,'0'0'9417,"57"20"-7527,-16-14-705,7 0-865,6-3-223,-1-1-290,-1-2-1761,-2 0-3266,-9-5-6632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1.640"/>
    </inkml:context>
    <inkml:brush xml:id="br0">
      <inkml:brushProperty name="width" value="0.025" units="cm"/>
      <inkml:brushProperty name="height" value="0.025" units="cm"/>
    </inkml:brush>
  </inkml:definitions>
  <inkml:trace contextRef="#ctx0" brushRef="#br0">298 0 11435,'0'0'5840,"-7"1"-5370,4 0-465,0-1 1,1 1-1,-1 0 1,0 0 0,1 0-1,-1 0 1,1 0-1,-1 1 1,1-1-1,0 1 1,-1 0 0,1-1-1,0 1 1,0 0-1,0 0 1,1 0-1,-1 0 1,-2 4 0,-24 58 15,25-56-4,-52 143 202,6 2 0,-56 313 0,103-457-203,1-1 0,0 1 0,1-1 0,0 0 0,0 1 0,1-1 0,1 12 0,-1-18-14,0 0 1,0 1 0,0-1-1,1 0 1,-1 0 0,1 0-1,-1 0 1,1-1 0,-1 1-1,1 0 1,0-1 0,0 1-1,0-1 1,0 1 0,0-1-1,0 0 1,0 0 0,0 0-1,1 0 1,-1 0 0,0-1-1,1 1 1,-1-1 0,0 0-1,1 1 1,-1-1 0,1 0-1,-1 0 1,4-1 0,5 0 20,0 0 0,-1-1 1,1 0-1,-1-1 0,1 0 0,-1 0 1,0-1-1,0-1 0,-1 0 1,1 0-1,13-11 0,15-12 39,46-44-1,-50 41-68,126-118-2662,-86 71-2248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2.347"/>
    </inkml:context>
    <inkml:brush xml:id="br0">
      <inkml:brushProperty name="width" value="0.025" units="cm"/>
      <inkml:brushProperty name="height" value="0.025" units="cm"/>
    </inkml:brush>
  </inkml:definitions>
  <inkml:trace contextRef="#ctx0" brushRef="#br0">315 219 5189,'5'-12'1452,"2"-8"-600,23-66 2810,-26 71-2256,0 1 1,-1 0 0,0-1-1,0-16 1,-3 30-1335,0 1 0,0-1 1,0 1-1,0-1 0,-1 1 0,1-1 0,0 1 1,0-1-1,-1 1 0,1-1 0,0 1 0,-1-1 1,1 1-1,0-1 0,-1 1 0,1 0 0,-1-1 1,1 1-1,-1 0 0,1-1 0,-1 1 1,1 0-1,-1 0 0,1-1 0,-1 1 0,1 0 1,-1 0-1,1 0 0,-1 0 0,1 0 0,-1 0 1,0 0-1,1 0 0,-1 0 0,1 0 0,-1 0 1,1 0-1,-1 0 0,0 0 0,1 0 1,-1 1-1,1-1 0,-2 1 0,-27 11 514,11 1-517,0 1-1,1 0 1,1 1-1,1 1 1,-15 19-1,-63 95 55,73-99-98,1 2-1,-28 66 1,40-82-34,1 1-1,1 0 1,1 0 0,0 0 0,1 1 0,1-1-1,1 35 1,1-49 2,1-1-1,-1 0 1,0 1-1,1-1 1,0 0 0,0 1-1,0-1 1,0 0-1,1 0 1,-1 0-1,1 0 1,-1 0-1,1-1 1,0 1 0,0 0-1,1-1 1,-1 1-1,0-1 1,1 0-1,4 3 1,-2-2 7,0-1 1,0 0-1,0 0 1,0 0-1,0-1 1,1 1 0,-1-1-1,1-1 1,-1 1-1,1-1 1,8 0-1,1-2 27,0 1 0,0-2-1,0 0 1,0-1 0,-1-1 0,0 0-1,1-1 1,16-9 0,-8 1-4,-1-1-1,38-33 1,-54 43-207,-1 0 1,0-1-1,0 1 1,0-1 0,0 0-1,-1 0 1,0-1-1,-1 1 1,1-1 0,-1 0-1,0 0 1,-1 0-1,0 0 1,0 0 0,1-8-1,-3 12-117,1 2 55,-1 0 0,0 0 0,0 0 0,0 0 1,0 0-1,0 0 0,0 0 0,0 1 0,0-1 0,0 0 0,-1 0 0,1 0 0,0 0 0,-1 0 1,1 0-1,0 0 0,-1 1 0,1-1 0,-1 0 0,1 0 0,-1 0 0,0 1 0,1-1 0,-2-1 1,-14-3-5713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2.751"/>
    </inkml:context>
    <inkml:brush xml:id="br0">
      <inkml:brushProperty name="width" value="0.025" units="cm"/>
      <inkml:brushProperty name="height" value="0.025" units="cm"/>
    </inkml:brush>
  </inkml:definitions>
  <inkml:trace contextRef="#ctx0" brushRef="#br0">86 1 15695,'0'0'4142,"-2"10"-3416,-4 21-533,2 0-1,1 0 0,2 0 0,1 0 0,1 0 1,2 0-1,9 44 0,-5-57-86,-2-8 1912,-12-18-314,-52-86-781,35 52-3192,17 29 785,19 8-11445,-2 1 3304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3.912"/>
    </inkml:context>
    <inkml:brush xml:id="br0">
      <inkml:brushProperty name="width" value="0.025" units="cm"/>
      <inkml:brushProperty name="height" value="0.025" units="cm"/>
    </inkml:brush>
  </inkml:definitions>
  <inkml:trace contextRef="#ctx0" brushRef="#br0">207 200 13581,'0'0'5402,"-9"-4"-4521,3 1-813,0 0-1,0 1 0,0 0 1,0 0-1,0 1 1,-1 0-1,1 0 1,-9 0-1,12 1-62,-1 0 1,0 1-1,1 0 0,-1 0 0,1 0 0,-1 0 0,1 0 0,-1 1 1,1 0-1,0-1 0,0 1 0,0 0 0,0 1 0,0-1 0,0 0 1,1 1-1,-1 0 0,1-1 0,-3 5 0,-4 6 125,0 1-1,1 0 1,1 0 0,1 1-1,0-1 1,0 2 0,2-1-1,0 0 1,0 1 0,2 0-1,0 0 1,0 0 0,2 26-1,1-40-115,-1 0 0,0 0-1,0 0 1,1 0 0,-1 0-1,1 0 1,-1-1-1,1 1 1,0 0 0,0 0-1,0-1 1,0 1 0,0 0-1,0-1 1,0 1 0,1-1-1,-1 0 1,0 1 0,1-1-1,-1 0 1,1 0 0,0 0-1,-1 0 1,1 0 0,0 0-1,0 0 1,-1-1 0,1 1-1,0 0 1,0-1 0,0 0-1,0 1 1,0-1 0,0 0-1,0 0 1,0 0 0,0 0-1,2-1 1,3 0 41,0 0-1,0 0 1,-1-1-1,1 0 1,-1 0-1,1-1 1,-1 0-1,0 0 1,9-6 0,3-5 15,0-1 0,0-1 0,-2-1 1,0 0-1,-1-1 0,-1-1 1,0 0-1,-2-1 0,0 0 0,-1-1 1,11-33-1,-15 32 387,-7 22-446,0 0 1,0 0 0,-1 0-1,1 0 1,0 0 0,0 0 0,0 0-1,0 0 1,0 0 0,0 0 0,0 0-1,0 0 1,0 0 0,0 0-1,0 0 1,0 0 0,0 0 0,0 0-1,0 0 1,-1 0 0,1 0-1,0 0 1,0 0 0,0 0 0,0 0-1,0 0 1,0 0 0,0 0-1,-16 34 62,15-31-99,-10 21 20,1 1 0,1 1 0,2-1 0,0 1 0,2 1 0,-4 45 0,9-71 3,0-1 0,0 1 0,0 0 0,0 0 0,0-1 0,0 1 0,0 0 0,0 0 0,0-1 0,0 1 0,1 0 0,-1 0 0,0-1 0,0 1 0,1 0 0,-1-1 0,1 1 0,-1 0 0,0-1 0,1 1 0,-1-1 0,1 1 1,0-1-1,-1 1 0,1-1 0,-1 1 0,1-1 0,1 1 0,20-5-8,-16 1 33,0 0-1,-1-1 0,1 0 1,-1 0-1,9-9 1,-5 2 9,-1-1 1,0 1 0,-1-1-1,-1-1 1,0 1 0,0-1 0,-1 0-1,-1-1 1,0 1 0,-1-1-1,0 1 1,-2-1 0,1 0-1,-1-21 1,-13 55-51,6-8 28,13-24 60,-4 7-128,1 0 0,-1 0 0,1 1 1,0-1-1,0 1 0,0 0 0,1 0 0,-1 0 1,1 1-1,0 0 0,0 0 0,0 0 1,0 0-1,1 1 0,-1 0 0,6-2 1,0 2-513,-1 1 1,1 0-1,0 0 0,-1 1 1,1 0-1,0 1 1,-1 0-1,11 3 1,-16-3 310,66 9-5701,-66-9 5680,0-1 1,0 0-1,-1 0 1,1 0-1,0-1 0,0 1 1,-1-1-1,1 0 1,0-1-1,-1 1 1,10-5-1,-14 6 467,1-1 0,0 1 0,0-1-1,0 1 1,-1-1 0,1 0 0,0 1 0,-1-1-1,1 0 1,0 0 0,-1 1 0,1-1 0,-1 0 0,1 0-1,-1 0 1,0 0 0,1 0 0,-1 0 0,0 1-1,0-1 1,1 0 0,-1 0 0,0 0 0,0 0-1,0 0 1,0 0 0,0 0 0,0 0 0,-1 0 0,1 0-1,0 0 1,0 0 0,-1 0 0,1 0 0,0 1-1,-1-1 1,1 0 0,-1 0 0,-1-1 0,2 1-115,-1 1 0,1-1 1,-1 1-1,1 0 1,-1-1-1,0 1 0,1 0 1,-1-1-1,0 1 0,1 0 1,-1 0-1,0-1 0,0 1 1,1 0-1,-1 0 0,0 0 1,0 0-1,1 0 1,-1 0-1,0 0 0,0 0 1,1 0-1,-1 1 0,0-1 1,1 0-1,-1 0 0,0 1 1,1-1-1,-1 0 0,0 1 1,1-1-1,-1 1 0,0-1 1,1 1-1,-1-1 1,1 1-1,-1-1 0,1 1 1,-1-1-1,1 1 0,0 0 1,-1-1-1,1 1 0,0 0 1,-1-1-1,1 1 0,0 0 1,0-1-1,0 1 1,0 1-1,-3 4-12,1 0 1,-1 0 0,2 0-1,-1 1 1,1-1-1,0 1 1,0-1-1,1 1 1,-1-1 0,2 9-1,0-12-55,-1-1 1,1 0-1,0 1 0,-1-1 0,1 0 0,0 0 1,1 0-1,-1 0 0,0 0 0,0 0 1,1 0-1,-1-1 0,1 1 0,0 0 0,-1-1 1,1 1-1,0-1 0,0 0 0,0 1 0,0-1 1,0 0-1,0 0 0,1 0 0,-1-1 0,0 1 1,0 0-1,1-1 0,-1 0 0,0 1 1,1-1-1,2 0 0,5 0 26,-1 0 1,0 0-1,1-1 1,-1 0-1,0-1 1,0 0-1,0 0 1,0-1-1,13-6 1,1-3 33,44-29 0,-6 2-49,-61 39-14,1 0 0,-1 0 0,0-1-1,1 1 1,-1 0 0,0 0-1,1 0 1,-1 0 0,1 0 0,-1 0-1,0-1 1,1 1 0,-1 0 0,0 0-1,1 0 1,-1 0 0,1 1 0,-1-1-1,0 0 1,1 0 0,-1 0-1,1 0 1,-1 0 0,0 0 0,1 0-1,-1 1 1,0-1 0,1 0 0,-1 0-1,0 1 1,1-1 0,-1 0-1,0 0 1,0 1 0,1-1 0,-1 0-1,0 1 1,0-1 0,1 0 0,-1 1-1,0-1 1,0 0 0,0 1-1,0-1 1,0 1 0,0-1 0,0 0-1,0 1 1,1-1 0,-1 1 0,0-1-1,-1 0 1,1 1 0,0-1-1,0 1 1,-1 33 764,0-21-540,1-13-223,0 1 0,0-1 0,1 0 0,-1 1 1,0-1-1,1 1 0,-1-1 0,0 0 0,1 1 1,-1-1-1,1 0 0,-1 0 0,1 1 0,-1-1 1,1 0-1,-1 0 0,1 1 0,-1-1 0,1 0 0,-1 0 1,1 0-1,-1 0 0,1 0 0,-1 0 0,1 0 1,-1 0-1,1 0 0,-1 0 0,1 0 0,-1 0 1,1 0-1,-1-1 0,1 1 0,-1 0 0,1 0 0,-1 0 1,1-1-1,-1 1 0,0 0 0,1-1 0,-1 1 1,1 0-1,-1-1 0,1 0 0,22-11 151,-3-5-566,-2 1 0,33-39 0,11-10-393,-62 65 808,0 0 0,0 0 0,1 0-1,-1 0 1,0 0 0,0-1 0,0 1 0,0 0 0,1 0 0,-1 0-1,0 0 1,0 0 0,0 0 0,1 0 0,-1 0 0,0 0-1,0 0 1,0 0 0,0 0 0,1 0 0,-1 0 0,0 1 0,0-1-1,0 0 1,1 0 0,-1 0 0,0 0 0,0 0 0,0 0 0,0 0-1,0 0 1,1 1 0,-1-1 0,0 0 0,0 0 0,0 0-1,0 0 1,0 0 0,0 1 0,0-1 0,0 0 0,1 0 0,-1 0-1,0 1 1,0-1 0,0 0 0,0 0 0,0 0 0,0 0-1,0 1 1,0-1 0,0 0 0,0 0 0,0 0 0,0 1 0,0-1-1,0 0 1,0 0 0,-1 1 0,3 23 241,-2-20-215,0-1 0,0 1 1,0-1-1,1 1 1,-1-1-1,1 1 0,0-1 1,0 1-1,0-1 0,0 0 1,2 4-1,0-6-14,0 1 1,0-1-1,0 0 1,0 0-1,0 0 0,0 0 1,0-1-1,0 1 1,0-1-1,0 0 1,0 0-1,1 0 0,-1 0 1,0-1-1,0 1 1,0-1-1,0 0 0,0 0 1,0 0-1,0 0 1,0 0-1,0 0 0,0-1 1,-1 0-1,5-3 1,7-5 34,0 0 0,-1-1 0,14-15 0,-27 26-49,5-4 15,-1-1 0,1 1 1,-1-1-1,0-1 0,0 1 0,-1 0 0,0-1 0,0 0 0,0 1 0,0-1 1,1-8-1,-4 14-14,0 0 1,0-1 0,0 1 0,0 0-1,0 0 1,0-1 0,0 1-1,0 0 1,0-1 0,-1 1 0,1 0-1,0 0 1,0-1 0,0 1 0,0 0-1,0 0 1,-1-1 0,1 1-1,0 0 1,0 0 0,-1 0 0,1-1-1,0 1 1,0 0 0,0 0-1,-1 0 1,1 0 0,0 0 0,-1-1-1,1 1 1,0 0 0,0 0-1,-1 0 1,1 0 0,0 0 0,-1 0-1,1 0 1,0 0 0,-1 0 0,1 0-1,0 0 1,0 0 0,-1 0-1,1 0 1,0 1 0,-1-1 0,-16 4-78,11 1 183,0-1 0,1 1-1,-1 1 1,1-1 0,0 1 0,0-1-1,1 2 1,0-1 0,0 0 0,0 1-1,1 0 1,0-1 0,0 1 0,1 0 0,-1 1-1,2-1 1,-1 0 0,1 1 0,0-1-1,1 1 1,0 14 0,1-20-100,0 1 0,0-1-1,0 1 1,0-1 0,1 0 0,-1 0 0,1 0 0,0 0-1,-1 0 1,1 0 0,0 0 0,0 0 0,0 0 0,0-1-1,0 1 1,1-1 0,-1 0 0,0 0 0,1 0-1,-1 0 1,1 0 0,-1 0 0,1 0 0,-1-1 0,1 0-1,0 1 1,3-1 0,4 1-519,0 0-1,0-1 1,0 0 0,0-1-1,0 0 1,13-3 0,16-12-5126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4.536"/>
    </inkml:context>
    <inkml:brush xml:id="br0">
      <inkml:brushProperty name="width" value="0.025" units="cm"/>
      <inkml:brushProperty name="height" value="0.025" units="cm"/>
    </inkml:brush>
  </inkml:definitions>
  <inkml:trace contextRef="#ctx0" brushRef="#br0">1 1 12556,'0'90'10492,"9"143"-7547,-8-227-2924,0 0 0,0 0 1,1 0-1,-1 0 1,1 0-1,0-1 1,5 9-1,-7-14-16,1 1-1,-1 0 1,1 0 0,-1 0-1,1 0 1,0-1-1,-1 1 1,1 0 0,0-1-1,0 1 1,0 0-1,0-1 1,-1 1 0,1-1-1,0 1 1,0-1-1,0 0 1,0 1 0,0-1-1,1 0 1,-1 0-7,1 0 0,-1 0 1,0-1-1,1 1 0,-1-1 1,0 1-1,0-1 0,1 1 1,-1-1-1,0 0 0,0 0 1,0 1-1,0-1 0,0 0 1,0 0-1,0 0 0,0 0 1,0 0-1,1-3 0,31-43-4065,-5-2-4154,-17 18 15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4.959"/>
    </inkml:context>
    <inkml:brush xml:id="br0">
      <inkml:brushProperty name="width" value="0.025" units="cm"/>
      <inkml:brushProperty name="height" value="0.025" units="cm"/>
    </inkml:brush>
  </inkml:definitions>
  <inkml:trace contextRef="#ctx0" brushRef="#br0">1 86 14029,'0'9'2456,"0"-6"-2268,-1 9 580,2 1-1,-1-1 1,6 24 0,-6-34-691,0-1 1,1 1-1,-1 0 0,1-1 0,0 1 0,-1-1 0,1 1 1,0-1-1,0 1 0,0-1 0,0 1 0,0-1 0,0 0 0,1 0 1,-1 1-1,0-1 0,3 1 0,-3-2-64,1 1 0,-1-1 0,1 0 0,-1 0 0,1 0-1,-1 0 1,1 0 0,-1 0 0,1-1 0,-1 1 0,1 0 0,-1-1-1,1 1 1,-1-1 0,1 0 0,-1 1 0,0-1 0,1 0 0,-1 0 0,0 0-1,0 0 1,0 0 0,0 0 0,2-1 0,1-4 58,1 1-1,-1-1 1,0 0 0,0 0-1,0 0 1,-1 0 0,0-1-1,0 1 1,-1-1 0,1 0-1,-2 0 1,1 0 0,-1 0-1,0 0 1,0 0 0,-1 0 0,0 0-1,0 0 1,-1 0 0,0 0-1,0 0 1,-1 0 0,1 0-1,-5-9 1,6 15-72,0 1 0,0-1-1,0 1 1,-1-1 0,1 1 0,0 0-1,0-1 1,0 1 0,0-1 0,-1 1 0,1-1-1,0 1 1,-1 0 0,1-1 0,0 1 0,-1 0-1,1-1 1,0 1 0,-1 0 0,1-1-1,-1 1 1,1 0 0,0 0 0,-1 0 0,1-1-1,-1 1 1,1 0 0,-1 0 0,1 0-1,-1 0 1,1 0 0,-1 0 0,1 0 0,-1 0-1,1 0 1,-1 0 0,1 0 0,-1 0 0,-7 19-78,5 28 50,2-28 43,1-7 27,-1 1 1,2-1 0,-1 0 0,2 0 0,4 21 0,-5-31-32,0 0 0,-1 0 1,1 0-1,0 0 0,0 0 1,1 0-1,-1 0 0,0 0 1,1 0-1,-1-1 0,1 1 1,-1-1-1,1 1 0,0-1 1,-1 0-1,1 1 0,0-1 1,0 0-1,0 0 0,0 0 1,0-1-1,0 1 0,0 0 1,1-1-1,-1 1 0,0-1 1,0 0-1,0 0 0,1 0 1,-1 0-1,0 0 0,0 0 1,0 0-1,0-1 0,1 1 0,-1-1 1,0 0-1,4-1 0,2-2 22,0 0 0,-1 0-1,1 0 1,-1-1 0,0 0-1,0-1 1,0 1 0,-1-1-1,1-1 1,-2 1 0,1-1-1,5-9 1,1-1-46,-2 0 0,0 0 0,0-2 0,8-23 0,-16 40-613,0 9 251,1 23 151,-2 38 337,-9 4-58,12-62-822,5-17-1684,7-20-4364,-3-3-973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5.333"/>
    </inkml:context>
    <inkml:brush xml:id="br0">
      <inkml:brushProperty name="width" value="0.025" units="cm"/>
      <inkml:brushProperty name="height" value="0.025" units="cm"/>
    </inkml:brush>
  </inkml:definitions>
  <inkml:trace contextRef="#ctx0" brushRef="#br0">1 1 11659,'0'0'6822,"9"55"-6854,3-46-1473,4-1-4196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5.852"/>
    </inkml:context>
    <inkml:brush xml:id="br0">
      <inkml:brushProperty name="width" value="0.025" units="cm"/>
      <inkml:brushProperty name="height" value="0.025" units="cm"/>
    </inkml:brush>
  </inkml:definitions>
  <inkml:trace contextRef="#ctx0" brushRef="#br0">56 274 10762,'-6'9'1303,"0"1"-858,-26 48 3672,30-53-3865,0-1-1,0 1 0,1-1 1,0 1-1,0-1 1,0 1-1,0 0 1,1-1-1,0 1 0,0 0 1,0 0-1,1-1 1,1 7-1,-2-10-245,1 0-1,-1 0 1,1 0-1,-1 0 1,1 0 0,0 0-1,0 0 1,-1 0-1,1 0 1,0-1-1,0 1 1,0 0 0,0-1-1,0 1 1,0-1-1,0 1 1,0-1-1,0 1 1,0-1 0,0 0-1,1 1 1,-1-1-1,0 0 1,0 0 0,0 0-1,0 0 1,0 0-1,1 0 1,-1 0-1,0 0 1,0-1 0,1 1-1,2-1 6,-1 0 0,1 0 0,-1 0 0,1 0 0,-1 0 0,0-1 0,0 1 0,0-1-1,0 0 1,4-2 0,1-5 44,-1 1-1,1-1 0,-2 0 0,1 0 1,-1-1-1,-1 0 0,0 0 1,0-1-1,-1 1 0,0-1 0,-1 0 1,3-18-1,0-7 549,-2-1 0,-1-57 0,-3 92-591,0-1 0,0 1-1,-1 0 1,1 0 0,0-1 0,-1 1 0,1 0 0,-1 0 0,0-1 0,0 1 0,0 0 0,0 0 0,0 0 0,0 0-1,0 0 1,-1 1 0,1-1 0,-1 0 0,-1-1 0,2 2-18,0 1 1,1 0-1,-1-1 1,0 1-1,1 0 0,-1 0 1,0-1-1,1 1 1,-1 0-1,0 0 0,0 0 1,1 0-1,-1 0 1,0 0-1,0 0 0,1 0 1,-1 0-1,0 0 0,1 0 1,-1 1-1,0-1 1,-1 1-1,1 0-8,-1 0 0,1 0 0,-1 0-1,1 0 1,-1 1 0,1-1 0,0 1 0,-1-1 0,1 1-1,0-1 1,0 1 0,-1 3 0,-5 10 18,1 0-1,0 0 1,1 1 0,1 0 0,0 0-1,1 0 1,1 0 0,1 1 0,1 32-1,0-47-3,0 1 0,0-1-1,1 1 1,-1-1 0,1 1 0,-1-1-1,1 1 1,0-1 0,0 1-1,0-1 1,1 0 0,-1 0-1,0 0 1,1 0 0,-1 0-1,1 0 1,0 0 0,0 0 0,0 0-1,0-1 1,0 1 0,0-1-1,0 1 1,0-1 0,0 0-1,1 0 1,-1 0 0,1 0-1,-1-1 1,1 1 0,-1 0 0,1-1-1,-1 0 1,1 0 0,-1 1-1,1-2 1,-1 1 0,1 0-1,3-1 1,3-1-33,0 1 0,0-1 1,0-1-1,0 0 0,0 0 0,-1-1 0,0 0 0,0 0 0,0-1 1,8-6-1,76-76-939,-91 86 930,0 1 0,1 0 0,-1 0 1,0-1-1,0 1 0,0 0 0,0 0 0,0 0 0,0 0 0,0 0 1,0 1-1,0-1 0,0 0 0,1 0 0,-1 1 0,0-1 0,0 0 1,0 1-1,0-1 0,1 2 0,-1-1 38,1 0 0,0 0 0,-1-1-1,1 1 1,0-1 0,-1 1 0,1-1 0,0 0 0,0 1 0,0-1 0,-1 0 0,1 0 0,0 0-1,0 0 1,3-1 0,-1-2 16,-1 0 0,1 1 0,0-2 0,-1 1 0,1 0 0,-1-1 0,0 0 0,0 1 0,0-1 0,-1 0 0,4-8 0,21-49 163,-26 59-168,3-10 118,-1 0 0,0 0 0,0-1 0,-1 1 0,-1-1 0,0-12 0,-5 25-79,-4 12 16,-5 15-10,8-8 97,0 1 0,1 0-1,2 0 1,0 0 0,1 0-1,0 0 1,5 36-1,-3-48-114,0-1 1,0 1-1,1-1 0,0 0 0,0 0 0,0 0 0,1 0 0,0 0 0,1 0 0,0-1 0,0 1 1,0-1-1,0 0 0,1-1 0,0 1 0,0-1 0,1 0 0,0 0 0,-1 0 0,2-1 0,-1 0 1,0 0-1,14 5 0,-18-8-31,0 0 0,0 0 0,0-1 0,0 1 0,0 0 0,0-1 0,0 0 0,0 1 0,0-1 0,0 0 0,1 0 1,-1 0-1,0-1 0,0 1 0,0 0 0,0-1 0,0 1 0,0-1 0,3-1 0,-4 1 1,0 0 0,0 0 0,-1 0 0,1 0 0,0 0 0,0 0 0,-1-1 0,1 1 0,-1 0 1,1 0-1,-1 0 0,0-1 0,1 1 0,-1 0 0,0-1 0,0 1 0,0 0 0,0-1 0,0 1 0,0 0 0,0-1 0,-1-1 0,-1-4-14,1 0-1,-2 0 0,1 0 1,-1 1-1,0-1 0,0 1 1,-1 0-1,0 0 0,-9-11 1,-5-1-65,-1 0 1,-29-20-1,39 32 62,0 0-1,-1 0 1,0 0 0,0 2-1,0-1 1,-1 1-1,-21-5 1,31 9 184,44-2-262,-23 0-64,0-2 0,0 0 0,26-9 0,19-18-4622,-23 2-5270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6.556"/>
    </inkml:context>
    <inkml:brush xml:id="br0">
      <inkml:brushProperty name="width" value="0.025" units="cm"/>
      <inkml:brushProperty name="height" value="0.025" units="cm"/>
    </inkml:brush>
  </inkml:definitions>
  <inkml:trace contextRef="#ctx0" brushRef="#br0">5 1 11659,'0'0'124,"-1"0"-1,1 0 1,0 0-1,0 0 1,0 0-1,0 0 1,-1 0-1,1 0 1,0 0-1,0 0 1,0 0-1,0 0 1,0 0-1,-1 0 1,1 0-1,0 0 1,0 0-1,0 0 1,0 0-1,0 0 1,0 0-1,-1 1 1,1-1 0,0 0-1,0 0 1,0 0-1,0 0 1,0 0-1,0 0 1,0 0-1,0 1 1,0-1-1,-1 0 1,1 0-1,0 0 1,0 0-1,0 0 1,0 1-1,0-1 1,0 0-1,0 0 1,0 0-1,0 0 1,0 0-1,0 1 1,0-1 0,0 0-1,0 0 1,0 0-1,0 0 1,0 0-1,1 1 1,-1-1-1,0 0 1,0 0-1,0 0 1,0 0-1,0 0 1,0 0-1,0 1 1,0-1-1,0 0 1,1 0-1,-1 0 1,0 0-1,6 23 1969,12 24-1841,-13-36-154,0-1 1,1 1-1,0-1 0,0 0 0,1 0 0,11 11 0,-17-19-64,1 0 0,-1-1 0,1 0 0,0 1-1,-1-1 1,1 0 0,0 0 0,0 0 0,-1 0 0,1 0-1,0 0 1,0 0 0,0-1 0,0 1 0,0-1 0,0 1-1,1-1 1,-1 0 0,0 0 0,0 0 0,0 0 0,0 0-1,0-1 1,0 1 0,0 0 0,0-1 0,0 0 0,0 1-1,0-1 1,0 0 0,0 0 0,0 0 0,-1 0 0,1-1 0,0 1-1,-1 0 1,1-1 0,-1 1 0,1-1 0,-1 1 0,0-1-1,1 0 1,0-3 0,13-16 146,-1-1 0,11-25 1,-2 5-136,-23 42-43,0 1 0,0-1 0,0 0 0,0 1 0,0-1 1,0 1-1,0-1 0,0 0 0,0 1 0,0-1 0,1 1 0,-1-1 0,0 0 1,0 1-1,0-1 0,0 0 0,1 1 0,-1-1 0,0 0 0,0 1 0,1-1 1,-1 0-1,0 0 0,0 1 0,1-1 0,-1 0 0,0 0 0,1 0 0,-1 1 0,0-1 1,1 0-1,-1 0 0,1 0 0,-1 0 0,0 0 0,1 0 0,-1 1 0,0-1 1,1 0-1,-1 0 0,1 0 0,-1-1 0,0 1 0,1 0 0,-1 0 0,1 0 1,-1 0-1,0 0 0,1 0 0,-1 0 0,0-1 0,1 1 0,-1 0 0,0 0 1,1 0-1,-1-1 0,0 1 0,0 0 0,1-1 0,-1 1 0,0 0 0,0 0 0,1-1 1,-1 1-1,0 0 0,0-1 0,0 1 0,0-1 0,1 1 0,6 31 248,-7-30-240,2 11 62,-2-6-52,1 0 0,0 0 0,0 0 1,1 0-1,0 0 0,3 7 0,-4-12-10,-1 0 1,1-1-1,-1 1 1,1 0-1,0 0 1,0 0-1,0-1 1,-1 1-1,1 0 1,0-1-1,0 1 1,0-1-1,0 1 1,0-1-1,0 1 1,0-1 0,0 0-1,0 1 1,0-1-1,0 0 1,0 0-1,0 0 1,1 0-1,-1 0 1,0 0-1,0 0 1,0 0-1,0-1 1,0 1-1,0 0 1,0 0-1,0-1 1,0 1-1,0-1 1,0 1-1,0-1 1,0 1-1,0-1 1,-1 0 0,1 0-1,0 1 1,1-2-1,9-6-473,34-19 1142,-29 23-3316,3 2-3426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6.898"/>
    </inkml:context>
    <inkml:brush xml:id="br0">
      <inkml:brushProperty name="width" value="0.025" units="cm"/>
      <inkml:brushProperty name="height" value="0.025" units="cm"/>
    </inkml:brush>
  </inkml:definitions>
  <inkml:trace contextRef="#ctx0" brushRef="#br0">1 0 13229,'0'0'2274,"59"35"-3171,-38-25-2947,-3-3-6213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4.042"/>
    </inkml:context>
    <inkml:brush xml:id="br0">
      <inkml:brushProperty name="width" value="0.025" units="cm"/>
      <inkml:brushProperty name="height" value="0.025" units="cm"/>
    </inkml:brush>
  </inkml:definitions>
  <inkml:trace contextRef="#ctx0" brushRef="#br0">277 1 14798,'0'0'6342,"-59"41"-5733,36-11-161,-7 4-256,1 1-160,0-1 32,4-3-32,-1-2 0,4-8-32,8-4-32,3-5-833,2-10-1409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7.292"/>
    </inkml:context>
    <inkml:brush xml:id="br0">
      <inkml:brushProperty name="width" value="0.025" units="cm"/>
      <inkml:brushProperty name="height" value="0.025" units="cm"/>
    </inkml:brush>
  </inkml:definitions>
  <inkml:trace contextRef="#ctx0" brushRef="#br0">0 208 9033,'0'0'4922,"3"8"-2787,0-3-1864,-1 0-1,1 0 1,-1 0 0,2 0-1,-1-1 1,7 9-1,-9-12-231,1 0-1,-1 0 1,0-1-1,0 1 1,0 0-1,0 0 1,1 0-1,-1-1 1,0 1-1,1-1 0,-1 1 1,0-1-1,1 1 1,-1-1-1,1 0 1,-1 0-1,0 0 1,1 0-1,-1 0 0,1 0 1,-1 0-1,1 0 1,-1 0-1,0-1 1,1 1-1,-1-1 1,0 1-1,1-1 1,-1 1-1,0-1 0,1 0 1,-1 0-1,0 1 1,0-1-1,0 0 1,0 0-1,0 0 1,0 0-1,1-2 0,2-2 106,0 0 0,0 0-1,-1 0 1,0 0 0,0 0-1,0-1 1,-1 1 0,0-1 0,0 0-1,0 0 1,-1 1 0,1-1-1,-1 0 1,-1-1 0,1 1-1,-1 0 1,-1 0 0,1 0-1,-1 0 1,0 0 0,0 0-1,-4-10 1,5 15-135,0 1 0,0-1 1,0 0-1,0 1 0,-1-1 0,1 1 1,0-1-1,-1 1 0,1-1 0,0 1 1,-1-1-1,1 1 0,-1-1 0,1 1 0,0-1 1,-1 1-1,1 0 0,-1-1 0,0 1 1,1 0-1,-1-1 0,1 1 0,-1 0 1,1 0-1,-1 0 0,0 0 0,1-1 1,-1 1-1,1 0 0,-2 0 0,-6 16 110,8-13-111,-1 1 0,0-1 1,1 1-1,0-1 0,0 1 1,0-1-1,1 1 0,-1-1 1,1 1-1,1 4 0,-1-6-4,0-1 0,0 0 0,1 0 0,-1 0 0,1 0 0,-1 0 0,1 0 0,-1 0 0,1 0 0,-1 0 0,1-1 0,-1 1 0,1-1 0,0 1 0,0-1-1,-1 0 1,1 0 0,0 1 0,-1-1 0,1 0 0,0-1 0,0 1 0,-1 0 0,1 0 0,0-1 0,0 1 0,1-2 0,0 1 16,1 0 0,-1 0-1,0 0 1,0-1 0,0 0 0,0 1 0,0-1 0,0 0-1,0-1 1,-1 1 0,1 0 0,3-5 0,13-42 99,-13 32-216,-9 42-101,2-20 199,-3 15 19,0 1 1,2-1-1,0 1 0,2 0 0,2 24 0,-2-43-16,0-1 0,0 1-1,1 0 1,-1-1 0,0 1-1,1-1 1,0 1-1,-1 0 1,1-1 0,0 0-1,0 1 1,0-1 0,0 1-1,0-1 1,0 0 0,0 0-1,0 0 1,0 1-1,1-1 1,-1 0 0,0-1-1,1 1 1,-1 0 0,3 1-1,-1-1 2,1-1 1,-1 1-1,0-1 0,0 0 0,0 0 0,1 0 0,-1 0 0,0-1 1,0 1-1,0-1 0,7-2 0,-1-1-13,1 0 1,-1 0-1,1-1 0,-1 0 0,-1-1 1,1 0-1,8-7 0,-5 1 12,0-1 0,18-24 0,-28 34 49,0 1 0,-1-1 0,1 0 0,0 1 1,-1-1-1,1 0 0,-1 0 0,0 0 0,0 0 0,0 0 0,0 0 0,-1 0 0,1 0 1,-1 0-1,0-1 0,0 1 0,0 0 0,0 0 0,0 0 0,-1 0 0,0 0 0,1 0 1,-3-5-1,1 6 16,-1 0-1,1 0 1,-1 0 0,1 0 0,-1 0 0,0 1 0,0-1 0,0 1 0,0 0 0,0 0 0,0 0-1,0 0 1,0 1 0,0-1 0,0 1 0,-1 0 0,1-1 0,-5 2 0,0-1-51,0 0 0,-1 1 0,1 0 0,0 0 0,0 0 1,-10 4-1,1 6 95,15-3-161,4-8-11,0 1-1,-1 0 1,1-1-1,0 1 1,-1-1 0,1 0-1,0 1 1,0-1-1,-1 0 1,1 0-1,0 0 1,0 0 0,-1 0-1,1-1 1,0 1-1,3-1 1,5-2-702,-1 0 0,1 0 1,-1-1-1,0 0 0,17-10 0,40-33-9320,-61 43 8941,33-24-8453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7.670"/>
    </inkml:context>
    <inkml:brush xml:id="br0">
      <inkml:brushProperty name="width" value="0.025" units="cm"/>
      <inkml:brushProperty name="height" value="0.025" units="cm"/>
    </inkml:brush>
  </inkml:definitions>
  <inkml:trace contextRef="#ctx0" brushRef="#br0">121 0 8936,'0'0'7218,"-10"5"-4741,0 1-1932,0 0 0,1 0 0,0 1 0,0 0 1,1 1-1,-14 16 0,18-21-444,1 1-1,0 0 1,0 1 0,0-1-1,0 0 1,1 1 0,0-1 0,0 1-1,0 0 1,0 0 0,1 0-1,0 0 1,0 0 0,0 0 0,0 0-1,1 0 1,0 0 0,0 0-1,1 0 1,1 9 0,-1-12-104,0-1 0,1 0 0,-1 1 1,1-1-1,0 0 0,-1 0 0,1 0 0,0 0 0,-1-1 0,1 1 1,0 0-1,0-1 0,0 1 0,0-1 0,0 0 0,0 1 1,-1-1-1,1 0 0,0 0 0,0 0 0,3-1 0,44-2-604,-49 3 599,85-8-2843,-85 8 2848,1 0-1,-1 0 0,1 0 1,-1 0-1,1 0 1,-1 0-1,1 0 0,-1 0 1,1 1-1,-1-1 0,1 0 1,-1 0-1,1 0 1,-1 1-1,0-1 0,1 0 1,-1 1-1,1-1 1,-1 0-1,0 1 0,1-1 1,-1 1-1,0-1 0,0 1 1,1-1-1,-1 0 1,0 1-1,0-1 0,1 1 1,-1-1-1,0 2 1,-2 20 694,-17 19 1472,10-30-1501,-25 30 1074,32-39-1689,0 0-1,0 0 1,0 0-1,0 0 1,0-1-1,0 1 1,-1-1-1,1 1 1,-1-1-1,1 0 1,-1 0 0,1 0-1,-1 0 1,-5 1-1,7-5-448,0 0-1,0 0 1,1 0-1,-1 0 1,1 0-1,-1-1 1,1 1 0,0 0-1,0 0 1,1 0-1,-1 0 1,1-4-1,8-27-4225,6-5-2290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8.028"/>
    </inkml:context>
    <inkml:brush xml:id="br0">
      <inkml:brushProperty name="width" value="0.025" units="cm"/>
      <inkml:brushProperty name="height" value="0.025" units="cm"/>
    </inkml:brush>
  </inkml:definitions>
  <inkml:trace contextRef="#ctx0" brushRef="#br0">1 53 10282,'0'0'10420,"7"3"-9165,23 12-59,-29-14-1141,0-1 1,0 0 0,1 0-1,-1 0 1,0 0-1,0 0 1,0 0 0,0 0-1,0 0 1,1 0 0,-1-1-1,0 1 1,0 0 0,0-1-1,0 1 1,0-1 0,0 1-1,0-1 1,0 1 0,0-1-1,0 0 1,0 1 0,0-1-1,0 0 1,-1 0 0,1 0-1,0 0 1,-1 0 0,1 0-1,0 0 1,-1 0 0,1 0-1,-1 0 1,0 0-1,1 0 1,-1 0 0,1-2-1,0 0-4,0 0 0,0 0-1,0 0 1,-1 0 0,1 0-1,-1 0 1,1-1 0,-1 1-1,0 0 1,0 0 0,-1-5-1,0 7-44,1 1-1,0-1 1,-1 1-1,1-1 1,-1 1-1,1 0 1,-1-1-1,1 1 1,-1 0-1,1-1 1,-1 1-1,1 0 1,-1 0-1,1 0 1,-1-1-1,0 1 1,1 0-1,-1 0 1,1 0-1,-1 0 1,0 0-1,1 0 1,-1 0-1,1 0 0,-1 0 1,1 0-1,-1 0 1,0 1-1,1-1 1,-1 0-1,1 0 1,-1 1-1,1-1 1,-1 0-1,1 1 1,-1-1-1,1 0 1,-1 1-1,1-1 1,0 1-1,-1 0 1,-19 18-45,17-14 43,0 0 0,1 0 0,-1 0 0,1 1 0,0-1 1,1 0-1,-1 1 0,1 0 0,0-1 0,1 1 0,-1-1 0,1 1 0,0 0 0,0-1 0,1 1 0,0 0 0,2 9 0,-1-11-24,0 0 0,0-1 1,0 1-1,0-1 0,0 0 1,1 0-1,-1 0 0,1 0 1,0 0-1,0 0 0,0-1 1,0 0-1,0 1 0,1-1 1,-1 0-1,1 0 0,0-1 0,-1 1 1,1-1-1,0 0 0,0 0 1,0 0-1,0 0 0,0-1 1,0 0-1,4 0 0,33-1-2414,0-12-2579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8.418"/>
    </inkml:context>
    <inkml:brush xml:id="br0">
      <inkml:brushProperty name="width" value="0.025" units="cm"/>
      <inkml:brushProperty name="height" value="0.025" units="cm"/>
    </inkml:brush>
  </inkml:definitions>
  <inkml:trace contextRef="#ctx0" brushRef="#br0">0 149 17489,'0'0'950,"5"-12"144,1-1-696,1 0 1,0 0-1,0 1 0,1 0 0,11-12 0,-16 20-288,0 0-1,1 0 0,-1 1 0,1-1 1,0 1-1,0 0 0,0 0 1,0 0-1,0 0 0,0 1 1,1 0-1,0 0 0,-1 0 1,1 0-1,0 1 0,0 0 0,0 0 1,0 0-1,0 0 0,0 1 1,7 0-1,-10 1-86,-1-1-1,0 1 1,1 0 0,-1 0-1,0 0 1,0 0 0,0 0-1,0 0 1,0 0 0,0 0-1,0 0 1,0 1 0,-1-1 0,1 0-1,0 0 1,-1 1 0,1-1-1,-1 1 1,1-1 0,-1 0-1,0 1 1,1-1 0,-1 1-1,0-1 1,0 1 0,0-1-1,0 1 1,-1 2 0,-4 49 300,5-48-274,-6 22 79,-1 0-1,-15 38 1,14-46 40,1 0 1,1 0-1,1 1 1,1 0-1,-4 40 1,8-58-152,0 0 0,0 0 0,0 0 0,0-1 1,0 1-1,0 0 0,1 0 0,-1 0 0,1-1 0,-1 1 1,1 0-1,-1 0 0,1-1 0,0 1 0,0 0 0,0-1 1,0 1-1,0-1 0,0 0 0,1 1 0,-1-1 0,0 0 1,1 0-1,1 2 0,0-2-6,0 0 0,1 0 0,-1-1 0,0 1-1,0-1 1,0 1 0,1-1 0,-1 0 0,0-1 0,0 1 0,1 0 0,-1-1 0,6-1 0,5-3 22,-1 0 0,1-1 0,-1 0 0,0-1 0,0 0 0,15-12 0,-1-2-1342,39-38 0,-63 57 835,-1 0 0,0-1 0,0 1-1,1-1 1,-1 0 0,-1 1 0,1-1-1,0 0 1,-1 0 0,1 0 0,1-7 0,-2-1-4721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8.761"/>
    </inkml:context>
    <inkml:brush xml:id="br0">
      <inkml:brushProperty name="width" value="0.025" units="cm"/>
      <inkml:brushProperty name="height" value="0.025" units="cm"/>
    </inkml:brush>
  </inkml:definitions>
  <inkml:trace contextRef="#ctx0" brushRef="#br0">1 185 14061,'0'0'4645,"87"-20"-3973,-39-3-479,17-2-129,-1-5-64,-2 1-993,-10 0-3428,-7 0-5316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9.153"/>
    </inkml:context>
    <inkml:brush xml:id="br0">
      <inkml:brushProperty name="width" value="0.025" units="cm"/>
      <inkml:brushProperty name="height" value="0.025" units="cm"/>
    </inkml:brush>
  </inkml:definitions>
  <inkml:trace contextRef="#ctx0" brushRef="#br0">97 1 16335,'0'0'1089,"-9"9"481,-3 2-1064,1 0 1,0 2-1,-10 14 0,17-21-358,0 0 0,0 1 0,1-1 0,0 1 0,0-1 0,0 1 0,1 0 0,0 0 0,1 1 0,-1-1 0,1 11 0,1-17-149,0 0 0,0-1 0,0 1 0,1 0 1,-1 0-1,0-1 0,0 1 0,1 0 0,-1 0 0,1-1 0,-1 1 0,1 0 1,-1-1-1,1 1 0,-1 0 0,1-1 0,0 1 0,-1-1 0,1 1 1,0-1-1,-1 1 0,1-1 0,0 0 0,0 1 0,-1-1 0,1 0 0,0 0 1,0 1-1,0-1 0,-1 0 0,1 0 0,1 0 0,34 1-20,-25-1 39,194-5-2490,-203 5 2445,1 0 0,-1 0 0,0 0 0,1 0 0,-1 0 0,1 1-1,-1-1 1,0 1 0,1 0 0,-1-1 0,0 1 0,0 0 0,0 0 0,1 1 0,-1-1 0,0 0-1,0 1 1,-1-1 0,1 1 0,2 2 0,-3-2 130,0 1 0,0-1 0,0 1 0,0-1 0,0 0 0,-1 1 0,1 0-1,-1-1 1,0 1 0,0-1 0,0 1 0,0-1 0,0 1 0,-1-1 0,1 1 0,-1-1 0,1 1 0,-1-1 0,-2 4 0,-2 6 511,-1 0 0,0-1 0,-1 0 0,-1 0 0,1-1 0,-2 0 0,1 0 0,-14 10 0,-5 5 637,-50 34 1,29-32-756,46-26-538,-1 1 1,1-1-1,-1 0 1,0 0 0,1 0-1,-1-1 1,0 1-1,0-1 1,0 1-1,1-1 1,-1 0 0,0 0-1,0 0 1,0 0-1,1-1 1,-5 0-1,6-1-363,0 0-1,0 1 0,0-1 0,0 0 0,1 0 0,-1 1 1,0-1-1,1 0 0,0 0 0,-1 0 0,1 0 1,0 0-1,0 0 0,0 0 0,0 0 0,0 0 1,0 0-1,1-3 0,0-1-1642,0-14-5656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4:09.518"/>
    </inkml:context>
    <inkml:brush xml:id="br0">
      <inkml:brushProperty name="width" value="0.025" units="cm"/>
      <inkml:brushProperty name="height" value="0.025" units="cm"/>
    </inkml:brush>
  </inkml:definitions>
  <inkml:trace contextRef="#ctx0" brushRef="#br0">0 814 13613,'0'0'4324,"13"4"-3486,-6-1-672,0-1 0,0-1 0,0 1 1,0-1-1,1-1 0,-1 1 0,0-1 0,0 0 0,1-1 0,-1 0 0,0 0 1,0-1-1,0 1 0,0-1 0,0-1 0,9-4 0,120-64 2301,171-121-1,-193 116-1735,455-284-1169,-565 358 354,23-15-2123,-1-1 0,29-25 0,-31 12-5165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0:56.321"/>
    </inkml:context>
    <inkml:brush xml:id="br0">
      <inkml:brushProperty name="width" value="0.025" units="cm"/>
      <inkml:brushProperty name="height" value="0.025" units="cm"/>
    </inkml:brush>
  </inkml:definitions>
  <inkml:trace contextRef="#ctx0" brushRef="#br0">2315 84 12268,'-38'-16'40,"-1"1"0,-1 2 1,1 2-1,-2 2 0,1 1 1,-1 2-1,-1 2 0,1 2 1,-66 5-1,75 0-95,1 1-1,0 1 1,0 2-1,0 1 1,1 1-1,0 2 1,1 1-1,0 1 0,1 1 1,1 2-1,0 1 1,1 1-1,-27 25 1,9 0-11,3 2 0,1 2 0,3 1 0,-33 57 0,-108 222 113,7 38-21,16 7 0,17 6 0,16 7 0,17 4 0,18 4 0,-55 585-1,60 1403-51,98-2036 19,110 628 1,-73-729 117,10-1 0,11-4 1,134 296-1,-161-431-52,6-3-1,3-1 0,5-4 1,3-2-1,92 101 0,-113-150-44,2-1 0,2-2-1,2-3 1,77 48 0,-84-62-37,2-2 1,0-2-1,1-2 1,1-2 0,1-2-1,66 12 1,-59-19-10,1-1 1,0-3-1,0-3 0,0-1 1,0-4-1,-1-1 1,63-15-1,-45 2-134,-1-3 1,-1-4-1,-1-2 0,111-61 1,-76 26-133,-3-4 1,112-95-1,154-180-146,-170 129 446,-9-8 0,-9-9 0,-11-7 1,-10-7-1,-11-7 0,147-344 1,-190 334 289,-11-5 0,-12-3 0,72-432 0,-94 284 330,7-720 0,-68 857-669,-13 1 0,-12 1-1,-100-442 1,81 542 71,-7 2 0,-8 2 0,-8 3 0,-6 3 0,-8 4 0,-158-233 0,181 313 49,-4 2-1,-4 3 0,-2 3 1,-4 4-1,-3 2 1,-118-79-1,126 103-52,-1 3-1,-3 4 1,-1 3 0,-1 3-1,-2 3 1,-1 4-1,-1 3 1,-122-17-1,97 27-96,-1 4 0,1 6 0,-1 3 0,1 6 0,0 4 0,0 4 0,-109 32 0,96-13-534,1 6-1,2 4 0,1 6 0,3 4 0,-181 122 1,23 16-1861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48.427"/>
    </inkml:context>
    <inkml:brush xml:id="br0">
      <inkml:brushProperty name="width" value="0.025" units="cm"/>
      <inkml:brushProperty name="height" value="0.025" units="cm"/>
    </inkml:brush>
  </inkml:definitions>
  <inkml:trace contextRef="#ctx0" brushRef="#br0">1 30 5830,'0'0'5188,"57"1"-4835,-27-6 319,9 0 514,1 0 319,8 1-576,0 0-160,2 3-417,-4 1-192,-1 0-128,-7 0-288,-8 0-1858,-5-6-3267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49.010"/>
    </inkml:context>
    <inkml:brush xml:id="br0">
      <inkml:brushProperty name="width" value="0.025" units="cm"/>
      <inkml:brushProperty name="height" value="0.025" units="cm"/>
    </inkml:brush>
  </inkml:definitions>
  <inkml:trace contextRef="#ctx0" brushRef="#br0">1 58 11339,'0'0'3459,"77"-25"-2626,-29 14 352,20 0-673,5 3-127,14 6-129,1 2-128,1 0-96,0 10-64,-5 5-2370,-11-1-2563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4.373"/>
    </inkml:context>
    <inkml:brush xml:id="br0">
      <inkml:brushProperty name="width" value="0.025" units="cm"/>
      <inkml:brushProperty name="height" value="0.025" units="cm"/>
    </inkml:brush>
  </inkml:definitions>
  <inkml:trace contextRef="#ctx0" brushRef="#br0">81 1 11339,'0'0'1617,"-9"5"652,3-1-1918,-1 1 1,1-1-1,0 1 0,0 0 0,1 1 1,-1-1-1,-5 9 0,8-10-151,1-1-1,0 0 0,0 1 1,1-1-1,-1 1 1,1-1-1,0 1 1,0-1-1,0 1 1,0 0-1,0 0 1,1 0-1,0 0 1,0-1-1,0 1 0,0 0 1,0 0-1,1 0 1,0-1-1,1 7 1,0-7-104,0 0-1,0-1 1,0 1 0,0 0 0,1-1 0,-1 0 0,1 1-1,-1-1 1,1 0 0,0 0 0,0-1 0,0 1 0,0 0-1,0-1 1,0 0 0,0 0 0,1 0 0,-1 0 0,0 0-1,1-1 1,-1 1 0,0-1 0,6 0 0,6 1 113,0-1 1,0 0 0,30-5 0,-37 3-183,-1-1 1,0 1 0,1-1 0,-1 0-1,0-1 1,0 0 0,-1 0 0,1-1-1,-1 1 1,9-10 0,-13 13-23,0 0-1,-1-1 1,1 1 0,-1-1 0,0 1 0,1-1 0,-1 0-1,0 1 1,0-1 0,0 0 0,0 0 0,0 0 0,0 0-1,-1 0 1,1 0 0,-1 0 0,1 0 0,-1 0 0,0 0-1,0 0 1,0 0 0,0 0 0,0 0 0,0 0 0,-1 0 0,1 0-1,-1 0 1,1 0 0,-1 0 0,0 0 0,0 0 0,0 0-1,0 0 1,0 1 0,0-1 0,0 0 0,0 1 0,-1-1-1,1 1 1,-1-1 0,1 1 0,-1 0 0,-2-2-1,-3-2-1,1 1-1,-1 0 0,0 0 1,-1 1-1,1 0 1,-1 0-1,1 0 0,-1 1 1,0 1-1,0-1 0,0 1 1,0 0-1,0 1 0,0 0 1,-9 1-1,13 0-68,0-1-1,0 1 1,0 0 0,0 0-1,0 0 1,0 1 0,1-1-1,-1 1 1,0 0 0,1 0 0,-1 0-1,1 1 1,0-1 0,0 1-1,0 0 1,0 0 0,0 0-1,1 0 1,-1 0 0,1 1 0,0-1-1,0 1 1,0-1 0,0 1-1,1 0 1,0 0 0,-1-1-1,1 1 1,1 0 0,-2 8 0,2 40-3457,1-48 2821,0 0 0,0 0-1,0 0 1,0 0 0,1 0-1,-1-1 1,1 1 0,0 0-1,0-1 1,4 5 0,21 21-8230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49.984"/>
    </inkml:context>
    <inkml:brush xml:id="br0">
      <inkml:brushProperty name="width" value="0.025" units="cm"/>
      <inkml:brushProperty name="height" value="0.025" units="cm"/>
    </inkml:brush>
  </inkml:definitions>
  <inkml:trace contextRef="#ctx0" brushRef="#br0">156 14 6983,'0'0'11824,"-2"-4"-11514,2 4-299,0-1-1,0 1 1,-1-1 0,1 1 0,0-1 0,0 1-1,-1-1 1,1 1 0,-1-1 0,1 1 0,-1-1 0,1 1-1,0-1 1,-1 1 0,1 0 0,-1-1 0,0 1 0,1 0-1,-1-1 1,1 1 0,-1 0 0,1 0 0,-1 0-1,0-1 1,1 1 0,-1 0 0,0 0 0,1 0 0,-1 0-1,1 0 1,-1 0 0,0 0 0,1 0 0,-1 0-1,1 1 1,-2-1 0,-31 18 208,20-8-143,1 1 1,-21 23 0,29-29-33,-1 0 0,1 0 0,0 1 0,0-1 0,1 1 0,0 0 0,0 0 1,0 0-1,1 1 0,0-1 0,0 1 0,0-1 0,1 1 0,0 8 1,1-14-40,0-1 0,0 1 0,0 0 0,0-1 0,0 1 0,1-1 0,-1 1 0,0 0 0,1-1 0,-1 1 1,0-1-1,1 1 0,-1-1 0,1 1 0,-1-1 0,0 1 0,1-1 0,-1 0 0,1 1 0,0-1 0,-1 0 0,1 1 1,-1-1-1,1 0 0,-1 0 0,1 0 0,0 1 0,-1-1 0,2 0 0,27 1 159,26-14 165,-33 3-283,1-1 0,-1-1-1,-1-1 1,0 0 0,-1-2-1,0 0 1,-1-2 0,18-20 0,-23 24 201,-23 32 171,-4 7-187,6-8-220,1 1 0,-5 31-1,10-43-7,0-1-1,0 0 1,1 0-1,-1 1 1,2-1-1,-1 0 1,1 0-1,0 1 1,0-1-1,0 0 0,1 0 1,3 8-1,-3-12-45,0 0 0,0 1 0,0-1 1,1 0-1,-1 0 0,1 0 0,-1 0 0,1-1 0,-1 1 0,1-1 0,0 1 0,0-1 0,0 0 0,0 0 0,0 0 0,0-1 0,0 1 0,0-1 0,4 1 0,2-1-389,0 1 1,0-1-1,0-1 1,0 1-1,13-4 1,13-11-3904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52.240"/>
    </inkml:context>
    <inkml:brush xml:id="br0">
      <inkml:brushProperty name="width" value="0.025" units="cm"/>
      <inkml:brushProperty name="height" value="0.025" units="cm"/>
    </inkml:brush>
  </inkml:definitions>
  <inkml:trace contextRef="#ctx0" brushRef="#br0">0 279 15086,'48'-39'3406,"22"-14"-3046,-1-3-1,69-75 1,-154 158-105,1 0 0,2 1 1,1 0-1,1 1 0,-12 50 1,22-78-335,1 1 0,0 0 0,0-1 0,0 1 0,0 0 0,0 0 0,0-1-1,0 1 1,0 0 0,1 0 0,-1-1 0,1 1 0,-1 0 0,1-1 0,0 1 0,0-1 0,-1 1 0,1-1 0,0 1 0,2 1 0,-1-2-237,-1 0-1,1 0 1,0-1-1,-1 1 1,1 0-1,0-1 1,0 0-1,-1 1 0,1-1 1,0 0-1,0 0 1,0 0-1,-1 0 1,1 0-1,0 0 1,0-1-1,0 1 1,-1 0-1,1-1 1,2 0-1,18-10-4888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52.584"/>
    </inkml:context>
    <inkml:brush xml:id="br0">
      <inkml:brushProperty name="width" value="0.025" units="cm"/>
      <inkml:brushProperty name="height" value="0.025" units="cm"/>
    </inkml:brush>
  </inkml:definitions>
  <inkml:trace contextRef="#ctx0" brushRef="#br0">227 0 5541,'0'0'13239,"-5"10"-11941,-76 125 1326,-29 52-3988,109-186 1157,-11 18-922,4-10-1461,1-9-4006,4-6 809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52.914"/>
    </inkml:context>
    <inkml:brush xml:id="br0">
      <inkml:brushProperty name="width" value="0.025" units="cm"/>
      <inkml:brushProperty name="height" value="0.025" units="cm"/>
    </inkml:brush>
  </inkml:definitions>
  <inkml:trace contextRef="#ctx0" brushRef="#br0">119 16 10346,'0'0'8248,"-10"-4"-7287,9 3-938,-1 0-3,0-1 1,0 1 0,0 0 0,0 0-1,0 0 1,0 0 0,0 1 0,0-1-1,0 1 1,-1-1 0,1 1 0,0-1-1,0 1 1,-1 0 0,1 0-1,0 1 1,0-1 0,-1 0 0,1 1-1,0-1 1,0 1 0,0-1 0,0 1-1,0 0 1,0 0 0,0 0 0,0 0-1,0 1 1,0-1 0,0 0 0,1 1-1,-1-1 1,0 1 0,1 0 0,0 0-1,-1-1 1,-1 4 0,-1 1 11,1 0 1,-1 1-1,1-1 0,0 1 1,0 0-1,1-1 1,0 1-1,0 1 0,1-1 1,-1 0-1,2 0 1,-1 0-1,1 1 0,1 11 1,0-17-14,0 0-1,0 1 1,1-1 0,-1 0 0,1 0 0,-1 0 0,1 0 0,0-1 0,0 1-1,0 0 1,0-1 0,0 1 0,0-1 0,0 0 0,0 0 0,0 1-1,1-1 1,-1-1 0,1 1 0,-1 0 0,0-1 0,1 1 0,-1-1 0,1 0-1,-1 0 1,1 0 0,4 0 0,-2 0 11,0 1-1,1-1 1,-1 0-1,0-1 1,1 0 0,-1 1-1,0-2 1,1 1-1,-1 0 1,0-1-1,0 0 1,6-4 0,-9 5 0,0-1 1,0 0-1,0 0 1,0 0-1,-1 0 1,1 0 0,0 0-1,-1 0 1,0-1-1,0 1 1,1-1 0,-1 1-1,-1-1 1,1 1-1,0-1 1,-1 1-1,1-1 1,-1 1 0,0-1-1,0-4 1,0 5-17,-1 1 0,1-1 0,-1 1 0,1-1 0,-1 1 0,0-1 0,0 1 0,0-1 0,0 1 0,0-1 0,0 1 0,-1 0 0,1 0 0,0 0 0,0 0 0,-1 0 0,1 0 0,-1 0 0,1 0 0,-1 0 0,0 1 0,1-1 0,-1 1 0,1-1 0,-1 1 0,0-1 0,1 1 0,-1 0 1,0 0-1,0 0 0,1 0 0,-4 1 0,1-1-44,1 1 1,-1 0-1,1 0 1,0 0-1,0 1 0,-1-1 1,1 1-1,0-1 1,0 1-1,1 0 1,-1 0-1,0 1 1,1-1-1,-1 0 1,1 1-1,0 0 1,-1-1-1,1 1 1,1 0-1,-1 0 0,0 0 1,1 1-1,-3 4 1,2-2-315,0 0 1,0 1 0,0-1-1,1 0 1,-2 12-1,3-14-220,0-1 1,0 1-1,0 0 0,0 0 0,1-1 0,0 1 0,0 0 0,0-1 1,2 7-1,13 9-5442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53.274"/>
    </inkml:context>
    <inkml:brush xml:id="br0">
      <inkml:brushProperty name="width" value="0.025" units="cm"/>
      <inkml:brushProperty name="height" value="0.025" units="cm"/>
    </inkml:brush>
  </inkml:definitions>
  <inkml:trace contextRef="#ctx0" brushRef="#br0">91 0 14318,'0'0'1510,"-8"8"-47,7-7-1400,-11 10 759,1 0-1,-19 23 0,27-28-749,-1-1 1,1 0 0,0 1-1,0 0 1,1 0-1,-1 0 1,2 0-1,-1 0 1,0 0-1,1 0 1,0 0-1,0 9 1,1-11-46,1 0 1,-1-1 0,1 1-1,-1 0 1,1 0-1,0-1 1,1 1-1,-1 0 1,0-1-1,1 0 1,0 1-1,0-1 1,0 0-1,3 4 1,-4-6 40,0 0 0,1 0 0,-1 1 1,1-1-1,-1 0 0,0 0 0,1-1 1,0 1-1,-1 0 0,1 0 0,-1-1 1,1 1-1,0-1 0,0 1 0,-1-1 1,1 0-1,0 0 0,0 0 0,-1 0 1,1 0-1,0 0 0,0 0 0,-1 0 1,1-1-1,0 1 0,0-1 0,-1 1 1,1-1-1,-1 0 0,1 0 0,0 0 1,-1 1-1,3-3 0,-1 0 47,0 0-1,0-1 1,0 1-1,0-1 1,0 1-1,-1-1 1,0 0-1,0 0 1,0 0 0,0 0-1,0 0 1,-1 0-1,0 0 1,0-1-1,0 1 1,0 0-1,-1-1 1,0 1-1,0-1 1,0 1-1,0-1 1,-1 1-1,1 0 1,-1-1 0,0 1-1,-1 0 1,1 0-1,-1-1 1,1 1-1,-1 0 1,-1 1-1,-4-8 1,-8 0-1461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53.635"/>
    </inkml:context>
    <inkml:brush xml:id="br0">
      <inkml:brushProperty name="width" value="0.025" units="cm"/>
      <inkml:brushProperty name="height" value="0.025" units="cm"/>
    </inkml:brush>
  </inkml:definitions>
  <inkml:trace contextRef="#ctx0" brushRef="#br0">1 161 13837,'0'0'8584,"55"-27"-8584,-37 21-993,3 0-2306,-3-6-4100</inkml:trace>
  <inkml:trace contextRef="#ctx0" brushRef="#br0" timeOffset="1">272 1 14189,'0'0'2531,"-25"53"-1122,21-29-704,4 4-513,0 2-128,6 3-96,5 2-480,-1-1-1602,-3-5-2146,-1-8-129,-1-7-2753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54.120"/>
    </inkml:context>
    <inkml:brush xml:id="br0">
      <inkml:brushProperty name="width" value="0.025" units="cm"/>
      <inkml:brushProperty name="height" value="0.025" units="cm"/>
    </inkml:brush>
  </inkml:definitions>
  <inkml:trace contextRef="#ctx0" brushRef="#br0">95 259 8520,'-7'-14'1559,"-4"-4"-1060,-37-73 3493,43 80-3423,0 0 0,1 0 0,0 0 0,1-1 0,1 1 0,-1-1 0,1-14 0,2 25-557,0-1 0,1 0 0,-1 1 0,1-1 1,0 1-1,0-1 0,-1 1 0,1-1 0,0 1 0,0 0 0,0 0 0,0-1 0,1 1 0,-1 0 0,0 0 1,0 0-1,1 0 0,-1 0 0,1 0 0,-1 1 0,1-1 0,-1 0 0,1 1 0,-1-1 0,1 1 0,0-1 1,-1 1-1,1 0 0,-1 0 0,1 0 0,0 0 0,-1 0 0,3 0 0,60 3 132,-42 2 18,-1 0 1,0 1-1,0 1 0,-1 1 0,0 1 0,0 1 0,29 19 1,-48-29-123,0 1 0,-1-1 1,1 1-1,0-1 1,-1 1-1,1 0 1,0-1-1,-1 1 1,1 0-1,-1 0 1,1-1-1,-1 1 0,1 0 1,-1 0-1,0 0 1,1-1-1,-1 1 1,0 0-1,0 0 1,1 0-1,-1 0 1,0 0-1,0 0 0,0 0 1,0 0-1,0 0 1,-1-1-1,1 1 1,0 0-1,0 0 1,0 0-1,-1 0 1,1 0-1,-1 0 1,1-1-1,0 1 0,-1 0 1,1 0-1,-1-1 1,0 1-1,1 0 1,-1-1-1,0 1 1,1 0-1,-1-1 1,-1 1-1,-42 27 1536,36-23-1503,-26 13 361,24-14-335,-1 1 0,1 0 1,0 0-1,1 1 0,-1 1 1,1 0-1,1 0 0,-1 1 1,1 0-1,-9 12 0,16-19-130,0 0 0,1 0 0,-1 0 0,0 0 0,1 0 0,-1 0 1,1 1-1,0-1 0,-1 0 0,1 0 0,0 1 0,0-1 0,0 0 0,0 0 0,0 1 0,0-1 0,0 0 0,0 0 0,0 1 0,1-1 0,-1 0 0,0 0 0,1 1 0,-1-1 0,1 0 0,0 1 0,1 0-109,0-1 1,-1 1-1,1-1 0,0 0 0,0 0 0,0 0 0,0 0 1,0 0-1,0 0 0,0 0 0,0-1 0,0 1 1,4 0-1,9 0-1598,-1 0 1,0-1-1,23-2 1,-35 1 1241,5 1-459,0-1 1,0-1-1,-1 0 0,1 0 0,0 0 0,-1 0 0,9-6 0,8-5 94,10-5 12842,-33 19-11750,-1 0 0,0 1 0,1-1 0,-1 0 0,1 1 0,-1-1 0,1 1 0,0-1 0,0 0-1,0 1 1,-1-1 0,1 1 0,0-1 0,1 1 0,-1-1 0,0 0 0,0 1 0,1 2 0,5-3-216,1-1 1,-1 0-1,0 0 1,0 0-1,0 0 0,0-1 1,0 0-1,0-1 1,-1 1-1,1-1 0,0 0 1,-1-1-1,1 1 1,-1-1-1,6-4 0,-4 4-412,-1-1 1,1 1-1,0 0 0,0 0 0,0 1 0,1 0 0,-1 0 0,14-1 0,-21 7-237,0-4 480,0 1 0,0 0-1,0-1 1,0 1 0,0 0 0,0-1-1,0 1 1,0 0 0,0 0 0,0-1-1,0 1 1,1 0 0,-1-1 0,0 1-1,0-1 1,1 1 0,-1 0 0,0-1-1,1 1 1,-1-1 0,0 1 0,1-1-1,-1 1 1,1-1 0,-1 1 0,1-1-1,-1 1 1,1-1 0,-1 0 0,1 1-1,0-1 1,-1 0 0,1 1 0,0-1-1,0 0 1,2 0-233,-1 0 0,1 0 0,0 0-1,0 0 1,0-1 0,-1 1 0,1-1 0,0 0-1,-1 0 1,1 0 0,-1 0 0,1 0 0,-1-1-1,0 1 1,1-1 0,3-3 0,15-11-4540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2:54.638"/>
    </inkml:context>
    <inkml:brush xml:id="br0">
      <inkml:brushProperty name="width" value="0.025" units="cm"/>
      <inkml:brushProperty name="height" value="0.025" units="cm"/>
    </inkml:brush>
  </inkml:definitions>
  <inkml:trace contextRef="#ctx0" brushRef="#br0">0 245 1409,'10'-16'1649,"-1"0"-1,0-1 0,-1 0 0,10-32 1,-11-4 7993,-17 88-8168,0-9-1549,5 9 804,3 33-4237,2-64 3310,0-1 0,1 0 0,0 1-1,-1-1 1,1 0 0,0 0 0,1 0 0,-1 1-1,1-1 1,-1 0 0,1-1 0,3 5-1,-4-5 286,1-1-1,-1 0 1,1 0-1,-1 0 1,1 0 0,0 0-1,-1-1 1,1 1-1,0 0 1,0-1-1,0 1 1,-1-1-1,1 0 1,0 1-1,0-1 1,0 0-1,0 0 1,0 0-1,-1 0 1,1-1-1,0 1 1,0 0-1,0-1 1,2 0-1,9-5-242,0-1 0,0 0 0,0 0 0,-1-1-1,0-1 1,-1 0 0,0-1 0,0 0 0,-1 0 0,0-1 0,9-14-1,-7 9 238,-1 1 0,-1-2 0,0 1-1,-1-1 1,7-21 0,-13 30 657,-1 1 1,0 0 0,-1-1 0,0 0-1,0-10 1,-16 54 937,7-8-1606,1-1-1,1 1 1,2 0-1,0 0 0,2 1 1,2-1-1,3 46 1,14-34-131,-17-38 58,1-1 1,-1 0 0,1 0-1,0 0 1,-1 1-1,1-1 1,0 0 0,0 0-1,0 0 1,0 0-1,0 0 1,0 0 0,0 0-1,0-1 1,0 1-1,1 0 1,-1-1-1,0 1 1,0-1 0,1 1-1,-1-1 1,0 1-1,1-1 1,-1 0 0,0 0-1,1 0 1,1 0-1,-3-31 57,-8 6-143,0 0-1,-2 1 1,-19-35 0,20 40 99,0 5 42,7 10 18,0 0 0,0 1 0,0-1 0,0 0 1,0 0-1,1 0 0,-1 0 0,0-8 0,39 21 64,-11 2-160,-9-4-762,0 0 0,0-1 0,1-1-1,20 4 1,-1-6-4161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37.683"/>
    </inkml:context>
    <inkml:brush xml:id="br0">
      <inkml:brushProperty name="width" value="0.025" units="cm"/>
      <inkml:brushProperty name="height" value="0.025" units="cm"/>
    </inkml:brush>
  </inkml:definitions>
  <inkml:trace contextRef="#ctx0" brushRef="#br0">307 336 1313,'-50'-36'4477,"2"-1"0,-43-45 1,166 145-2979,-27-24-842,1511 1176 859,-1501-1173-1513,211 161-235,-256-187-5,-13-16 226,0 0 1,0 1-1,0-1 1,-1 0-1,1 1 0,0-1 1,0 0-1,0 1 1,0-1-1,0 0 1,-1 0-1,1 1 0,0-1 1,0 0-1,0 0 1,-1 1-1,1-1 0,0 0 1,0 0-1,-1 0 1,1 1-1,0-1 1,0 0-1,-1 0 0,1 0 1,0 0-1,-1 0 1,1 0-1,0 0 1,-1 0-1,1 1 0,0-1 1,-1 0-1,-39-4-198,1-10 243,0-1 0,2-2 1,0-2-1,1-1 0,-37-28 0,31 22 12,-115-80-47,-257-225 1,-108-169-44,218 203-7,179 172-81,-129-113-2854,244 232 3113,7 7 56,8 7 233,51 65-263,110 108 0,-103-115 32,537 534 380,-476-490-499,4-7-1,5-4 1,169 93 0,-210-141-36,366 215-605,-439-255 650,-3-2-1367,-29-14-310,-15-8-287,-5-3-1058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39.003"/>
    </inkml:context>
    <inkml:brush xml:id="br0">
      <inkml:brushProperty name="width" value="0.025" units="cm"/>
      <inkml:brushProperty name="height" value="0.025" units="cm"/>
    </inkml:brush>
  </inkml:definitions>
  <inkml:trace contextRef="#ctx0" brushRef="#br0">42 12 10346,'0'0'1286,"-9"5"513,-23 15-90,32-20-1671,0 0 0,1 1 0,-1-1 0,0 0 1,1 0-1,-1 0 0,0 0 0,1 0 0,-1 0 1,0 0-1,0 1 0,1-1 0,-1 0 0,0 0 1,0 0-1,1 1 0,-1-1 0,0 0 0,0 0 1,0 1-1,1-1 0,-1 0 0,0 1 0,0-1 1,0 0-1,0 0 0,0 1 0,1-1 0,-1 0 1,0 1-1,0-1 0,0 0 0,0 1 0,0-1 1,0 0-1,0 1 0,0-1 0,0 0 0,0 1 1,-1-1-1,1 0 0,0 0 0,0 1 0,0-1 1,0 0-1,0 1 0,0-1 0,-1 0 0,1 0 1,0 1-1,0-1 0,-1 0 0,1 0 0,0 1 1,0-1-1,-1 0 0,1 0 0,0 0 0,0 0 1,-1 1-1,1-1 0,-1 0 0,32 2 120,-28-2 107,128-2 754,147-22 1,-3 0-4047,-266 24 2011,5-1-621,-6-2-2783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4.765"/>
    </inkml:context>
    <inkml:brush xml:id="br0">
      <inkml:brushProperty name="width" value="0.025" units="cm"/>
      <inkml:brushProperty name="height" value="0.025" units="cm"/>
    </inkml:brush>
  </inkml:definitions>
  <inkml:trace contextRef="#ctx0" brushRef="#br0">181 14 13196,'-13'6'2472,"3"-2"-1956,-13 6 506,1 0 0,-1 2 1,2 0-1,-39 31 0,59-43-987,1 0 1,-1 0-1,1 0 1,-1 1 0,1-1-1,-1 0 1,1 1-1,0-1 1,-1 0-1,1 1 1,0-1-1,-1 0 1,1 1 0,0-1-1,-1 1 1,1-1-1,0 1 1,0-1-1,-1 1 1,1-1-1,0 1 1,0-1-1,0 1 1,0-1 0,0 1-1,0-1 1,0 1-1,0-1 1,0 1-1,0-1 1,0 1-1,0-1 1,0 1 0,0-1-1,0 1 1,1-1-1,-1 1 1,0-1-1,0 1 1,1-1-1,23 4 970,34-13 211,-40 4-1147,-1 0 0,0-1-1,-1 0 1,1-2 0,-2 0 0,1-1 0,-1 0-1,21-17 1,-35 25-64,0 1 0,-1 0 0,1-1 0,0 1 0,-1-1 0,1 1 0,-1 0 0,1-1 0,-1 0 0,1 1 0,-1-1 0,1 1 0,-1-1 1,0 1-1,1-1 0,-1 0 0,0 1 0,1-1 0,-1 0 0,0 0 0,0 1 0,0-1 0,1 0 0,-1 1 0,0-1 0,0 0 0,0 0 0,0 1 0,-1-1 0,1 0 0,0 0 0,0 1 0,0-1 0,0 0 0,-1 1 0,1-1 0,0 0 0,-1 1 0,1-1 0,0 1 0,-1-1 0,1 0 0,-1 1 0,1-1 0,-1 1 0,1-1 0,-1 1 0,0-1 0,1 1 0,-1 0 0,1-1 0,-1 1 0,0 0 0,1-1 0,-1 1 0,0 0 0,0 0 0,1 0 0,-2-1 0,-49-5 232,43 5-241,-27 1 368,12 0-1291,8-1-2941,22 2-2100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39.363"/>
    </inkml:context>
    <inkml:brush xml:id="br0">
      <inkml:brushProperty name="width" value="0.025" units="cm"/>
      <inkml:brushProperty name="height" value="0.025" units="cm"/>
    </inkml:brush>
  </inkml:definitions>
  <inkml:trace contextRef="#ctx0" brushRef="#br0">327 250 9513,'0'0'534,"-6"-10"245,4 7-722,-1-1 29,0 0-1,0 1 0,1-1 0,0-1 1,0 1-1,0 0 0,0 0 0,0-1 1,1 1-1,0-1 0,0 1 0,0-1 1,1 0-1,-1 1 0,1-1 0,0 0 1,0 1-1,1-1 0,0 0 0,0 1 1,0-1-1,2-5 0,2 0 150,0 1-1,1-1 1,0 1-1,1 0 1,-1 1 0,2 0-1,-1 0 1,1 0-1,1 1 1,-1 0-1,1 1 1,0 0 0,1 0-1,0 1 1,-1 0-1,12-3 1,-21 8-221,0 0 0,0 0 0,1 0 0,-1 0 0,0 0 0,0 0 0,0 0 0,0 0 0,1 0 0,-1 0 0,0 0 0,0 0 1,0 0-1,0 0 0,0 0 0,1 0 0,-1 0 0,0 0 0,0 1 0,0-1 0,0 0 0,0 0 0,1 0 0,-1 0 0,0 0 0,0 0 0,0 1 0,0-1 0,0 0 0,0 0 0,0 0 0,0 0 0,0 1 0,0-1 0,0 0 1,0 0-1,0 0 0,0 0 0,0 1 0,0-1 0,0 0 0,0 0 0,0 0 0,0 0 0,0 1 0,0-1 0,0 0 0,0 0 0,0 0 0,0 0 0,-5 16 293,-10 15-54,-12-3 255,0 0 0,-2-2 1,-1 0-1,0-3 0,-64 38 1,-58 45 925,147-102-1434,0 1-1,1-1 1,0 1-1,0-1 1,0 2 0,-4 5-1,7-10-4,1-1 0,0 1 0,-1 0 0,1 0 0,0 0 0,-1-1 0,1 1 0,0 0-1,0 0 1,-1 0 0,1-1 0,0 1 0,0 0 0,0 0 0,0 0 0,0 0 0,0-1 0,1 1 0,-1 0-1,0 0 1,0 0 0,1 0 0,-1-1 0,0 1 0,1 0 0,-1 0 0,0-1 0,1 1 0,-1 0-1,1-1 1,0 1 0,-1 0 0,1-1 0,-1 1 0,1-1 0,0 1 0,0-1 0,-1 1 0,1-1 0,0 0-1,0 1 1,-1-1 0,1 0 0,0 0 0,0 1 0,0-1 0,-1 0 0,1 0 0,0 0 0,0 0-1,0 0 1,0 0 0,0 0 0,0-1 0,30 4-6,0-2 0,0-1-1,-1-1 1,35-7 0,124-30-614,-60 10-322,44 3-2961,-97 17-950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0.793"/>
    </inkml:context>
    <inkml:brush xml:id="br0">
      <inkml:brushProperty name="width" value="0.025" units="cm"/>
      <inkml:brushProperty name="height" value="0.025" units="cm"/>
    </inkml:brush>
  </inkml:definitions>
  <inkml:trace contextRef="#ctx0" brushRef="#br0">183 246 8040,'0'0'11461,"-10"0"-10148,2-1-1160,2 0-25,1 1 0,-1 0-1,1 0 1,0 0 0,-1 0-1,1 1 1,-1 0 0,1 0-1,0 0 1,0 1 0,0-1-1,0 1 1,0 1 0,0-1-1,0 1 1,0 0 0,1 0-1,-7 5 1,4 1-123,1 0 0,-1 0 1,2 0-1,-1 0 0,1 1 1,1 0-1,0 0 1,0 1-1,1-1 0,0 1 1,1-1-1,0 1 0,1 0 1,0 0-1,1 21 0,0-32-6,0 1 0,0 0 0,0 0 0,0 0 1,0 0-1,0 0 0,0 0 0,0 0 0,0 0 0,1 0 0,-1 0 0,0 0 0,1 0 0,-1 0 0,1 0 0,-1 0 0,1 0 0,-1-1 0,1 1 1,0 0-1,-1 0 0,1-1 0,0 1 0,0 0 0,-1-1 0,1 1 0,0-1 0,0 1 0,0-1 0,1 1 0,0-1 18,0 0 0,0 0 0,0 0-1,0 0 1,0-1 0,0 1 0,1-1-1,-1 1 1,0-1 0,0 0 0,-1 0 0,1 1-1,3-3 1,3-2 86,1-1 0,-1 0-1,0-1 1,0 0 0,7-7-1,5-12 13,-1 0-1,29-53 1,-39 63-74,-2 0 1,0 0 0,-1-1-1,-1 0 1,0 0 0,4-33 0,-14 94-280,1-13-656,2 0 0,2 61-1,0-91 695,0 0 0,0 1 0,0-1 0,1 1 0,-1-1 0,0 0 0,1 1 0,-1-1 0,1 0 0,-1 1 0,1-1 0,0 0 0,-1 0 0,1 0 0,0 0-1,0 1 1,0-1 0,0 0 0,0 0 0,0-1 0,0 1 0,0 0 0,1 0 0,-1 0 0,0-1 0,0 1 0,1-1 0,-1 1 0,0-1 0,1 1 0,-1-1 0,0 0-1,3 0 1,-1 0-164,0 0-1,-1 0 1,1-1-1,0 1 1,0-1-1,-1 0 1,1 0-1,-1 0 1,1 0-1,-1 0 1,1-1-1,-1 1 1,0-1-1,0 1 1,1-1-1,2-3 1,2-4-369,-1 1 0,1-1 0,-1 0 0,-1-1 1,0 0-1,0 1 0,3-13 0,0-1 1496,-2 0-1,6-36 0,-6 11 6484,-1-72 1,-12 227-6982,4-80-199,0 0 1,2 0-1,1 1 1,1-1 0,2 0-1,5 27 1,-8-51-125,1-1-1,-1 0 1,1 1-1,-1-1 1,1 1 0,0-1-1,0 0 1,0 0 0,0 1-1,1-1 1,-1 0-1,1 0 1,-1 0 0,1 0-1,0-1 1,-1 1 0,1 0-1,0-1 1,0 1 0,0-1-1,1 0 1,-1 1-1,0-1 1,0 0 0,1 0-1,-1-1 1,0 1 0,1 0-1,-1-1 1,1 1 0,-1-1-1,1 0 1,-1 0-1,1 0 1,-1 0 0,1-1-1,-1 1 1,1 0 0,-1-1-1,0 0 1,1 0 0,-1 0-1,0 0 1,1 0-1,-1 0 1,0 0 0,0-1-1,0 1 1,0-1 0,0 1-1,0-1 1,-1 0 0,1 0-1,-1 0 1,1 0-1,-1 0 1,1 0 0,-1 0-1,1-4 1,4-6-381,-1 1-1,-1-1 1,0-1-1,-1 1 1,0-1 0,-1 1-1,0-1 1,-1 0-1,0 0 1,-1 0 0,-1 1-1,-2-20 1,3 33 425,-1-1 1,1 0 0,0 0-1,0 1 1,0-1-1,0 0 1,-1 0 0,1 1-1,0-1 1,0 0 0,-1 0-1,1 1 1,0-1-1,-1 0 1,1 0 0,0 0-1,-1 0 1,1 1-1,0-1 1,-1 0 0,1 0-1,0 0 1,-1 0-1,1 0 1,0 0 0,-1 0-1,1 0 1,0 0-1,-1 0 1,1 0 0,0 0-1,-1 0 1,1 0-1,0-1 1,-1 1 0,1 0-1,0 0 1,-1 0 0,1 0-1,0-1 1,0 1-1,-1 0 1,1 0 0,0 0-1,0-1 1,-1 1-1,1 0 1,0 0 0,0-1-1,0 1 1,-1 0-1,1-1 1,0 1 0,0 0-1,0-1 1,0 1-1,0 0 1,0-1 0,0 1-1,0 0 1,0-1-1,-13 27 1,9-4 219,0 0-1,1 1 1,1-1-1,1 0 1,3 34 0,-2-55-242,0-1 1,0 1 0,0 0 0,0 0 0,0 0-1,1 0 1,-1 0 0,0 0 0,0 0 0,1 0 0,-1 0-1,1 0 1,-1 0 0,1-1 0,-1 1 0,1 0-1,-1 0 1,1-1 0,0 1 0,-1 0 0,1-1 0,0 1-1,0 0 1,-1-1 0,1 1 0,0-1 0,0 0-1,1 2 1,-1-3 0,0 1 0,0 0 0,-1 0 0,1-1 0,0 1 0,-1 0-1,1-1 1,0 1 0,-1-1 0,1 1 0,-1-1 0,1 1 0,-1-1 0,1 1-1,-1-1 1,1 1 0,-1-1 0,1 0 0,-1 1 0,0-1 0,1 0-1,-1 1 1,0-1 0,0 0 0,0 0 0,1 1 0,-1-1 0,0 0 0,0 1-1,0-1 1,0 0 0,0 0 0,0 1 0,0-1 0,-1-1 0,1 2 85,0 1 0,0-1 1,0 0-1,-1 0 1,1 0-1,0 1 0,0-1 1,0 0-1,-1 0 0,1 0 1,0 1-1,0-1 1,-1 0-1,1 0 0,0 0 1,0 0-1,-1 0 0,1 1 1,0-1-1,-1 0 1,1 0-1,0 0 0,0 0 1,-1 0-1,1 0 0,0 0 1,-1 0-1,1 0 1,0 0-1,0 0 0,-1-1 1,1 1-1,0 0 0,-1 0 1,1 0-1,0 0 1,0 0-1,-1 0 0,1-1 1,0 1-1,0 0 0,-1 0 1,1 0-1,0-1 1,0 1-1,0 0 0,0 0 1,-1-1-1,1 1 0,0 0 1,0 0-1,0-1 1,0 1-1,0 0 0,0 0 1,0-1-1,-1 1 0,1 0 1,0-1-1,0 1 1,0 0-1,0 0 0,0-1 1,1 1-1,-1-1 0,-2 3 65,1-1 0,0 0 0,0 1 0,0 0 0,0-1 0,0 1-1,0 0 1,0-1 0,1 1 0,-1 0 0,0 0 0,1 0 0,-1 2-1,2-2-2363,1-9-109,1-5-989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1.146"/>
    </inkml:context>
    <inkml:brush xml:id="br0">
      <inkml:brushProperty name="width" value="0.025" units="cm"/>
      <inkml:brushProperty name="height" value="0.025" units="cm"/>
    </inkml:brush>
  </inkml:definitions>
  <inkml:trace contextRef="#ctx0" brushRef="#br0">0 1 5061,'0'0'13362,"0"9"-12204,0-2-983,0-1-1,1 1 0,0-1 0,0 0 1,0 1-1,0-1 0,1 0 1,0 0-1,1 0 0,-1 0 1,1 0-1,0 0 0,1-1 1,-1 1-1,1-1 0,0 0 0,1 0 1,-1 0-1,1-1 0,0 0 1,0 0-1,9 6 0,30 7-470,-14-13-7842,-23-5 958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1.679"/>
    </inkml:context>
    <inkml:brush xml:id="br0">
      <inkml:brushProperty name="width" value="0.025" units="cm"/>
      <inkml:brushProperty name="height" value="0.025" units="cm"/>
    </inkml:brush>
  </inkml:definitions>
  <inkml:trace contextRef="#ctx0" brushRef="#br0">1 1 12364,'0'0'8338,"5"13"-7900,23 83 195,18 103-1,-46-195-617,2 5 12,-1 0 0,1 0 0,0 0-1,1 0 1,0 0 0,1 0 0,7 13 0,-10-27 41,0 1 0,0-1 0,0 1 1,-1-1-1,1 1 0,-1-1 0,0 0 0,-1-7 1,-5-13-61,-1 0 0,-1 1 0,0 0 0,-2 0 0,-15-26 0,32 69-290,12 17 265,-13-30 23,0-1 1,0 0 0,0 0 0,0 0-1,1 0 1,0-1 0,0 0 0,0-1-1,1 1 1,-1-1 0,1-1-1,-1 0 1,1 0 0,0 0 0,13 0-1,-17-1 7,-1-1-1,0 0 1,1 0-1,-1 0 0,0 0 1,1 0-1,-1-1 1,0 0-1,1 1 1,-1-1-1,0 0 1,0-1-1,0 1 0,0-1 1,0 1-1,0-1 1,0 0-1,0 0 1,-1 0-1,1 0 0,-1-1 1,1 1-1,-1-1 1,0 1-1,0-1 1,0 0-1,-1 0 0,1 0 1,0 0-1,-1 0 1,0 0-1,0 0 1,0-1-1,0 1 1,0 0-1,-1 0 0,0-1 1,1-5-1,-1 4 31,-1-21 352,1 25-379,0 0-1,0 0 1,0 1-1,0-1 1,-1 1-1,1-1 1,0 0-1,0 1 1,-1-1-1,1 0 1,0 1-1,-1-1 1,1 1-1,-1-1 1,1 1-1,-1-1 1,1 1-1,-1-1 1,1 1-1,-1 0 1,1-1-1,-1 1 1,1 0-1,-1-1 1,0 1-1,1 0 1,-1 0-1,0-1 1,1 1-1,-2 0 1,1 0-12,0 1 1,0 0 0,0-1 0,0 1 0,0 0-1,0-1 1,0 1 0,1 0 0,-1 0 0,0 0-1,1 0 1,-1 0 0,0 0 0,1 0 0,-1 0-1,1 0 1,0 0 0,-1 0 0,1 0 0,0 0 0,0 0-1,-1 0 1,1 0 0,0 2 0,-5 32 298,5-33-257,-1 8 75,0 0-1,1-1 1,0 1-1,0-1 1,4 19-1,-4-26-109,1 0 0,-1 0-1,1-1 1,0 1 0,-1 0 0,1-1-1,0 1 1,0-1 0,0 1 0,0-1-1,1 1 1,-1-1 0,0 0 0,1 1-1,-1-1 1,1 0 0,-1 0 0,1 0-1,-1 0 1,1 0 0,0-1 0,-1 1 0,1 0-1,0-1 1,0 1 0,-1-1 0,1 0-1,0 0 1,0 1 0,0-1 0,0 0-1,-1 0 1,1-1 0,0 1 0,0 0-1,0-1 1,2 0 0,0 0 6,0-1-1,0 0 1,-1 0-1,1 0 1,0-1-1,-1 1 1,1-1 0,-1 1-1,0-1 1,0 0-1,0-1 1,0 1-1,-1 0 1,1-1 0,-1 0-1,0 1 1,0-1-1,0 0 1,2-7-1,0 1 5,-1 0 0,1-1-1,-1 0 1,-1 0-1,0 0 1,0-16-1,-4 54-114,1-16 138,0 0 0,1 0 0,0 0 0,1 0 0,2 11 0,-3-19-33,1 0 1,0-1-1,0 1 1,0 0-1,0-1 1,0 1-1,0-1 1,1 0-1,-1 1 1,1-1-1,0 0 1,-1 0-1,1 0 1,0 0 0,0 0-1,1 0 1,-1-1-1,0 1 1,0-1-1,1 1 1,-1-1-1,1 0 1,0 0-1,-1 0 1,1 0-1,3 0 1,1 1-78,1-1 0,-1-1 0,1 1 0,-1-1 0,0 0 0,1-1 0,-1 1 0,14-5 0,-16 4-735,-1-1-1,1 0 0,-1 0 0,1 0 0,-1 0 0,0-1 0,0 0 0,7-5 1,6-10-7084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2.012"/>
    </inkml:context>
    <inkml:brush xml:id="br0">
      <inkml:brushProperty name="width" value="0.025" units="cm"/>
      <inkml:brushProperty name="height" value="0.025" units="cm"/>
    </inkml:brush>
  </inkml:definitions>
  <inkml:trace contextRef="#ctx0" brushRef="#br0">1 1 13453,'0'0'6374,"41"77"-4709,-22-38-351,-6 5-193,3 1-449,0-1-383,-2-4-193,2-2-32,-3-4-64,1-4-257,-3-5-1184,-7-5-96,1-3-545,-5-8-929,0-5-3043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2.437"/>
    </inkml:context>
    <inkml:brush xml:id="br0">
      <inkml:brushProperty name="width" value="0.025" units="cm"/>
      <inkml:brushProperty name="height" value="0.025" units="cm"/>
    </inkml:brush>
  </inkml:definitions>
  <inkml:trace contextRef="#ctx0" brushRef="#br0">0 178 11723,'0'0'6678,"8"0"-4927,0 0-1462,1-1-1,-1 0 1,0 0-1,0-1 1,1 0-1,-1 0 0,-1-1 1,1 0-1,0 0 1,-1-1-1,1 0 1,12-10-1,-16 11-215,0 0-1,0 0 0,0 0 1,0-1-1,0 1 1,-1-1-1,0 0 1,1 0-1,-1-1 0,-1 1 1,1 0-1,-1-1 1,0 0-1,0 0 0,0 1 1,0-1-1,-1 0 1,0 0-1,0-1 1,0 1-1,-1 0 0,0 0 1,0-10-1,-1 14-58,1-1 0,-1 1 0,1 0-1,-1 0 1,0-1 0,1 1 0,-1 0-1,0 0 1,0 0 0,0 0 0,1 0 0,-1 0-1,-1 0 1,1 0 0,0 0 0,0 0-1,0 1 1,0-1 0,0 0 0,-1 1-1,1-1 1,0 1 0,-1-1 0,1 1 0,0 0-1,-1-1 1,1 1 0,0 0 0,-1 0-1,1 0 1,-1 0 0,1 0 0,0 0-1,-1 1 1,1-1 0,0 0 0,-2 1 0,-2 0-23,1 0 0,-1 0 0,1 1 1,0-1-1,0 1 0,-1 0 0,1 0 1,0 1-1,1-1 0,-6 5 0,2 0 8,1 1 0,0 0 1,1 1-1,0 0 0,0-1 0,1 1 0,0 1 0,0-1 0,1 1 0,1-1 0,-1 1 0,2 0 0,-1 0 0,1 0 0,1 18 0,0-23 13,0-1 0,1 1-1,-1-1 1,1 1-1,0-1 1,0 1-1,0-1 1,1 0-1,0 0 1,-1 1-1,2-1 1,-1 0-1,0-1 1,1 1-1,0 0 1,-1-1 0,2 1-1,-1-1 1,0 0-1,1 0 1,-1 0-1,1-1 1,0 1-1,0-1 1,0 0-1,0 0 1,0 0-1,0 0 1,1-1 0,-1 0-1,0 0 1,1 0-1,-1 0 1,1-1-1,8 0 1,-6 0-96,0 0-1,0 0 1,0-1 0,0 0 0,0-1-1,0 0 1,-1 0 0,1 0 0,-1-1 0,1 0-1,-1 0 1,0 0 0,0-1 0,7-6 0,-9 7-408,0-1 0,-1 0 0,1 0-1,-1 0 1,0 0 0,0 0 0,-1 0 0,1-1 0,-1 1 0,0-1 0,0 0 0,-1 0 0,2-6 0,2-20-5524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2.795"/>
    </inkml:context>
    <inkml:brush xml:id="br0">
      <inkml:brushProperty name="width" value="0.025" units="cm"/>
      <inkml:brushProperty name="height" value="0.025" units="cm"/>
    </inkml:brush>
  </inkml:definitions>
  <inkml:trace contextRef="#ctx0" brushRef="#br0">1 35 13453,'0'0'1430,"1"11"-26,5 25-442,1 1 0,2-1-1,2-1 1,1 0-1,1 0 1,2-1-1,21 34 1,-34-66-948,-1 1 0,1-1 0,0 0-1,0 0 1,0 0 0,0 0 0,0 0 0,0 0 0,0 0 0,1-1-1,-1 1 1,1-1 0,3 2 0,-6-3-5,1 0 1,0 0-1,0 1 0,0-1 1,0-1-1,0 1 0,0 0 1,0 0-1,0 0 0,0 0 1,0-1-1,0 1 0,0 0 1,0-1-1,0 1 0,-1-1 1,1 1-1,0-1 0,0 1 1,-1-1-1,1 1 0,0-1 1,0 0-1,-1 0 0,1 1 1,-1-1-1,1 0 0,-1 0 1,1 0-1,-1 0 0,1 1 1,-1-1-1,0 0 0,0 0 1,1 0-1,-1 0 0,0 0 1,0 0-1,0 0 0,0-1 1,4-30-404,-1 0 1,-1 0 0,-2 0 0,-1-1 0,-2 1 0,-7-33 0,-1-43-1014,12 131 1991,1 0 1,1-1-1,0 1 1,2 0-1,1-1 0,1 0 1,13 31-1,-13-38-637,0 0 1,1-1-1,1 0 0,0 0 0,1-1 0,0 0 0,1 0 1,1-1-1,0-1 0,0 0 0,17 11 0,-3-8-4581,-1-8-4569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3.550"/>
    </inkml:context>
    <inkml:brush xml:id="br0">
      <inkml:brushProperty name="width" value="0.025" units="cm"/>
      <inkml:brushProperty name="height" value="0.025" units="cm"/>
    </inkml:brush>
  </inkml:definitions>
  <inkml:trace contextRef="#ctx0" brushRef="#br0">305 0 14414,'0'0'2583,"-10"0"-458,-4 0-1757,-1 1 1,1 1-1,0 0 0,0 1 1,0 1-1,0 0 1,1 0-1,-1 2 0,1-1 1,-16 11-1,18-10-249,-58 39 495,65-42-594,0 0-1,0 0 1,0 1-1,1 0 1,-1-1-1,1 1 1,0 0 0,0 1-1,0-1 1,0 1-1,1-1 1,-4 10 0,6-13-26,0 0 0,0 0 0,0-1 1,-1 1-1,1 0 0,0 0 1,0-1-1,0 1 0,1 0 1,-1-1-1,0 1 0,0 0 0,0 0 1,0-1-1,1 1 0,-1 0 1,0-1-1,1 1 0,-1 0 1,0-1-1,1 1 0,-1 0 0,1-1 1,-1 1-1,1-1 0,-1 1 1,1-1-1,0 1 0,-1-1 0,1 0 1,0 1-1,-1-1 0,1 0 1,0 1-1,-1-1 0,1 0 1,0 0-1,-1 0 0,2 1 0,36 0 42,-25-2-20,147-11-419,0 0-69,-158 11 472,0 1 1,0 0-1,1-1 1,-1 1-1,0 0 0,0 1 1,0-1-1,0 0 1,1 1-1,-1-1 1,0 1-1,0-1 1,0 1-1,0 0 0,0 0 1,0 0-1,0 0 1,-1 0-1,1 1 1,0-1-1,0 0 0,-1 1 1,1 0-1,-1-1 1,0 1-1,1 0 1,-1-1-1,0 1 0,0 0 1,0 0-1,0 0 1,0 0-1,0 0 1,-1 0-1,1 1 1,-1-1-1,0 0 0,1 0 1,-1 0-1,0 0 1,0 1-1,0-1 1,-1 0-1,1 0 0,0 0 1,-1 0-1,1 0 1,-2 3-1,-1 5 155,-1 0-1,0 1 1,-1-2-1,0 1 1,0 0-1,-1-1 0,-1 0 1,1-1-1,-9 10 1,-75 69 1230,84-82-1331,0 2-6,-1-1-1,0-1 0,0 1 0,0-1 0,0 0 0,-1-1 0,0 0 1,0 0-1,0-1 0,0 0 0,-13 3 0,20-6-59,0 0 0,0 0 0,0 0 0,1-1 0,-1 1 0,0 0 0,0-1 0,0 1 0,0-1 0,1 1 1,-1-1-1,0 1 0,0-1 0,1 0 0,-1 1 0,0-1 0,1 0 0,-1 1 0,1-1 0,-1 0 0,1 0 0,-1 0 0,1 1 0,0-1 0,-1 0 0,1 0 0,0 0 0,-1 0 0,1 0 0,0 0 0,0 0 0,0 1 0,0-1 0,0 0 0,0 0 0,0 0 0,1 0 0,-1 0 0,0-1 0,5-44-1884,1 21-632,19-47 1,-13 38 215,17-48-4473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3.898"/>
    </inkml:context>
    <inkml:brush xml:id="br0">
      <inkml:brushProperty name="width" value="0.025" units="cm"/>
      <inkml:brushProperty name="height" value="0.025" units="cm"/>
    </inkml:brush>
  </inkml:definitions>
  <inkml:trace contextRef="#ctx0" brushRef="#br0">63 0 14606,'0'0'1863,"-5"13"-21,-9 28-405,2 1 0,2 0 1,-10 86-1,18-107-1078,2 0 0,1 0 0,1 0-1,0 0 1,10 34 0,-8-43-314,0 0-1,1 0 1,1 0-1,0-1 1,1 0-1,0 0 1,0-1-1,1 1 1,0-2-1,15 14 1,21 14-9,-32-29-34,-1 1-1,0 0 0,-1 1 0,0 0 1,0 1-1,-1 0 0,-1 0 0,13 22 1,-40-69 84,-1 2 1,-1 0-1,-40-46 1,-3-6-182,64 86 86,0 0 0,-1-1 1,1 1-1,0 0 1,-1-1-1,1 1 0,0-1 1,0 1-1,0 0 1,0-1-1,-1 1 0,1-1 1,0 1-1,0 0 1,0-1-1,0 1 0,0-1 1,0 1-1,0-1 1,0 1-1,0 0 0,0-1 1,0 1-1,0-1 1,0 1-1,0 0 0,1-1 1,-1 1-1,0-1 1,0 1-1,0 0 0,1-1 1,-1 1-1,0-1 1,18-5-471,36 5-1357,-40 2 720,70-1-6827,-46 0 1841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4.509"/>
    </inkml:context>
    <inkml:brush xml:id="br0">
      <inkml:brushProperty name="width" value="0.025" units="cm"/>
      <inkml:brushProperty name="height" value="0.025" units="cm"/>
    </inkml:brush>
  </inkml:definitions>
  <inkml:trace contextRef="#ctx0" brushRef="#br0">76 521 10762,'0'0'7042,"-9"1"-6236,6 0-736,0-1 1,0 1-1,0 0 1,0 0-1,0 0 1,0 1-1,0-1 1,0 1-1,0-1 1,0 1-1,1 0 1,-1 0-1,1 0 1,-1 1-1,-2 2 1,3-1 9,0 0 0,-1-1 0,1 1 0,1 1 0,-1-1 0,1 0 0,-1 0-1,1 1 1,0-1 0,1 1 0,-1-1 0,1 1 0,0 5 0,0-8-69,0-1 0,0 0 0,0 1 0,0-1 0,1 0 0,-1 0 0,0 1 0,1-1 0,-1 0 0,1 0 0,-1 0 0,1 1 0,0-1-1,-1 0 1,1 0 0,0 0 0,0 0 0,0 0 0,0 0 0,0-1 0,0 1 0,0 0 0,0 0 0,0-1 0,0 1 0,2 0 0,1 1 10,0-1 0,0 0 0,1 0 0,-1 0 0,0-1 1,1 1-1,-1-1 0,6 0 0,12-2-354,-1-1 0,31-9 1,41-5-1860,-31 6 3413,-50 7 5649,-20-3-6688,-1-1 1,1 1 0,0-1 0,0-1 0,1 0-1,0 0 1,1 0 0,-8-14 0,6 8-214,1 0 1,0 0 0,1 0-1,0-1 1,-3-18-1,8 29-56,1 1 0,-1-1 0,1 1 0,0-1 0,0 1 0,0-1 0,1 1 0,0 0 0,0-1 0,0 1 0,0 0 0,1-1 0,-1 1 0,1 0 0,0 0 0,0 0 0,1 1 0,-1-1 0,7-6 1,2-1-604,1 0 0,0 1 1,1 0-1,18-10 1,9-7-1603,-23 15 230,-1-1 1,-1 0-1,0-1 0,14-18 0,-25 26 1528,1 0 0,-1-1 1,-1 1-1,1-1 0,-1 0 0,3-8 0,-5 10 613,1 0 0,-1 0-1,-1 0 1,1 0 0,-1 0-1,0 0 1,0-1 0,0 1-1,-1 0 1,-1-5 0,2 9 109,0-1-1,0 1 1,-1 0 0,1 0 0,0 0 0,-1 0 0,1 0 0,-1 0 0,0 0 0,1 0 0,-1 0 0,0 0 0,0 1-1,1-1 1,-1 0 0,0 0 0,0 1 0,0-1 0,0 0 0,0 1 0,0-1 0,0 1 0,0-1 0,0 1 0,0 0-1,0-1 1,0 1 0,0 0 0,-1 0 0,1 0 0,0-1 0,0 1 0,0 1 0,0-1 0,0 0 0,-1 0-1,1 0 1,0 0 0,0 1 0,0-1 0,0 1 0,-1 0 0,-1 0 37,-1 0 0,1 1 0,0-1 0,1 1 1,-1 0-1,0 0 0,0 0 0,1 0 0,-1 0 0,1 0 0,0 1 0,0-1 1,-4 6-1,3 0-76,0 0 1,1 0-1,0 1 1,0-1-1,1 1 1,0-1-1,0 1 1,1 0-1,0-1 1,1 1-1,-1-1 1,2 1-1,4 15 1,0-2-61,1-1 1,1 0-1,1-1 1,14 25 0,-12-26-63,30 47-24,-39-63 8,1 0-1,-1 0 1,0-1-1,0 0 1,1 1-1,0-1 1,-1 0-1,1 0 0,0 0 1,0-1-1,0 1 1,0-1-1,0 1 1,0-1-1,1 0 1,-1 0-1,0-1 1,7 2-1,-7-3 16,0 0-1,0 0 0,0 0 1,0 0-1,0 0 1,0-1-1,0 0 0,0 1 1,-1-1-1,1 0 0,-1 0 1,0 0-1,1-1 1,-1 1-1,0 0 0,0-1 1,0 1-1,-1-1 1,1 0-1,-1 0 0,1 0 1,0-3-1,2-3-403,0-1-1,-1 1 0,0 0 1,0-1-1,-1 1 1,0-12-1,-2-8-3422,-3 0-1548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6.204"/>
    </inkml:context>
    <inkml:brush xml:id="br0">
      <inkml:brushProperty name="width" value="0.025" units="cm"/>
      <inkml:brushProperty name="height" value="0.025" units="cm"/>
    </inkml:brush>
  </inkml:definitions>
  <inkml:trace contextRef="#ctx0" brushRef="#br0">49 4 10602,'0'0'9230,"-7"11"-8547,-24 48 63,29-54-662,0 0 0,1-1 0,-1 1 0,1 0 0,0 0 0,0 0 1,1 0-1,-1 0 0,1 0 0,1 0 0,-1 1 0,0-1 0,1 0 1,2 7-1,-1-10-50,-1 0 1,0 0-1,1-1 1,-1 1 0,1 0-1,0-1 1,0 1-1,-1-1 1,1 0 0,0 1-1,0-1 1,0 0-1,0 0 1,1 0 0,-1-1-1,0 1 1,0 0-1,0-1 1,1 0-1,-1 1 1,0-1 0,1 0-1,-1 0 1,4-1-1,3 1 66,1-1 0,-1 0-1,0 0 1,0-1 0,9-3-1,-5 0-53,-1 0-1,0-1 0,-1-1 0,1 0 1,-1 0-1,0-1 0,11-12 0,-17 16 14,0-1 0,0 0 0,0 0-1,-1 0 1,0 0 0,0-1 0,0 0 0,-1 0-1,0 0 1,0 0 0,-1 0 0,1-1 0,-1 1-1,0-1 1,1-13 0,-22 59 21,17-35-71,1 0 0,0 1 1,0-1-1,0 1 0,0 0 0,1-1 0,0 1 0,0-1 1,0 1-1,0 0 0,2 7 0,-1-10-5,0 0-1,0 0 0,0 0 1,0-1-1,0 1 0,1-1 1,-1 1-1,0-1 1,1 1-1,-1-1 0,1 0 1,-1 1-1,1-1 0,0 0 1,0 0-1,-1 0 1,1-1-1,0 1 0,0 0 1,0-1-1,0 1 1,0-1-1,0 1 0,0-1 1,0 0-1,0 0 0,0 0 1,3-1-1,9 0 32,-1-1 0,0 0 0,0-2-1,-1 1 1,1-1 0,-1-1 0,0 0 0,0-1 0,21-14-1,-14 9-25,0 2-1,37-15 1,-55 23-10,0 1 0,0-1 0,0 1 0,-1 0 0,1 0 0,0-1 0,0 1 0,0 0 0,0 0 0,0 0 0,-1 0 0,1 0 0,0 0 0,0 0 0,0 0 0,0 0 0,0 0 0,0 0 0,-1 1 0,1-1 0,0 0 0,0 1 0,0-1 0,-1 0 1,1 1-1,0-1 0,0 1 0,-1-1 0,1 1 0,0 0 0,-1-1 0,1 1 0,-1 0 0,1-1 0,-1 1 0,1 0 0,-1 0 0,1 1 0,2 41 568,-1 6 113,-2-48-670,0 1 0,1-1 0,-1 0 0,1 1 0,-1-1-1,1 0 1,0 0 0,-1 0 0,1 0 0,0 1 0,0-1 0,-1 0 0,1 0-1,0-1 1,0 1 0,0 0 0,1 0 0,-1 0 0,0-1 0,0 1-1,0 0 1,0-1 0,1 1 0,-1-1 0,0 1 0,1-1 0,-1 0 0,0 0-1,2 1 1,9-2 104,0 1-1,0-2 0,0 1 1,0-2-1,0 0 1,-1 0-1,1-1 0,-1 0 1,0-1-1,0 0 1,18-13-1,-15 10-116,0 0 1,1 1-1,-1 1 1,1 0-1,31-7 1,-46 13 6,1 0-1,0 0 1,-1-1 0,1 1 0,0 0 0,0 0 0,-1 0 0,1 0 0,0 0 0,0 0 0,-1 0 0,1 0 0,0 0-1,-1 0 1,1 1 0,0-1 0,-1 0 0,1 0 0,0 1 0,-1-1 0,1 0 0,0 1 0,-1-1 0,1 0 0,-1 1 0,1-1-1,0 1 1,-1-1 0,1 1 0,-1 0 0,1 0 0,-2 22 253,1-20-242,-1-1-1,1 0 1,0 0-1,0 1 1,0-1-1,0 0 1,0 0-1,0 1 1,0-1-1,1 0 1,-1 0-1,1 3 1,2-4-170,0 0 1,-1-1-1,1 1 1,0 0-1,-1-1 1,1 0-1,0 0 1,0 0-1,-1 0 1,1 0 0,0 0-1,-1-1 1,1 1-1,0-1 1,3-1-1,6-8-4276,2-4-3528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4.868"/>
    </inkml:context>
    <inkml:brush xml:id="br0">
      <inkml:brushProperty name="width" value="0.025" units="cm"/>
      <inkml:brushProperty name="height" value="0.025" units="cm"/>
    </inkml:brush>
  </inkml:definitions>
  <inkml:trace contextRef="#ctx0" brushRef="#br0">7 1 10250,'0'0'2530,"-7"48"897,7-23-1088,0-4-482,13-3-383,8-3-289,6-5-288,3-1-449,8-1-256,-4-3-128,-4 1 0,-3-2-480,-8-2-2243,-4-1-3298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5.341"/>
    </inkml:context>
    <inkml:brush xml:id="br0">
      <inkml:brushProperty name="width" value="0.025" units="cm"/>
      <inkml:brushProperty name="height" value="0.025" units="cm"/>
    </inkml:brush>
  </inkml:definitions>
  <inkml:trace contextRef="#ctx0" brushRef="#br0">0 9 13485,'0'0'2754,"1"9"-805,1 1-1340,-1 0-1,2 0 1,-1 0 0,1 0-1,5 11 1,-6-18-499,-1 0-1,1 0 0,0 0 1,-1 0-1,1 0 1,1-1-1,-1 1 0,0-1 1,1 1-1,-1-1 1,1 0-1,-1 0 0,1 0 1,0 0-1,0-1 1,0 1-1,0-1 0,0 1 1,1-1-1,-1 0 1,0-1-1,1 1 0,2 0 1,2 0-67,0-1 0,0-1 0,0 1 0,0-1-1,-1-1 1,1 1 0,0-1 0,-1 0 0,1-1 0,9-5 0,3-3 172,0-1 1,21-16-1,-27 17-135,0 1-1,1 1 1,0 0 0,0 1-1,23-9 1,-36 17-73,-1-1-1,0 1 1,1-1 0,-1 1-1,1 0 1,-1 0 0,1 0-1,-1-1 1,1 1 0,-1 1-1,1-1 1,-1 0 0,0 0-1,1 1 1,-1-1 0,1 0-1,-1 1 1,0 0 0,1-1-1,-1 1 1,0 0 0,1-1-1,-1 1 1,0 0 0,0 0-1,0 0 1,0 0 0,0 0-1,0 0 1,0 1 0,0-1-1,0 0 1,-1 0 0,1 1-1,0-1 1,0 3 0,2 6 85,0 1 1,-1-1-1,0 1 1,1 16-1,2 12 133,-4-37-207,-1 1-1,1-1 0,-1 0 1,1 0-1,0 0 0,0 0 1,0 0-1,0 0 0,0 0 1,0 0-1,0 0 1,1 0-1,-1-1 0,1 1 1,-1-1-1,1 1 0,0-1 1,-1 1-1,1-1 0,0 0 1,0 0-1,0 0 1,0 0-1,0 0 0,2 1 1,-2-3-23,0 1 1,0-1-1,0 1 1,-1-1 0,1 0-1,0 0 1,-1 0-1,1 0 1,-1 0 0,1 0-1,-1 0 1,1 0-1,-1-1 1,0 1 0,1 0-1,-1-1 1,0 1-1,0-1 1,0 1 0,0-1-1,0 0 1,-1 1-1,1-1 1,0 0 0,-1 0-1,1 0 1,-1 1-1,0-1 1,0 0 0,0-2-1,2-5-1123,0-1 1,-1 1-1,0-1 0,-1 1 1,0-1-1,-1 1 0,-2-16 0,-10-14-6367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5.686"/>
    </inkml:context>
    <inkml:brush xml:id="br0">
      <inkml:brushProperty name="width" value="0.025" units="cm"/>
      <inkml:brushProperty name="height" value="0.025" units="cm"/>
    </inkml:brush>
  </inkml:definitions>
  <inkml:trace contextRef="#ctx0" brushRef="#br0">3 0 13004,'0'0'11916,"-2"49"-11756,18-42-96,4 5-64,1-3-2499,0-1-3330,-1 0-9546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6.158"/>
    </inkml:context>
    <inkml:brush xml:id="br0">
      <inkml:brushProperty name="width" value="0.025" units="cm"/>
      <inkml:brushProperty name="height" value="0.025" units="cm"/>
    </inkml:brush>
  </inkml:definitions>
  <inkml:trace contextRef="#ctx0" brushRef="#br0">1 256 13357,'0'0'2952,"1"10"-166,0-7-2694,0 5 329,0-1 1,1 1-1,0 0 1,1 0-1,5 12 1,-7-18-353,1 1-1,0 0 1,0-1 0,0 1-1,0-1 1,0 0 0,0 0-1,0 1 1,1-1 0,-1-1 0,1 1-1,0 0 1,-1-1 0,1 1-1,0-1 1,0 0 0,0 0-1,0 0 1,0 0 0,0 0 0,5 0-1,-4-1-17,0 0-1,-1 1 1,1-1 0,0 0-1,-1-1 1,1 1-1,-1 0 1,1-1 0,0 0-1,-1 0 1,0 0-1,1-1 1,-1 1-1,1-1 1,-1 1 0,0-1-1,0 0 1,5-5-1,-5 4 0,-1 0 0,1-1 0,-1 0 0,1 0 1,-1 0-1,-1 0 0,1 0 0,0 0 0,-1 0 0,0 0 0,0-1 0,0 1 0,0 0 0,-1-1 0,0-5 0,0 5-16,-1-49 243,1 52-275,0-1 1,-1 1-1,1 0 1,-1-1-1,0 1 1,1 0-1,-1-1 1,0 1-1,0 0 1,0 0-1,-1 0 0,1 0 1,0 0-1,-1 0 1,1 0-1,-1 0 1,0 1-1,-3-3 1,5 3-9,0 1 1,0 0-1,0 0 1,-1 0 0,1 0-1,0 0 1,0 0-1,0 0 1,-1 0-1,1-1 1,0 1 0,0 0-1,0 0 1,-1 0-1,1 0 1,0 0 0,0 0-1,0 0 1,-1 0-1,1 0 1,0 1-1,0-1 1,-1 0 0,1 0-1,0 0 1,0 0-1,0 0 1,0 0 0,-1 0-1,1 0 1,0 0-1,0 1 1,0-1-1,0 0 1,-1 0 0,1 0-1,0 0 1,0 1-1,0-1 1,0 0 0,0 0-1,0 0 1,0 1-1,-1-1 1,1 0-1,-1 16-70,7 15 12,-3-27 61,1 0 0,-1 0 1,1 0-1,0-1 0,0 0 0,0 0 1,0 0-1,0 0 0,0 0 0,1-1 1,0 0-1,-1 0 0,1 0 0,0 0 1,0-1-1,0 0 0,0 0 0,0 0 1,0-1-1,0 0 0,8 0 0,-3 0 11,0 0-1,1-1 1,-1 0-1,0-1 1,0 0-1,0 0 0,-1-1 1,1-1-1,-1 1 1,10-6-1,-12 4 0,0 0 0,0 0 0,-1-1 0,1 0 0,-1 0 1,-1 0-1,7-10 0,-10 14 4,0-1 1,0 1 0,-1-1-1,1 0 1,-1 0 0,0 0 0,1 0-1,-1 0 1,-1 0 0,1 0-1,0 0 1,-1 0 0,0-1 0,1 1-1,-1 0 1,0 0 0,-1 0-1,1-1 1,-1 1 0,1 0-1,-1 0 1,-2-4 0,3 5-11,-1 1 1,0 0-1,0 0 1,0 0-1,0 0 1,0 0-1,-1 0 1,1 0-1,0 0 1,0 1-1,-1-1 1,1 0-1,0 1 1,-1-1-1,1 1 1,-1-1-1,1 1 1,0-1-1,-1 1 1,1 0-1,-1 0 1,1 0-1,-1 0 1,1 0-1,-1 0 1,1 0-1,-1 1 1,1-1-1,-1 1 1,1-1-1,0 1 1,-1-1-1,-1 2 1,-1-1-1,-1 1 1,0 0-1,1 1 1,0-1-1,0 1 1,-1 0-1,1 0 1,-5 5-1,-26 40 274,33-45-232,1 0-1,-1 1 1,0-1 0,1 0 0,0 0 0,0 1 0,0-1 0,0 1 0,1-1 0,-1 1 0,1-1-1,0 1 1,0 0 0,0 4 0,1-7-37,-1 0-1,1 0 1,0 0-1,0 0 1,-1 0 0,1 0-1,0-1 1,0 1-1,0 0 1,0 0-1,0-1 1,0 1-1,0 0 1,0-1 0,0 1-1,0-1 1,0 0-1,0 1 1,0-1-1,0 0 1,1 1-1,-1-1 1,0 0 0,0 0-1,2 0 1,38 0 35,-30 0-24,78-1-672,82 1-1071,-151 5 2418,-8-4 2617,-9-20-1945,-4 4-1291,0 0-1,-2 0 1,0 0-1,0 0 1,-8-18-1,-9-47-3550,20 79 3268,0 0-1,0 0 0,0 0 0,0 0 0,1 0 1,-1 0-1,0 0 0,1 0 0,-1 0 1,0 0-1,1 0 0,-1 0 0,1 0 1,-1 0-1,1 0 0,0 0 0,0 0 1,-1 1-1,1-1 0,0 0 0,0 1 0,0-1 1,-1 0-1,1 1 0,0-1 0,0 1 1,0-1-1,0 1 0,0 0 0,2-1 0,38-9-4209,-25 7 2189,26-9-2622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6.537"/>
    </inkml:context>
    <inkml:brush xml:id="br0">
      <inkml:brushProperty name="width" value="0.025" units="cm"/>
      <inkml:brushProperty name="height" value="0.025" units="cm"/>
    </inkml:brush>
  </inkml:definitions>
  <inkml:trace contextRef="#ctx0" brushRef="#br0">486 1 11435,'0'0'5792,"-10"0"-1975,-5 0-3128,0 1 0,0 1 0,0 0 0,1 1 0,-1 1 0,-18 6 0,25-7-552,-1 0 0,1 1-1,0 0 1,0 0 0,1 0-1,-1 1 1,1 1 0,0-1-1,1 1 1,-1 0 0,1 0 0,0 1-1,-8 12 1,13-18-143,0 0-1,1 0 1,-1 0-1,0 1 1,1-1 0,-1 0-1,1 1 1,-1-1 0,1 1-1,0-1 1,-1 0 0,1 1-1,0-1 1,0 1 0,0-1-1,0 1 1,0-1-1,1 0 1,-1 1 0,0-1-1,0 1 1,1-1 0,1 3-1,-1-3-32,0 1 0,1-1 0,-1 1 0,1-1 0,0 0 0,-1 0 0,1 0 0,0 0 0,0 0 0,0 0 0,0 0 0,0-1 0,0 1 0,0-1 0,2 1 0,12 1-490,1 0 0,-1-2 0,27-1-1,-22 0-276,29-1-740,-34 0 1164,0 1 0,0 1 0,1 0 0,-1 2 0,28 4 0,-43-5 420,0-1 0,0 0-1,0 1 1,0-1 0,0 1-1,0-1 1,0 1 0,0 0 0,0-1-1,0 1 1,0 0 0,0 0-1,-1 0 1,1 0 0,0 0 0,0 0-1,-1 0 1,1 0 0,-1 0-1,1 0 1,-1 0 0,1 0-1,-1 0 1,0 0 0,1 0 0,-1 0-1,0 1 1,0-1 0,0 0-1,0 0 1,0 0 0,0 1 0,0-1-1,0 0 1,-1 0 0,1 0-1,0 0 1,-1 0 0,1 0 0,-1 1-1,1-1 1,-1 0 0,1 0-1,-1 0 1,0 0 0,1-1 0,-1 1-1,-2 2 1,-2 4 246,-2 1 0,1 0 0,-1-1-1,-10 9 1,-21 13-78,-1-2 0,-1-2 1,-1-1-1,-56 23 0,-89 24-6015,100-43-1264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16:46.882"/>
    </inkml:context>
    <inkml:brush xml:id="br0">
      <inkml:brushProperty name="width" value="0.025" units="cm"/>
      <inkml:brushProperty name="height" value="0.025" units="cm"/>
    </inkml:brush>
  </inkml:definitions>
  <inkml:trace contextRef="#ctx0" brushRef="#br0">79 930 8392,'-12'5'2125,"-55"27"2359,93-36-1804,442-143 2975,-228 67-3922,1319-328 242,-1085 291-2477,-336 74-766,180-82 1,-278 103-1515,-14 2-2011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2:44.622"/>
    </inkml:context>
    <inkml:brush xml:id="br0">
      <inkml:brushProperty name="width" value="0.025" units="cm"/>
      <inkml:brushProperty name="height" value="0.025" units="cm"/>
    </inkml:brush>
  </inkml:definitions>
  <inkml:trace contextRef="#ctx0" brushRef="#br0">1329 517 5349,'-169'-166'55,"-40"-35"1117,185 181-838,-2 1 0,0 1 0,-1 2 1,0 0-1,-1 2 0,-59-20 0,78 31-253,0 0 0,0 1-1,0 0 1,-1 1 0,1 0 0,-1 0-1,-17 2 1,23 0-62,0-1-1,0 2 1,0-1-1,0 0 1,0 1-1,0-1 1,0 1-1,1 0 1,-1 0 0,1 1-1,-1-1 1,1 1-1,0 0 1,0-1-1,0 1 1,0 1 0,1-1-1,-1 0 1,1 1-1,-2 4 1,-5 10-20,1 0 1,1 1 0,1 0-1,1 0 1,0 0 0,1 1-1,-1 31 1,3-4-6,1 0 0,8 52-1,0-49-1,2 0 0,3 0 0,2-1 0,36 86 0,109 177-16,-72-168 28,5-4-1,7-4 1,6-4 0,5-5-1,5-5 1,6-6-1,5-4 1,208 141-1,-159-135 34,361 181 0,-452-261-21,2-4 0,1-4 0,2-3 1,1-4-1,0-4 0,177 13 0,-174-30 31,-1-3-1,1-4 0,141-27 1,-187 23-27,0-3 1,-1-2 0,-1-2 0,-1-1 0,0-3 0,-1-1 0,-1-3 0,66-48 0,-93 60 9,0-1-1,-1-1 1,-1-1 0,0 0-1,-1 0 1,0-1 0,-1-1-1,-1 0 1,-1 0 0,-1-1-1,0 0 1,-1-1 0,-1 0-1,0 0 1,-2 0 0,0 0-1,1-31 1,-4 20 112,-2-1 0,-1 0 0,-1 1 1,-1 0-1,-2-1 0,-2 2 0,0-1 0,-2 1 1,-1 0-1,-24-45 0,-7 4 65,-2 2 1,-4 1-1,-2 3 0,-3 2 1,-3 2-1,-96-79 1,-15 6 51,-235-141 0,-768-399 1545,981 579-1229,-370-124-1,467 190-528,0 5-1,-2 3 1,0 5 0,-1 4-1,-1 3 1,-138 9-1,183 3-26,-1 3-1,1 3 1,1 1-1,0 3 0,1 2 1,-75 34-1,100-38-146,-1 0 1,2 2-1,-1 1 0,2 0 0,0 2 0,1 1 0,1 0 1,1 2-1,0 0 0,2 1 0,0 0 0,1 2 0,2 0 1,-13 25-1,20-29-381,0-1 0,1 1 1,1 0-1,1 1 0,0-1 1,2 1-1,0 0 0,2-1 1,0 1-1,1 0 0,0 0 1,2-1-1,8 32 0,-7-40-744,1 1 0,0-1 0,11 17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03.789"/>
    </inkml:context>
    <inkml:brush xml:id="br0">
      <inkml:brushProperty name="width" value="0.025" units="cm"/>
      <inkml:brushProperty name="height" value="0.025" units="cm"/>
    </inkml:brush>
  </inkml:definitions>
  <inkml:trace contextRef="#ctx0" brushRef="#br0">1 0 9321,'0'0'3000,"10"6"-2819,3 0 17,1 0 0,-1-1-1,1 0 1,0-1-1,26 4 1,355 31 2798,533-30-2191,1024-33 1652,-1348 24-2256,1001 10-110,1063-1 42,-1515-43 59,-1125 32 218,-24 2 75,-6 0 41,-39 11-185,26-4-886,-37 13-6827,32-18 811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3.192"/>
    </inkml:context>
    <inkml:brush xml:id="br0">
      <inkml:brushProperty name="width" value="0.025" units="cm"/>
      <inkml:brushProperty name="height" value="0.025" units="cm"/>
    </inkml:brush>
  </inkml:definitions>
  <inkml:trace contextRef="#ctx0" brushRef="#br0">183 0 11243,'0'0'6849,"-3"10"-6299,-13 38-210,-3 0 1,-31 57-1,23-50-53,-31 87 1,55-133-187,1-1 1,1 1-1,-1 0 1,1 0-1,1 14 0,0-22-94,0-1 0,0 1 0,0-1 0,0 1 0,0-1 0,0 1 0,1-1-1,-1 0 1,0 1 0,0-1 0,0 1 0,1-1 0,-1 0 0,0 1 0,1-1 0,-1 0-1,0 1 1,1-1 0,-1 0 0,0 1 0,1-1 0,-1 0 0,1 0 0,-1 1 0,0-1-1,1 0 1,-1 0 0,1 0 0,-1 0 0,1 0 0,-1 0 0,1 0 0,24 0 267,21-11 127,49-26-218,-50 19-491,0 2-1,71-16 1,-95 28-555,68-15-7211,-65 11 3403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3.569"/>
    </inkml:context>
    <inkml:brush xml:id="br0">
      <inkml:brushProperty name="width" value="0.025" units="cm"/>
      <inkml:brushProperty name="height" value="0.025" units="cm"/>
    </inkml:brush>
  </inkml:definitions>
  <inkml:trace contextRef="#ctx0" brushRef="#br0">61 3 9577,'0'0'8189,"8"-2"-7708,-2 2-429,1 0 1,0 0 0,-1 0 0,1 1-1,-1 0 1,1 0 0,-1 0 0,1 1-1,-1 0 1,0 1 0,0-1 0,0 1-1,0 0 1,0 1 0,-1-1 0,1 1-1,-1 0 1,0 1 0,0-1 0,5 7 0,-7-7-46,0 0 0,0 0 1,0 0-1,0 1 1,0-1-1,-1 1 1,0-1-1,0 1 1,0 0-1,-1 0 0,0 0 1,1 0-1,-2 0 1,1 0-1,-1 0 1,1 0-1,-1 0 1,-1 0-1,1 0 0,-1 0 1,0 0-1,0 0 1,0 0-1,-1 0 1,0 0-1,0 0 1,0-1-1,-5 9 1,-9 8 180,0-1 1,-1 0 0,-1-1-1,-32 25 1,0 0-1324,5 5-3649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7.270"/>
    </inkml:context>
    <inkml:brush xml:id="br0">
      <inkml:brushProperty name="width" value="0.025" units="cm"/>
      <inkml:brushProperty name="height" value="0.025" units="cm"/>
    </inkml:brush>
  </inkml:definitions>
  <inkml:trace contextRef="#ctx0" brushRef="#br0">119 195 10762,'0'0'6283,"-1"-8"-3437,1 6-2769,0 0 0,-1 0 1,1 0-1,-1-1 0,1 1 0,-1 0 1,1 0-1,-1 0 0,0 1 0,0-1 1,0 0-1,0 0 0,0 0 0,-1 1 1,1-1-1,0 0 0,-1 1 0,1 0 1,-1-1-1,0 1 0,1 0 0,-1-1 1,0 1-1,0 0 0,0 1 0,0-1 1,0 0-1,0 0 0,0 1 0,0-1 1,0 1-1,0 0 0,0-1 1,0 1-1,0 0 0,0 0 0,-1 1 1,1-1-1,0 0 0,0 1 0,0-1 1,0 1-1,0-1 0,0 1 0,0 0 1,0 0-1,1 0 0,-1 0 0,0 0 1,0 1-1,1-1 0,-3 3 0,1-2-69,0 0-1,1 1 1,-1-1-1,1 1 0,-1 0 1,1 0-1,0 0 1,0 0-1,0 0 0,0 1 1,1-1-1,-1 0 1,1 1-1,0-1 1,0 1-1,0 0 0,0 4 1,2-7-6,0-1 0,0 1 0,0 0 0,0-1 0,0 1 0,0-1-1,0 1 1,0-1 0,0 0 0,0 1 0,0-1 0,0 0 0,0 0 0,1 0 0,-1 0 0,0 0 0,0 0 0,0 0 0,0 0 0,0 0 0,0 0 0,0-1 0,0 1 0,1 0 0,0-2 0,30-8 230,-9-2-144,-1-1 1,0-1 0,-1-1-1,0-1 1,-2-1-1,0 0 1,-1-2 0,0 0-1,23-35 1,-34 43 313,-16 24-375,-17 26-24,17-22 26,2 0-1,-10 32 1,15-42-28,1 0 0,-1 1 0,1-1 0,0 0 0,1 1 0,0-1 0,0 1 0,1-1 0,2 13 0,-2-18 6,-1 0 0,1 0 0,0 0-1,0 0 1,0 0 0,1 0-1,-1-1 1,0 1 0,1 0-1,-1-1 1,1 1 0,-1-1-1,1 0 1,0 1 0,-1-1 0,1 0-1,0 0 1,0 0 0,0 0-1,0 0 1,0-1 0,0 1-1,0 0 1,0-1 0,0 0-1,0 1 1,1-1 0,-1 0 0,0 0-1,0 0 1,3-1 0,0 0 20,0 1 1,0-1 0,-1 0 0,1 0 0,-1 0-1,1-1 1,-1 0 0,0 0 0,1 0-1,-1 0 1,0-1 0,0 1 0,5-6 0,-2 0 8,1-1 0,-1-1 0,0 1 0,7-16 0,-11 21-29,-1 0-1,0-1 1,-1 1-1,1 0 1,-1 0-1,0-1 0,0 1 1,0-1-1,0 1 1,-1-1-1,0 0 1,0 1-1,0-1 1,-1-6-1,0 11-16,1 0-1,0 0 1,-1-1-1,1 1 1,0 0-1,-1 0 1,1 0-1,0 0 1,-1-1-1,1 1 1,0 0-1,-1 0 1,1 0-1,-1 0 0,1 0 1,0 0-1,-1 0 1,1 0-1,-1 0 1,1 0-1,0 0 1,-1 0-1,1 0 1,-1 1-1,1-1 1,0 0-1,-1 0 1,1 0-1,0 0 1,-1 1-1,1-1 1,0 0-1,-1 0 1,1 1-1,0-1 1,0 0-1,-1 1 1,1-1-1,0 0 0,0 1 1,-1-1-1,1 1 1,-13 12-8,5-3 11,4-6 16,0 1-1,1 0 0,-1 0 1,1 0-1,0 0 0,0 1 1,0-1-1,1 1 1,0-1-1,0 1 0,1 0 1,-2 10-1,3-15-3,1 0 0,-1 0-1,1-1 1,-1 1 0,1 0 0,-1 0 0,1 0 0,0-1-1,-1 1 1,1-1 0,0 1 0,0 0 0,-1-1 0,1 1 0,0-1-1,0 1 1,0-1 0,0 0 0,0 1 0,0-1 0,0 0-1,0 0 1,0 0 0,-1 0 0,1 1 0,0-1 0,0-1-1,0 1 1,2 0 0,39-1 193,-35 1-173,59-12-108,-54 8-32,-1 2 0,1-1 0,0 2-1,0-1 1,23 2 0,-34 0 113,0 1-1,0-1 1,1 1-1,-1-1 1,0 1-1,0-1 1,0 1 0,0 0-1,0 0 1,0-1-1,-1 1 1,1 0-1,0 0 1,0 0-1,-1 0 1,1 0-1,0 0 1,-1 0 0,1 0-1,-1 1 1,1-1-1,-1 0 1,0 0-1,1 0 1,-1 0-1,0 1 1,0-1 0,0 0-1,0 0 1,0 2-1,0-2 14,0 1 0,0-1 0,0 1 0,0-1 0,0 1 0,1-1 0,-1 1-1,1-1 1,-1 0 0,1 1 0,-1-1 0,1 0 0,0 1 0,0-1 0,-1 0 0,1 0 0,0 0 0,0 1-1,0-1 1,0 0 0,0 0 0,1-1 0,-1 1 0,0 0 0,0 0 0,1 0 0,1 0 0,6 0 78,0-1 0,0 0 0,0-1 0,0 0 0,-1 0 0,1 0 0,0-1 1,-1-1-1,1 0 0,-1 0 0,1 0 0,-1-1 0,10-7 0,-8 6-101,-1 0 0,1 0 0,0 1 0,0 0 0,1 1 0,-1 0-1,1 1 1,-1 0 0,17 0 0,-26 2 14,-1 1 0,1-1-1,0 1 1,0-1 0,-1 1 0,1-1-1,0 1 1,-1-1 0,1 1-1,-1 0 1,1-1 0,-1 1 0,1 0-1,-1 0 1,1 0 0,-1-1 0,1 1-1,-1 0 1,0 0 0,0 0-1,1 0 1,-1-1 0,0 1 0,0 0-1,0 0 1,0 0 0,0 0 0,0 0-1,-1 1 1,0 39-1345,0-26-5822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4.296"/>
    </inkml:context>
    <inkml:brush xml:id="br0">
      <inkml:brushProperty name="width" value="0.025" units="cm"/>
      <inkml:brushProperty name="height" value="0.025" units="cm"/>
    </inkml:brush>
  </inkml:definitions>
  <inkml:trace contextRef="#ctx0" brushRef="#br0">40 1 15631,'0'0'4708,"-3"85"-4035,-5-32-481,1 7-160,2 0 32,5-2-32,-4-5-32,4-5-352,0-7-929,0-11-1218,-5-13-1569,-2-9-480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4.629"/>
    </inkml:context>
    <inkml:brush xml:id="br0">
      <inkml:brushProperty name="width" value="0.025" units="cm"/>
      <inkml:brushProperty name="height" value="0.025" units="cm"/>
    </inkml:brush>
  </inkml:definitions>
  <inkml:trace contextRef="#ctx0" brushRef="#br0">18 195 10442,'-3'-11'1836,"1"5"-1545,-9-40 2254,10 43-2370,1 0 0,0 0 0,0 0 0,0 0 1,0 0-1,0 0 0,1 0 0,-1 0 0,1 0 1,0 0-1,0 0 0,0 1 0,0-1 0,0 0 0,1 0 1,1-2-1,3-1-35,1 0 0,0 0 0,0 1 0,0 0 1,1 0-1,0 1 0,-1-1 0,2 2 0,-1-1 0,0 1 0,17-3 1,3 0-28,0 1 1,40-2 0,-48 5-100,88 0 32,-99 3-47,-1-1 1,1 2 0,-1-1 0,0 1 0,0 0 0,1 1 0,-1 0 0,-1 0 0,1 1 0,8 5 0,-14-8-2,0 0-1,0 0 1,-1 0 0,1 1 0,-1-1 0,1 0 0,-1 1 0,1-1-1,-1 1 1,0 0 0,0-1 0,0 1 0,0 0 0,0 0-1,0 0 1,0 0 0,-1 0 0,1 0 0,-1 0 0,1 0 0,-1 0-1,0 0 1,0 0 0,0 3 0,-1-2 77,0 1 1,0 0-1,0-1 1,-1 1-1,0-1 1,1 0-1,-1 1 0,-1-1 1,1 0-1,0 0 1,-1 0-1,-3 3 1,-9 7 456,-1 0 0,0-1 0,-31 18 0,46-30-518,-186 95 1550,215-95-6021,42-22-4421,-29 5 577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4.975"/>
    </inkml:context>
    <inkml:brush xml:id="br0">
      <inkml:brushProperty name="width" value="0.025" units="cm"/>
      <inkml:brushProperty name="height" value="0.025" units="cm"/>
    </inkml:brush>
  </inkml:definitions>
  <inkml:trace contextRef="#ctx0" brushRef="#br0">1 115 9225,'0'0'1681,"4"-10"-896,41-90 2269,-46 96-1920,-6 7-862,-7 13 286,3 5 1971,9-19-2313,1 1 0,-1-1-1,1 0 1,0 1 0,0-1-1,0 1 1,0 0 0,0-1-1,1 1 1,-1 0 0,1 0 0,-1 4-1,3 26-38,-2-25-8121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5.615"/>
    </inkml:context>
    <inkml:brush xml:id="br0">
      <inkml:brushProperty name="width" value="0.025" units="cm"/>
      <inkml:brushProperty name="height" value="0.025" units="cm"/>
    </inkml:brush>
  </inkml:definitions>
  <inkml:trace contextRef="#ctx0" brushRef="#br0">1 0 12780,'0'0'7170,"2"11"-6407,12 89 219,-10-60-539,17 75 0,-21-115-433,0 0 0,0 0-1,0-1 1,1 1 0,-1 0 0,0 0-1,0-1 1,0 1 0,0 0-1,0 0 1,1 0 0,-1 0-1,0-1 1,0 1 0,0 0 0,1 0-1,-1 0 1,0 0 0,0 0-1,0 0 1,1-1 0,-1 1-1,0 0 1,0 0 0,1 0 0,-1 0-1,0 0 1,0 0 0,1 0-1,-1 0 1,0 0 0,0 0-1,1 0 1,-1 0 0,0 0 0,0 0-1,0 0 1,1 1 0,-1-1-1,0 0 1,0 0 0,1 0 0,-1 0-1,0 0 1,0 0 0,0 1-1,0-1 1,1 0 0,-1 0-1,0 0 1,0 1 0,0-1 0,0 0-1,0 0 1,1 0 0,-1 1-1,0-1 1,0 0 0,0 0-1,0 1 1,0-1 0,0 0 0,0 0-1,0 0 1,0 1 0,0-1-1,8-17 526,-3-8-427,-1-1 0,0 0 0,-2 0 0,-2-42 0,0 43-220,40 38-5259,15-4-1329,-25-6 2360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5.992"/>
    </inkml:context>
    <inkml:brush xml:id="br0">
      <inkml:brushProperty name="width" value="0.025" units="cm"/>
      <inkml:brushProperty name="height" value="0.025" units="cm"/>
    </inkml:brush>
  </inkml:definitions>
  <inkml:trace contextRef="#ctx0" brushRef="#br0">151 14 4805,'0'0'11600,"-12"1"-9198,6-1-2232,-1 1 0,1 0 0,0 0 0,-1 1 0,1 0 0,0 0 0,0 0 0,0 1 0,0 0 0,1 0 0,-1 1 0,1-1 0,0 1 0,0 0 0,0 1 0,0-1 0,1 1 0,-1 0 0,1 0 0,1 0 0,-1 1 0,1-1 0,0 1 0,0 0 0,-4 12 0,6-16-139,0 1-1,0 0 0,1 0 1,-1 0-1,1 0 1,0 0-1,-1-1 0,1 1 1,1 0-1,-1 0 1,0 0-1,1 0 0,-1 0 1,1 0-1,0 0 1,0-1-1,0 1 0,2 4 1,-1-5-5,1 0-1,-1 0 1,0-1 0,1 1 0,-1-1 0,1 1-1,-1-1 1,1 0 0,-1 0 0,1 0 0,0 0-1,0 0 1,0-1 0,0 1 0,-1-1 0,1 0-1,0 0 1,5 0 0,-2 0-1,0 0 0,-1 0 0,1-1 0,0 0 0,0 0 0,-1 0 0,1-1 0,0 1 0,-1-1 0,0-1 0,1 1 0,-1-1 0,0 0 0,0 0 0,-1-1 0,1 1 0,-1-1 0,1 0 0,-1 0 0,4-5 0,-4 1-24,1 1 0,-1-1 0,0 1 0,0-1 0,-1 0 1,0-1-1,-1 1 0,0 0 0,0-1 0,0 0 0,-1 1 0,-1-18 0,0 25-117,0 0-1,0 0 0,0 0 1,0 0-1,0 0 1,-1 0-1,1 1 1,0-1-1,-1 0 0,1 0 1,-1 0-1,1 0 1,-1 0-1,1 0 1,-1 1-1,0-1 0,1 0 1,-1 0-1,0 1 1,0-1-1,1 0 1,-1 1-1,0-1 0,0 1 1,0-1-1,0 1 1,0 0-1,0-1 1,0 1-1,0 0 0,0-1 1,0 1-1,0 0 1,0 0-1,0 0 0,0 0 1,0 0-1,0 0 1,0 0-1,0 1 1,0-1-1,-1 1 0,2-1-71,0 0 0,0 0-1,0 1 1,0-1-1,0 0 1,0 0-1,1 0 1,-1 1 0,0-1-1,0 0 1,0 0-1,0 0 1,0 0-1,1 1 1,-1-1-1,0 0 1,0 0 0,0 0-1,0 0 1,1 0-1,-1 0 1,0 1-1,0-1 1,1 0 0,-1 0-1,0 0 1,0 0-1,0 0 1,1 0-1,-1 0 1,0 0 0,0 0-1,1 0 1,-1 0-1,0 0 1,0 0-1,0 0 1,1 0 0,-1 0-1,0 0 1,0-1-1,1 1 1,-1 0-1,0 0 1,0 0-1,1 0 1,16 0-4051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6.350"/>
    </inkml:context>
    <inkml:brush xml:id="br0">
      <inkml:brushProperty name="width" value="0.025" units="cm"/>
      <inkml:brushProperty name="height" value="0.025" units="cm"/>
    </inkml:brush>
  </inkml:definitions>
  <inkml:trace contextRef="#ctx0" brushRef="#br0">111 1 2626,'0'0'14793,"-7"9"-14024,2-3-575,0 1 1,1 1 0,0-1-1,0 1 1,0 0-1,1 0 1,0 0-1,1 0 1,-2 9-1,3-13-136,1 0-1,-1 0 1,1 0-1,0 0 0,0 0 1,1 0-1,-1 0 1,1 0-1,0 0 0,0 0 1,0-1-1,0 1 1,1 0-1,-1 0 0,1-1 1,0 1-1,0-1 1,0 0-1,1 1 0,-1-1 1,1 0-1,0-1 1,0 1-1,0 0 0,4 2 1,1-1-95,0 1-1,0-1 1,1-1 0,-1 0 0,1 0-1,0 0 1,0-1 0,0-1 0,0 1 0,0-2-1,12 1 1,50 8-2073,-71-9 2117,0 0 0,1 0 0,-1 0 0,0 0 0,1 0 0,-1 0 0,0 0 0,1 1 0,-1-1 0,0 0 0,1 0 0,-1 0 0,0 0 0,0 0 1,1 1-1,-1-1 0,0 0 0,1 0 0,-1 1 0,0-1 0,0 0 0,0 0 0,1 1 0,-1-1 0,0 0 0,0 0 0,0 1 0,0-1 0,1 0 0,-1 1 0,0-1 0,0 0 1,0 1-1,0-1 0,0 0 0,0 1 0,0-1 0,0 0 0,0 1 0,0 0 0,-12 11 936,-17 7 691,-4-5 24,-54 17 0,75-27-1513,-1-1 0,0 0-1,0-1 1,0 0 0,-1-1 0,1-1-1,-21-2 1,33 2-241,1 0 0,-1-1 0,0 1 0,1 0 0,-1 0 0,0-1 0,1 1 0,-1-1 0,0 1 0,1 0 0,-1-1 0,1 1 0,-1-1 0,1 1 0,-1-1 0,1 0 0,0 1 0,-1-1 0,1 0 0,0 1 0,-1-1 0,1 0 0,0 1 0,0-1 0,-1 0 0,1 1 0,0-1 1,0 0-1,0 0 0,0 1 0,0-2 0,3-25-4141,9-2-2180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6.681"/>
    </inkml:context>
    <inkml:brush xml:id="br0">
      <inkml:brushProperty name="width" value="0.025" units="cm"/>
      <inkml:brushProperty name="height" value="0.025" units="cm"/>
    </inkml:brush>
  </inkml:definitions>
  <inkml:trace contextRef="#ctx0" brushRef="#br0">77 1 17617,'0'0'993,"-34"51"1313,17-16-545,0 4 65,10 3-481,6 0-512,1-3-416,3-1-225,13 0-128,6-4 64,-5-3-128,0-5 32,-5-6-641,2-5-1344,-8-8-1379,-3-7-1120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7.030"/>
    </inkml:context>
    <inkml:brush xml:id="br0">
      <inkml:brushProperty name="width" value="0.025" units="cm"/>
      <inkml:brushProperty name="height" value="0.025" units="cm"/>
    </inkml:brush>
  </inkml:definitions>
  <inkml:trace contextRef="#ctx0" brushRef="#br0">0 29 5157,'0'0'13084,"11"3"-11867,-9-3-1155,15 5 440,1-1 0,-1-1 0,22 1 0,-35-4-430,-1 1 0,1-1 0,0 0 0,-1 0 0,1 0 1,0 0-1,-1-1 0,1 0 0,0 1 0,-1-1 0,1 0 0,-1-1 1,0 1-1,1-1 0,-1 0 0,0 1 0,0-1 0,0 0 0,0-1 1,0 1-1,-1-1 0,1 1 0,-1-1 0,1 0 0,3-6 0,-7 1 261,-10 11-399,-12 12-152,-10 28 564,32-41-295,-1 1-1,1 0 1,-1 0 0,1 0-1,0 0 1,0 0-1,0 0 1,1 0-1,-1 0 1,1 1-1,0-1 1,0 0-1,0 0 1,0 6 0,1-8-34,0 1 1,0-1 0,1 0 0,-1 0 0,0 1-1,0-1 1,0 0 0,1 0 0,-1-1 0,1 1 0,-1 0-1,0 0 1,1-1 0,0 1 0,-1-1 0,1 1-1,-1-1 1,1 1 0,0-1 0,-1 0 0,1 0-1,-1 0 1,1 0 0,2-1 0,49-1 222,-49 2-215,19-4-392,0 0 1,0-2-1,-1-1 1,41-18 0,9-2-61,-71 26 449,0 1-1,-1-1 0,1 1 0,0 0 0,0-1 1,0 1-1,0 0 0,-1-1 0,1 1 0,0 0 1,0 0-1,0 0 0,0 0 0,0 0 0,0 0 0,-1 0 1,1 0-1,0 0 0,0 0 0,0 1 0,0-1 1,0 0-1,-1 0 0,1 1 0,0-1 0,0 1 1,0-1-1,-1 1 0,2 0 0,-3 20 1881,-2 0-374,3-20-1513,0-1 1,1 1-1,-1-1 0,0 1 1,0-1-1,0 1 0,1-1 0,-1 1 1,0-1-1,0 0 0,1 1 1,-1-1-1,0 1 0,1-1 0,-1 0 1,1 1-1,-1-1 0,0 0 1,1 1-1,-1-1 0,1 0 1,-1 0-1,1 1 0,-1-1 0,1 0 1,-1 0-1,1 0 0,-1 0 1,1 0-1,-1 0 0,1 1 1,-1-1-1,2-1 0,13 1-44,1-1-1,0-1 0,0 0 1,-1-2-1,1 0 0,-1 0 1,0-1-1,-1-1 1,17-9-1,-6 4-217,51-15 0,-60 23 319,0 1 0,0 1 0,0 1 0,-1 0 0,20 3 0,28 0-712,-60-3 493,3-1-214,0 1-1,0 0 0,0 0 1,0 1-1,-1 0 0,1 0 1,0 0-1,7 3 1,-11-3 371,-1 0 1,1 0 0,-1 1 0,1-1 0,-1 0 0,0 1 0,0-1 0,1 1-1,-1 0 1,0-1 0,0 1 0,0 0 0,-1 0 0,1 0 0,0 0 0,-1 0 0,1-1-1,-1 1 1,0 0 0,0 0 0,1 0 0,-1 0 0,-1 0 0,1 0 0,0 0-1,0 0 1,-1 0 0,1 0 0,-1 2 0,0-3-482,0 11 1433,1-7-7608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7.548"/>
    </inkml:context>
    <inkml:brush xml:id="br0">
      <inkml:brushProperty name="width" value="0.025" units="cm"/>
      <inkml:brushProperty name="height" value="0.025" units="cm"/>
    </inkml:brush>
  </inkml:definitions>
  <inkml:trace contextRef="#ctx0" brushRef="#br0">0 1 13741,'0'0'8008,"0"56"-7048,0-28-511,0-1-321,6 2-64,1-4-32,5-5-769,3-4-1184,2-7-1795,3-9-2466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7.940"/>
    </inkml:context>
    <inkml:brush xml:id="br0">
      <inkml:brushProperty name="width" value="0.025" units="cm"/>
      <inkml:brushProperty name="height" value="0.025" units="cm"/>
    </inkml:brush>
  </inkml:definitions>
  <inkml:trace contextRef="#ctx0" brushRef="#br0">184 140 12364,'0'0'2690,"-8"-3"-896,3 1-1705,0 0 0,0 1 0,0-1 0,0 1 0,0 0 0,0 0 0,0 1 0,-1-1 0,1 1 0,0 1 0,0-1 0,0 1 1,-1 0-1,1 0 0,0 0 0,0 0 0,0 1 0,1 0 0,-1 0 0,0 1 0,1-1 0,-1 1 0,1 0 0,-8 6 0,9-6-13,-1 0 0,1 0-1,-1 0 1,1 0 0,0 1 0,0-1-1,1 1 1,-1 0 0,1 0 0,0 0-1,-1 0 1,2 0 0,-1 0 0,1 1-1,-1-1 1,1 0 0,0 1 0,1-1-1,-1 1 1,1 7 0,1-10-61,-1-1 0,1 0 0,0 1 0,0-1 1,1 0-1,-1 1 0,0-1 0,0 0 0,1 0 0,-1 0 1,0 0-1,1 0 0,-1-1 0,1 1 0,-1 0 0,1-1 0,0 1 1,-1-1-1,1 1 0,-1-1 0,1 0 0,0 0 0,-1 0 0,1 0 1,0 0-1,-1 0 0,1 0 0,2-1 0,53-7 822,-42 2-735,1-1 0,-1-1 0,0 0 0,-1-1 0,0-1 0,-1 0 0,0-1 0,19-19 1,-22 20-76,-1 0 0,0-1 0,-1 1 0,0-2 0,-1 1 0,-1-1 0,1 0 0,-2-1 0,0 1 0,0-1 1,3-16-1,-8 29-29,0 0 1,0 0 0,0 0 0,-1 0 0,1 0-1,0 0 1,0 0 0,0 0 0,0 0 0,0 0-1,0 0 1,0 0 0,0 0 0,0 0-1,-1 0 1,1 0 0,0 0 0,0 0 0,0 0-1,0 0 1,0 0 0,0 0 0,0 0 0,0 0-1,0 0 1,0 0 0,-1 0 0,1 0 0,0 0-1,0 0 1,0 0 0,0 0 0,0 0-1,0 0 1,0-1 0,0 1 0,0 0 0,0 0-1,0 0 1,0 0 0,0 0 0,0 0 0,0 0-1,0 0 1,0 0 0,0 0 0,0-1 0,0 1-1,0 0 1,0 0 0,0 0 0,0 0 0,0 0-1,0 0 1,0 0 0,0 0 0,0 0-1,0-1 1,0 1 0,0 0 0,0 0 0,0 0-1,0 0 1,0 0 0,0 0 0,-9 9-185,-8 15-88,15-21 276,-42 80 440,41-76-396,1 0-1,-1 0 1,1 0-1,0 0 1,1 0-1,0 1 1,0-1 0,1 1-1,0-1 1,1 12-1,0-17-31,0 0-1,0 1 0,0-1 0,0 0 1,1 0-1,-1 0 0,1 0 0,-1 0 1,1-1-1,0 1 0,0 0 0,0-1 1,0 1-1,0-1 0,0 0 0,0 0 1,0 0-1,0 0 0,1 0 1,-1 0-1,0 0 0,1-1 0,-1 1 1,1-1-1,-1 0 0,1 0 0,3 0 1,10 1-1183,0 0 1,29-4 0,-7-4-4299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50.537"/>
    </inkml:context>
    <inkml:brush xml:id="br0">
      <inkml:brushProperty name="width" value="0.025" units="cm"/>
      <inkml:brushProperty name="height" value="0.025" units="cm"/>
    </inkml:brush>
  </inkml:definitions>
  <inkml:trace contextRef="#ctx0" brushRef="#br0">1 69 8936,'0'0'9898,"13"0"-8665,29-2-371,0-2 1,0-2-1,50-14 1,29-5-3350,-90 20-2700,57-1-1,-87 6 5383,0 0-1,0 0 0,0 0 0,0 0 0,0 0 0,0 0 0,0 1 1,0-1-1,-1 0 0,1 1 0,0-1 0,0 0 0,0 1 0,-1-1 0,1 1 1,0 0-1,0-1 0,-1 1 0,1-1 0,0 1 0,-1 0 0,1-1 1,-1 1-1,1 0 0,-1 0 0,1 0 0,-1-1 0,0 1 0,1 0 1,-1 0-1,0 0 0,0 0 0,0 0 0,1 0 0,-1 0 0,0 1 0,8 18 4403,11-15-4493,-1-6-106,1-1 1,-1-1-1,0-1 0,27-9 1,-27 8-139,0 0 1,1 1 0,-1 0-1,30 0 1,-48 4 136,1-1 0,0 1 1,0 0-1,0 0 0,0 1 0,0-1 0,0 0 0,0 0 1,-1 0-1,1 0 0,0 1 0,0-1 0,0 1 1,0-1-1,-1 0 0,1 1 0,0-1 0,0 1 0,-1 0 1,1-1-1,0 1 0,-1-1 0,1 1 0,-1 0 1,1 0-1,-1-1 0,1 1 0,-1 0 0,1 1 0,0 28 407,-1-27-377,0 0-1,-1-1 0,1 1 1,0-1-1,0 1 1,0-1-1,1 1 0,-1-1 1,1 1-1,-1-1 1,1 1-1,0-1 1,0 1-1,1 2 0,-1-4-37,0-1-1,-1 1 0,1-1 0,0 1 1,0-1-1,-1 1 0,1-1 0,0 1 0,0-1 1,0 0-1,0 1 0,0-1 0,0 0 1,-1 0-1,1 0 0,0 0 0,0 0 1,0 0-1,0 0 0,0 0 0,0 0 1,0 0-1,0 0 0,0-1 0,0 1 0,-1 0 1,1-1-1,0 1 0,0 0 0,0-1 1,-1 1-1,1-1 0,0 0 0,0 1 1,-1-1-1,1 1 0,0-1 0,0-1 1,23-29-5814,-13 8-544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7.770"/>
    </inkml:context>
    <inkml:brush xml:id="br0">
      <inkml:brushProperty name="width" value="0.025" units="cm"/>
      <inkml:brushProperty name="height" value="0.025" units="cm"/>
    </inkml:brush>
  </inkml:definitions>
  <inkml:trace contextRef="#ctx0" brushRef="#br0">93 1 9673,'0'0'9006,"-1"10"-7335,-4 24-360,-2 0-1,-2 0 1,-13 34 0,11-40-1111,2 1 1,1 0-1,1 0 1,2 1-1,1 0 1,-1 31-1,5-60-184,0 0 0,1 1 0,-1-1 0,0 0 0,0 1 0,1-1 0,-1 0 0,0 1 0,1-1 0,-1 0 0,1 0 0,0 1 0,-1-1 0,1 0 0,0 0 0,0 0 0,0 0 0,0 0 0,0 0 0,0 0 0,0 0 0,0 0 0,0-1 0,0 1 0,0 0 0,2 0 0,1 0 11,-1 0 0,1 0 0,0 0 0,0-1 0,0 0 0,0 1 0,-1-1 0,1-1 0,6 0 0,7-2 23,0-1 0,1-1 0,17-7 0,5-2-114,43-18-1129,-33 3-5034,-33 15 227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8.302"/>
    </inkml:context>
    <inkml:brush xml:id="br0">
      <inkml:brushProperty name="width" value="0.025" units="cm"/>
      <inkml:brushProperty name="height" value="0.025" units="cm"/>
    </inkml:brush>
  </inkml:definitions>
  <inkml:trace contextRef="#ctx0" brushRef="#br0">139 0 15503,'-8'4'1884,"-62"37"1603,64-37-3109,1 0 0,-1 1 0,1-1 0,0 1 0,0 0 1,1 0-1,0 1 0,-1-1 0,2 1 0,-1 0 0,-3 8 0,7-13-356,-1-1-1,1 1 1,0 0 0,0 0 0,0 0 0,-1-1-1,1 1 1,0 0 0,0 0 0,0 0 0,0 0 0,0-1-1,0 1 1,1 0 0,-1 0 0,0 0 0,0 0-1,1-1 1,-1 1 0,0 0 0,1 0 0,-1-1 0,0 1-1,1 0 1,-1-1 0,1 1 0,0 0 0,0 0-1,25 7 253,32-12-17,-49 1-254,0 0 0,-1 0-1,1-1 1,-1 0-1,0 0 1,0-1-1,-1 0 1,14-11 0,-17 13-22,0-1 1,0 1 0,0-1-1,-1 0 1,1 0 0,-1 0-1,0 0 1,0-1 0,0 0-1,-1 1 1,0-1 0,0 0-1,0 0 1,0 0 0,-1 0 0,2-9-1,-31 39-499,24-18 555,0-1 0,0 1 0,1 0-1,0 0 1,0 0 0,1 1 0,0-1-1,0 1 1,-1 14 0,3-20-159,-1 0 1,1 1-1,0-1 0,1 0 1,-1 0-1,0 1 1,1-1-1,-1 0 0,1 0 1,0 0-1,-1 0 1,1 0-1,0 0 0,0 0 1,1 0-1,-1 0 1,0 0-1,1 0 0,-1-1 1,1 1-1,-1 0 1,1-1-1,0 0 0,-1 1 1,1-1-1,0 0 1,0 0-1,0 0 0,0 0 1,0 0-1,0 0 1,1-1-1,-1 1 0,0-1 1,0 1-1,3-1 0,29 1-6364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1.371"/>
    </inkml:context>
    <inkml:brush xml:id="br0">
      <inkml:brushProperty name="width" value="0.025" units="cm"/>
      <inkml:brushProperty name="height" value="0.025" units="cm"/>
    </inkml:brush>
  </inkml:definitions>
  <inkml:trace contextRef="#ctx0" brushRef="#br0">9 41 9001,'0'0'8840,"2"-8"-6854,7-25-128,-4 104 277,-17 117-1757,0 1-238,12-187-167,0 1-1,0-1 1,0 0 0,0 1 0,0-1 0,0 1 0,1-1-1,-1 0 1,1 1 0,-1-1 0,1 0 0,0 0 0,0 0-1,0 1 1,0-1 0,1 0 0,-1 0 0,2 2 0,-1-4-38,-1 1-1,1-1 1,0 0 0,0 0 0,-1 0 0,1 1 0,0-2-1,0 1 1,-1 0 0,1 0 0,0 0 0,-1-1 0,1 1 0,0-1-1,-1 0 1,1 1 0,-1-1 0,1 0 0,-1 0 0,1 0-1,-1 0 1,1 0 0,-1 0 0,0 0 0,2-3 0,10-7-1042,-1 0 0,0-1 0,-1-1 0,-1 0 0,17-26 1,37-79-6534,-29 41 2964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1.998"/>
    </inkml:context>
    <inkml:brush xml:id="br0">
      <inkml:brushProperty name="width" value="0.025" units="cm"/>
      <inkml:brushProperty name="height" value="0.025" units="cm"/>
    </inkml:brush>
  </inkml:definitions>
  <inkml:trace contextRef="#ctx0" brushRef="#br0">266 1 5317,'0'0'10570,"-8"14"-9743,-7 15-409,1 1-1,1 0 0,2 1 0,1 1 0,2 0 0,1 0 0,-5 58 0,11-71-412,1 40 92,0-56-124,1 0 1,-1 1-1,1-1 0,-1 0 0,1 1 1,0-1-1,1 0 0,-1 0 0,1 0 1,-1 0-1,1 0 0,0 0 0,3 4 1,-26-29-7988,-28-26 2597,34 34 6527,0 1 0,-1 1 1,-20-13-1,12 17 2691,24 8-3699,-1 0-1,1 0 1,0 0-1,-1 0 1,1 1-1,-1-1 1,1 0-1,0 0 1,-1 0-1,1 0 1,0 0-1,-1 0 1,1 0-1,0 1 1,-1-1-1,1 0 1,0 0-1,-1 1 1,1-1-1,0 0 1,0 0-1,-1 1 1,1-1-1,0 0 1,0 1-1,0-1 1,-1 0-1,1 1 1,0-1-1,0 0 1,0 1-1,0 1-46,0-1 0,1 0-1,-1 0 1,1 1 0,-1-1 0,1 0 0,0 0 0,0 1-1,-1-1 1,1 0 0,0 0 0,0 0 0,0 0-1,0 0 1,0 0 0,0 0 0,0-1 0,1 1 0,-1 0-1,0-1 1,0 1 0,1-1 0,-1 1 0,0-1 0,1 1-1,-1-1 1,3 0 0,14 5-38,1-2 0,1 0 0,-1-1 1,0-1-1,0-1 0,1-1 0,-1 0 0,0-2 0,0 0 0,0-1 1,0-1-1,-1-1 0,0 0 0,0-2 0,0 0 0,-1 0 0,0-2 1,23-17-1,-39 26-5,1 0 1,0 0-1,-1 0 1,1-1-1,-1 1 1,0-1-1,1 1 1,-1-1-1,0 1 1,0-1-1,0 0 1,0 0-1,1-2 1,-2 4 7,0-1 1,0 1 0,0-1 0,0 1 0,0-1-1,0 1 1,-1 0 0,1-1 0,0 1-1,0-1 1,0 1 0,0 0 0,-1-1 0,1 1-1,0 0 1,0-1 0,-1 1 0,1 0-1,0 0 1,-1-1 0,1 1 0,0 0 0,-1 0-1,1-1 1,0 1 0,-1 0 0,1 0-1,-1 0 1,1 0 0,0-1 0,-1 1 0,1 0-1,-1 0 1,1 0 0,-1 0 0,-3 0 41,0 0 0,0 0 0,1 0 0,-1 1 0,0-1 0,0 1 0,1 0 0,-1 0 0,1 0 0,-1 0 0,1 1 0,-5 2 0,0 0 28,0 1 0,0 0 0,1 1 0,-1-1 0,1 1-1,1 1 1,-1-1 0,1 1 0,0 1 0,1-1 0,-9 14 0,14-20-90,0-1-1,0 1 1,0-1 0,0 1 0,0 0 0,0-1 0,0 1 0,1-1 0,-1 1 0,0-1 0,0 1 0,0-1-1,0 1 1,1-1 0,-1 1 0,0-1 0,1 1 0,-1-1 0,0 1 0,1-1 0,-1 1 0,0-1 0,1 0-1,-1 1 1,1-1 0,-1 0 0,1 1 0,-1-1 0,1 0 0,-1 0 0,1 1 0,-1-1 0,1 0 0,-1 0-1,1 0 1,0 0 0,-1 0 0,1 0 0,-1 0 0,1 0 0,-1 0 0,1 0 0,0 0 0,34-1 92,-28 0-68,86-12 127,-76 9-157,1 1-1,0 0 0,0 1 0,0 1 1,0 0-1,1 2 0,-1 0 0,27 6 0,-43-7 1,1 1 0,-1 0 0,1 0 0,-1 0-1,1 1 1,-1-1 0,0 1 0,1-1-1,-1 1 1,0 0 0,0 0 0,0-1-1,0 1 1,-1 1 0,1-1 0,-1 0-1,1 0 1,-1 1 0,0-1 0,1 1 0,0 3-1,0 3 164,0-1-1,-1 1 0,0 0 1,-1 0-1,0 9 0,-1-9 1762,-2-16-112,-3-16-779,1-20-1105,-10-99 560,11 47-3064,4 95 2432,0-1 0,1 1 0,-1-1 0,0 1-1,0 0 1,0-1 0,0 1 0,1-1 0,-1 1-1,0-1 1,0 1 0,1 0 0,-1-1 0,0 1-1,0 0 1,1-1 0,-1 1 0,1 0 0,-1 0-1,0-1 1,1 1 0,-1 0 0,1 0 0,-1-1-1,0 1 1,1 0 0,-1 0 0,1 0 0,-1 0-1,1 0 1,-1 0 0,1 0 0,-1 0 0,1 0-1,2-1-1158,14-3-5332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2.372"/>
    </inkml:context>
    <inkml:brush xml:id="br0">
      <inkml:brushProperty name="width" value="0.025" units="cm"/>
      <inkml:brushProperty name="height" value="0.025" units="cm"/>
    </inkml:brush>
  </inkml:definitions>
  <inkml:trace contextRef="#ctx0" brushRef="#br0">97 0 18193,'0'0'1201,"-11"10"337,0 1-1021,0 0 0,1 1 1,0 0-1,1 0 0,-11 21 0,18-30-493,0 0 0,0 0 0,1 0 0,0 0 0,-1 0 1,1 0-1,0 1 0,1-1 0,-1 0 0,0 1 0,1-1 0,0 1 0,0-1 0,0 0 0,0 1 0,1-1 0,-1 1 0,1-1 0,0 0 0,0 1 0,0-1 0,0 0 0,0 0 0,1 0 0,0 0 0,-1 0 0,1 0 1,0 0-1,1 0 0,-1-1 0,0 1 0,1-1 0,-1 0 0,1 0 0,0 0 0,4 3 0,3 0-313,0-1 1,0 0-1,1 0 1,-1-1 0,1-1-1,0 1 1,14 0-1,-15-2 16,1 0 1,-1 1-1,0 0 0,0 1 0,0 0 1,-1 1-1,18 8 0,-25-11 327,-1 0 0,0 1-1,1-1 1,-1 0-1,0 1 1,0-1 0,0 1-1,0-1 1,0 1 0,0-1-1,0 1 1,0-1 0,-1 1-1,1 0 1,0 0-1,-1-1 1,0 1 0,1 0-1,-1 0 1,0 0 0,0-1-1,0 1 1,0 0-1,0 0 1,-1 0 0,1 0-1,0-1 1,-1 1 0,0 0-1,1-1 1,-1 1-1,0 0 1,0-1 0,0 1-1,0-1 1,0 1 0,-2 1-1,-1 4 271,-1-1 0,0 0 0,0 0-1,-1 0 1,1-1 0,-1 1 0,-10 5 0,6-5-64,1-1 0,-1 0 0,0 0 1,-1-1-1,1 0 0,-1-1 0,0 0 1,0-1-1,0-1 0,0 1 0,-14-1 1,24-1-364,0 0 1,1 0 0,-1 0 0,0 0-1,0 0 1,1-1 0,-1 1-1,0 0 1,0 0 0,1-1 0,-1 1-1,0 0 1,1-1 0,-1 1-1,0 0 1,1-1 0,-1 1 0,1-1-1,-1 1 1,0-1 0,1 1 0,0-1-1,-1 0 1,1 1 0,-1-1-1,1 0 1,0 1 0,-1-1 0,1 0-1,0 1 1,0-1 0,-1 0-1,1 0 1,0 1 0,0-2 0,6-31-7245,8 9-298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2.698"/>
    </inkml:context>
    <inkml:brush xml:id="br0">
      <inkml:brushProperty name="width" value="0.025" units="cm"/>
      <inkml:brushProperty name="height" value="0.025" units="cm"/>
    </inkml:brush>
  </inkml:definitions>
  <inkml:trace contextRef="#ctx0" brushRef="#br0">226 0 15599,'0'0'2733,"-10"0"-1115,-6 2-1062,0 0 0,0 0 1,0 2-1,0 0 1,-27 11-1,37-13-505,1 0-1,-1 0 1,1 1-1,0-1 1,0 1 0,0 1-1,0-1 1,0 1 0,1-1-1,-1 1 1,1 1-1,0-1 1,0 0 0,1 1-1,-1 0 1,1 0 0,0 0-1,0 0 1,1 1 0,0-1-1,-3 9 1,5-13-91,0 0 0,1 1 0,-1-1 0,0 1 1,1-1-1,-1 0 0,1 1 0,-1-1 0,1 0 0,-1 0 1,1 1-1,0-1 0,0 0 0,0 0 0,0 0 0,0 0 1,0 0-1,0 0 0,0 0 0,0 0 0,0-1 0,0 1 1,0 0-1,1-1 0,-1 1 0,0-1 0,1 1 0,-1-1 1,0 1-1,1-1 0,-1 0 0,0 0 0,1 0 0,-1 0 1,3 0-1,64 1-1895,-52-1 1156,185-5-4576,-201 5 5357,1 0-1,-1 0 1,1-1-1,0 1 1,-1 0-1,1 0 1,-1 0-1,1 0 0,0 0 1,-1 0-1,1 0 1,-1 1-1,1-1 1,0 0-1,-1 0 1,1 0-1,-1 0 1,1 1-1,0-1 0,-1 0 1,1 1-1,-1-1 1,1 0-1,-1 1 1,1-1-1,-1 1 1,0-1-1,1 1 1,-1-1-1,0 1 0,1-1 1,-1 1-1,0-1 1,1 1-1,-1 0 1,-12 20 1139,-32 16 1301,26-24-1713,-1-1-1,0-1 1,-1 0 0,0-1-1,-27 9 1,47-19-750,-1 0 1,1 0-1,0 0 0,0 0 1,0 0-1,0 0 0,0 0 1,0 0-1,-1 0 1,1 0-1,0 0 0,0 0 1,0 0-1,0 0 0,0 0 1,0 0-1,0 0 0,-1 0 1,1 0-1,0 0 0,0 0 1,0-1-1,0 1 0,0 0 1,0 0-1,0 0 1,0 0-1,-1 0 0,1 0 1,0 0-1,0 0 0,0 0 1,0-1-1,0 1 0,0 0 1,0 0-1,0 0 0,0 0 1,0 0-1,0 0 0,0-1 1,0 1-1,0 0 1,0 0-1,0 0 0,0 0 1,0 0-1,0 0 0,0 0 1,0-1-1,0 1 0,0 0 1,0 0-1,0 0 0,0 0 1,0 0-1,0 0 0,0 0 1,1-1-1,-1 1 0,0 0 1,0 0-1,0 0 1,0 0-1,0 0 0,0 0 1,9-16-1416,16-17-2076,5-4-1341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3.043"/>
    </inkml:context>
    <inkml:brush xml:id="br0">
      <inkml:brushProperty name="width" value="0.025" units="cm"/>
      <inkml:brushProperty name="height" value="0.025" units="cm"/>
    </inkml:brush>
  </inkml:definitions>
  <inkml:trace contextRef="#ctx0" brushRef="#br0">320 0 8392,'0'0'4970,"-5"10"-3118,-3 5-1263,-69 152 4012,68-143-4348,1 0-1,1 1 1,1 0-1,2 0 1,-3 40-1,6-49-234,0 9 6,1 1 0,3 26 0,-2-46-23,0 1 0,0-1-1,0 0 1,1 0 0,0 0 0,0 0 0,1 0 0,0-1 0,0 1-1,0-1 1,0 0 0,1 1 0,8 8 0,-12-14-7,0 0 0,1 1 0,-1-1 0,0 0 0,0 1 0,0-1 0,1 0 1,-1 0-1,0 1 0,0-1 0,1 0 0,-1 0 0,0 1 0,1-1 0,-1 0 0,0 0 0,1 0 1,-1 0-1,0 1 0,1-1 0,-1 0 0,1 0 0,-1 0 0,0 0 0,1 0 0,-1 0 0,0 0 0,1 0 1,-1 0-1,1 0 0,-1 0 0,0 0 0,1 0 0,-1 0 0,0-1 0,1 1 0,-1 0 0,0 0 0,1-1 1,1-16-263,-13-25-787,2 25 662,0 1 1,-1 1-1,-1 0 0,0 0 0,-1 1 1,-22-20-1,-1 3 1298,-55-37-1,89 68-824,0 0-1,0-1 0,0 1 0,0-1 0,1 1 0,-1-1 0,0 0 0,1 1 0,-1-1 1,0 0-1,1 0 0,-1 1 0,1-1 0,-1 0 0,1 0 0,-1 0 0,1 0 0,0 1 1,-1-1-1,1 0 0,0 0 0,-1-1 0,2 1-40,-1 0-1,0 1 1,1-1 0,-1 0-1,1 0 1,-1 1-1,0-1 1,1 1 0,0-1-1,-1 0 1,1 1 0,-1-1-1,1 1 1,0-1-1,-1 1 1,1-1 0,0 1-1,-1 0 1,1-1 0,1 1-1,49-13 203,-43 12-187,277-33 260,-146 21-3538,-78 5-4239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4.078"/>
    </inkml:context>
    <inkml:brush xml:id="br0">
      <inkml:brushProperty name="width" value="0.025" units="cm"/>
      <inkml:brushProperty name="height" value="0.025" units="cm"/>
    </inkml:brush>
  </inkml:definitions>
  <inkml:trace contextRef="#ctx0" brushRef="#br0">0 31 1281,'20'-17'11271,"5"7"-5533,-20 9-5253,0 0 1,1 0-1,-1 1 0,1-1 1,-1 1-1,0 1 0,1-1 1,6 2-1,-8-2-459,-1 1-1,0 0 1,1-1-1,-1 1 1,0 1-1,0-1 1,0 0-1,0 1 1,0-1 0,0 1-1,0 0 1,0 0-1,-1 0 1,1 1-1,-1-1 1,0 0 0,1 1-1,-1 0 1,0-1-1,-1 1 1,1 0-1,0 0 1,-1 0-1,1 0 1,-1 1 0,0-1-1,0 0 1,-1 0-1,2 6 1,-2-4 34,-1 1 0,1 0 0,-1 0 0,0-1 0,0 1 0,-1 0 0,1-1 0,-1 1 0,-1-1 0,1 0 1,-6 9-1,-42 48 995,40-52-866,1 0 0,0 1 0,0 0 0,1 0-1,-7 15 1,14-25-192,1 0 0,0 0 1,-1-1-1,1 1 0,0 0 0,-1 0 0,1 0 0,0-1 0,0 1 0,0 0 0,0 0 1,0 0-1,0 0 0,0 0 0,0 0 0,0-1 0,0 1 0,0 0 0,1 0 0,-1 0 0,0 0 1,0-1-1,1 1 0,-1 0 0,1 0 0,-1-1 0,1 2 0,1-1 3,-1 0 0,1 0 0,0 1 0,-1-2 0,1 1 0,0 0 0,0 0 1,0 0-1,0-1 0,-1 1 0,1-1 0,2 1 0,69 0-238,-58-2 12,15-1-1088,1-1 0,52-13 0,13-11-4108,-7-2-2996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4.412"/>
    </inkml:context>
    <inkml:brush xml:id="br0">
      <inkml:brushProperty name="width" value="0.025" units="cm"/>
      <inkml:brushProperty name="height" value="0.025" units="cm"/>
    </inkml:brush>
  </inkml:definitions>
  <inkml:trace contextRef="#ctx0" brushRef="#br0">294 2 18962,'-16'-1'496,"3"1"-211,1 0-1,-1 1 1,0 0-1,0 1 1,1 0-1,-1 1 1,1 1-1,0 0 1,0 0-1,0 1 0,0 1 1,1 0-1,-12 8 1,12-5 2,1 0 0,-1 0 0,2 1 1,0 0-1,-9 13 0,15-19-225,0 1 0,0-1 0,0 1 0,1 0 0,-1 0 0,1 0 0,1 1 0,-1-1 0,1 0 0,0 1 0,0-1 0,0 1 0,1-1 0,0 11 0,1-13-59,0 0 0,0 1 0,0-1-1,0-1 1,1 1 0,-1 0 0,1 0 0,0 0 0,0-1-1,0 1 1,0-1 0,0 0 0,1 1 0,-1-1 0,1 0-1,-1 0 1,1-1 0,0 1 0,-1 0 0,1-1 0,0 0-1,0 0 1,0 0 0,0 0 0,1 0 0,3 0 0,11 3 35,0-1 1,1-1-1,23-1 1,-38-1-30,11 1 20,0-2 0,0 0 0,0-1-1,0 0 1,-1-2 0,1 1 0,-1-2-1,0 0 1,24-12 0,-33 15-9,0-1 1,0 0-1,-1 0 1,1-1-1,-1 1 1,1-1-1,-1 0 1,0-1-1,-1 1 0,1 0 1,-1-1-1,0 0 1,0 0-1,0 0 1,-1 0-1,1 0 1,-1-1-1,-1 1 1,1-1-1,-1 1 0,0-1 1,0 0-1,-1 1 1,1-1-1,-1 0 1,0 1-1,-1-1 1,-1-9-1,0 11-30,1 0 0,-1 0 0,0 0 0,0 1-1,0-1 1,0 0 0,0 1 0,-1 0 0,0-1 0,0 1 0,0 0 0,0 0-1,0 1 1,-1-1 0,1 1 0,-1-1 0,1 1 0,-1 0 0,0 1 0,0-1-1,0 1 1,0-1 0,-5 0 0,7 1-140,0 1-1,-1-1 1,1 1 0,0-1-1,-1 1 1,1 0 0,0 0 0,-1 0-1,1 0 1,0 0 0,-1 0-1,1 1 1,0-1 0,-1 1 0,1 0-1,0-1 1,0 1 0,0 0-1,-1 0 1,1 1 0,0-1-1,1 0 1,-1 1 0,0-1 0,0 1-1,0-1 1,1 1 0,-1 0-1,1 0 1,0 0 0,-1 0 0,1 0-1,0 0 1,0 0 0,0 0-1,0 1 1,1-1 0,-1 0-1,1 0 1,-1 1 0,1 1 0,-1-1-128,1 0-308,-1 0 0,1 0 0,0 0 0,0 1 0,0-1 1,0 0-1,0 1 0,1-1 0,-1 0 0,1 0 0,2 5 0,18 10-3732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4.745"/>
    </inkml:context>
    <inkml:brush xml:id="br0">
      <inkml:brushProperty name="width" value="0.025" units="cm"/>
      <inkml:brushProperty name="height" value="0.025" units="cm"/>
    </inkml:brush>
  </inkml:definitions>
  <inkml:trace contextRef="#ctx0" brushRef="#br0">230 32 2146,'0'0'17590,"-12"-6"-16384,4 1-987,4 3-164,1-1-1,-1 1 1,0 0-1,0 0 1,0 0-1,0 1 1,-1-1-1,1 1 1,0 0-1,-1 0 1,1 1-1,0-1 1,-1 1-1,1 0 1,-1 0-1,1 0 1,0 1-1,-7 1 1,2 2 80,-1 1 0,1 0-1,0 0 1,0 1 0,0 1 0,1-1 0,0 1 0,-10 11-1,15-15-103,0 0 0,0 1 0,0-1 0,0 1-1,0 0 1,1-1 0,0 1 0,0 0 0,0 1-1,0-1 1,0 0 0,1 0 0,0 1 0,0-1-1,0 1 1,1-1 0,-1 1 0,1-1 0,0 1-1,0-1 1,1 1 0,0 5 0,1-7-19,0 0 0,0-1 0,0 1 0,0 0 0,0-1 0,0 1 0,0-1 0,1 0 0,0 0 0,-1 0 0,1 0 0,0 0 0,0 0 0,0-1 0,0 1 0,0-1 0,0 0 0,0 0 0,1 0 0,-1 0 0,5 0 0,11 2 81,0-1 0,27-1-1,-41-1-79,-1 0 2,27 1 49,53-7 0,-74 5-5,-1-1 1,0 0-1,0-1 0,0 0 1,-1 0-1,1-1 0,-1 0 0,1 0 1,-1-1-1,9-7 0,-15 10-14,0 0 0,0 1 0,0-1 0,-1 0 0,1 0 0,0 0 1,-1 0-1,1 0 0,-1 0 0,0-1 0,0 1 0,0 0 0,0-1 0,0 1 0,-1-1 0,1 1 0,-1-1 0,1 1 0,-1-1 0,0 1 0,0-1 0,0 0 0,0 1 0,-1-1 0,1 1 0,0-1 0,-1 1 0,0-1 0,0 1 0,0 0 0,0-1 0,0 1 0,0 0 0,-1 0 0,1-1 0,-1 1 0,1 0 0,-1 1 0,0-1 0,0 0 0,0 0 0,0 1 0,0-1 0,0 1 0,0 0 0,-1-1 0,1 1 0,0 0 0,-1 0 0,-3 0 0,-11-5-586,0 2 0,0 0-1,0 1 1,-1 0 0,1 2 0,-1 0 0,-30 2 0,34 7-1841,13-8 2235,1 0 1,0 1 0,0-1 0,0 0 0,0 0 0,-1 0 0,1 1 0,0-1 0,0 0 0,0 0-1,0 1 1,0-1 0,0 0 0,0 0 0,0 1 0,-1-1 0,1 0 0,0 1 0,0-1 0,0 0-1,0 0 1,0 1 0,1-1 0,-1 0 0,0 0 0,0 1 0,0-1 0,0 0 0,0 0 0,0 1-1,0-1 1,0 0 0,1 0 0,-1 0 0,0 1 0,0-1 0,0 0 0,0 0 0,1 0 0,-1 1-1,0-1 1,0 0 0,1 0 0,-1 0 0,0 0 0,0 0 0,1 1 0,-1-1 0,0 0 0,0 0-1,1 0 1,-1 0 0,0 0 0,0 0 0,1 0 0,-1 0 0,0 0 0,0 0 0,1 0 0,-1 0-1,1 0 1,22 2-7717</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5.171"/>
    </inkml:context>
    <inkml:brush xml:id="br0">
      <inkml:brushProperty name="width" value="0.025" units="cm"/>
      <inkml:brushProperty name="height" value="0.025" units="cm"/>
    </inkml:brush>
  </inkml:definitions>
  <inkml:trace contextRef="#ctx0" brushRef="#br0">272 7 19314,'-21'0'659,"0"2"1,1 0-1,-1 1 0,-33 10 0,43-9-424,-1 0 0,1 0 1,1 1-1,-1 0 0,1 1 0,-1 0 1,2 1-1,-1 0 0,-13 13 0,21-19-235,1 0-1,0 0 0,0 0 0,0 1 1,0-1-1,0 0 0,0 1 1,0-1-1,1 0 0,-1 1 1,0-1-1,1 1 0,-1-1 0,1 1 1,-1 0-1,1-1 0,0 1 1,0-1-1,0 1 0,0 0 1,0-1-1,0 1 0,0-1 1,0 1-1,1 1 0,1 0 2,-1-1 1,0 0-1,1 1 0,0-1 0,0 0 0,0 0 1,0 0-1,0 0 0,0 0 0,0-1 0,0 1 1,1-1-1,3 3 0,11 3 7,0 0 0,0-1 1,29 6-1,-37-9-13,42 9-183,-21-6-160,-1 1 0,0 2 0,53 23 0,-80-32 340,0 1 0,0 0 0,-1 0 1,1 0-1,0 0 0,0 0 0,0 0 0,-1 0 0,1 0 1,0 1-1,-1-1 0,1 1 0,-1-1 0,0 1 1,0 0-1,1 0 0,-1-1 0,0 1 0,0 0 0,-1 0 1,1 0-1,0 0 0,-1 0 0,1 0 0,-1 0 0,1 0 1,-1 0-1,0 0 0,0 1 0,0-1 0,0 0 1,-1 0-1,1 0 0,0 0 0,-1 0 0,1 0 0,-1 0 1,0 0-1,0 0 0,0 0 0,0 0 0,0-1 1,0 1-1,0 0 0,-1-1 0,1 1 0,-2 1 0,-6 7 194,-1-1 0,0 0-1,0-1 1,-1 0-1,0 0 1,-13 6-1,8-4 276,-1-1 0,0-1-1,0-1 1,-1 0 0,0-1 0,0-1-1,0-1 1,-1-1 0,-31 2-1,49-4-431,-1-1 0,1 0 0,-1 0 0,1 0 0,0-1 0,-1 1 0,1 0-1,0 0 1,0-1 0,-1 1 0,1-1 0,0 1 0,0-1 0,-1 1 0,1-1-1,0 0 1,0 1 0,0-1 0,0 0 0,0 0 0,0 0 0,0 0 0,0 0-1,0 0 1,1 0 0,-1 0 0,-1-3 0,2 2-20,-1-1 0,1 1 0,0-1-1,0 1 1,0-1 0,0 0 0,1 1 0,-1-1 0,1 1 0,-1-1 0,1 1-1,0-1 1,1-2 0,4-7-63,0 0 0,1 0 0,1 1 0,13-16-1,7-1-3,1 1 0,2 2 0,0 1 0,60-34-1,-51 34 85,-1-2 0,62-54 0,-99 79-17,-1-1-1,1 1 1,-1 0 0,1-1 0,-1 1-1,0-1 1,0 1 0,1-1 0,-1 0-1,-1 0 1,1 1 0,0-1 0,0 0-1,0 0 1,-1 0 0,1-4 0,-1 5-12,0 1 0,-1-1 0,1 0 0,0 0 0,-1 0 0,1 0 0,-1 1 1,1-1-1,-1 0 0,1 0 0,-1 1 0,1-1 0,-1 0 0,0 1 0,1-1 0,-1 1 0,0-1 0,0 1 1,0-1-1,1 1 0,-1 0 0,0-1 0,0 1 0,0 0 0,-1-1 0,-8-1-105,-1 0-1,0 1 0,1 0 1,-19 1-1,25 0 66,-34 1-944,0 2 0,-60 13-1,-18 10-3768,59-12 885,-20 5-3261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8.165"/>
    </inkml:context>
    <inkml:brush xml:id="br0">
      <inkml:brushProperty name="width" value="0.025" units="cm"/>
      <inkml:brushProperty name="height" value="0.025" units="cm"/>
    </inkml:brush>
  </inkml:definitions>
  <inkml:trace contextRef="#ctx0" brushRef="#br0">5 60 8936,'0'0'12807,"8"3"-11483,3 0-955,0 0-1,0 0 1,0-1-1,1-1 1,-1 0-1,19-1 1,-23 0-321,-1 0 0,0-1 1,0 0-1,1 0 0,-1-1 1,0 1-1,0-1 0,0-1 1,0 1-1,-1-1 0,1 0 0,-1-1 1,1 1-1,-1-1 0,7-6 1,-11 9-36,-1 1 0,1-1 1,0 0-1,0 1 1,-1-1-1,1 0 0,-1 0 1,1 1-1,0-1 1,-1 0-1,1 0 0,-1 0 1,0 0-1,1 0 1,-1 0-1,0 0 0,1 1 1,-1-1-1,0 0 1,0 0-1,0 0 0,0 0 1,0 0-1,0 0 1,-1-2-1,1 2-2,-1 0 0,0 0 0,0 0 1,0 1-1,0-1 0,0 0 0,0 1 0,0-1 0,0 0 0,0 1 1,0-1-1,0 1 0,0 0 0,0-1 0,-1 1 0,1 0 0,-2 0 0,-6-1-11,0 0-1,0 1 0,0 1 0,-11 1 0,10 0-27,1 1 1,0 0-1,0 1 0,0 0 0,0 0 0,1 1 1,0 0-1,-13 10 0,17-12 51,0 0 1,0 1-1,0-1 1,1 1-1,-1 0 0,1 0 1,0 0-1,0 0 1,0 0-1,1 1 0,-1-1 1,1 1-1,0 0 0,0 0 1,1 0-1,-1 0 1,0 8-1,2-12-7,0 0 0,1 0 0,-1 0 0,0 0 0,1-1 1,-1 1-1,1 0 0,-1 0 0,1 0 0,-1 0 0,1-1 0,0 1 0,-1 0 0,1-1 0,0 1 1,-1 0-1,1-1 0,0 1 0,0-1 0,0 1 0,0-1 0,-1 0 0,1 1 0,0-1 0,0 0 1,0 1-1,0-1 0,0 0 0,0 0 0,0 0 0,1 0 0,38 1 185,-31-1-159,12 0-86,62-2-1570,-30-9-6369,-18-3-3607</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3:55.641"/>
    </inkml:context>
    <inkml:brush xml:id="br0">
      <inkml:brushProperty name="width" value="0.025" units="cm"/>
      <inkml:brushProperty name="height" value="0.025" units="cm"/>
    </inkml:brush>
  </inkml:definitions>
  <inkml:trace contextRef="#ctx0" brushRef="#br0">644 225 7143,'-255'25'1239,"84"-22"5983,154-3-6643,1 1-1,-1 0 0,0 2 1,1 0-1,-29 9 1,39-11-571,1 1 0,0 0 0,0 1 0,0-1 0,0 1 0,0 0 0,0 0 1,1 0-1,0 1 0,-1 0 0,2 0 0,-1 0 0,0 0 0,1 0 0,-1 1 0,1 0 0,0-1 1,1 1-1,-1 0 0,-2 10 0,4-13 12,1 1 0,0-1 0,-1 0 0,1 1-1,0-1 1,0 0 0,0 1 0,1-1 0,-1 0 0,1 1 0,-1-1 0,1 0 0,0 0 0,-1 1 0,1-1 0,0 0 0,1 0-1,-1 0 1,0 0 0,1 0 0,-1 0 0,1-1 0,-1 1 0,1 0 0,0-1 0,0 1 0,-1-1 0,1 0 0,0 0 0,1 1-1,-1-1 1,0 0 0,0-1 0,0 1 0,3 0 0,9 4 135,0-2-1,1 1 0,-1-2 1,23 2-1,58 0 1161,164-14-1,96-34-281,-174 19-771,851-101-60,456-60-14,-1406 175-321,66-10-2726,179-2 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8.817"/>
    </inkml:context>
    <inkml:brush xml:id="br0">
      <inkml:brushProperty name="width" value="0.025" units="cm"/>
      <inkml:brushProperty name="height" value="0.025" units="cm"/>
    </inkml:brush>
  </inkml:definitions>
  <inkml:trace contextRef="#ctx0" brushRef="#br0">57 161 1441,'0'0'12615,"-8"6"-9492,-28 18-972,23-8-5,22-8-1139,22-4-392,-31-4-598,14-1 148,-1 0 0,1-1 0,-1 0 0,0-1 1,0-1-1,0 0 0,0-1 0,0 0 0,17-10 0,-24 11-141,0 1 1,0-1-1,0 0 1,0 0-1,-1-1 1,1 0-1,-1 0 1,-1 0-1,1-1 1,-1 1-1,0-1 1,0 0-1,0 0 1,-1-1-1,0 1 1,0-1-1,-1 0 1,0 1-1,3-13 1,-5 17-12,0 0 0,0 0-1,0 0 1,0 0 0,0 0 0,0 0 0,0 0-1,-1 0 1,1 0 0,-1 0 0,0 0 0,1 0-1,-1 0 1,0 0 0,0 0 0,0 0 0,0 1 0,-1-1-1,1 0 1,0 1 0,-1-1 0,1 1 0,-1-1-1,0 1 1,1 0 0,-1 0 0,0 0 0,0 0-1,0 0 1,0 0 0,1 0 0,-1 0 0,0 1 0,-1-1-1,1 1 1,-3-1 0,-1 1-25,0-1 1,1 1-1,-1 0 0,1 0 0,-1 1 1,0 0-1,1 0 0,-1 0 0,1 1 1,0-1-1,-1 1 0,1 1 0,-5 2 1,-1 2 13,1 0 1,0 1-1,1 0 1,0 1 0,0 0-1,-12 16 1,17-20 8,1 1 0,-1-1 0,1 1-1,0-1 1,0 1 0,1 0 0,0 0 0,0 0 0,0 0 0,1 0 0,0 1-1,0-1 1,0 0 0,1 12 0,1-16-11,-1 0 0,1 0 1,-1-1-1,1 1 0,0 0 0,0 0 1,0 0-1,0-1 0,0 1 0,0-1 1,0 1-1,1-1 0,-1 1 0,1-1 0,-1 0 1,1 1-1,-1-1 0,1 0 0,0 0 1,-1 0-1,1 0 0,0-1 0,0 1 1,0 0-1,0-1 0,0 1 0,-1-1 0,4 1 1,8 0-102,0 1 1,0-1 0,17-2-1,-13 1-262,2-1-671,1 0-1,0-1 1,20-6 0,-14 2-3205,44-18 0,-6-4-4964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19.148"/>
    </inkml:context>
    <inkml:brush xml:id="br0">
      <inkml:brushProperty name="width" value="0.025" units="cm"/>
      <inkml:brushProperty name="height" value="0.025" units="cm"/>
    </inkml:brush>
  </inkml:definitions>
  <inkml:trace contextRef="#ctx0" brushRef="#br0">246 1 11147,'0'0'3923,"-10"-1"-907,-4 2-2561,1 1-1,-1 0 0,0 1 0,1 1 0,0 0 0,0 1 0,0 0 0,0 1 0,1 0 0,0 1 0,0 0 0,1 1 0,-1 0 1,2 1-1,0 1 0,-18 19 0,27-28-437,1 0 0,-1-1-1,0 1 1,0 0 0,1 0 0,-1 0 0,1 0 0,-1 0 0,1 0 0,-1 0 0,1 0 0,-1 0-1,1 0 1,0 0 0,0 0 0,-1 0 0,1 1 0,0-1 0,0 0 0,0 0 0,0 0 0,1 0-1,-1 0 1,0 0 0,1 3 0,0-3-2,0 0 0,0 1 0,1-1 1,-1 0-1,0 0 0,1 0 0,-1 0 0,1 0 0,-1 0 0,1-1 0,-1 1 1,1 0-1,-1-1 0,1 1 0,2 0 0,12 2 22,0-1 0,-1-1 0,20 0-1,-17-1-15,6 2-82,4-1-746,0 1 1,-1 1-1,1 2 0,-1 1 1,38 13-1,-63-19 790,0 1 0,0-1 0,-1 1 0,1-1 0,0 1 0,-1 0 1,1 0-1,-1 0 0,1 0 0,-1 0 0,1 0 0,-1 0 0,0 1 0,1-1 0,-1 1 0,0-1 0,0 0 1,0 1-1,0 0 0,0-1 0,0 1 0,-1 0 0,2 1 0,-3-1 71,1 0 0,-1-1 0,1 1 1,-1-1-1,1 1 0,-1-1 0,0 1 0,0-1 0,0 1 0,0-1 1,0 0-1,0 1 0,0-1 0,0 0 0,0 0 0,-1 0 0,1 0 0,0 0 1,-3 1-1,-9 6 542,0-1 0,0-1 0,0-1 0,-18 6 0,-115 27 2399,124-34-3979,-1-1 0,-31 0-1,49-3-3760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0.130"/>
    </inkml:context>
    <inkml:brush xml:id="br0">
      <inkml:brushProperty name="width" value="0.025" units="cm"/>
      <inkml:brushProperty name="height" value="0.025" units="cm"/>
    </inkml:brush>
  </inkml:definitions>
  <inkml:trace contextRef="#ctx0" brushRef="#br0">424 62 10314,'0'0'2957,"-1"-9"-282,1 6-2517,0 1 0,0-1 0,0 1 0,-1-1 0,1 1 0,-1 0 0,1-1 0,-1 1 0,0 0 0,0 0-1,0-1 1,-1 1 0,1 0 0,0 0 0,-3-3 0,1 3-36,-1 0-1,1 1 1,0-1 0,0 1-1,-1 0 1,1 0-1,-1 0 1,1 0-1,-1 1 1,1-1-1,-1 1 1,1 0-1,-1 0 1,-3 1 0,-6 0-12,0 1 0,1 0 0,-1 1 1,1 0-1,0 1 0,0 1 1,0 0-1,0 0 0,1 1 1,0 1-1,0 0 0,1 0 0,-19 18 1,6-4 269,2 1-1,0 1 1,2 0 0,-29 47 0,42-61-289,1 1 0,0 0 0,1 0 0,0 0 0,0 0 0,1 0 0,-3 22 0,5-29-82,1 0 1,0 0-1,0 1 0,0-1 0,0 0 1,0 0-1,1 0 0,-1 0 0,1 0 1,0 0-1,0 0 0,0 0 1,0 0-1,0 0 0,1 0 0,-1 0 1,1-1-1,0 1 0,0-1 0,0 1 1,0-1-1,0 0 0,1 0 1,-1 0-1,1 0 0,-1 0 0,1 0 1,0-1-1,-1 1 0,1-1 0,5 2 1,14 2 35,0 0 1,1-1 0,-1-1-1,1-2 1,0 0-1,-1-1 1,1-1-1,0-2 1,-1 0 0,1-1-1,-1-1 1,35-13-1,-19-2 29,-37 19-60,0 0-1,0 0 1,1 0 0,-1 0-1,0 0 1,0 0 0,-1 0-1,1 0 1,0 0 0,0 0 0,0 0-1,-1-1 1,1 1 0,0 0-1,-1 0 1,0-1 0,1 1-1,-1-1 1,0 1 0,1 0-1,-1-1 1,0 1 0,0-1-1,0 1 1,0 0 0,-1-2-1,-1 1 59,0-1 0,0 2-1,-1-1 1,1 0-1,-1 0 1,1 1 0,-1-1-1,0 1 1,1 0-1,-1 0 1,0 0 0,0 0-1,0 0 1,0 1-1,0-1 1,0 1 0,-6 0-1,1-1 66,-45-3 203,41 4-284,0-1 1,0 0 0,0-1 0,-15-3 0,62-16-9,23-2 6,-36 13-190,1 1 0,0 1-1,0 1 1,0 1 0,41-5 0,-63 11 125,0 0-1,0 0 1,0 0-1,0 0 1,0 0-1,0 0 1,0 0-1,0 0 1,0 1-1,0-1 1,0 0-1,-1 1 1,1-1 0,0 0-1,0 1 1,0-1-1,0 1 1,-1-1-1,1 1 1,0 0-1,0-1 1,-1 1-1,1 0 1,-1-1-1,1 1 1,-1 0-1,1 0 1,0 1 0,0 0-8,-1 0 0,1 1 0,-1-1 0,0 1 0,1-1 0,-1 1 1,0-1-1,-1 1 0,1-1 0,-1 5 0,-2 4 14,0-1 0,-1 0 0,-9 20-1,-15 12 533,22-35-452,0 0 0,1 1 0,0-1 0,0 1 0,1 0 0,0 0 0,0 0-1,1 1 1,0-1 0,-2 15 0,6-23-135,0 1 0,0-1-1,0 1 1,0-1 0,0 0-1,0 1 1,1-1 0,-1 0 0,0 0-1,0 0 1,0 1 0,1-1-1,-1-1 1,0 1 0,0 0 0,0 0-1,0 0 1,1-1 0,-1 1-1,0 0 1,0-1 0,0 1 0,2-2-1,2-1-1019,0 0 0,-1-1-1,1 0 1,-1 1 0,1-2-1,-1 1 1,4-7 0,12-14-8524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0.695"/>
    </inkml:context>
    <inkml:brush xml:id="br0">
      <inkml:brushProperty name="width" value="0.025" units="cm"/>
      <inkml:brushProperty name="height" value="0.025" units="cm"/>
    </inkml:brush>
  </inkml:definitions>
  <inkml:trace contextRef="#ctx0" brushRef="#br0">1 390 9065,'0'0'12486,"9"-1"-11675,19-2-434,0-2 0,0-1-1,36-13 1,-54 16-336,0-1-1,1 0 1,-2-1-1,1 0 1,0 0-1,-1-1 1,0-1 0,0 1-1,-1-1 1,0-1-1,0 0 1,10-13-1,-17 20 34,0-1-1,0 1 0,0-1 1,0 1-1,0-1 0,0 1 1,-1-1-1,1 0 0,0 1 1,-1-1-1,0 0 0,1 0 0,-1 1 1,0-1-1,0 0 0,0-2 1,0 3-43,-1 0 0,1 1 1,0-1-1,-1 1 1,1-1-1,-1 1 1,1-1-1,-1 1 0,1-1 1,-1 1-1,1-1 1,-1 1-1,1 0 0,-1-1 1,0 1-1,1 0 1,-1 0-1,0-1 1,1 1-1,-1 0 0,0 0 1,1 0-1,-1 0 1,0 0-1,1 0 0,-1 0 1,0 0-1,0 0 1,-3 0-8,-1 1 0,1 0 0,0 0 0,0 0 0,0 0 0,0 1-1,0 0 1,0-1 0,0 2 0,0-1 0,-6 5 0,-7 9-33,1-1 0,-26 34-1,36-41 40,0 1 0,0 0 0,1-1 0,1 2-1,-1-1 1,1 1 0,1-1 0,-4 18 0,7-26-26,0 1 1,-1-1 0,1 0 0,1 1 0,-1-1-1,0 1 1,0-1 0,0 0 0,1 1-1,-1-1 1,1 0 0,-1 1 0,1-1 0,0 0-1,-1 0 1,1 1 0,0-1 0,0 0 0,0 0-1,0 0 1,0 0 0,0 0 0,0 0 0,0 0-1,0-1 1,0 1 0,0 0 0,1-1-1,-1 1 1,0 0 0,0-1 0,1 0 0,-1 1-1,1-1 1,-1 0 0,0 1 0,1-1 0,-1 0-1,0 0 1,1 0 0,-1 0 0,1-1-1,1 1 1,7-1 36,0 1-1,0-1 1,-1-1-1,1 0 1,10-3-1,-1-3-25,0-1-1,0 0 0,-1-1 1,-1-1-1,0 0 1,0-1-1,-1-1 0,-1-1 1,25-28-1,9-16-89,52-83 0,-77 105 23,-11 19 26,-9 13 20,-1 1 0,0-1-1,0 0 1,0-1 0,0 1 0,-1 0-1,0-1 1,0 1 0,0-1 0,0 0-1,-1 0 1,1-6 0,-19 11-277,6 4 252,0-1 1,1 1-1,0 1 0,0-1 1,0 2-1,-17 11 0,-53 46 13,76-60 11,-21 18 29,2 0-1,-40 47 1,58-63-16,1 0 0,0 1 0,0-1-1,0 1 1,1 0 0,-1 0 0,2 1-1,-1-1 1,1 0 0,0 1 0,0 0 0,0-1-1,1 1 1,0 0 0,1 0 0,-1 0-1,1 0 1,1 0 0,-1 0 0,3 7 0,-1-9-68,0-1 0,0 0 1,1 0-1,-1-1 0,1 1 1,0 0-1,0-1 0,1 0 1,-1 1-1,1-1 1,-1-1-1,1 1 0,0 0 1,0-1-1,0 0 0,0 0 1,1 0-1,-1-1 0,0 1 1,6 0-1,7 3-1743,1-2 0,0 0 0,33 2 0,-3-5-5023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1.059"/>
    </inkml:context>
    <inkml:brush xml:id="br0">
      <inkml:brushProperty name="width" value="0.025" units="cm"/>
      <inkml:brushProperty name="height" value="0.025" units="cm"/>
    </inkml:brush>
  </inkml:definitions>
  <inkml:trace contextRef="#ctx0" brushRef="#br0">182 204 12460,'0'0'7436,"-11"-7"-6491,4 3-802,5 2-107,0 1-1,0-1 1,0 1 0,-1-1 0,1 1-1,-1 0 1,1 0 0,-1 0 0,1 0-1,-1 0 1,0 0 0,1 1 0,-1-1-1,0 1 1,1 0 0,-1 0 0,0 0-1,0 0 1,1 0 0,-1 1 0,0-1 0,1 1-1,-1-1 1,0 1 0,1 0 0,-1 0-1,1 1 1,-5 2 0,0 2 110,-1 0 0,1 1 1,0 0-1,0 0 0,1 1 0,0 0 1,0 0-1,1 1 0,0-1 1,1 1-1,-1 0 0,2 0 0,-1 1 1,-1 11-1,4-21-137,1 1 1,0 0-1,0 0 1,0 0-1,0 0 0,0 0 1,1 0-1,-1 0 1,0 0-1,0 0 0,0 0 1,1 0-1,-1 0 1,1-1-1,-1 1 1,0 0-1,1 0 0,-1 0 1,1-1-1,0 1 1,-1 0-1,1-1 0,0 1 1,-1 0-1,1-1 1,0 1-1,0-1 1,1 2-1,1-2 18,0 1 1,0 0-1,-1 0 1,1-1-1,0 0 0,0 0 1,0 1-1,0-2 1,5 1-1,2-2 34,1 0 1,-1-1-1,1 0 1,16-7-1,7-10-31,0-2 1,-2-1-1,0-1 1,-1-2-1,-2-1 1,-1-1-1,-1-1 0,-1-2 1,39-61-1,-66 88-259,-10 11 78,-14 16 190,14-11-54,-11 13 266,0 1 0,-18 31 0,34-48-155,1 0 0,0 1 0,1 0 0,0 0 0,0 0 0,1 1 0,1-1 0,0 1 0,0-1-1,0 20 1,2-27-81,0 0 0,0 1 0,1-1-1,-1 1 1,1-1 0,0 0-1,0 0 1,0 1 0,0-1 0,1 0-1,0 0 1,-1 0 0,1 0-1,0 0 1,0-1 0,0 1 0,1-1-1,-1 1 1,1-1 0,-1 0-1,1 0 1,5 4 0,-1-3-549,0 0 0,-1 0 0,1-1 0,0 1 0,0-2 0,0 1-1,0-1 1,1 0 0,13 0 0,17-1-6491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2.931"/>
    </inkml:context>
    <inkml:brush xml:id="br0">
      <inkml:brushProperty name="width" value="0.025" units="cm"/>
      <inkml:brushProperty name="height" value="0.025" units="cm"/>
    </inkml:brush>
  </inkml:definitions>
  <inkml:trace contextRef="#ctx0" brushRef="#br0">65 251 10282,'0'0'8450,"-5"9"-7841,-7 16-314,1 1 1,-10 33-1,17-45-245,0-1-1,2 1 0,-1 0 1,2 0-1,0-1 0,0 1 1,3 21-1,-2-34-45,0 1 0,0-1 0,1 0-1,-1 0 1,0 1 0,1-1 0,-1 0 0,1 0-1,-1 0 1,1 1 0,0-1 0,-1 0 0,1 0-1,0 0 1,0 0 0,0 0 0,0 0 0,0-1 0,0 1-1,0 0 1,0 0 0,0-1 0,0 1 0,0 0-1,0-1 1,1 1 0,1 0 0,1-1 17,-1 1-1,1-1 1,0 0 0,-1 0 0,1-1 0,0 1 0,-1-1 0,1 1-1,6-4 1,3 0 43,-1-1 0,0 0 0,-1-1 0,20-13 0,-15 6 97,0-1-1,0 0 0,-2-1 0,0 0 0,0-1 0,-1-1 1,-2 0-1,1 0 0,12-28 0,-28 59 8,2-1 1,0 1-1,-1 20 1,2-24-128,1-9-37,0 1 0,-1 0 0,1 0 0,0 0 0,0 0 0,0 0 0,1 0 0,-1-1 0,0 1 0,1 0 0,-1 0 0,1 0 0,0-1 0,-1 1 0,1 0 0,0 0 0,0-1 0,0 1 0,0-1 0,0 1 0,1-1 0,2 3 0,-2-3 17,0 0 1,0-1-1,1 1 0,-1 0 1,0-1-1,1 1 0,-1-1 0,0 0 1,1 0-1,-1 0 0,1 0 1,-1 0-1,0-1 0,1 1 1,-1-1-1,0 1 0,1-1 0,3-2 1,8-4 6,0-1 0,0 0 0,-1-1-1,0 0 1,-1-1 0,0-1 0,0 0 0,-1-1 0,-1 0 0,0 0 0,0-1 0,7-15 0,-30 61-362,-15 62 0,27-89 386,-1 0-1,1 0 0,0 0 1,1 0-1,0 0 0,0 11 0,0-16-39,1 1 0,-1-1 0,1 0-1,-1 0 1,1 0 0,-1 0-1,1 0 1,-1 0 0,1 0-1,0 0 1,-1 0 0,1 0-1,0-1 1,0 1 0,0 0-1,0 0 1,0-1 0,0 1 0,0-1-1,0 1 1,0 0 0,0-1-1,0 0 1,0 1 0,0-1-1,0 0 1,1 0 0,-1 1-1,0-1 1,0 0 0,0 0-1,0 0 1,1 0 0,-1-1-1,0 1 1,0 0 0,0 0 0,0-1-1,0 1 1,2-2 0,8-1 34,-1-1 0,0 0 0,-1-1 0,1 0 0,-1-1 0,0 0 0,0-1 0,-1 1 0,0-2 0,13-13 0,-4 2-34,-1 0 0,-1-1 1,19-33-1,-65 172-733,30-114 733,0-1-1,0 0 0,0 1 1,1-1-1,0 1 1,0-1-1,0 1 1,0-1-1,1 1 0,1 7 1,-1-11 3,0 1 1,0-1-1,0 1 1,0-1-1,0 0 0,0 0 1,0 0-1,0 0 1,0 0-1,0 0 1,1 0-1,-1 0 1,0 0-1,1 0 0,-1-1 1,1 1-1,-1 0 1,1-1-1,-1 0 1,1 1-1,-1-1 1,1 0-1,0 0 0,-1 1 1,1-1-1,-1 0 1,1-1-1,-1 1 1,1 0-1,0 0 1,-1-1-1,2 0 0,3-1 22,0 0 0,0 0-1,0 0 1,0-1 0,-1 0-1,1-1 1,-1 1 0,0-1-1,0 0 1,0 0 0,0 0-1,-1-1 1,0 0 0,6-7-1,6-10 23,25-46 0,-39 65-54,30-61 105,-3-1 1,35-115-1,-57 157-96,-10 25 5,-13 37 7,5-7 117,0 0 1,-10 60 0,19-74-77,0 0 0,0 1 1,2-1-1,0 1 0,1-1 1,7 33-1,-6-45-51,0 0-1,0 0 1,0 0 0,1-1 0,0 1-1,0-1 1,7 8 0,-8-10 1,0-1 1,0 0-1,0 1 0,0-1 1,0 0-1,0-1 0,1 1 1,-1 0-1,1-1 0,-1 1 0,1-1 1,-1 0-1,1 0 0,0 0 1,0 0-1,0 0 0,5 0 1,-7-4 16,0 0 1,-1 0 0,1 0-1,-1 0 1,0 0 0,0-1 0,0 1-1,0 0 1,-1-5 0,-1-1-89,0 0 0,-1 0 1,0 0-1,0 0 0,-1 1 1,0 0-1,0-1 0,-1 1 1,-8-9-1,-58-66-343,50 60 386,20 22 15,0 1 0,0 0 1,1-1-1,-1 1 0,0-1 1,1 0-1,-1 1 0,1-1 1,-1 1-1,1-1 0,-1 0 0,1 1 1,-1-1-1,1 0 0,0 0 1,-1 1-1,1-1 0,0 0 1,0 0-1,0 0 0,-1 1 0,1-1 1,0 0-1,0 0 0,0 0 1,0-1-1,21 0 171,-8 2-210,66 0 297,2-1-3295,-81 2 2944,0-1-1,0 0 0,1 0 0,-1 0 0,0 0 1,0 0-1,0 0 0,1 0 0,-1 0 0,0 0 1,0 0-1,0 0 0,1 0 0,-1 0 0,0 0 1,0 0-1,1 0 0,-1 0 0,0 0 0,0 0 1,0 0-1,1-1 0,-1 1 0,0 0 0,0 0 1,0 0-1,0 0 0,1 0 0,-1 0 0,0-1 1,0 1-1,0 0 0,0 0 0,0 0 0,0-1 1,1 1-1,-1 0 0,0 0 0,0 0 0,0 0 1,0-1-1,0 1 0,0 0 0,0 0 0,0-1 0,0 1 1,0 0-1,0 0 0,0 0 0,0-1 0,0 1 1,-8-11-4824,-11-5-2438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3.263"/>
    </inkml:context>
    <inkml:brush xml:id="br0">
      <inkml:brushProperty name="width" value="0.025" units="cm"/>
      <inkml:brushProperty name="height" value="0.025" units="cm"/>
    </inkml:brush>
  </inkml:definitions>
  <inkml:trace contextRef="#ctx0" brushRef="#br0">54 34 13901,'0'0'5605,"-50"-29"-3426,46 24 767,13 5-3042,11 0-320,-7 0-3236,-1 0-7430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4.045"/>
    </inkml:context>
    <inkml:brush xml:id="br0">
      <inkml:brushProperty name="width" value="0.025" units="cm"/>
      <inkml:brushProperty name="height" value="0.025" units="cm"/>
    </inkml:brush>
  </inkml:definitions>
  <inkml:trace contextRef="#ctx0" brushRef="#br0">181 152 13997,'0'0'5435,"-9"-4"-3722,6 3-1655,-1-1-1,1 1 1,0 0 0,-1 0-1,0 0 1,1 1-1,-1-1 1,1 1 0,-1 0-1,0 0 1,1 0-1,-1 0 1,0 1-1,1-1 1,-1 1 0,1 0-1,-1 0 1,1 0-1,-1 1 1,1-1-1,0 1 1,-1 0 0,1 0-1,0 0 1,0 0-1,1 1 1,-4 2 0,-3 4-55,0-1 0,1 2 1,0-1-1,1 1 1,-7 13-1,11-19-6,1 0 1,-1 0-1,1 1 1,1-1-1,-1 1 0,0 0 1,1-1-1,0 1 1,0 0-1,1 0 0,-1 0 1,1 0-1,0 0 0,1 0 1,0 7-1,0-10 1,0-1 1,-1 0-1,1 0 0,0 0 1,0 0-1,0 0 0,0 0 0,0 0 1,0 0-1,0 0 0,0 0 0,1-1 1,-1 1-1,0 0 0,0-1 0,1 1 1,-1-1-1,0 1 0,1-1 1,-1 0-1,0 1 0,1-1 0,-1 0 1,0 0-1,1 0 0,-1 0 0,3-1 1,40-5 92,-29-1-65,1 0 0,-1 0 0,0-2 1,-1 0-1,0 0 0,0-1 0,15-16 0,8-9 11,37-46 0,-64 70-10,0 0 1,-1-1-1,-1-1 0,0 0 1,0 0-1,-1 0 0,9-25 1,-19 34-32,-7 10-45,-7 9-37,6-1 74,0 1 1,1-1-1,1 1 1,1 1-1,0 0 1,1 0-1,1 1 1,0 0-1,1 0 1,1 0-1,0 0 1,-1 36-1,5-51 14,0 0 0,0 0 0,0 0 0,1 0 0,-1 0 0,1 0 0,-1 1 0,1-1 0,0 0 0,0-1 0,0 1 0,0 0 0,0 0 0,0 0 0,0-1 0,1 1 0,-1 0 0,1-1 0,-1 1 0,1-1 0,-1 0 0,1 1 0,0-1-1,0 0 1,0 0 0,0 0 0,0 0 0,0-1 0,0 1 0,0 0 0,0-1 0,0 0 0,0 1 0,0-1 0,0 0 0,0 0 0,1 0 0,-1 0 0,0-1 0,0 1 0,0 0 0,3-2 0,5 1 27,-1-2 0,1 1 0,-1-1 0,0 0 1,0-1-1,0 0 0,0-1 0,11-7 0,-6 1-5,0-1 1,-1 0-1,12-14 0,-21 21-6,0 1 1,0-1 0,-1 0-1,1 0 1,-1 0 0,0 0-1,-1-1 1,1 1 0,-1-1-1,0 1 1,-1-1 0,1 0-1,0-6 1,-3 12-19,1-1-1,0 1 1,0 0-1,-1 0 1,1-1-1,0 1 0,-1 0 1,1 0-1,0 0 1,-1-1-1,1 1 1,0 0-1,-1 0 1,1 0-1,-1 0 1,1 0-1,0 0 1,-1 0-1,1 0 1,-1 0-1,1 0 1,0 0-1,-1 0 1,1 0-1,-1 0 1,1 0-1,0 0 1,-1 0-1,1 0 1,0 0-1,-1 1 1,1-1-1,0 0 1,-1 0-1,1 0 1,0 1-1,-1-1 1,1 0-1,0 1 1,-1-1-1,1 0 1,0 1-1,-17 10 39,11-5 0,1 0 0,0-1-1,0 2 1,1-1 0,0 1-1,0-1 1,0 1 0,1 0-1,0 0 1,0 1 0,1-1 0,0 1-1,0-1 1,1 1 0,-1 11-1,3-16-32,0-1 0,0 1 0,0-1 0,0 0 0,1 1 0,-1-1 0,1 0 0,0 0-1,-1 0 1,1 0 0,0 0 0,0 0 0,0-1 0,0 1 0,1-1 0,-1 1 0,0-1 0,1 0 0,-1 0-1,1 0 1,-1 0 0,1 0 0,-1 0 0,1-1 0,3 1 0,12 2 53,0 0 1,26 0-1,-37-3-56,21 1 20,1 1-45,0-1-1,43-5 1,-71 3 54,1 1 1,-1 0 0,0-1 0,0 1 0,0-1 0,0 1-1,1-1 1,-1 0 0,0 0 0,0 1 0,0-1 0,0 0-1,-1 0 1,1 0 0,0 0 0,0 0 0,0 0-1,-1 0 1,1 0 0,-1 0 0,1 0 0,-1-1 0,1 1-1,-1 0 1,1 0 0,-1 0 0,0-1 0,0 1 0,0 0-1,0-1 1,0 1 0,0 0 0,0 0 0,0-1 0,0 1-1,-1 0 1,1 0 0,0-1 0,-1 1 0,1 0 0,-2-2-1,-21-49 1872,23 52-1902,-17-28 664,11 19-564,1 1 0,0-1 0,0 0 0,1 0 0,0-1 0,0 1 0,-2-14 0,7 22-142,1 1-1,-1-1 1,1 0-1,0 1 0,-1-1 1,1 1-1,0-1 1,-1 1-1,1 0 1,0 0-1,0-1 0,-1 1 1,1 1-1,0-1 1,-1 0-1,3 1 1,-1-1-155,57-1-4444,-22 1-1968,-4 0-6620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4.784"/>
    </inkml:context>
    <inkml:brush xml:id="br0">
      <inkml:brushProperty name="width" value="0.025" units="cm"/>
      <inkml:brushProperty name="height" value="0.025" units="cm"/>
    </inkml:brush>
  </inkml:definitions>
  <inkml:trace contextRef="#ctx0" brushRef="#br0">78 1 15951,'0'0'1623,"-3"11"-449,-6 29-325,2 1 1,2 0-1,0 77 0,-5 42-349,-29 103 707,132-461 186,-66 136-1377,-6 10-14,3 1 0,54-88 0,-75 134-22,0 0 1,1 0-1,0 0 1,0 0-1,0 1 1,0 0-1,1 0 1,-1 0-1,1 0 1,0 1-1,1-1 1,-1 1-1,0 1 1,1-1-1,-1 1 1,1 0-1,0 0 1,0 0-1,8 0 1,-14 4 13,-1 0 0,0 0-1,0 0 1,0-1 0,0 1 0,0 0 0,0 0 0,0-1-1,-1 1 1,1-1 0,-1 1 0,-1 1 0,-42 31 138,-74 41 0,36-23-87,76-46-1572,17-7 1,17-10-1245,9-8-1201,5-6-1377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8.719"/>
    </inkml:context>
    <inkml:brush xml:id="br0">
      <inkml:brushProperty name="width" value="0.025" units="cm"/>
      <inkml:brushProperty name="height" value="0.025" units="cm"/>
    </inkml:brush>
  </inkml:definitions>
  <inkml:trace contextRef="#ctx0" brushRef="#br0">28 1 11435,'0'0'8856,"-3"8"-7751,-3 9-688,1 0-1,1 1 0,0-1 1,1 1-1,1 0 1,1 0-1,1 20 0,0-37-426,1-1-1,-1 1 0,1 0 0,0 0 0,-1 0 0,1-1 1,0 1-1,-1 0 0,1-1 0,0 1 0,0 0 0,-1-1 1,1 1-1,0-1 0,0 1 0,0-1 0,0 0 0,0 1 1,0-1-1,0 0 0,0 0 0,0 0 0,0 1 0,0-1 1,0 0-1,0 0 0,0-1 0,0 1 0,0 0 0,0 0 0,1-1 1,32-7-1827,-26 3 714,-1 0 0,0 0 0,0 0 1,0-1-1,10-10 0,8-12-4979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5.226"/>
    </inkml:context>
    <inkml:brush xml:id="br0">
      <inkml:brushProperty name="width" value="0.025" units="cm"/>
      <inkml:brushProperty name="height" value="0.025" units="cm"/>
    </inkml:brush>
  </inkml:definitions>
  <inkml:trace contextRef="#ctx0" brushRef="#br0">65 0 8488,'0'0'9764,"-4"9"-8462,-10 21-356,6-16-618,1 1 0,1 1 0,0-1 1,1 1-1,0 0 0,1 0 1,-2 23-1,6-38-323,0 0 1,0 0 0,0 0-1,0 0 1,0 0 0,1 0-1,-1 0 1,0 0-1,0 0 1,1 0 0,-1 0-1,0-1 1,1 1-1,-1 0 1,1 0 0,-1 0-1,1 0 1,0-1 0,-1 1-1,1 0 1,0-1-1,-1 1 1,1-1 0,0 1-1,0 0 1,0-1-1,-1 0 1,3 2 0,0-2 18,-1 1 1,1-1 0,0 0 0,0 1-1,-1-1 1,1 0 0,0-1-1,0 1 1,-1 0 0,5-2-1,1 0 32,-1 0-1,1-1 1,0 0-1,-1-1 0,0 1 1,12-9-1,-6 0 112,-1 0 1,0-1-1,-1-1 0,0 0 0,12-22 1,-20 97-649,-3-59 482,0 0 1,0 0-1,0 0 0,1 0 1,-1 0-1,0 0 0,1 0 0,-1 0 1,1 0-1,-1 0 0,1-1 0,0 1 1,0 0-1,0 0 0,0-1 0,0 1 1,0 0-1,1-1 0,-1 1 1,3 2-1,-2-3 13,1 0 0,-1 0 0,1 0 0,-1-1 0,1 1-1,-1 0 1,1-1 0,-1 0 0,1 0 0,-1 1 0,1-1 0,0-1 0,-1 1 0,1 0 0,-1-1 0,1 1 0,3-2 0,3-1 11,0-1 0,0 0 1,0-1-1,-1 1 0,12-10 1,-13 9-332,1 0-1,0 0 1,1 0 0,-1 1 0,0 1 0,14-5 0,-17 22-1242,-5-13 1482,-1 1 0,1 0 0,1-1 0,-1 1 0,0-1-1,0 1 1,1 0 0,-1-1 0,0 1 0,1-1 0,0 1 0,-1-1 0,1 0 0,0 1 0,0-1 0,0 0 0,0 1-1,0-1 1,0 0 0,0 0 0,0 0 0,0 0 0,3 2 0,-3-3-237,1 0 0,0 1 0,-1-1 0,1 0 0,0 0 1,-1 0-1,1 0 0,-1 0 0,1-1 0,0 1 0,-1-1 0,1 1 0,-1-1 0,1 1 0,-1-1 1,1 0-1,-1 1 0,1-1 0,-1 0 0,0 0 0,0 0 0,2-2 0,7-11-5083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5.620"/>
    </inkml:context>
    <inkml:brush xml:id="br0">
      <inkml:brushProperty name="width" value="0.025" units="cm"/>
      <inkml:brushProperty name="height" value="0.025" units="cm"/>
    </inkml:brush>
  </inkml:definitions>
  <inkml:trace contextRef="#ctx0" brushRef="#br0">1 7 10025,'0'0'6460,"7"-2"-4554,-4 1-1828,0 0-1,0 1 1,-1-1 0,1 0 0,0 1 0,0 0 0,0 0-1,0 0 1,0 0 0,0 0 0,0 0 0,0 1-1,-1-1 1,1 1 0,0 0 0,0 0 0,0 0 0,-1 0-1,1 1 1,-1-1 0,1 0 0,-1 1 0,1 0 0,-1 0-1,0 0 1,0 0 0,0 0 0,0 0 0,0 0 0,0 1-1,-1-1 1,1 1 0,-1-1 0,0 1 0,0 0 0,0-1-1,1 4 1,0-1-67,0-1 0,-1 1-1,0 0 1,0 0 0,0 0-1,0 0 1,-1-1 0,0 1-1,0 0 1,0 0 0,-1 0-1,1 0 1,-1 0 0,0 0 0,-3 7-1,0-4 44,-1 1 0,1-1 1,-2 0-1,1 0 0,-1 0 0,-12 12 0,17-20-20,1 0 1,-1 1-1,0 0 1,1-1-1,-1 1 0,0-1 1,1 1-1,-1 0 1,1 0-1,-1-1 1,1 1-1,-1 0 0,1 0 1,-1 0-1,1-1 1,0 1-1,0 0 0,-1 0 1,1 0-1,0 0 1,0 0-1,0 0 0,0 0 1,0-1-1,0 1 1,0 0-1,0 0 0,0 0 1,1 1-1,0-1-5,0 0 0,1 0-1,-1 0 1,0 0-1,1-1 1,-1 1 0,1 0-1,-1-1 1,1 1 0,-1-1-1,1 0 1,-1 0 0,1 1-1,-1-1 1,3 0 0,72-6 141,-67 5-128,34-4-78,-25 4-646,0-1-1,0 0 1,28-9 0,-46 11 551,0 0 0,0 0-1,0 0 1,0 0 0,1 0 0,-1 0 0,0 0 0,0 0 0,0 0 0,0 0 0,0 0 0,0 0 0,1 0 0,-1 0 0,0 0-1,0 0 1,0-1 0,0 1 0,0 0 0,0 0 0,0 0 0,0 0 0,0 0 0,1 0 0,-1 0 0,0-1 0,0 1 0,0 0 0,0 0-1,0 0 1,0 0 0,0 0 0,0-1 0,0 1 0,0 0 0,0 0 0,0 0 0,0 0 0,0 0 0,0 0 0,0-1 0,0 1-1,0 0 1,0 0 0,0 0 0,0 0 0,0 0 0,-1 0 0,1-1 0,0 1 0,0 0 0,0 0 0,0 0 0,0 0 0,0 0-1,-6-5-7533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5.964"/>
    </inkml:context>
    <inkml:brush xml:id="br0">
      <inkml:brushProperty name="width" value="0.025" units="cm"/>
      <inkml:brushProperty name="height" value="0.025" units="cm"/>
    </inkml:brush>
  </inkml:definitions>
  <inkml:trace contextRef="#ctx0" brushRef="#br0">0 114 9225,'0'0'13837,"68"-13"-13581,-37 13-256,6 0-32,-8 0-1634,1 0-3522,-1 0-5895</inkml:trace>
  <inkml:trace contextRef="#ctx0" brushRef="#br0" timeOffset="1">386 0 17168,'0'0'4132,"-50"67"-3075,38-40-288,3-1-449,7 0-256,2-2-192,0-3-1794,7-7-1345,4-7-3139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6.324"/>
    </inkml:context>
    <inkml:brush xml:id="br0">
      <inkml:brushProperty name="width" value="0.025" units="cm"/>
      <inkml:brushProperty name="height" value="0.025" units="cm"/>
    </inkml:brush>
  </inkml:definitions>
  <inkml:trace contextRef="#ctx0" brushRef="#br0">81 1 12684,'0'0'2023,"-3"9"-1238,-8 35-373,1 1 0,2 1 0,2-1 0,0 49 1,4-69 236,-2 1 0,0-1 0,-2 0 0,-10 29 0,12-51 1620,3-17-1358,3-25-599,9-13-1313,2 2 0,3-1 0,41-92 0,-54 137 965,1 0 0,0 0 0,-1 0 0,2 0 0,-1 0 0,1 1 0,0 0 0,0 0 0,8-6 0,-11 10 29,0-1 0,0 1 0,1-1 1,-1 1-1,0 0 0,1 0 0,-1 0 1,1 0-1,0 0 0,-1 1 0,1-1 0,-1 1 1,1-1-1,0 1 0,0 0 0,-1 0 1,1 1-1,0-1 0,-1 0 0,1 1 0,0-1 1,-1 1-1,1 0 0,-1 0 0,1 0 1,-1 0-1,4 3 0,-5-3 17,0-1-1,0 1 1,0 0 0,1 0 0,-1 0-1,0 0 1,0 0 0,0 0 0,-1 0-1,1 0 1,0 0 0,0 0 0,-1 1-1,1-1 1,0 0 0,-1 1-1,1-1 1,-1 0 0,0 1 0,1-1-1,-1 0 1,0 1 0,0-1 0,0 1-1,0-1 1,0 1 0,0-1 0,0 0-1,-1 1 1,1-1 0,0 0 0,-1 1-1,1-1 1,-1 0 0,0 1-1,1-1 1,-1 0 0,0 0 0,0 0-1,0 1 1,0-1 0,0 0 0,0 0-1,0 0 1,0-1 0,-2 3 0,-8 6 469,0 0 0,-1 0 0,-22 11 0,18-10-2,-31 25 174,66-34-6368,5-13 303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6.668"/>
    </inkml:context>
    <inkml:brush xml:id="br0">
      <inkml:brushProperty name="width" value="0.025" units="cm"/>
      <inkml:brushProperty name="height" value="0.025" units="cm"/>
    </inkml:brush>
  </inkml:definitions>
  <inkml:trace contextRef="#ctx0" brushRef="#br0">62 0 13933,'0'0'6054,"-18"53"-5125,2-23 128,5 0-160,4 0-417,2-2-384,1-5-32,4-6-192,0-4-1025,5-8-769,8-5-800,-4-2-2051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7.461"/>
    </inkml:context>
    <inkml:brush xml:id="br0">
      <inkml:brushProperty name="width" value="0.025" units="cm"/>
      <inkml:brushProperty name="height" value="0.025" units="cm"/>
    </inkml:brush>
  </inkml:definitions>
  <inkml:trace contextRef="#ctx0" brushRef="#br0">2 267 13645,'0'0'5317,"11"1"-4447,2 0-794,0-1 1,0 0-1,0-1 1,0-1-1,15-3 0,-25 4-22,0 0 0,1 1 0,-1-1 0,0 0 0,0 0 0,0-1 0,0 1 0,0-1 0,0 0 0,0 1-1,-1-1 1,1 0 0,-1-1 0,1 1 0,-1 0 0,0-1 0,0 1 0,0-1 0,0 0 0,0 0 0,-1 1 0,1-1 0,-1 0 0,0 0 0,1-1-1,-2 1 1,1 0 0,0 0 0,-1-1 0,1-3 0,-1 6 53,0-1-1,0 0 1,0 0 0,0 1-1,0-1 1,0 0-1,0 0 1,-1 1 0,1-1-1,-1 0 1,0 1-1,1-1 1,-1 0 0,0 1-1,0-1 1,0 1 0,0-1-1,-1-1 1,0 3-93,0-1 0,1 0 0,-1 0-1,0 1 1,0-1 0,0 1 0,1-1 0,-1 1 0,0 0 0,0 0 0,0 0 0,0 0 0,0 0 0,1 0 0,-1 1 0,0-1-1,0 0 1,-2 2 0,-5 2 65,0 1-1,0 0 1,0 0-1,0 1 1,1 1 0,0-1-1,1 1 1,-1 0-1,1 1 1,1 0-1,0 0 1,0 0-1,-10 19 1,15-25-59,0 0-1,0 0 1,0 0 0,1 0-1,-1 0 1,0 0 0,1 0 0,-1 0-1,1 1 1,0-1 0,0 0-1,0 0 1,0 1 0,0-1-1,0 0 1,1 0 0,-1 0 0,1 1-1,-1-1 1,1 0 0,0 0-1,0 0 1,2 4 0,-1-4 0,0 0 0,1 0 0,-1-1-1,1 1 1,-1 0 0,1-1 0,0 0 0,-1 1 0,1-1 0,0 0 0,0-1 0,0 1 0,0 0 0,0-1 0,5 1 0,3-1 9,0 0 0,0 0 0,0-1 0,0-1 1,-1 0-1,1 0 0,0-1 0,-1 0 0,11-5 1,-1-4-9,0-2 1,-1 0 0,0 0 0,-2-2-1,0 0 1,0-1 0,-2-1 0,0-1-1,-1 0 1,-1 0 0,-1-2 0,0 1-1,9-26 1,-20 44-24,0 0 0,-1 1 0,1-1 0,0 0 0,-1 0 0,1 0-1,-1 0 1,0 0 0,1 0 0,-1 0 0,0 0 0,0 0 0,0 0 0,-1 0 0,1-2 0,-1 4-5,1-1 1,0 1-1,-1-1 1,1 1-1,-1 0 1,1-1-1,-1 1 1,1 0-1,-1-1 1,1 1-1,-1 0 1,1-1-1,-1 1 1,1 0-1,-1 0 1,0 0-1,1 0 1,-1-1-1,1 1 1,-1 0-1,0 0 1,1 0-1,-1 0 1,1 0-1,-1 0 1,1 1-1,-1-1 1,0 0-1,1 0 1,-2 1-1,-3 1-25,0 0 0,0 0 0,0 1 0,0 0 0,0 0 0,0 0 0,1 0 0,-7 7 0,-3 5 10,0 0-1,2 1 1,0 0 0,1 1 0,-11 21 0,18-30 12,0 1 0,0-1 0,1 1 0,0-1 0,1 1 0,0 0 0,0 0 0,1 0 0,0 0 0,0 0 0,1 0 0,1 1 1,2 16-1,-2-24 16,0 1 1,0 0 0,1-1-1,-1 1 1,1-1-1,0 0 1,0 1 0,0-1-1,0 0 1,0 0 0,0 0-1,0-1 1,1 1 0,-1 0-1,1-1 1,-1 1 0,1-1-1,0 0 1,-1 0 0,1 0-1,0 0 1,0-1-1,0 1 1,0-1 0,0 0-1,5 0 1,2 1 44,1-1-1,-1 0 1,1-1 0,-1 0-1,1 0 1,11-5-1,-4-1-4,-1-1 0,-1 0-1,1-1 1,-2-1 0,1-1-1,-1 0 1,-1-1 0,0-1-1,-1 0 1,0-1 0,-1 0-1,0-1 1,-1 0 0,-1-1-1,-1 0 1,0 0 0,7-21-1,-13 31-41,-1 0 0,0-1 0,0 1 0,-1-1 0,0 1 0,0-1 0,-1 1 0,1-1-1,-1 1 1,-2-11 0,2 16-12,-1 0 0,1 0-1,-1 1 1,1-1 0,-1 0-1,1 0 1,-1 1 0,0-1-1,1 0 1,-1 1 0,0-1-1,0 1 1,1-1 0,-1 1-1,0-1 1,0 1 0,0 0 0,0-1-1,0 1 1,1 0 0,-1 0-1,0-1 1,0 1 0,0 0-1,0 0 1,0 0 0,0 0-1,0 0 1,0 1 0,0-1-1,0 0 1,0 0 0,0 0-1,1 1 1,-1-1 0,0 1 0,0-1-1,0 0 1,0 1 0,1 0-1,-2 0 1,-35 21-171,30-15 171,-1 0 1,2 0 0,-1 1-1,1 0 1,1 0 0,-1 1-1,1 0 1,1 0 0,0 0-1,0 0 1,1 0 0,-4 18-1,6-24 19,1 1-1,-1-1 1,1 1-1,0-1 1,0 1-1,0-1 1,0 1-1,1-1 1,0 1-1,0-1 1,0 1-1,0-1 1,0 1 0,0-1-1,1 0 1,0 0-1,0 0 1,0 0-1,0 0 1,0 0-1,0 0 1,1-1-1,-1 1 1,1-1-1,0 0 1,0 0-1,0 0 1,0 0-1,0 0 1,0-1-1,0 1 1,1-1-1,-1 0 1,0 0-1,1 0 1,-1 0-1,7 0 1,0 1 12,1-1-1,0 0 1,-1 0-1,1-1 1,0-1 0,-1 0-1,1 0 1,13-4-1,-18 4-7,0-1-1,0 0 1,0-1 0,0 1-1,0-1 1,-1 0-1,1-1 1,-1 1-1,0-1 1,0 0-1,0 0 1,0-1 0,-1 0-1,8-9 1,-11 13-16,-1 0-1,1 1 1,-1-1 0,1 0 0,0 0 0,-1 0-1,1 0 1,-1 1 0,0-1 0,1 0 0,-1 0-1,0 0 1,1 0 0,-1 0 0,0 0 0,0 0-1,0 0 1,0 0 0,0 0 0,0 0 0,0 0 0,-1-2-1,1 3-6,-1-1-1,0 1 0,1 0 1,-1-1-1,0 1 0,1 0 1,-1 0-1,0-1 0,0 1 1,1 0-1,-1 0 0,0 0 1,0 0-1,1 0 0,-1 0 1,0 0-1,0 0 0,1 0 1,-1 0-1,0 1 1,-1-1-1,-4 2-26,0 0-1,0 0 1,1 0 0,-1 1 0,1 0 0,-6 4-1,6-4 54,-1 1 0,1 0-1,0 0 1,1 0 0,-1 1-1,1 0 1,0 0 0,0 0 0,1 0-1,-1 1 1,1-1 0,0 1-1,1 0 1,-1 0 0,1 0-1,0 0 1,1 0 0,-2 12 0,3-17-9,1 1 1,0-1-1,-1 1 1,1-1-1,0 1 1,0-1 0,0 0-1,-1 0 1,1 1-1,1-1 1,-1 0-1,0 0 1,0 0 0,0 0-1,1 0 1,-1 0-1,0 0 1,1-1-1,-1 1 1,1 0-1,-1-1 1,1 1 0,-1-1-1,1 0 1,-1 1-1,1-1 1,-1 0-1,1 0 1,-1 0 0,3 0-1,59 0 190,-51-1-187,4-1-171,1 0 0,-1-1-1,25-9 1,-26 8 128,-1 0-1,0 1 0,1 0 0,22-1 0,-35 5 74,1-1-1,-1 1 1,0-1-1,1 1 1,-1 0-1,0 0 1,1 0-1,-1 0 0,0 1 1,0-1-1,0 1 1,0-1-1,0 1 1,-1-1-1,3 4 1,16 10 314,-6-9-373,1 0 1,0-2-1,-1 0 1,1 0-1,1-1 0,-1-1 1,0-1-1,19 0 0,-30-1-395,4-2-2029,-7-6-2158,-1-10-4925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7.822"/>
    </inkml:context>
    <inkml:brush xml:id="br0">
      <inkml:brushProperty name="width" value="0.025" units="cm"/>
      <inkml:brushProperty name="height" value="0.025" units="cm"/>
    </inkml:brush>
  </inkml:definitions>
  <inkml:trace contextRef="#ctx0" brushRef="#br0">0 0 16367,'0'0'3396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8.246"/>
    </inkml:context>
    <inkml:brush xml:id="br0">
      <inkml:brushProperty name="width" value="0.025" units="cm"/>
      <inkml:brushProperty name="height" value="0.025" units="cm"/>
    </inkml:brush>
  </inkml:definitions>
  <inkml:trace contextRef="#ctx0" brushRef="#br0">82 1 16496,'0'0'4404,"-7"14"-4308,-8 19 80,3 1 0,0 1 0,3 0 1,0 0-1,3 1 0,-5 64 0,11-98-127,0 1 1,0-1-1,0 0 1,0 0-1,1 0 1,-1 0-1,0 0 0,1 0 1,0 1-1,-1-1 1,1-1-1,0 1 1,0 0-1,0 0 0,1 0 1,-1 0-1,0-1 1,0 1-1,1 0 0,-1-1 1,1 1-1,0-1 1,-1 0-1,1 0 1,0 1-1,0-1 0,0 0 1,0 0-1,0-1 1,0 1-1,0 0 1,0-1-1,0 1 0,0-1 1,0 0-1,0 0 1,1 1-1,-1-2 1,0 1-1,3 0 0,5-1 124,0-1-1,0 1 1,0-2-1,-1 1 1,1-1-1,-1-1 0,16-8 1,6-5 66,0-2 1,-2-2-1,51-45 0,-63 50-161,-1-1 0,0 0 0,-1-1 0,-1-1 0,-1 0-1,-1-1 1,11-23 0,-17 21-81,-6 21-18,0 1-1,0 0 1,0 0-1,0 0 1,0 0 0,0 0-1,0 0 1,0-1-1,0 1 1,0 0-1,0 0 1,0 0-1,0 0 1,0 0-1,0 0 1,0-1 0,0 1-1,0 0 1,-1 0-1,1 0 1,0 0-1,0 0 1,0 0-1,0 0 1,0 0-1,0 0 1,0 0 0,-1-1-1,1 1 1,0 0-1,0 0 1,0 0-1,0 0 1,0 0-1,0 0 1,-1 0-1,1 0 1,0 0 0,0 0-1,0 0 1,0 0-1,0 0 1,0 0-1,-1 0 1,1 0-1,0 1 1,0-1-1,0 0 1,0 0 0,0 0-1,0 0 1,-1 0-1,1 0 1,0 0-1,0 0 1,0 0-1,0 0 1,0 1-1,0-1 1,-26 30-3280,-7 22-4360,18-25 417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8.882"/>
    </inkml:context>
    <inkml:brush xml:id="br0">
      <inkml:brushProperty name="width" value="0.025" units="cm"/>
      <inkml:brushProperty name="height" value="0.025" units="cm"/>
    </inkml:brush>
  </inkml:definitions>
  <inkml:trace contextRef="#ctx0" brushRef="#br0">104 296 16752,'0'0'2765,"3"-10"-37,-3 8-2570,5-9 217,-2-1 1,1 1-1,-2-1 1,0 1-1,0-1 1,-1 0-1,0 0 1,-1 0 0,-2-17-1,1 27-380,1 1 1,-1-1-1,0 1 1,0-1-1,0 1 0,0 0 1,0 0-1,0 0 0,0-1 1,0 1-1,0 0 0,-1 0 1,1 0-1,0 1 0,-1-1 1,1 0-1,-1 0 1,1 1-1,-1-1 0,1 1 1,-1-1-1,1 1 0,-1 0 1,1 0-1,-1-1 0,0 1 1,1 0-1,-1 1 1,1-1-1,-1 0 0,1 0 1,-1 1-1,0-1 0,1 0 1,-1 1-1,1 0 0,-1-1 1,-2 3-1,-1-1-17,0 0 0,0 1 0,0-1 0,0 1 0,0 1 0,0-1 1,1 1-1,0-1 0,-7 8 0,9-9 17,1 0 0,-1 0 0,1 0 0,-1 0 0,1 1 0,0-1 0,0 0 0,0 1 0,0-1 0,1 1 0,-1-1 0,0 1 1,1-1-1,0 1 0,0-1 0,-1 1 0,1 0 0,1 2 0,0-3 4,-1-1 0,1 1 0,0-1 0,0 1 0,0-1 1,0 1-1,0-1 0,0 0 0,1 0 0,-1 1 0,0-1 0,1 0 0,-1 0 0,1 0 0,-1-1 1,1 1-1,-1 0 0,1 0 0,-1-1 0,3 1 0,10 2-1,0 0 0,0-2 0,0 1 0,0-2-1,16 0 1,-18-1-16,17 1-26,0-1 1,0-1-1,0-2 1,0-1-1,0-1 1,35-14-1,-62 19 165,0-1-1,-1 1 0,0-1 0,1 0 1,-1 1-1,0-1 0,0 0 1,0 0-1,0 0 0,0 0 0,0 0 1,-1 0-1,1 0 0,-1 0 0,1 0 1,-1 0-1,0 0 0,0 0 1,0-1-1,0 1 0,0-3 0,-5-52 425,5 55-495,-1-4-34,0-1-13,0-1 0,0 0 1,0 0-1,1 0 0,1 0 0,0-8 0,0 14-20,-1 0 0,1 0 0,0 0 1,0 1-1,0-1 0,-1 0 0,2 0 1,-1 1-1,0-1 0,0 1 0,0-1 0,1 1 1,-1-1-1,1 1 0,-1 0 0,1 0 1,0 0-1,-1-1 0,1 2 0,0-1 0,0 0 1,0 0-1,-1 1 0,1-1 0,0 1 1,0-1-1,0 1 0,4-1 0,11 0-44,0 0 0,-1 0 0,1 2-1,0 0 1,21 4 0,-34-4 49,0 0 0,-1 0 0,1 0 0,0 0 0,-1 1 0,1-1 1,-1 1-1,0 0 0,1 0 0,-1 0 0,0 1 0,5 5 0,-6-6 1,-1 0-1,0 0 1,0 0-1,0 0 1,0 1 0,0-1-1,-1 0 1,1 0-1,-1 1 1,1-1 0,-1 1-1,0-1 1,0 0 0,0 1-1,0-1 1,0 0-1,-1 1 1,1-1 0,-1 1-1,1-1 1,-1 0 0,0 0-1,-1 3 1,-4 6 37,0 0 0,0-1 0,-1 0 0,0 0-1,-17 16 1,17-19 53,0 1 0,0 0 0,0 1 0,1-1-1,1 1 1,-1 0 0,1 1 0,-5 15 0,9-25-63,1 1 1,0 0 0,0 0 0,0-1 0,0 1 0,0 0-1,0 0 1,0-1 0,0 1 0,0 0 0,0 0 0,0-1-1,0 1 1,0 0 0,1-1 0,-1 1 0,0 0 0,1-1-1,-1 1 1,0 0 0,1-1 0,-1 1 0,1 0-1,-1-1 1,1 1 0,-1-1 0,1 1 0,-1-1 0,1 1-1,0-1 1,-1 0 0,1 1 0,1-1 0,33 6 240,38-15-141,-53 5-427,51-13 438,-41 1-2630,-28 15 1968,0 0 1,-1-1-1,1 1 0,-1 0 1,1-1-1,-1 0 1,0 1-1,0-1 0,1 0 1,-1 1-1,1-5 1,0-7-6219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9.270"/>
    </inkml:context>
    <inkml:brush xml:id="br0">
      <inkml:brushProperty name="width" value="0.025" units="cm"/>
      <inkml:brushProperty name="height" value="0.025" units="cm"/>
    </inkml:brush>
  </inkml:definitions>
  <inkml:trace contextRef="#ctx0" brushRef="#br0">0 22 13453,'0'0'4452,"54"0"-2979,-16 0-576,4-4-352,-1 1-449,-1 1-64,-6-1-865,-6 0-2146,-5-3-4644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9.143"/>
    </inkml:context>
    <inkml:brush xml:id="br0">
      <inkml:brushProperty name="width" value="0.025" units="cm"/>
      <inkml:brushProperty name="height" value="0.025" units="cm"/>
    </inkml:brush>
  </inkml:definitions>
  <inkml:trace contextRef="#ctx0" brushRef="#br0">97 0 8456,'0'0'11045,"-8"6"-10298,2 0-555,0 0 0,0 1 0,1-1 0,-1 1 0,1 0 0,1 1-1,-1-1 1,1 1 0,1 0 0,-1 0 0,2 0 0,-1 0 0,1 0-1,0 1 1,-1 13 0,0-4-93,2-1 1,0 1-1,1 0 1,1 0-1,0 0 0,2 0 1,0-1-1,0 1 0,2-1 1,0 0-1,2 0 1,9 21-1,-33-80-1035,13 30 918,0 1 1,-1-1-1,0 1 1,-1 0-1,-14-19 1,20 30 27,0-1 1,0 1-1,0-1 1,0 1 0,0-1-1,0 1 1,0-1-1,0 1 1,0 0-1,0-1 1,0 1-1,0-1 1,0 1-1,1-1 1,-1 1-1,0-1 1,0 1-1,0 0 1,1-1-1,-1 1 1,0-1-1,1 1 1,-1 0-1,0-1 1,1 1-1,-1 0 1,0-1-1,1 1 1,-1 0-1,0 0 1,1-1-1,-1 1 1,1 0-1,-1 0 1,1 0-1,-1 0 1,1 0-1,-1-1 1,0 1-1,1 0 1,-1 0-1,1 0 1,42-12 1393,8 3-1456,-12 5-3866,-28 4-102,-2 0-2268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29.617"/>
    </inkml:context>
    <inkml:brush xml:id="br0">
      <inkml:brushProperty name="width" value="0.025" units="cm"/>
      <inkml:brushProperty name="height" value="0.025" units="cm"/>
    </inkml:brush>
  </inkml:definitions>
  <inkml:trace contextRef="#ctx0" brushRef="#br0">27 0 10890,'0'0'10613,"-3"8"-9641,-16 50 775,18-52-1581,0-1 1,0 0-1,0 1 0,0 0 1,1-1-1,0 1 0,0-1 0,1 1 1,-1 0-1,3 8 0,-1-12-146,0 0-1,0 0 1,-1 0-1,1 0 1,1 0-1,-1-1 0,0 1 1,0-1-1,1 1 1,-1-1-1,0 0 1,1 0-1,-1 0 1,1 0-1,0-1 1,-1 1-1,1 0 1,0-1-1,-1 0 0,1 0 1,0 0-1,0 0 1,-1 0-1,4-1 1,8 0 20,1 0-1,0-1 1,14-4 0,2-5-421,0 0 0,-1-3 0,0 0 0,29-21-1,-83 84 1872,23-48-1440,0 1 0,0-1 0,0 1 0,0-1 0,1 1 0,-1-1 0,0 1 0,1 0 0,-1 0 0,1-1-1,-1 1 1,1 0 0,0 0 0,0-1 0,0 1 0,0 0 0,0 0 0,0 0 0,0-1 0,1 1 0,-1 0 0,1 2 0,0-4-16,1 1 0,-1 0 1,0 0-1,0 0 0,0-1 0,1 1 1,-1-1-1,0 1 0,0-1 0,1 1 0,-1-1 1,1 0-1,-1 1 0,0-1 0,1 0 0,-1 0 1,1 0-1,-1 0 0,0-1 0,1 1 0,1-1 1,9-1-19,1-1 1,-1-1 0,1 0 0,20-11 0,15-14-1002,-36 21 682,2 0-1,-1 0 0,24-9 0,-36 17 296,-1 0 0,1 1 0,-1-1 0,0 0 0,1 0 0,-1 0 1,1 1-1,-1-1 0,0 0 0,1 1 0,-1-1 0,0 0 0,1 1 0,-1-1 0,0 0 0,0 1 0,1-1 0,-1 1 0,0-1 0,0 0 0,0 1 0,1-1 0,-1 1 0,0-1 0,0 1 0,0-1 0,0 1 0,0-1 0,0 0 0,0 1 0,0-1 0,0 1 0,0-1 0,0 1 0,0-1 0,0 1 0,-1-1 0,1 1 0,0-1 0,0 0 0,0 1 0,-1-1 1,1 1-1,0-1 0,-1 1 0,-7 29 52,7-27-101,-2 5-258,-1 0-1990,3-3-4161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30.278"/>
    </inkml:context>
    <inkml:brush xml:id="br0">
      <inkml:brushProperty name="width" value="0.025" units="cm"/>
      <inkml:brushProperty name="height" value="0.025" units="cm"/>
    </inkml:brush>
  </inkml:definitions>
  <inkml:trace contextRef="#ctx0" brushRef="#br0">161 1 16752,'0'0'6123,"-8"0"-5541,2 0-492,-70 7 200,72-6-294,0-1-1,0 1 1,0 0 0,-1 0-1,1 0 1,0 1-1,0 0 1,1-1-1,-1 1 1,0 1-1,1-1 1,-1 0-1,1 1 1,-1 0-1,1 0 1,-4 4-1,7-6 3,-1-1 1,1 1-1,0-1 1,0 1-1,-1 0 0,1-1 1,0 1-1,0-1 0,0 1 1,0-1-1,0 1 0,0-1 1,0 1-1,0 0 0,0-1 1,0 1-1,0-1 0,0 1 1,0-1-1,0 1 0,0 0 1,1-1-1,-1 1 0,0-1 1,0 1-1,1-1 0,-1 1 1,0-1-1,1 0 1,-1 1-1,1 0 0,21 9-60,38-2-444,-48-7 134,12 1-114,-13-1 406,0-1 0,0 2 0,0-1 0,0 2 0,-1-1 0,1 1 0,-1 1 0,1 0 0,10 6 0,-20-9 89,0 0 1,0-1-1,0 1 0,0 0 1,0 0-1,0-1 1,0 1-1,-1 0 1,1 0-1,0 0 1,-1 0-1,1 0 1,0 0-1,-1 0 1,0 0-1,1 0 0,-1 0 1,0 1-1,1-1 1,-1 0-1,0 0 1,0 0-1,0 0 1,0 1-1,0 1 1,-1-1 65,0 0 1,1 0-1,-1 0 1,-1 0-1,1 0 1,0 0 0,0 0-1,-1 0 1,1 0-1,-1-1 1,1 1-1,-3 1 1,-6 4 231,1 0 1,-1 0 0,-18 8-1,28-15-315,-68 27-483,122-58-4186,113-65-1415,-82 50 7636,-1 4 3298,-83 42-4731,-1 0-1,0-1 1,1 1 0,-1 0-1,1-1 1,-1 1-1,1 0 1,0-1 0,-1 1-1,1 0 1,-1 0 0,1 0-1,-1 0 1,1 0 0,0 0-1,-1 0 1,1 0-1,-1 0 1,1 0 0,0 0-1,-1 0 1,1 0 0,-1 0-1,1 0 1,-1 0 0,1 1-1,-1-1 1,1 0-1,0 0 1,-1 1 0,0-1-1,1 0 1,-1 1 0,1-1-1,-1 1 1,1-1 0,-1 0-1,0 1 1,1-1-1,-1 1 1,1 0 0,2 32 1225,0 4-1462,-3-36 132,0 1 0,1-1 0,-1 0 1,0 0-1,1 0 0,-1 0 0,1 1 0,0-1 1,-1 0-1,1 0 0,0 0 0,0 0 0,-1 0 1,1 0-1,0-1 0,0 1 0,0 0 0,0 0 1,0-1-1,0 1 0,0 0 0,1-1 1,0 1-1,57 6-1542,-50-7 960,-1 1-1,0-1 1,0 1-1,0 0 1,-1 1-1,1 0 1,8 3-1,-13-3 500,-1-1-1,0 1 0,1 0 1,-1-1-1,0 1 0,0 0 1,0 0-1,-1 0 0,1 1 0,0-1 1,-1 0-1,0 1 0,1-1 1,-1 0-1,0 1 0,0 0 0,0-1 1,-1 1-1,1 0 0,0-1 1,-1 1-1,0 0 0,0 0 0,0-1 1,0 6-1,-1 9 212,0 0 0,-1 1 0,-1-1 1,-1 0-1,0 0 0,-2 0 0,0-1 0,0 0 0,-11 18 0,11-23 273,0 0-1,-1 0 1,0-1-1,-1 0 0,-1 0 1,1-1-1,-1 0 0,-1 0 1,0-1-1,0-1 1,0 1-1,-1-2 0,-16 8 1,26-13-357,0 0 0,-1-1 0,1 1 0,0-1 0,0 1 0,-1-1 0,1 1 0,0-1 0,0 0 1,-1 0-1,1 0 0,-1 0 0,1 0 0,0 0 0,-1 0 0,1 0 0,0 0 0,-1 0 0,1-1 0,0 1 1,-3-2-1,4 1-28,-1 1 0,0-1 0,1 0 0,-1 0 0,1 0 0,-1 0 0,1-1 0,-1 1 0,1 0 0,0 0 0,-1 0 0,1 0 0,0 0 0,0 0 0,0-1 0,0 1 0,0 0 0,0 0 0,0 0 0,1-2 0,2-10-4,1-1-1,0 0 0,9-18 1,-6 15 45,-1-2-84,4-9-26,0 1 0,2 0 1,24-42-1,-33 63-30,1 1 0,0-1 1,0 1-1,0 0 0,1 0 1,-1 0-1,1 1 0,1 0 1,-1 0-1,0 0 0,1 0 1,0 1-1,0 0 0,0 0 1,0 0-1,0 1 0,1 0 1,-1 1-1,1-1 0,0 1 1,10-1-1,-5 2-843,23 0-5703,-12 0-2869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31.327"/>
    </inkml:context>
    <inkml:brush xml:id="br0">
      <inkml:brushProperty name="width" value="0.025" units="cm"/>
      <inkml:brushProperty name="height" value="0.025" units="cm"/>
    </inkml:brush>
  </inkml:definitions>
  <inkml:trace contextRef="#ctx0" brushRef="#br0">1 76 15535,'0'-2'280,"0"-1"0,0 0 0,0 1 1,0-1-1,0 1 0,1-1 0,-1 0 1,1 1-1,0-1 0,0 1 0,0-1 1,0 1-1,3-4 0,-2 3-141,0 0-1,1 0 0,-1 0 1,1 1-1,0-1 0,0 1 1,0 0-1,0 0 1,0 0-1,0 0 0,1 0 1,-1 1-1,0 0 0,1-1 1,0 1-1,-1 0 1,1 1-1,0-1 0,-1 1 1,1 0-1,0-1 1,-1 2-1,1-1 0,5 1 1,-7 0-112,-1 0 0,1 0 0,-1 0 0,1 1 0,-1-1 0,1 0 0,-1 1 0,0-1 0,0 1 0,0-1 1,0 1-1,0 0 0,0-1 0,0 1 0,0 0 0,-1 0 0,1 0 0,0-1 0,-1 1 0,0 0 0,1 0 0,-1 0 0,0 0 0,0 0 1,0 0-1,-1 2 0,-2 61 481,2-61-455,-10 59 326,7-50-338,1 0 0,1 0 0,0 1 0,0-1 1,2 1-1,1 25 0,0-37-39,-1 0 1,1 0-1,-1 0 1,1 0-1,0 0 1,0 0-1,0 0 1,0-1-1,0 1 1,0 0-1,0 0 1,0-1-1,1 1 1,-1-1-1,1 1 1,0-1-1,-1 0 1,1 0-1,0 0 1,2 2-1,0-1 17,1 0-1,0-1 1,0 1-1,0-1 1,0 0-1,0 0 1,0-1-1,6 1 1,4-2 41,0 0 1,0 0 0,0-1 0,27-8 0,-26 4-27,-1 0 0,1 0 0,-1-2 0,0 0 0,-1 0 0,0-2 0,0 0 0,20-19 0,-28 23 43,0 0 0,0 0 0,-1-1 0,1 0 1,-2 0-1,1 0 0,-1-1 0,0 1 0,0-1 1,-1 0-1,0 0 0,-1 0 0,0-1 0,0 1 1,0 0-1,-1-1 0,-1 1 0,0-15 0,0 20-72,-1 0-1,1 0 1,-1 1-1,0-1 0,0 0 1,0 1-1,-1-1 1,1 1-1,0-1 1,-1 1-1,0 0 0,0 0 1,1 0-1,-1-1 1,0 2-1,-1-1 0,1 0 1,0 0-1,0 1 1,-1-1-1,1 1 1,-1 0-1,0 0 0,1 0 1,-1 0-1,0 0 1,1 0-1,-1 1 0,0-1 1,-5 1-1,5 0-30,1 0-1,0 0 1,-1 0-1,1 0 1,0 0-1,0 1 1,-1-1-1,1 1 1,0-1-1,0 1 1,-1 0-1,1 0 1,0 0-1,0 0 1,0 1-1,0-1 1,0 0-1,1 1 1,-1-1-1,0 1 1,1 0-1,-1-1 1,1 1-1,-1 0 1,1 0-1,0 0 1,0 0-1,0 0 1,0 0-1,0 1 1,0-1-1,1 0 1,-1 0-1,1 1 1,0-1-1,-1 0 1,1 5-1,0-6-67,1 1-1,-1-1 0,0 0 1,1 1-1,-1-1 0,1 0 1,-1 0-1,1 1 0,0-1 1,-1 0-1,1 0 1,0 0-1,0 0 0,0 0 1,0 0-1,0 0 0,0 0 1,0 0-1,0-1 0,0 1 1,0 0-1,0-1 0,1 1 1,-1-1-1,0 1 1,0-1-1,1 1 0,-1-1 1,0 0-1,2 1 0,49 3-2269,-45-4 1758,38-2-2510,-31 1 602,0-2 0,0 0 0,21-7 0,0-7-631,-9-7 3905,-24 22-8,0-1-1,0 0 1,-1 1 0,0-1-1,1 0 1,-1 0 0,0 0-1,0 0 1,-1 0-1,1 0 1,-1 0 0,1 0-1,-1-4 1,-4 7 3877,-5 8-3552,-6 8-874,9-6 143,1 1-1,0-1 1,-6 20-1,8 3 739,3-32-1032,1 0 0,-1 0 0,0 0 1,0 0-1,1-1 0,-1 1 0,1 0 0,-1 0 0,1-1 0,-1 1 0,1 0 0,-1 0 1,1-1-1,-1 1 0,1-1 0,0 1 0,-1 0 0,1-1 0,0 1 0,0-1 1,0 0-1,-1 1 0,1-1 0,0 0 0,0 1 0,0-1 0,0 0 0,1 0 1,11 1 72,1-1 1,-1 0 0,1-1-1,-1-1 1,1 0 0,-1-1 0,0 0-1,0-1 1,0-1 0,15-7 0,-9 5-176,0 0 1,0 1-1,31-6 1,-49 12 31,1 0 0,-1 0 0,0-1 1,0 1-1,0 0 0,0 0 0,0 0 0,0 0 1,0 0-1,1 0 0,-1 0 0,0 1 1,0-1-1,0 0 0,0 1 0,0-1 0,0 0 1,0 1-1,0-1 0,0 1 0,0 0 1,0-1-1,0 1 0,0 0 0,-1 0 0,1-1 1,0 1-1,0 0 0,-1 0 0,1 0 1,0 2-1,0 1 9,0 0 1,0 0-1,-1 0 0,0 0 1,0 0-1,0 0 1,-1 6-1,0 9 97,1-3-91,0-13 52,-1 0 1,1 0 0,0 0-1,0 0 1,1 0 0,-1-1-1,1 1 1,-1 0-1,3 4 1,-3-5-25,1-2-1,0 1 0,0 0 1,0 0-1,0 0 1,1 0-1,-1-1 1,0 1-1,0 0 1,0-1-1,1 1 1,-1-1-1,0 1 1,1-1-1,-1 0 1,0 0-1,1 1 1,-1-1-1,0 0 0,1 0 1,-1 0-1,0-1 1,1 1-1,1-1 1,4 0-19,-1-1-1,1 0 1,-1 0 0,1-1 0,-1 1-1,0-1 1,0-1 0,0 1-1,-1-1 1,9-8 0,11-12-5621,-21 15-353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31.856"/>
    </inkml:context>
    <inkml:brush xml:id="br0">
      <inkml:brushProperty name="width" value="0.025" units="cm"/>
      <inkml:brushProperty name="height" value="0.025" units="cm"/>
    </inkml:brush>
  </inkml:definitions>
  <inkml:trace contextRef="#ctx0" brushRef="#br0">320 58 13773,'-9'-2'651,"3"0"-402,-1 0 0,0 1 0,0-1 0,0 2 0,0-1 0,0 1 0,0 0 0,1 0 0,-1 1 1,0 0-1,0 0 0,0 1 0,0 0 0,1 0 0,-1 0 0,-6 4 0,-4 5 105,1 0 1,0 1-1,1 0 1,0 1-1,-23 28 1,30-31-203,-1 0 1,2 1-1,0 0 0,0 0 1,1 1-1,0 0 1,1 0-1,0 0 1,-5 22-1,10-32-129,-1 0 0,1 0 1,0 0-1,0-1 0,0 1 0,0 0 0,0 0 0,0 0 0,1-1 0,-1 1 1,1 0-1,-1 0 0,1-1 0,-1 1 0,1 0 0,0-1 0,0 1 0,0 0 1,0-1-1,0 0 0,0 1 0,0-1 0,1 0 0,-1 1 0,0-1 0,1 0 1,-1 0-1,1 0 0,-1 0 0,1 0 0,0 0 0,-1-1 0,1 1 0,0 0 1,-1-1-1,1 0 0,0 1 0,0-1 0,0 0 0,-1 0 0,1 0 1,3 0-1,5 0 151,0 0 0,-1-1 1,1 0-1,0-1 1,-1 0-1,17-5 1,-10 0 13,1-1 0,-1 0 1,-1-2-1,0 1 0,0-2 1,-1 0-1,0-1 0,20-21 1,-27 26-104,-1-1 1,0 1 0,0-1 0,0 0 0,-1 0 0,0-1 0,-1 0-1,0 0 1,0 0 0,-1 0 0,0 0 0,-1-1 0,0 1 0,0-1-1,-1 0 1,-1 0 0,1-12 0,-2 19-94,0 0 1,1 0-1,-1 0 1,0 0-1,-1 1 0,1-1 1,0 0-1,-1 1 1,1-1-1,-1 1 1,0-1-1,0 1 0,0 0 1,0 0-1,0 0 1,0 0-1,-1 0 0,1 0 1,-1 1-1,1-1 1,-1 1-1,0 0 1,0 0-1,1 0 0,-1 0 1,0 0-1,0 0 1,0 1-1,-6-1 0,6 1-154,0 0 0,-1-1 0,1 1 0,0 1-1,-1-1 1,1 0 0,0 1 0,0 0 0,-1 0-1,1 0 1,0 0 0,0 0 0,0 1 0,0-1-1,0 1 1,0 0 0,1 0 0,-1 0 0,0 0-1,1 0 1,0 0 0,-1 1 0,1-1 0,0 1-1,0 0 1,-2 4 0,2-1-601,0 0-1,1 0 1,0-1-1,0 1 1,0 0 0,0 0-1,1 8 1,0 12-5045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32.237"/>
    </inkml:context>
    <inkml:brush xml:id="br0">
      <inkml:brushProperty name="width" value="0.025" units="cm"/>
      <inkml:brushProperty name="height" value="0.025" units="cm"/>
    </inkml:brush>
  </inkml:definitions>
  <inkml:trace contextRef="#ctx0" brushRef="#br0">204 0 18385,'0'0'6118,"-52"61"-5189,23-29-160,3 2-225,-3 1-384,6-4-63,5-5-33,2-2-32,9-10-225,3-5-992,4-6-1249,0-11-6022,0-13-1666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32.565"/>
    </inkml:context>
    <inkml:brush xml:id="br0">
      <inkml:brushProperty name="width" value="0.025" units="cm"/>
      <inkml:brushProperty name="height" value="0.025" units="cm"/>
    </inkml:brush>
  </inkml:definitions>
  <inkml:trace contextRef="#ctx0" brushRef="#br0">156 30 12364,'0'0'1991,"-11"-4"481,-36-10-657,44 13-1724,1 1 1,-1-1-1,0 1 1,0 0-1,0 0 1,0 0 0,0 0-1,0 1 1,0-1-1,1 1 1,-1-1-1,0 1 1,0 0-1,1 0 1,-1 1 0,0-1-1,1 0 1,-1 1-1,1 0 1,0-1-1,0 1 1,-1 0 0,1 0-1,0 0 1,0 0-1,1 1 1,-1-1-1,0 1 1,1-1-1,0 1 1,-2 3 0,-1 2 114,1 0 1,0 0-1,1 1 1,0-1-1,0 0 1,0 1-1,1-1 1,1 15-1,0-21-175,0-1 0,0 1-1,0-1 1,1 0 0,-1 1-1,0-1 1,1 0 0,0 1-1,-1-1 1,1 0 0,0 1-1,-1-1 1,1 0 0,0 0-1,0 0 1,0 0 0,0 0-1,0 0 1,0 0 0,0 0-1,1 0 1,1 0 0,1 1 47,-1 0 0,1-1 0,0 1 0,0-1 0,1 0 0,-1-1 0,8 2 1,-2-2 37,1 0 1,-1-1-1,0 0 1,1 0-1,-1-1 1,11-3-1,-15 2-85,0 0-1,1 0 1,-1 0-1,-1 0 1,1-1-1,0 0 1,-1-1-1,0 1 1,0-1-1,9-10 1,-12 12 39,1-1 0,-1 1 0,0-1 1,0 0-1,0 1 0,0-1 0,-1 0 1,1 0-1,-1 0 0,0 0 0,0 0 1,-1 0-1,1-1 0,-1 1 0,0 0 1,0 0-1,0 0 0,-1-1 0,-1-4 1,2 7-68,0 0 0,-1 1 1,1-1-1,-1 0 0,0 1 1,0-1-1,1 0 1,-1 1-1,0-1 0,0 1 1,-1 0-1,1-1 1,0 1-1,0 0 0,-1 0 1,1-1-1,0 1 1,-1 0-1,1 0 0,-1 1 1,0-1-1,1 0 1,-1 0-1,0 1 0,1-1 1,-1 1-1,0 0 1,0-1-1,1 1 0,-1 0 1,0 0-1,0 0 1,0 0-1,1 0 0,-1 1 1,0-1-1,0 0 0,1 1 1,-1-1-1,0 1 1,-1 1-1,-2 0-38,0 0-1,1 0 1,-1 0 0,1 1-1,-1 0 1,1 0 0,0 0-1,0 0 1,1 1 0,-1-1-1,1 1 1,0 0 0,-5 7-1,4-2-305,1 0 0,-1 0 1,2 0-1,-1 0 0,1 1 0,1 0 0,-1 16 0,1-20-343,1 0-1,1 1 0,-1-1 1,1 0-1,0 1 0,0-1 1,1 0-1,0 0 1,0 0-1,0 0 0,1 0 1,5 9-1,20 17-6292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32.897"/>
    </inkml:context>
    <inkml:brush xml:id="br0">
      <inkml:brushProperty name="width" value="0.025" units="cm"/>
      <inkml:brushProperty name="height" value="0.025" units="cm"/>
    </inkml:brush>
  </inkml:definitions>
  <inkml:trace contextRef="#ctx0" brushRef="#br0">177 76 17745,'0'0'1879,"-13"0"69,-1 2-1373,0-1 0,0 2 0,0 0 0,-18 6 0,28-8-411,-1 1 1,1-1-1,0 1 0,-1 0 1,1 0-1,0 1 0,0-1 1,0 1-1,1 0 1,-1 0-1,0 0 0,1 0 1,0 1-1,0-1 0,0 1 1,0 0-1,1 0 0,0 0 1,-1 0-1,-1 6 0,4-9-142,0 0 0,-1 0 0,1-1 0,0 1 0,0 0 0,0 0-1,0-1 1,0 1 0,0 0 0,0 0 0,0-1 0,0 1 0,1 0 0,-1 0-1,0-1 1,0 1 0,1 0 0,-1-1 0,0 1 0,1 0 0,-1-1-1,1 1 1,-1-1 0,1 1 0,-1 0 0,1-1 0,-1 1 0,1-1 0,-1 0-1,1 1 1,0-1 0,0 1 0,32 4 521,-24-6-446,0 0 0,0 0 0,0-1 0,0 0 0,10-4 0,-11 1-50,0 0 0,0 0 0,-1-1 0,1 0 0,-1 0 0,-1-1 0,1 0 0,-1 0-1,7-11 1,-11 15-56,0 0 0,0-1-1,-1 1 1,1 0-1,-1-1 1,1 1 0,-1-1-1,-1 1 1,1-1-1,0 1 1,-1-1 0,0-4-1,0 6-55,0 0-1,-1 0 1,1 0-1,-1 0 1,1 0-1,-1 0 1,0 0-1,0 0 1,0 0-1,0 0 1,-1 0-1,1 0 1,0 1-1,-1-1 1,1 0-1,-1 1 1,1-1-1,-1 1 1,0 0-1,0 0 1,-3-2-1,-26-7-2826,-3 7-3841,13 2-1851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34.146"/>
    </inkml:context>
    <inkml:brush xml:id="br0">
      <inkml:brushProperty name="width" value="0.025" units="cm"/>
      <inkml:brushProperty name="height" value="0.025" units="cm"/>
    </inkml:brush>
  </inkml:definitions>
  <inkml:trace contextRef="#ctx0" brushRef="#br0">149 358 16752,'0'0'1025,"-12"-7"544,-41-22 92,52 28-1630,-1 0 0,1 0 0,-1 1 0,0-1 0,1 1 1,-1-1-1,0 1 0,1 0 0,-1 0 0,0 0 1,1 0-1,-1 0 0,0 0 0,1 0 0,-1 0 0,0 1 1,1-1-1,-1 1 0,0-1 0,1 1 0,-1 0 1,1-1-1,-1 1 0,1 0 0,-1 0 0,1 0 0,0 0 1,-1 0-1,1 1 0,0-1 0,0 0 0,0 0 1,0 1-1,-1 2 0,-2 3-56,0 0 1,1 0 0,0 0-1,0 1 1,-2 10 0,4-14 61,-1 3-38,1-1 1,-1 1-1,1 0 0,0-1 1,1 1-1,-1 0 0,1 0 1,1 0-1,-1 0 1,3 7-1,-2-12 6,0 0-1,0 1 1,0-1 0,0 0-1,1 1 1,-1-1 0,1 0-1,-1 0 1,1 0 0,0 0-1,0 0 1,0-1-1,0 1 1,0-1 0,0 1-1,1-1 1,-1 0 0,0 1-1,1-1 1,-1 0 0,1-1-1,-1 1 1,1 0 0,-1-1-1,1 0 1,0 1 0,-1-1-1,5 0 1,8 0 58,-1-1 1,1-1-1,0 0 0,21-5 0,29-5-64,-63 12-23,1 0 1,-1 0 0,1 0-1,-1 1 1,1-1-1,-1 1 1,0-1-1,1 1 1,-1 0 0,0 0-1,0 0 1,1 0-1,-1 0 1,0 0 0,0 1-1,0-1 1,0 1-1,-1-1 1,1 1-1,0 0 1,-1 0 0,1 0-1,-1 0 1,1 0-1,-1 0 1,0 0-1,0 0 1,0 1 0,0-1-1,0 0 1,-1 0-1,1 1 1,-1-1-1,0 1 1,1-1 0,-1 1-1,0 2 1,1 11-23,-1 0-1,0 0 1,-1 0 0,-5 22 0,1-13 70,-2 0 1,0-1-1,-2 0 0,-1 0 1,0-1-1,-23 34 0,20-36 696,-1-2-1,0 1 1,-34 32-1,21-33 570,27-19-1272,-1 0-1,0 0 0,1 0 0,-1 0 0,1 1 0,-1-1 1,1 0-1,-1 0 0,1-1 0,-1 1 0,1 0 0,-1 0 1,1 0-1,-1 0 0,1 0 0,-1-1 0,1 1 0,-1 0 1,1 0-1,-1-1 0,1 1 0,0 0 0,-1-1 0,1 1 0,-1 0 1,1-1-1,0 1 0,-1-1 0,1 1 0,0 0 0,0-1 1,-1 1-1,1-1 0,0 1 0,0-1 0,0 1 0,-1-1 1,1 1-1,0-1 0,0 1 0,0-1 0,0 0 0,0 1 1,0-1-1,0 1 0,0-1 0,0 1 0,1-1 0,-1 1 1,0-1-1,0 1 0,1-1 0,1-19-32,2 1-1,0 0 0,1 0 1,1 0-1,1 1 1,1 0-1,17-30 1,-15 27-55,26-44 15,2 2 0,3 1 0,3 2 0,2 2 0,80-76 0,-129 157-483,-15 20 486,15-36 69,-1-1 1,1 1-1,0 0 0,1 0 1,-1 0-1,1 0 0,1 0 1,-1 1-1,1-1 0,1 1 1,-1-1-1,1 0 1,2 14-1,-1-20-6,0 1 1,0-1-1,0 0 1,0 0-1,0 1 1,0-1-1,1 0 1,-1 0-1,0 0 0,1-1 1,-1 1-1,1 0 1,-1 0-1,1-1 1,-1 1-1,1-1 1,-1 1-1,1-1 1,0 0-1,-1 0 1,1 0-1,0 0 0,-1 0 1,1 0-1,-1 0 1,1 0-1,0-1 1,1 1-1,50-12 263,-38 5-246,0 0 0,-1 0 0,0-2-1,0 0 1,-1 0 0,0-1-1,-1-1 1,0 0 0,0-1-1,-1 0 1,-1-1 0,0 0-1,-1 0 1,0-1 0,-1 0 0,-1-1-1,0 0 1,-1 0 0,-1 0-1,0-1 1,4-27 0,-9 43-32,1 0 0,-1-1 0,0 1 0,0 0 1,0-1-1,0 1 0,0 0 0,0-1 0,1 1 1,-1 0-1,0-1 0,0 1 0,0 0 0,0-1 1,0 1-1,0-1 0,0 1 0,-1 0 0,1-1 1,0 1-1,0 0 0,0-1 0,0 1 0,0 0 1,0-1-1,-1 1 0,1 0 0,0 0 0,0-1 1,0 1-1,-1 0 0,1-1 0,0 1 1,-1 0-1,1 0 0,0 0 0,-1-1 0,-12 10-222,-10 19 55,12-11 164,0 0 1,1 1 0,0 0 0,2 1-1,0 0 1,1 0 0,1 1 0,1 0-1,1 0 1,-3 27 0,7-45 12,0-1 1,0 1 0,0 0-1,0 0 1,1 0-1,-1-1 1,0 1 0,1 0-1,-1-1 1,1 1-1,0 0 1,-1-1 0,1 1-1,0-1 1,0 1-1,0-1 1,0 1 0,0-1-1,1 1 1,-1-1-1,0 0 1,0 0 0,1 0-1,-1 0 1,1 0 0,-1 0-1,1 0 1,0 0-1,-1-1 1,1 1 0,0-1-1,-1 1 1,1-1-1,0 1 1,0-1 0,-1 0-1,1 0 1,0 0-1,0 0 1,-1 0 0,4-1-1,2 0 38,1 0 1,-1-1-1,0 0 0,-1 0 0,1 0 0,0-1 0,-1 0 1,1 0-1,9-7 0,-5 1-21,0-1-1,-1 0 1,1-1 0,-2 0-1,0 0 1,0-1-1,-1 0 1,-1-1 0,0 1-1,0-1 1,-1-1 0,-1 1-1,-1-1 1,0 0 0,0-1-1,-1 1 1,-1 0-1,0-29 1,-11 59-297,-1 18 16,10-30 266,-1 0 1,1 1-1,0-1 0,0 1 1,1-1-1,0 1 0,-1-1 0,1 0 1,1 1-1,1 4 0,-2-7 0,1-1 0,-1 0 0,0 0 0,1 1 0,-1-1 0,1 0 0,-1 0 0,1-1 0,-1 1 0,1 0 0,-1 0 0,1-1 0,0 1-1,-1-1 1,1 0 0,0 1 0,0-1 0,-1 0 0,1 0 0,0 0 0,0 0 0,0 0 0,-1-1 0,1 1 0,0 0 0,-1-1 0,1 1 0,0-1 0,1-1-1,5-1 80,0 0-1,0-1 0,0 0 0,0-1 1,-1 1-1,0-1 0,0-1 0,-1 1 1,1-1-1,-1-1 0,7-8 0,10-14 70,24-39 0,-43 62-121,26-42 17,37-78 0,-84 188-740,-56 139 656,66-175 31,1 0 1,1 1-1,1-1 0,2 1 1,1 51-1,1-76 5,1 1 1,-1-1-1,1 0 0,0 0 0,0 0 1,0 0-1,0 0 0,0 0 0,0 0 1,0 0-1,1-1 0,-1 1 1,3 2-1,-3-4-6,-1 1 0,1-1 0,-1 1-1,0-1 1,1 0 0,-1 1 0,1-1 0,-1 0 0,1 1 0,0-1 0,-1 0 0,1 0 0,-1 1 0,1-1 0,-1 0 0,1 0-1,0 0 1,-1 0 0,1 0 0,-1 0 0,1 0 0,-1 0 0,1 0 0,0 0 0,-1 0 0,1 0 0,-1 0 0,1-1 0,0 1-1,-1 0 1,1 0 0,-1-1 0,1 1 0,-1 0 0,1-1 0,-1 1 0,0 0 0,1-1 0,-1 1 0,1-1 0,-1 1 0,0-1-1,1 1 1,-1-1 0,0 1 0,1-1 0,-1 1 0,0-1 0,0 1 0,0-1 0,1 0 0,-1 0 0,3-10-396,0 1-1,-1 0 1,0-1 0,-1 1 0,0-1 0,-1 0-1,0 1 1,0-1 0,-1 0 0,0 1-1,-6-20 1,-4-6-279,-2 0 0,-18-35 0,-6-18 1129,46 94-247,-1 2 0,1-1-1,-1 1 1,10 11 0,11 12-605,-8-11-3805,-13-12-3364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34.477"/>
    </inkml:context>
    <inkml:brush xml:id="br0">
      <inkml:brushProperty name="width" value="0.025" units="cm"/>
      <inkml:brushProperty name="height" value="0.025" units="cm"/>
    </inkml:brush>
  </inkml:definitions>
  <inkml:trace contextRef="#ctx0" brushRef="#br0">4 1 14670,'-4'0'6662,"19"0"-5060,4 1-545,8 11-449,0 1-416,-4 2-127,-10 0-2147,-8-4-4549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4:35.026"/>
    </inkml:context>
    <inkml:brush xml:id="br0">
      <inkml:brushProperty name="width" value="0.025" units="cm"/>
      <inkml:brushProperty name="height" value="0.025" units="cm"/>
    </inkml:brush>
  </inkml:definitions>
  <inkml:trace contextRef="#ctx0" brushRef="#br0">1 205 14734,'0'0'4425,"15"7"-3853,-1-1-511,0 0 0,0-1 0,1 0 0,-1-1 0,1-1 0,0 0 0,0-1 0,22 0 1,460-44 1344,-284 17-1029,178-11-161,699-98-1361,-1069 128-84,-38 2-9452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9.476"/>
    </inkml:context>
    <inkml:brush xml:id="br0">
      <inkml:brushProperty name="width" value="0.025" units="cm"/>
      <inkml:brushProperty name="height" value="0.025" units="cm"/>
    </inkml:brush>
  </inkml:definitions>
  <inkml:trace contextRef="#ctx0" brushRef="#br0">1 27 13389,'0'0'5445,"50"-26"-7367,-40 26-4772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5:14.907"/>
    </inkml:context>
    <inkml:brush xml:id="br0">
      <inkml:brushProperty name="width" value="0.025" units="cm"/>
      <inkml:brushProperty name="height" value="0.025" units="cm"/>
    </inkml:brush>
  </inkml:definitions>
  <inkml:trace contextRef="#ctx0" brushRef="#br0">0 8 10282,'0'0'1356,"17"-1"-689,121-6 134,202 16-1,-110 1-767,-100-8-17,572 35 416,-411 4-234,447 41 309,82-81 371,34 1-299,170 12 1352,-825-14 473,-208-4-4385,1-11-1200,-3-7-2195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6:38.176"/>
    </inkml:context>
    <inkml:brush xml:id="br0">
      <inkml:brushProperty name="width" value="0.025" units="cm"/>
      <inkml:brushProperty name="height" value="0.025" units="cm"/>
    </inkml:brush>
  </inkml:definitions>
  <inkml:trace contextRef="#ctx0" brushRef="#br0">139 1 8008,'-10'6'-1864,"-2"1"1777,-50 33 324,56-35-89,0-1 0,1 1 1,-1 0-1,1 0 0,0 1 1,0 0-1,1-1 0,-6 11 1,9-15-141,1 0 1,0 0 0,-1 1 0,1-1 0,0 0 0,-1 0 0,1 0 0,0 1 0,0-1 0,0 0 0,0 0 0,0 1 0,0-1-1,1 0 1,-1 0 0,0 1 0,1-1 0,-1 0 0,1 0 0,-1 0 0,1 0 0,-1 0 0,1 0 0,0 0 0,0 0 0,-1 0-1,1 0 1,0 0 0,1 1 0,35 21-131,-23-16 163,17 10-39,1-2 0,1-1-1,0-1 1,1-2 0,1-2 0,65 10-1,219 0 10,-101-11 9,-209-7-21,459 26 119,-338-26 29,210-25 0,300-58 117,4 33-117,475 39 529,-732 12 623,-370-2-1193,1 1 0,-1 0 0,0 2-1,19 4 1,-30-5-191,0 0 0,0 0 0,0 0 0,0 1 0,0-1 0,0 2 0,-1-1 0,1 0 0,-1 1 0,0 0 0,0 1 0,-1-1-1,7 8 1,2 18-2189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6:56.395"/>
    </inkml:context>
    <inkml:brush xml:id="br0">
      <inkml:brushProperty name="width" value="0.025" units="cm"/>
      <inkml:brushProperty name="height" value="0.025" units="cm"/>
    </inkml:brush>
  </inkml:definitions>
  <inkml:trace contextRef="#ctx0" brushRef="#br0">0 158 12332,'0'0'277,"10"-2"-1387,-2 0 1083,0 0 0,0 1 1,0 0-1,0 0 0,0 1 1,0 0-1,0 0 0,0 1 1,0 0-1,0 1 0,14 4 1,56 25 216,0-3 0,2-3 0,1-4 0,151 19 0,730 17 268,7-53 100,-546-5-474,820-27-84,-147 2 0,619-79-22,-1640 95 22,784-94 12,3 39-2,1004 39 182,-910 77-5070,-847-42 4102,46 3-3596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7:24.110"/>
    </inkml:context>
    <inkml:brush xml:id="br0">
      <inkml:brushProperty name="width" value="0.025" units="cm"/>
      <inkml:brushProperty name="height" value="0.025" units="cm"/>
    </inkml:brush>
  </inkml:definitions>
  <inkml:trace contextRef="#ctx0" brushRef="#br0">0 389 6951,'0'0'1654,"11"-4"-1798,28-13 119,0 2-1,1 2 0,1 2 0,0 1 0,75-7 1,418 17 820,-403 10-557,0 6 1,196 50-1,-176-31-166,200 19 0,-25-37-52,97 9 83,-271-11-95,1-6-1,-1-7 1,1-6-1,155-25 1,940-121 242,-792 120 149,415-42-248,-734 54-144,0 7-1,0 6 1,1 6-1,193 25 0,-187-7-1,0-6-1,0-7 0,1-6 0,210-27 1,1115-75 69,-1465 102-74,915-41 32,-749 22-32,282-24 1,-324 37-4,193 15 0,-56 33 7,34 3 3,152-39 5,-102-5 3,-261 7-8,143 29 1,-145-20 0,149 11 1,661-41 471,-216-65-310,-464 46-148,-134 20-13,1 4 0,0 4-1,1 4 1,-1 3 0,0 4-1,-1 4 1,100 25 0,14 14 199,272 32 0,-259-56 124,245 18-216,-361-41-91,317-3 68,-327-9-55,0-3-1,123-36 1,158-69 329,-274 86-260,22-5-49,1 6 0,203-27 0,-137 40 162,196 7 0,-345 12-151,-1 1 1,0 2-1,40 11 0,34 6 1,-96-21-424,0 1 0,0-1 0,0-1 0,1 0 0,-1 0 0,0 0 0,0-1 1,0 0-1,14-4 0,0-14-3768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7:48.452"/>
    </inkml:context>
    <inkml:brush xml:id="br0">
      <inkml:brushProperty name="width" value="0.025" units="cm"/>
      <inkml:brushProperty name="height" value="0.025" units="cm"/>
    </inkml:brush>
  </inkml:definitions>
  <inkml:trace contextRef="#ctx0" brushRef="#br0">1 154 3716,'0'0'4356,"11"0"-4196,33 4-112,-1 1-1,1 3 1,-1 2 0,58 20-1,104 22 46,256 41 518,196 26 561,16-80-164,-126-11-676,666 37-135,1026-77 1645,-1648-12-1783,758-18-11,-1127 40-43,1383 5 22,275 9 80,25-88 111,-1138 11-151,191-9 27,-751 66-98,1179-67-51,-430-34 884,153-12 194,-936 107-964,-173 14-144,-14 2-5435,0-2 1073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03.894"/>
    </inkml:context>
    <inkml:brush xml:id="br0">
      <inkml:brushProperty name="width" value="0.025" units="cm"/>
      <inkml:brushProperty name="height" value="0.025" units="cm"/>
    </inkml:brush>
  </inkml:definitions>
  <inkml:trace contextRef="#ctx0" brushRef="#br0">1 595 6470,'0'0'2861,"13"1"-2279,117 6-545,112 3 177,227-25 1083,-96 2-619,226-1-196,514-4 649,-726 17-1127,1460 34 45,284-54 416,-624-33-135,731-24-297,-304-15 479,-926 18-519,-961 70 14,496-24 27,123-14 1,-193 6-23,2 32 47,-359 6-34,510-40 1318,-151 3-657,540-22-152,-587 45-593,-399 15-174,0 2-1,0 0 0,0 2 1,50 17-1,-39-10-2470,56 9-1,-32-15-1453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0.884"/>
    </inkml:context>
    <inkml:brush xml:id="br0">
      <inkml:brushProperty name="width" value="0.025" units="cm"/>
      <inkml:brushProperty name="height" value="0.025" units="cm"/>
    </inkml:brush>
  </inkml:definitions>
  <inkml:trace contextRef="#ctx0" brushRef="#br0">167 119 5093,'-49'-4'480,"5"-4"-223,10-5-97,9-2-64,11 0 0,14-2-96,0 1 64,21-1-160,13 3-2467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1.276"/>
    </inkml:context>
    <inkml:brush xml:id="br0">
      <inkml:brushProperty name="width" value="0.025" units="cm"/>
      <inkml:brushProperty name="height" value="0.025" units="cm"/>
    </inkml:brush>
  </inkml:definitions>
  <inkml:trace contextRef="#ctx0" brushRef="#br0">1 782 1409,'924'-67'3843,"334"-24"-3362,702-112 11,-1690 165-492,1413-186 705,10 90 383,304 110 60,-1775 29-995,0 10 0,307 60 0,-520-73-142,249 38-1896,-126-33-1061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5.131"/>
    </inkml:context>
    <inkml:brush xml:id="br0">
      <inkml:brushProperty name="width" value="0.025" units="cm"/>
      <inkml:brushProperty name="height" value="0.025" units="cm"/>
    </inkml:brush>
  </inkml:definitions>
  <inkml:trace contextRef="#ctx0" brushRef="#br0">9 1 8968,'0'0'11910,"-3"7"-11760,1 5-136,0 1-1,1-1 1,1 1 0,0-1 0,0 1 0,1 0-1,1-1 1,4 19 0,4 41 33,-10-29-21,0-30-13,0 1 0,0 0 0,1 0 0,5 23-1,-6-37-11,1 0 0,-1 1 0,0-1 0,0 0-1,1 1 1,-1-1 0,0 0 0,0 1-1,1-1 1,-1 0 0,0 1 0,1-1-1,-1 0 1,0 0 0,1 0 0,-1 1-1,0-1 1,1 0 0,-1 0 0,1 0 0,-1 0-1,0 0 1,1 1 0,-1-1 0,1 0-1,-1 0 1,1 0 0,-1 0 0,0 0-1,1-1 1,-1 1 0,1 0 0,-1 0 0,0 0-1,1 0 1,-1 0 0,1 0 0,-1-1-1,0 1 1,1 0 0,-1 0 0,0-1-1,1 1 1,-1 0 0,0 0 0,0-1-1,1 1 1,-1 0 0,0-1 0,0 1 0,1 0-1,-1-1 1,0 0 0,16-18 176,41-76 298,-38 61-455,1 1 0,1 1 0,32-36 1,-53 67-26,0 1 1,1 0-1,-1-1 1,0 1 0,0 0-1,1-1 1,-1 1 0,0 0-1,1-1 1,-1 1-1,0 0 1,1-1 0,-1 1-1,0 0 1,1 0 0,-1 0-1,1-1 1,-1 1-1,1 0 1,-1 0 0,0 0-1,1 0 1,-1 0 0,1 0-1,-1 0 1,1 0 0,-1 0-1,1 0 1,-1 0-1,0 0 1,1 0 0,-1 0-1,1 0 1,-1 1 0,1-1-1,-1 0 1,0 0-1,1 0 1,-1 1 0,0-1-1,1 0 1,-1 1 0,0-1-1,1 0 1,-1 1-1,0-1 1,1 0 0,-1 1-1,0-1 1,0 0 0,1 1-1,-1-1 1,0 1 0,0-1-1,0 0 1,0 1-1,0-1 1,0 1 0,0-1-1,0 1 1,0-1 0,0 1-1,0-1 1,0 1-1,5 39 62,-5-30-22,1 0-25,0 0-1,0 0 0,1 0 1,0-1-1,1 1 0,4 10 1,-6-19-9,-1 1 0,1-1 0,0 1 0,0-1 0,0 0 0,0 0 0,0 1 0,0-1 0,0 0 0,1 0 0,-1 0 0,0 0 0,0 0 0,1 0 0,-1-1 0,1 1 0,-1 0 1,3 0-1,-1-1 8,-1 0 1,1 0 0,-1 0 0,0 0-1,1-1 1,-1 1 0,1-1 0,-1 1-1,0-1 1,0 0 0,1 0 0,-1 0-1,0 0 1,0 0 0,0-1 0,3-2-1,15-13 55,-16 14-64,-1 0 0,0-1-1,1 1 1,0 1-1,0-1 1,0 0 0,0 1-1,0 0 1,0 0 0,0 0-1,1 0 1,-1 1-1,8-2 1,-11 3-2,0 1 0,-1-1 0,1 1 0,0-1 0,-1 0 0,1 1 0,0 0 0,-1-1 0,1 1 0,-1-1 0,1 1 0,-1 0 0,1-1 0,-1 1 0,1 0 0,-1-1 0,0 1-1,1 0 1,-1 0 0,0 0 0,0-1 0,1 1 0,-1 0 0,0 0 0,0 0 0,0 0 0,0-1 0,0 1 0,0 1 0,-1 36 196,1-27-129,-7 60-1550,7-120-6341,0 12 2093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5.463"/>
    </inkml:context>
    <inkml:brush xml:id="br0">
      <inkml:brushProperty name="width" value="0.025" units="cm"/>
      <inkml:brushProperty name="height" value="0.025" units="cm"/>
    </inkml:brush>
  </inkml:definitions>
  <inkml:trace contextRef="#ctx0" brushRef="#br0">0 1 12556,'0'0'4997,"0"63"-4581,0-41-224,13-1-160,10-6-32,9-4-1729,5-7-1699,8-2 1026,0-2-2114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1:59.995"/>
    </inkml:context>
    <inkml:brush xml:id="br0">
      <inkml:brushProperty name="width" value="0.025" units="cm"/>
      <inkml:brushProperty name="height" value="0.025" units="cm"/>
    </inkml:brush>
  </inkml:definitions>
  <inkml:trace contextRef="#ctx0" brushRef="#br0">28 74 9065,'0'0'7751,"-5"-9"-6128,-15-31-422,19 40-1169,1-1 1,0 0-1,0 1 1,-1-1-1,1 0 1,0 1-1,0-1 0,0 1 1,-1-1-1,1 0 1,0 1-1,0-1 1,0 0-1,0 1 1,0-1-1,1 0 0,-1 1 1,0-1-1,0 0 1,0 1-1,0-1 1,1 0-1,-1 1 0,0-1 1,1 1-1,-1-1 1,0 1-1,1-1 1,-1 1-1,1-1 1,-1 1-1,1-1 0,-1 1 1,1-1-1,-1 1 1,1 0-1,-1-1 1,1 1-1,0 0 1,-1 0-1,1-1 0,0 1 1,-1 0-1,1 0 1,1 0-1,32-2 822,-28 3-632,-3-2-165,1 1 0,-1 1 1,1-1-1,-1 0 1,0 1-1,1 0 0,-1 0 1,1 0-1,-1 0 1,0 0-1,0 1 0,0-1 1,0 1-1,0 0 1,0 0-1,0 0 0,0 0 1,-1 0-1,1 1 1,-1 0-1,4 5 0,-4-5-6,0 1-1,-1-1 0,1 1 1,-1 0-1,0 0 0,0 0 0,-1 0 1,1-1-1,-1 1 0,0 0 1,0 0-1,0 0 0,0 0 1,-1 0-1,0 0 0,1 0 1,-2 0-1,1 0 0,-3 6 0,0-2 46,0 0 0,-1-1 0,0 0 0,0 1-1,-12 10 1,11-11 22,0 0 0,0 0-1,1 0 1,0 1 0,-5 9 0,10-17-98,0 1 0,-1-1 1,1 1-1,0-1 1,0 0-1,0 1 0,0-1 1,0 1-1,-1-1 0,1 1 1,0-1-1,0 1 0,0-1 1,0 1-1,0-1 1,0 0-1,1 1 0,-1-1 1,0 1-1,0-1 0,0 1 1,0-1-1,0 0 0,1 1 1,-1-1-1,0 1 1,0-1-1,1 0 0,-1 1 1,0-1-1,1 0 0,-1 1 1,0-1-1,1 0 0,-1 1 1,0-1-1,1 0 1,22 4 474,27-10-40,-33 2-355,-1-1 1,33-15-1,-9-5-1401,-37 23 734,0-1 1,0 0 0,0 0 0,-1 0-1,1 0 1,-1 0 0,1 0 0,1-4 0,0-8-4591,-4 0-2712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5.795"/>
    </inkml:context>
    <inkml:brush xml:id="br0">
      <inkml:brushProperty name="width" value="0.025" units="cm"/>
      <inkml:brushProperty name="height" value="0.025" units="cm"/>
    </inkml:brush>
  </inkml:definitions>
  <inkml:trace contextRef="#ctx0" brushRef="#br0">205 0 5990,'0'0'9267,"-9"8"-7543,-2 0-1423,-54 45 2051,61-49-2220,0-1-1,0 1 1,0 1 0,1-1-1,0 0 1,-1 1-1,2 0 1,-1 0-1,0 0 1,1 0 0,0 0-1,0 0 1,-1 6-1,3-10-134,0-1 0,0 1 0,0-1 1,0 0-1,0 1 0,0-1 0,1 1 0,-1-1 0,0 0 0,0 1 0,0-1 0,1 1 0,-1-1 0,0 0 0,0 1 0,1-1 0,-1 0 0,0 1 0,0-1 0,1 0 1,-1 1-1,1-1 0,-1 0 0,0 0 0,1 0 0,-1 1 0,0-1 0,1 0 0,-1 0 0,1 0 0,-1 0 0,1 0 0,0 1 0,23 0-401,26-10-387,-48 9 768,5-2 6,-1 1 0,1 0 0,-1 1 1,1-1-1,0 1 0,-1 0 0,1 1 0,10 1 1,-16-1 19,0-1 1,-1 0 0,1 0-1,0 1 1,0-1 0,0 1-1,-1-1 1,1 0 0,0 1 0,0 0-1,-1-1 1,1 1 0,-1-1-1,1 1 1,0 0 0,-1-1-1,1 1 1,-1 0 0,1 0-1,-1-1 1,0 1 0,1 0-1,-1 0 1,0 0 0,0-1 0,1 2-1,-1 1 42,-1-1-1,1 1 0,-1-1 1,1 0-1,-1 1 0,0-1 1,0 0-1,0 0 0,0 0 1,0 1-1,-1-1 1,1 0-1,-1 0 0,-2 2 1,-10 11 255,-1 0 0,-1-1 1,0 0-1,-1-1 1,-1-1-1,0-1 0,0-1 1,-1 0-1,-1-2 1,-23 9-1,42-17-369,1 0 0,-1 0 1,1 1-1,-1-1 0,1 0 0,-1 0 0,1 0 0,-1 0 0,1 0 1,-1 0-1,1 0 0,-1 0 0,1 0 0,-1 0 0,1 0 0,-1 0 1,1 0-1,-1 0 0,1 0 0,-1 0 0,1 0 0,0-1 0,-1 1 1,1 0-1,-1 0 0,1-1 0,-1 1 0,1 0 0,0-1 1,-1 1-1,1 0 0,0-1 0,-1 1 0,1-1 0,0 1 0,-1 0 1,1-1-1,0 1 0,-1-2 0,6-24-2948,24-34-2097,-27 56 4666,28-51-3391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6.167"/>
    </inkml:context>
    <inkml:brush xml:id="br0">
      <inkml:brushProperty name="width" value="0.025" units="cm"/>
      <inkml:brushProperty name="height" value="0.025" units="cm"/>
    </inkml:brush>
  </inkml:definitions>
  <inkml:trace contextRef="#ctx0" brushRef="#br0">68 41 9513,'5'-8'2760,"16"-25"891,-21 33-3560,0 0 0,0 1 0,0-1 0,0 0-1,0 0 1,0 0 0,0 0 0,0 1-1,1-1 1,-1 0 0,0 0 0,0 0-1,0 0 1,0 0 0,0 1 0,0-1 0,0 0-1,1 0 1,-1 0 0,0 0 0,0 0-1,0 0 1,0 0 0,1 0 0,-1 0 0,0 1-1,0-1 1,0 0 0,0 0 0,1 0-1,-1 0 1,0 0 0,0 0 0,0 0 0,0 0-1,1 0 1,-1 0 0,0 0 0,0 0-1,0 0 1,0-1 0,1 1 0,-1 0 0,0 0-1,0 0 1,0 0 0,0 0 0,0 0-1,1 0 1,-1 0 0,0-1 0,0 1 0,0 0-1,-1 18 96,-8 18 549,-2-1-1,-15 34 1,16-46-625,1 1 0,0 0 0,2 1 0,1-1 0,1 1-1,-3 43 1,8-66-125,0 0-1,0 0 0,0 0 1,0 0-1,1 0 0,-1 0 0,0 0 1,1-1-1,0 1 0,-1 0 1,1 0-1,0 0 0,0-1 0,0 1 1,0 0-1,0-1 0,0 1 1,1-1-1,-1 1 0,0-1 1,1 0-1,-1 1 0,1-1 0,-1 0 1,1 0-1,0 0 0,0 0 1,-1 0-1,1-1 0,0 1 0,0 0 1,0-1-1,0 0 0,0 1 1,0-1-1,-1 0 0,1 0 1,0 0-1,2 0 0,6-1-301,0 0-1,0 0 1,-1-1-1,1 0 1,-1-1-1,16-6 1,68-36-2240,-73 33 2472,1 1 0,0 0 1,1 2-1,0 1 0,0 1 1,36-7-1,-57 14 112,-1-1 0,1 1-1,0 0 1,-1 0 0,1 0 0,0 0-1,-1 0 1,1 0 0,0 1 0,-1-1 0,1 0-1,-1 0 1,1 0 0,0 1 0,-1-1-1,1 0 1,-1 0 0,1 1 0,-1-1-1,1 1 1,-1-1 0,1 0 0,-1 1 0,1-1-1,-1 1 1,1-1 0,-1 1 0,0-1-1,1 1 1,-1 0 0,0-1 0,0 1 0,1-1-1,-1 1 1,0 0 0,0-1 0,0 1-1,0-1 1,0 1 0,0 0 0,0-1-1,0 1 1,0 0 0,0-1 0,0 1 0,0 0-1,0-1 1,0 1 0,0-1 0,-1 1-1,1 0 1,-1 0 0,-14 34 1522,-3-14-877,0-1-1,-1-1 1,-1 0-1,0-2 0,-2 0 1,0-1-1,0-1 1,-27 12-1,44-24-599,0-1-1,-1 1 1,1-1-1,-1 0 1,0 0-1,0-1 1,1 0-1,-1 0 1,0 0-1,0-1 1,-12 0 0,16-1-236,0 1 1,0-1 0,0 0 0,0 1-1,0-1 1,0 0 0,0-1-1,0 1 1,0 0 0,1 0 0,-1-1-1,0 1 1,1-1 0,-1 1 0,1-1-1,0 0 1,-1 0 0,1 0 0,0 0-1,0 1 1,0-1 0,1 0 0,-1-1-1,0 1 1,1 0 0,-1 0 0,1 0-1,0 0 1,-1 0 0,1-1 0,0 1-1,0 0 1,1-4 0,-1 4-305,0 0 0,0-1 1,0 1-1,1-1 1,-1 1-1,0-1 0,1 1 1,0 0-1,0-1 0,-1 1 1,1 0-1,1-1 0,-1 1 1,0 0-1,0 0 0,1 0 1,-1 0-1,1 0 1,0 1-1,0-1 0,-1 0 1,1 1-1,0-1 0,4-1 1,20-9-5534</inkml:trace>
  <inkml:trace contextRef="#ctx0" brushRef="#br0" timeOffset="1">456 438 12139,'0'0'12749,"46"42"-12685,-37-37 0,-2-2-160,0-3-1538,-1 0-2498,-3-16-6918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6.686"/>
    </inkml:context>
    <inkml:brush xml:id="br0">
      <inkml:brushProperty name="width" value="0.025" units="cm"/>
      <inkml:brushProperty name="height" value="0.025" units="cm"/>
    </inkml:brush>
  </inkml:definitions>
  <inkml:trace contextRef="#ctx0" brushRef="#br0">44 1 5189,'0'0'13698,"-5"12"-13041,-5 19-76,2 0 0,1 1 0,-6 53 1,12-70-349,1 0 0,0 1 1,1-1-1,5 26 1,-4-35-177,0 1 0,0 0 1,0-1-1,1 1 0,0-1 1,0 0-1,0 0 0,1 0 1,0 0-1,0-1 0,7 8 1,-7-10-47,0 1 0,0-1 0,0 0 0,0 0 0,0-1 0,1 1 0,-1-1 1,1 0-1,0 0 0,-1 0 0,1-1 0,0 0 0,0 0 0,0 0 0,0 0 0,7-1 0,-3 0 13,-1-1-1,0 0 0,0-1 0,0 0 1,0 0-1,0-1 0,-1 0 1,1 0-1,9-7 0,0 0 15,-1-1-1,-1-1 0,0 0 1,0-1-1,-1-1 1,-1 0-1,20-29 0,-22 27-11,-2 0-1,0 0 1,-1-1-1,-1 0 0,0-1 1,-1 1-1,-1-1 0,-1 0 1,0-1-1,-2 1 0,1-29 1,-6 35-113,-4 17-37,-7 19-39,3 1 157,1 1 0,1 0 0,-5 29 0,11-43-72,1-1 1,1 1 0,0 0 0,0 0 0,2 0 0,-1 0 0,1-1 0,1 1 0,5 21 0,-6-30-204,1 1 0,0 0 1,-1-1-1,1 1 0,1-1 1,-1 0-1,0 0 0,1 0 1,0 0-1,0 0 1,-1 0-1,2-1 0,-1 1 1,0-1-1,0 0 0,1 0 1,-1 0-1,5 1 0,-2-1-551,1 0 0,0 0-1,-1-1 1,1 1 0,0-2-1,0 1 1,0-1 0,0 0-1,11-1 1,25-9-3807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7.033"/>
    </inkml:context>
    <inkml:brush xml:id="br0">
      <inkml:brushProperty name="width" value="0.025" units="cm"/>
      <inkml:brushProperty name="height" value="0.025" units="cm"/>
    </inkml:brush>
  </inkml:definitions>
  <inkml:trace contextRef="#ctx0" brushRef="#br0">232 129 7335,'6'-15'552,"-2"8"-155,-1 0 1,0 0-1,-1-1 1,0 1-1,0-1 1,0 1-1,-1-1 1,0 0 0,-1 1-1,0-1 1,-1-14-1,1 22-362,-1-1-1,0 0 0,1 0 0,-1 1 1,0-1-1,1 0 0,-1 1 1,0-1-1,0 1 0,1-1 0,-1 1 1,0-1-1,0 1 0,0 0 1,0-1-1,0 1 0,0 0 0,0 0 1,0 0-1,0 0 0,0 0 1,0 0-1,1 0 0,-1 0 0,0 0 1,0 0-1,0 0 0,0 0 1,0 1-1,0-1 0,0 0 0,0 1 1,0-1-1,1 1 0,-1-1 1,0 1-1,-1 0 0,-32 19 675,34-20-708,-30 22 832,1 0 1,-26 29-1,47-44-720,0 0 1,1 1-1,0 1 0,1-1 1,0 1-1,0 0 0,1 0 0,0 1 1,1 0-1,0-1 0,-5 20 1,9-28-125,0 1 0,0-1 1,0 0-1,1 0 1,-1 0-1,0 0 1,0 0-1,1 0 1,-1 0-1,1 0 1,-1 0-1,1 0 1,0 0-1,-1 0 1,1 0-1,0 0 1,-1 0-1,1-1 1,0 1-1,0 0 1,0-1-1,0 1 1,0 0-1,0-1 1,0 1-1,0-1 0,0 1 1,0-1-1,0 0 1,0 0-1,0 1 1,0-1-1,0 0 1,0 0-1,0 0 1,2 0-1,53 2-392,-43-3 309,78 0-332,112 4 303,-196-3 121,-1 1 1,0 0 0,0 1 0,1 0-1,-1 0 1,0 0 0,9 5 0,-14-6 26,1 0 1,-1-1 0,0 1 0,0 0 0,1 0-1,-1 0 1,0 0 0,0 0 0,0 0 0,0 0-1,0 1 1,0-1 0,0 0 0,0 0 0,-1 1-1,1-1 1,0 1 0,-1-1 0,1 1 0,-1-1 0,0 1-1,1-1 1,-1 1 0,0-1 0,0 1 0,0-1-1,0 1 1,0-1 0,0 1 0,-1-1 0,1 1-1,0-1 1,-1 1 0,1-1 0,-1 1 0,-1 1-1,-2 4 225,-2 0-1,1 0 0,-1 0 1,1-1-1,-2 0 0,1 0 1,-1-1-1,0 0 1,0 0-1,0 0 0,-1-1 1,-9 4-1,-14 6 719,-56 17 1,82-30-1129,-8 4 421,-1-2 0,0 1 1,-28 2-1,39-6-377,0 0 1,0 0 0,0-1-1,0 1 1,0 0-1,0-1 1,0 0-1,1 0 1,-1 0-1,0 0 1,-3-2-1,5 2-169,0 0 0,-1 0 0,1 0 0,0 0 0,0 0 0,-1-1 0,1 1 0,0-1 0,0 1 0,1 0 0,-1-1 0,0 0 0,0 1 0,1-1 0,-1 0 0,1 1 0,-1-1 0,1 0 0,0 1 0,-1-3-1,1-29-8308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7.375"/>
    </inkml:context>
    <inkml:brush xml:id="br0">
      <inkml:brushProperty name="width" value="0.025" units="cm"/>
      <inkml:brushProperty name="height" value="0.025" units="cm"/>
    </inkml:brush>
  </inkml:definitions>
  <inkml:trace contextRef="#ctx0" brushRef="#br0">1 123 18578,'0'0'3235,"48"3"-2851,-25-3-256,6 0-32,7-4-96,6-5-1890,8-4-1409,2-3-1665,4-3-5735</inkml:trace>
  <inkml:trace contextRef="#ctx0" brushRef="#br0" timeOffset="1">563 0 15278,'0'0'321,"-12"67"608,6-26-161,6 7-191,0 2-321,6 3-192,6 1 0,6-4-1185,0-3-3139,-7-9-1025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7.733"/>
    </inkml:context>
    <inkml:brush xml:id="br0">
      <inkml:brushProperty name="width" value="0.025" units="cm"/>
      <inkml:brushProperty name="height" value="0.025" units="cm"/>
    </inkml:brush>
  </inkml:definitions>
  <inkml:trace contextRef="#ctx0" brushRef="#br0">1 113 12844,'0'0'1580,"4"-10"-800,-3 8-747,1-1 49,-1-1 0,1 0-1,0 0 1,0 1-1,1-1 1,-1 1-1,1-1 1,0 1-1,0 0 1,0 0-1,0 1 1,0-1-1,0 0 1,1 1-1,-1 0 1,1 0-1,0 0 1,0 0-1,0 1 1,7-3-1,53-9 207,1 2-1,0 3 1,0 3-1,0 2 0,111 11 1,-158-6-294,0 1 0,-1 1 0,1 0 0,-1 1 0,0 1 0,-1 0 0,1 1 0,30 19 0,-41-22 10,-1 0-1,1 0 1,-1 0 0,0 1 0,0 0-1,0 0 1,-1 0 0,0 1-1,0-1 1,0 1 0,0 0 0,-1 0-1,0 1 1,-1-1 0,1 0-1,-1 1 1,0 0 0,-1-1-1,0 1 1,0 0 0,0 0 0,-1 0-1,0 0 1,0 0 0,-3 13-1,1-12 56,-1 1-1,0-1 0,-1 0 0,0 0 0,0 0 1,-1 0-1,1-1 0,-2 0 0,1 0 0,-1 0 1,0-1-1,-1 0 0,1 0 0,-1 0 0,-1-1 1,-7 5-1,-16 9 495,0-2-1,-54 21 1,65-29-391,-112 41 741,115-45-925,0 0 0,0-1 1,0-1-1,-1-1 0,-32 0 0,32-7-2380,10-13-3016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8.079"/>
    </inkml:context>
    <inkml:brush xml:id="br0">
      <inkml:brushProperty name="width" value="0.025" units="cm"/>
      <inkml:brushProperty name="height" value="0.025" units="cm"/>
    </inkml:brush>
  </inkml:definitions>
  <inkml:trace contextRef="#ctx0" brushRef="#br0">181 9 16784,'-8'6'-192,"4"-3"181,-23 16 119,1 2 0,-30 31 0,51-47 25,-1 0 0,1 1 0,0 0 0,0 0 0,1 0 0,0 1 0,0-1 0,0 1 0,1 0 0,0 0 0,1 0 0,-1 1-1,1-1 1,1 1 0,-1-1 0,1 1 0,0 11 0,2-17-125,-1 0 0,1 0-1,0 0 1,0 0 0,0 0 0,0 0-1,0-1 1,0 1 0,0 0-1,1-1 1,-1 1 0,1-1 0,-1 1-1,1-1 1,0 0 0,-1 1-1,1-1 1,0 0 0,0 0 0,0 0-1,0 0 1,0-1 0,0 1-1,0-1 1,0 1 0,0-1-1,0 1 1,0-1 0,0 0 0,0 0-1,0 0 1,0 0 0,3-1-1,5 0 51,-1 1-1,0-2 0,0 1 0,0-1 0,1-1 0,10-4 0,-11 4 25,0-1 0,-1-1 0,0 1-1,1-2 1,-2 1 0,1-1 0,-1 0 0,1-1-1,-2 1 1,1-1 0,-1-1 0,0 1 0,-1-1-1,1 0 1,-2-1 0,1 1 0,-1-1-1,0 0 1,-1 0 0,0 0 0,-1 0 0,1-1-1,-2 1 1,1-1 0,-2 1 0,1-1 0,-2-10-1,1 18-77,-1-1 0,1 1 0,-1 0 0,0 0 0,0 0 0,0 0 0,0 0-1,0 1 1,0-1 0,-1 0 0,1 0 0,-1 1 0,1-1 0,-1 1 0,0-1 0,1 1-1,-1 0 1,0-1 0,0 1 0,0 0 0,-3-1 0,4 1-16,0 1 1,0 0 0,0-1-1,0 1 1,0 0-1,0-1 1,0 1-1,0 0 1,0 0-1,0 0 1,1 0-1,-1 0 1,0 0-1,0 0 1,0 0-1,0 0 1,0 1-1,0-1 1,0 0-1,0 1 1,0-1-1,0 0 1,0 1 0,0-1-1,1 1 1,-1-1-1,0 1 1,0 0-1,1-1 1,-1 1-1,0 0 1,1 0-1,-1-1 1,1 1-1,-1 0 1,1 0-1,-1 0 1,1 0-1,-1-1 1,1 1-1,0 0 1,0 0 0,-1 0-1,1 0 1,0 0-1,0 1 1,0-1-125,0 0 1,0 0 0,0 0 0,0 0-1,0 0 1,0 0 0,0 0 0,0 0-1,0 0 1,1 0 0,-1 0 0,0 0-1,1 0 1,-1 0 0,1 0 0,-1 0 0,1-1-1,-1 1 1,1 0 0,-1 0 0,1 0-1,0-1 1,0 1 0,-1 0 0,1-1-1,0 1 1,0-1 0,0 1 0,1 0-1,31 5-5159,5-5-1960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8.468"/>
    </inkml:context>
    <inkml:brush xml:id="br0">
      <inkml:brushProperty name="width" value="0.025" units="cm"/>
      <inkml:brushProperty name="height" value="0.025" units="cm"/>
    </inkml:brush>
  </inkml:definitions>
  <inkml:trace contextRef="#ctx0" brushRef="#br0">177 29 13196,'-10'4'913,"0"1"-549,1 0 0,-1 0 0,1 1 0,0 0 0,1 1-1,-1 0 1,1 0 0,1 1 0,0 0 0,0 0 0,0 1-1,-7 13 1,5-6 63,2 0 0,0 1 0,0 0-1,2 0 1,0 1 0,1 0 0,1-1 0,0 1-1,1 26 1,2-37-405,0 1-1,1 0 0,0 0 0,0 0 1,1 0-1,0-1 0,0 1 1,1-1-1,0 0 0,7 13 0,-7-16-120,0 0-1,0 0 0,1 0 0,-1 0 1,1-1-1,0 0 0,0 1 0,1-1 1,-1-1-1,1 1 0,-1-1 0,1 1 0,0-1 1,0 0-1,-1-1 0,1 0 0,9 2 1,-7-2-136,-1-1 0,1 0 0,-1 0 0,0 0 1,1-1-1,-1 0 0,1 0 0,-1 0 0,0-1 1,0 0-1,0-1 0,0 1 0,0-1 0,-1 0 1,1 0-1,-1-1 0,0 0 0,0 0 0,0 0 1,0 0-1,-1-1 0,1 0 0,-1 0 0,6-10 1,6-10-50,-1-1 1,-2 0 0,0-1-1,8-29 1,31-105 413,-25 71 1443,-31 130 2712,3-7-3376,-3-8-510,2 1 0,0-1-1,2 1 1,0 0 0,9 50 0,-7-67-512,0-1 1,1 1-1,0 0 1,1-1 0,-1 0-1,2 0 1,-1 0 0,11 13-1,-11-16-286,1 0-1,0 0 1,1 0-1,-1-1 1,1 0 0,0 0-1,0 0 1,0-1-1,0 0 1,1 0-1,-1-1 1,12 4-1,17-2-4623,2-3-1853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48.814"/>
    </inkml:context>
    <inkml:brush xml:id="br0">
      <inkml:brushProperty name="width" value="0.025" units="cm"/>
      <inkml:brushProperty name="height" value="0.025" units="cm"/>
    </inkml:brush>
  </inkml:definitions>
  <inkml:trace contextRef="#ctx0" brushRef="#br0">150 197 10890,'-7'0'2525,"-1"0"-1911,0 0 0,0 0-1,0 1 1,0 0 0,0 1-1,1 0 1,-1 0-1,0 1 1,-13 6 0,17-7-517,1-1 1,0 1-1,0 0 1,0 0 0,0 0-1,0 0 1,1 1-1,-1-1 1,1 1-1,-1-1 1,1 1 0,0 0-1,0 0 1,0 0-1,0 0 1,1 1 0,-1-1-1,1 0 1,0 1-1,0-1 1,0 0-1,0 1 1,1 0 0,0-1-1,-1 1 1,2 6-1,-1-9-93,0 0-1,1 1 0,0-1 1,-1 1-1,1-1 0,0 0 0,0 0 1,0 1-1,-1-1 0,1 0 1,0 0-1,1 0 0,-1 0 1,0 0-1,0 0 0,0 0 1,1-1-1,-1 1 0,0 0 0,1-1 1,-1 1-1,0-1 0,1 1 1,-1-1-1,3 1 0,43 6 41,-40-7-56,162 2-2846,-10 0 1050,-157-2 1867,0 0 0,0 0 0,1 0 0,-1 0 0,0 1 0,0-1-1,0 1 1,0 0 0,0 0 0,0 0 0,0-1 0,0 2 0,-1-1 0,3 1 0,-4-1 19,1-1 0,-1 1-1,1-1 1,-1 1 0,0 0 0,1-1 0,-1 1 0,0-1-1,0 1 1,1 0 0,-1-1 0,0 1 0,0 0 0,0-1-1,0 1 1,0 0 0,0-1 0,0 1 0,0 0 0,0-1-1,0 1 1,0 0 0,0-1 0,-1 1 0,1 0 0,0-1-1,-1 2 1,0 0 43,-1 0-1,1 0 1,-1 0 0,1-1-1,-1 1 1,0 0 0,0-1-1,0 1 1,0-1 0,0 0-1,0 0 1,0 0 0,0 0-1,-1 0 1,1 0 0,0 0-1,-1-1 1,1 1-1,0-1 1,-1 0 0,-2 1-1,4-2-106,0 0-1,1 1 1,-1-1-1,0 0 0,1 0 1,-1 1-1,1-1 0,-1 0 1,1 0-1,0 0 0,-1 0 1,1 0-1,0 0 1,0 0-1,-1 0 0,1 0 1,0 0-1,0 1 0,0-1 1,0 0-1,0 0 0,0 0 1,1 0-1,-1 0 0,1-2 1,3-31-241,-4 33 203,3-23-395,2 0 1,1 0 0,0 1 0,2 0 0,1 0-1,0 1 1,2 0 0,24-37 0,-33 56 490,1 1 0,-1 0 0,0-1 0,1 1 0,-1 0 0,1 0 0,-1 1 1,1-1-1,0 1 0,0-1 0,0 1 0,0 0 0,0 0 0,0 0 0,0 0 0,0 1 0,1-1 0,-1 1 0,0 0 0,0 0 1,0 0-1,4 0 0,6 3 320,0 0 1,-1 0 0,0 1 0,17 8-1,-17-7-224,-1 0-1,1-1 0,0-1 0,13 3 1,-12-4-126,1-1 1,-1-1 0,0 0 0,0-1 0,0-1 0,19-3 0,-25 2-405,1 1 0,-1-1 0,0 0 0,13-8 1,-14 7-632,0 0 1,0-1-1,0 0 1,-1 0 0,8-10-1,17-27-11653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52.918"/>
    </inkml:context>
    <inkml:brush xml:id="br0">
      <inkml:brushProperty name="width" value="0.025" units="cm"/>
      <inkml:brushProperty name="height" value="0.025" units="cm"/>
    </inkml:brush>
  </inkml:definitions>
  <inkml:trace contextRef="#ctx0" brushRef="#br0">41 0 11851,'-10'28'-74,"2"0"1,1 0-1,1 1 0,-3 53 0,8 115 44,4-121 13,66 792-1324,-14-303-1445,-31-83-2568,-16 2 4313,-23 486 5613,1-30-1564,84 824-2363,85-6-772,-58-800 723,126 1559-231,-183-1707 65,6 126 1171,34-10 185,-76-892-1841,37 274 388,-28-239-1041,3 1-1,28 79 1,-41-143 275,-1 1-1,1-1 1,-1 0 0,2-1-1,6 11 1,-9-15 219,-1 0 0,1 0 0,0-1 1,0 1-1,0-1 0,-1 1 0,1-1 0,0 1 0,0-1 0,0 1 0,0-1 0,0 0 0,0 1 0,0-1 1,0 0-1,0 0 0,0 0 0,0 0 0,2 0 0,-3 0 211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0.625"/>
    </inkml:context>
    <inkml:brush xml:id="br0">
      <inkml:brushProperty name="width" value="0.025" units="cm"/>
      <inkml:brushProperty name="height" value="0.025" units="cm"/>
    </inkml:brush>
  </inkml:definitions>
  <inkml:trace contextRef="#ctx0" brushRef="#br0">0 80 11659,'0'0'4041,"11"1"-2333,8 1-1426,0-1-1,0-1 0,0-1 0,1 0 0,-1-2 0,0 0 1,0-1-1,26-10 0,1-4-1982,-2-5-5529,-42 23 7564,0 1 0,0-1 1,1 1-1,-1-1 0,0 1 0,0 0 1,0-1-1,0 1 0,0 0 1,0 1-1,0-1 0,0 0 0,0 1 1,3 2-1,24 12 2686,-17-14-2940,0-2-1,1 0 1,-1 0-1,1-1 1,-1 0-1,0-1 1,1-1-1,-1 0 1,0 0-1,21-10 1,47-11-47,-80 24-11,0-1 1,0 1 0,1 0 0,-1 0 0,0 0 0,1 0-1,-1 0 1,0 0 0,0 0 0,1 0 0,-1 0 0,0 0 0,1 0-1,-1 0 1,0 0 0,0 0 0,1 1 0,-1-1 0,0 0 0,0 0-1,1 0 1,-1 0 0,0 0 0,0 1 0,1-1 0,-1 0-1,0 0 1,0 0 0,0 1 0,1-1 0,-1 0 0,0 0 0,0 1-1,0-1 1,0 0 0,0 0 0,0 1 0,1-1 0,-1 0 0,0 0-1,0 1 1,0-1 0,0 0 0,0 1 0,0-1 0,-5 20 1035,-15 21 213,19-39-1256,0-1 18,1 0 1,-1-1 0,1 1 0,-1 0-1,0-1 1,1 1 0,0 0-1,-1 0 1,1 0 0,-1-1 0,1 1-1,0 0 1,0 0 0,0 0 0,-1 0-1,1-1 1,0 1 0,0 0-1,0 0 1,0 0 0,0 0 0,0 0-1,1 0 1,-1 0 0,0-1-1,0 1 1,1 0 0,-1 0 0,0 0-1,1-1 1,-1 1 0,1 1-1,1-2 3,0 1-1,-1-1 1,1 0-1,0 1 1,0-1-1,0 0 1,-1 0-1,1 0 1,0 0-1,0 0 0,0-1 1,-1 1-1,1-1 1,3 0-1,71-31 82,-70 29-133,8-5-117,-10 6 83,0-1-1,-1 1 0,1 0 0,0 0 0,0 0 0,0 0 0,1 1 0,-1 0 0,0 0 0,0 0 0,1 0 0,-1 0 0,1 1 1,4 0-1,4 41 793,-11-37-1118,7 11 1281,-4-13-8358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53.640"/>
    </inkml:context>
    <inkml:brush xml:id="br0">
      <inkml:brushProperty name="width" value="0.025" units="cm"/>
      <inkml:brushProperty name="height" value="0.025" units="cm"/>
    </inkml:brush>
  </inkml:definitions>
  <inkml:trace contextRef="#ctx0" brushRef="#br0">0 163 12043,'0'0'2040,"15"-12"-1592,19-13 270,2 2 1,41-20-1,-58 32-541,1 2 1,1 1-1,-1 0 0,1 2 0,1 0 0,42-5 0,-62 11-181,0 0 0,0 0 0,0 0 0,0 0 0,0 0 0,0 0 0,0 0 0,0 1 0,0-1 0,0 1 0,-1 0 1,1-1-1,0 1 0,0 0 0,-1 0 0,1 0 0,0 0 0,-1 0 0,1 1 0,-1-1 0,0 0 0,1 1 0,-1-1 0,0 1 0,0-1 0,0 1 0,0 0 0,0 0 0,0-1 0,0 1 0,0 0 0,-1 0 0,1 0 0,-1 0 0,0 0 0,1-1 0,-1 1 0,0 3 0,0 5 9,0-1-1,-1 1 1,0-1 0,0 0 0,-1 1-1,-1-1 1,-3 10 0,-9 18 18,-3-1 1,0-1 0,-25 35-1,-33 63 48,74-131-73,1 1 0,0 0 0,-1 0 0,1 0 0,0 0 0,0 0 0,1 0 0,-1 0 0,1 0 0,-1 0 0,1 0 0,0 0 0,0 1-1,1-1 1,0 3 0,0-4-28,0-1 0,0 0 0,0 0 0,0 1 0,0-1-1,0 0 1,1 0 0,-1 0 0,0 0 0,1-1 0,-1 1-1,1 0 1,-1 0 0,1-1 0,-1 1 0,1-1 0,0 0 0,-1 1-1,1-1 1,-1 0 0,1 0 0,0 0 0,-1 0 0,1 0-1,0 0 1,-1-1 0,1 1 0,2-1 0,13-3-752,-1 0 0,0-1 0,0-1 0,-1 0 0,1-1 1,-1-1-1,-1 0 0,23-18 0,-27 20 116,59-40-5751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54.037"/>
    </inkml:context>
    <inkml:brush xml:id="br0">
      <inkml:brushProperty name="width" value="0.025" units="cm"/>
      <inkml:brushProperty name="height" value="0.025" units="cm"/>
    </inkml:brush>
  </inkml:definitions>
  <inkml:trace contextRef="#ctx0" brushRef="#br0">268 31 11307,'-14'1'1756,"2"-1"-1556,1 1 0,-1 1-1,1 0 1,-1 1 0,1 0 0,0 1 0,0 0-1,0 1 1,1 0 0,0 0 0,0 1 0,0 1 0,-13 10-1,12-7-41,1 1 1,0 0-1,1 0 0,0 1 0,1 0 0,-13 26 0,19-34-100,0 0 1,1 1-1,-1-1 0,1 0 0,0 1 1,0-1-1,1 1 0,-1-1 1,1 1-1,0-1 0,1 8 0,0-9-54,0 0 0,0-1 0,0 1-1,0-1 1,0 1 0,0-1 0,1 0-1,-1 1 1,1-1 0,0 0-1,0 0 1,0 0 0,0 0 0,0 0-1,0 0 1,0-1 0,0 1 0,1-1-1,-1 1 1,5 0 0,5 3 28,1 0 1,0-2-1,0 1 1,1-2-1,-1 0 1,0 0-1,1-1 1,-1-1-1,1 0 1,-1-1-1,17-3 1,-11 0-104,1 0 0,-1-1 1,-1-1-1,1-1 0,-1 0 0,0-2 0,16-10 1,-23 12 79,-1-1 1,0 0 0,-1-1-1,0 0 1,0-1 0,-1 0-1,0 0 1,-1-1 0,0 0-1,5-12 1,-9 18 11,-1 0 1,0 0-1,0 0 0,-1 0 1,0-1-1,0 1 0,0-1 1,0 1-1,-1-1 0,0 1 1,-1-9-1,0 11-6,0-1 1,0 1-1,0-1 0,0 1 0,-1 0 0,1-1 1,-1 1-1,0 0 0,0 0 0,0 0 1,-1 1-1,1-1 0,-1 0 0,1 1 1,-1 0-1,0-1 0,0 1 0,0 0 1,-3-1-1,-2-1-59,1 1 0,-1 1 0,0-1 0,0 2 0,0-1 1,0 1-1,0 0 0,0 0 0,0 1 0,-1 0 0,1 1 0,0 0 0,0 0 0,0 1 1,0 0-1,0 0 0,1 0 0,-1 1 0,1 1 0,-1-1 0,1 1 0,0 0 0,0 1 0,1 0 1,0 0-1,-11 10 0,16-14-34,1 0 0,-1-1 0,0 1 0,0 0 0,1 0 0,-1 0 0,1-1 0,-1 1 0,1 0 0,-1 0 0,1 0 0,-1 0 0,1 0 0,0 0 0,-1 0 0,1 0-1,0 0 1,0 0 0,0 0 0,0 0 0,0 0 0,0 0 0,0 0 0,0 0 0,0 0 0,0 0 0,1 0 0,-1 0 0,0 0 0,1 0 0,-1 0 0,1 0 0,-1 0 0,1-1 0,-1 1 0,1 0 0,0 0 0,-1 0 0,1-1 0,0 1 0,0 0 0,0-1 0,-1 1 0,1-1 0,1 2 0,4 0-416,0 0 0,0 0 0,1-1 0,-1 1 0,0-1 0,11 0 0,30 0-2495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54.733"/>
    </inkml:context>
    <inkml:brush xml:id="br0">
      <inkml:brushProperty name="width" value="0.025" units="cm"/>
      <inkml:brushProperty name="height" value="0.025" units="cm"/>
    </inkml:brush>
  </inkml:definitions>
  <inkml:trace contextRef="#ctx0" brushRef="#br0">216 324 11435,'-9'6'2071,"-22"17"-1566,1 1-1,-30 31 0,51-46-327,0-1-1,1 1 1,1 1-1,-1 0 0,1 0 1,1 0-1,0 1 1,1-1-1,0 2 0,0-1 1,-5 23-1,10-33-170,0-1-1,0 1 0,-1 0 1,1 0-1,0-1 1,1 1-1,-1 0 0,0 0 1,0-1-1,0 1 0,0 0 1,0 0-1,1-1 1,-1 1-1,0 0 0,1-1 1,-1 1-1,0-1 0,1 1 1,-1 0-1,1-1 1,-1 1-1,1-1 0,-1 1 1,1-1-1,0 1 1,-1-1-1,1 1 0,0-1 1,26 4 18,30-17 116,-32 2-101,-1 0 0,0-1-1,0-2 1,-2 0 0,0-2 0,0 0 0,-2-1-1,0-1 1,-1-1 0,26-34 0,-43 51 8,-1 1 0,1-1-1,-1 0 1,0 0 0,0 0 0,1 0 0,-1 0 0,-1 0-1,1 0 1,0 0 0,0-1 0,-1 1 0,0 0-1,1 0 1,-1-1 0,0 1 0,0 0 0,0-1 0,0 1-1,0 0 1,-1 0 0,1-1 0,-1 1 0,0 0-1,-1-4 1,0 4 6,0 0 0,0 0 1,0 0-1,0 1 0,0-1 0,-1 0 0,1 1 0,-1 0 0,1-1 0,-1 1 0,0 0 0,1 0 0,-1 1 1,0-1-1,0 0 0,1 1 0,-1 0 0,-5-1 0,-13 0-46,1 1 0,-25 2-1,40-2-15,1 1-1,-1-1 0,1 1 1,-1 0-1,1 0 0,0 1 1,0-1-1,-1 1 0,1 0 1,0 0-1,1 0 0,-1 1 1,0-1-1,1 1 0,-1 0 1,-4 5-1,7-7-8,1-1 0,0 1-1,-1-1 1,1 1 0,0-1 0,-1 1 0,1-1 0,0 1 0,0-1-1,0 1 1,0-1 0,0 1 0,-1-1 0,1 1 0,0 0 0,0-1 0,0 1-1,0-1 1,0 1 0,1-1 0,-1 1 0,0-1 0,0 1 0,0-1-1,0 1 1,1-1 0,-1 1 0,0-1 0,0 1 0,1-1 0,-1 1-1,0-1 1,1 1 0,-1-1 0,0 0 0,1 1 0,-1-1 0,1 1-1,-1-1 1,1 0 0,-1 0 0,1 1 0,-1-1 0,1 0 0,-1 0-1,1 0 1,-1 0 0,2 1 0,29 4-1309,-5-5 29,0 0-1,0-2 0,0-1 0,0-2 0,-1 0 0,36-12 0,-46 12 848,0-1 0,0 0 0,-1-1 0,1-1 0,-2 0 0,1-1 0,-1 0 0,0-1 0,-1-1 0,0 0 0,17-21 0,-27 30 829,0-1-1,-1 1 1,1-1-1,0 0 1,-1 0-1,0 1 1,0-1-1,0 0 1,0 0-1,0 0 1,0 0-1,-1-1 1,1 1-1,-1 0 1,0 0-1,0-5 1,-1 7-228,1 0 1,-1 0 0,0-1 0,1 1 0,-1 0-1,0 0 1,0 0 0,0 0 0,0 0 0,0 0-1,0 0 1,0 0 0,0 0 0,0 0-1,0 0 1,0 1 0,-1-1 0,1 0 0,0 1-1,-1-1 1,1 1 0,0 0 0,-1-1 0,1 1-1,0 0 1,-1 0 0,1 0 0,-1 0-1,1 0 1,0 0 0,-1 0 0,1 0 0,-1 1-1,1-1 1,-3 1 0,-1 1-19,-1 0 0,0 1 0,1 0 0,-1 0 1,1 0-1,0 0 0,0 1 0,0 0 0,0 0 0,1 0 0,-1 0 0,1 1 1,0 0-1,1 0 0,-1 0 0,-3 7 0,5-8-93,0 0 0,0 0 0,0 0-1,1 1 1,-1-1 0,1 1 0,0-1 0,0 1 0,1-1-1,-1 6 1,1-7-29,0-1-1,0 0 1,1 1-1,-1-1 1,1 0-1,0 1 1,-1-1-1,1 0 0,0 0 1,0 0-1,0 0 1,1 0-1,-1 0 1,0 0-1,1 0 1,-1 0-1,1-1 1,0 1-1,-1-1 1,4 3-1,17 9 41,1 0-1,1-1 1,33 11-1,-30-13-63,-1 1-1,38 23 1,-51-26-231,-1 1 0,1 0-1,-2 1 1,21 22 0,-29-29 227,0 0 1,-1 1-1,1 0 1,0 0-1,-1 0 0,0 0 1,0 0-1,0 0 0,-1 0 1,1 1-1,-1-1 0,0 1 1,0-1-1,-1 1 0,1-1 1,-1 1-1,0 0 1,0-1-1,-1 1 0,-1 7 1,1-9 80,-1 0 1,0 0 0,1 0-1,-1 0 1,0 0 0,-1 0-1,1-1 1,0 1 0,-1-1-1,1 1 1,-1-1 0,0 0-1,0 0 1,0 0 0,0-1 0,0 1-1,0-1 1,0 0 0,-1 0-1,1 0 1,-1 0 0,-4 1-1,-3 0 203,1-1 0,0 0 0,-1 0 0,1-1 0,-1 0 0,-13-2-1,17 0-189,0 0-1,0-1 0,0 1 1,1-1-1,-1 0 0,1-1 0,-1 0 1,1 0-1,0 0 0,1-1 0,-1 1 1,1-1-1,0-1 0,0 1 1,0-1-1,1 0 0,-6-10 0,3 5-123,2 0 0,0-1 1,0 1-1,1-1 0,0 0 0,1 0 0,0 0 0,1 0 0,-1-19 0,3 26 36,1 0 0,-1 1-1,1-1 1,0 1 0,0-1 0,1 1-1,0 0 1,-1-1 0,2 1 0,-1 0 0,0 0-1,1 0 1,-1 1 0,1-1 0,0 1-1,1-1 1,-1 1 0,0 0 0,1 0 0,0 0-1,0 1 1,0-1 0,0 1 0,0 0 0,5-2-1,16-7-47,1 2 1,0 0-1,33-5 0,-16 3 35,-41 10 27,8-1 232,0-1-1,0-1 1,0 0 0,16-9-1,-25 12-203,1 0 0,-1 1 0,0-1 0,1 0 0,-1 0 0,0 0 0,0 0 0,0 0 0,0 0 0,0 0 0,0-1 0,0 1 0,-1 0 0,1-1 0,0 1 0,0 0 0,-1-1 0,1 1 0,-1 0 0,0-1 0,1 1 0,-1-1 0,0 1 0,0-1 0,0 1 0,0-1 0,0 1 0,0-1 0,0 1 0,-1-1 0,1 1 0,0-1 0,-1 1 0,1-1 0,-1 1 0,0 0 0,1-1 0,-1 1 0,0 0 0,0 0 0,0-1 0,0 1 0,0 0 0,-1-1 0,-45-41 424,35 34-973,1 0 0,0-1 0,-14-18 0,22 25-119,1-1 0,-1 0 0,1 0 0,0 0 0,0 0 0,1 0 0,-1 0 0,1-1 0,-2-5 0,3 9 453,0 0 1,0-1 0,0 1 0,0 0 0,0 0 0,0 0 0,0 0 0,0 0 0,0 0 0,0 0 0,0 0 0,1 0-1,-1 0 1,0 0 0,1-1 0,-1 2 0,1-1 0,-1 0 0,1 0 0,0 0 0,-1 0 0,1 0 0,0 0 0,-1 0-1,1 1 1,0-1 0,0 0 0,2 0 0,19-9-3633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55.083"/>
    </inkml:context>
    <inkml:brush xml:id="br0">
      <inkml:brushProperty name="width" value="0.025" units="cm"/>
      <inkml:brushProperty name="height" value="0.025" units="cm"/>
    </inkml:brush>
  </inkml:definitions>
  <inkml:trace contextRef="#ctx0" brushRef="#br0">147 0 9417,'0'0'6726,"-51"69"-5829,29-18-384,3 6 383,-3 6-223,6 8-192,5-1-257,6-3-128,5-3-32,0-7-64,16-6-737,7-12-1665,6-11-1057,3-13-353,-2-15-2338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55.414"/>
    </inkml:context>
    <inkml:brush xml:id="br0">
      <inkml:brushProperty name="width" value="0.025" units="cm"/>
      <inkml:brushProperty name="height" value="0.025" units="cm"/>
    </inkml:brush>
  </inkml:definitions>
  <inkml:trace contextRef="#ctx0" brushRef="#br0">174 60 10570,'0'-7'977,"2"-26"785,-2 32-1721,0 0 0,0 1 1,0-1-1,0 0 0,0 1 1,0-1-1,0 0 1,0 1-1,0-1 0,0 0 1,-1 1-1,1-1 0,0 0 1,0 1-1,-1-1 0,1 1 1,0-1-1,-1 1 1,1-1-1,0 0 0,-1 1 1,1-1-1,-1 1 0,1 0 1,-1-1-1,1 1 0,-1-1 1,1 1-1,-1 0 1,0-1-1,1 1 0,-1 0 1,1 0-1,-1-1 0,0 1 1,1 0-1,-1 0 0,0 0 1,1 0-1,-1 0 1,0 0-1,1 0 0,-1 0 1,0 0-1,1 0 0,-1 0 1,0 0-1,1 1 0,-1-1 1,1 0-1,-1 0 1,-1 1-1,-29 17 244,18-3-117,-1 0 0,2 0 0,0 1 1,1 1-1,-17 32 0,23-39 30,0 1 1,1-1-1,0 1 1,1 0-1,0 0 0,1 0 1,0 1-1,1-1 0,0 0 1,1 1-1,1 17 0,-1-27-183,1-1 0,-1 1-1,0-1 1,1 1 0,-1-1-1,1 1 1,-1-1 0,1 1-1,0-1 1,0 0 0,-1 1-1,1-1 1,0 0-1,0 1 1,1-1 0,-1 0-1,0 0 1,0 0 0,0 0-1,1 0 1,-1 0 0,0-1-1,4 2 1,-2-1 12,0 0-1,1-1 1,-1 1 0,0-1 0,1 0-1,-1 0 1,1 0 0,-1 0 0,0-1 0,7-1-1,-1 0 5,-1-1 0,0 1 0,0-2 0,0 1 0,0-1-1,-1-1 1,0 1 0,10-9 0,-10 6-79,-1 0 0,0-1 1,0 0-1,-1 0 0,0 0 0,-1-1 1,0 0-1,0 0 0,0 0 0,3-18 1,-6 25 12,0-1 0,-1 0 1,1 0-1,-1 1 0,0-1 1,0 0-1,0 0 0,0 1 1,0-1-1,0 0 0,-1 0 1,0 1-1,1-1 1,-1 0-1,0 1 0,0-1 1,0 1-1,-1-1 0,1 1 1,-1-1-1,1 1 0,-1 0 1,0 0-1,0 0 0,1 0 1,-2 0-1,1 0 0,0 1 1,0-1-1,-1 0 1,1 1-1,0 0 0,-1 0 1,0 0-1,1 0 0,-1 0 1,1 0-1,-1 1 0,0-1 1,0 1-1,-3-1 0,2 1-105,-1-1-1,0 1 0,0 0 0,0 1 1,0-1-1,0 1 0,1 0 0,-1 0 1,0 0-1,1 1 0,-1 0 0,1 0 1,-1 0-1,1 0 0,-6 4 0,8-4-20,0 0-1,0 0 1,-1 0 0,2 0-1,-1 1 1,0-1 0,0 0-1,1 1 1,-1-1 0,1 1-1,0 0 1,0-1 0,0 1-1,0 0 1,0 0-1,0 0 1,1 0 0,0 0-1,-1-1 1,1 1 0,0 0-1,0 0 1,1 0 0,-1 0-1,1 0 1,1 5 0,-1-6-76,-1-1 0,1 1 0,0 0 0,0 0 0,0-1 1,0 1-1,1-1 0,-1 1 0,0-1 0,1 1 0,-1-1 1,1 0-1,-1 0 0,1 0 0,0 0 0,0 0 0,-1 0 1,1 0-1,0 0 0,0-1 0,2 2 0,25 3-5357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8:55.872"/>
    </inkml:context>
    <inkml:brush xml:id="br0">
      <inkml:brushProperty name="width" value="0.025" units="cm"/>
      <inkml:brushProperty name="height" value="0.025" units="cm"/>
    </inkml:brush>
  </inkml:definitions>
  <inkml:trace contextRef="#ctx0" brushRef="#br0">306 59 12364,'-9'-8'2701,"5"4"-2513,-1-1 0,0 1 0,0-1 0,0 1 0,0 1 0,-1-1 0,0 1 0,0 0 0,0 0-1,0 1 1,0 0 0,0 0 0,-1 0 0,1 1 0,-1 0 0,1 0 0,-1 0 0,1 1 0,-1 0 0,1 0 0,-1 1 0,0 0 0,-8 2 0,6 1-138,0 0 1,1 1-1,-1 0 1,1 0-1,0 1 1,0 0-1,1 1 0,0-1 1,0 1-1,-9 12 1,12-14-9,0 0-1,1 0 1,-1 0 0,1 0 0,0 1 0,1-1 0,-1 1-1,1 0 1,0 0 0,1 0 0,-1 0 0,1 0 0,0 0-1,1 1 1,0-1 0,0 0 0,1 10 0,0-13-41,-1-1-1,1 0 1,0 0 0,1 0 0,-1 0 0,0 0-1,1-1 1,-1 1 0,1 0 0,-1-1 0,1 1-1,0-1 1,-1 1 0,1-1 0,0 0 0,0 0-1,0 1 1,0-1 0,1-1 0,-1 1 0,0 0-1,0-1 1,0 1 0,1-1 0,-1 1 0,4-1-1,8 1-45,0 0 0,-1-1 0,16-2-1,-24 1 8,7 0-207,0-2 0,0 1 0,0-2 0,0 1 0,0-2 0,0 1 0,-1-2-1,0 1 1,14-11 0,7-7-758,46-44 0,-75 98 1478,-4 1 335,-1-12-622,1 1 1,1-1-1,1 1 1,1-1 0,1 0-1,8 32 1,-1-23-151,-5-17-23,-1 0 0,0 0 0,-1 0 0,2 21-1,-5-30-5,1 0-1,-1 0 0,-1 0 0,1 1 0,0-1 1,-1 0-1,0 0 0,1 0 0,-1 0 0,-1 0 1,1 0-1,0 0 0,-1 0 0,1 0 1,-1-1-1,0 1 0,0-1 0,0 1 0,0-1 1,0 0-1,-1 1 0,1-1 0,-4 2 0,-7 4 302,0-1-1,-1 0 0,0-1 1,0-1-1,-1 0 0,1 0 0,-1-2 1,-17 3-1,1-3 584,0 0-1,-62-4 1,88 1-895,-1-1 1,1 0 0,0 0 0,0 0 0,-1 0 0,1-1 0,0 0 0,0 0-1,0-1 1,0 1 0,1-1 0,-7-4 0,9 5-207,0 0 0,0 0 0,0-1 0,0 1 0,0 0 0,1-1 0,-1 1 0,1-1 0,-1 0 0,0-3 0,1 3-374,0-1 0,0 1 1,1 0-1,0-1 0,-1 1 1,1 0-1,0-1 0,1 1 0,-1 0 1,2-6-1,8-20-6417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9:40.367"/>
    </inkml:context>
    <inkml:brush xml:id="br0">
      <inkml:brushProperty name="width" value="0.025" units="cm"/>
      <inkml:brushProperty name="height" value="0.025" units="cm"/>
    </inkml:brush>
  </inkml:definitions>
  <inkml:trace contextRef="#ctx0" brushRef="#br0">1 0 3940,'0'0'2626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9:44.078"/>
    </inkml:context>
    <inkml:brush xml:id="br0">
      <inkml:brushProperty name="width" value="0.025" units="cm"/>
      <inkml:brushProperty name="height" value="0.025" units="cm"/>
    </inkml:brush>
  </inkml:definitions>
  <inkml:trace contextRef="#ctx0" brushRef="#br0">14180 277 5830,'0'0'4596,"-19"-10"-4110,-224 13-165,-286-8-162,-1274-28-127,1148 33-48,-1749 0 231,1044 2 200,797 2-295,-727-13 443,141-20-467,528 16-69,-136-17 102,-117-3 30,522 22-26,-161-1 172,449 15-247,1 2 0,1 4-1,-1 2 1,-65 21 0,8 6-21,-120 57 0,207-82-33,2 3 0,0 0 1,0 2-1,2 1 0,-52 44 0,74-56-14,0 0 1,0 1-1,1 0 0,0 0 1,0 0-1,1 1 1,0 0-1,0 0 0,1 0 1,-5 18-1,7-19-5,1 0 0,1 0-1,-1-1 1,1 1 0,0 0-1,1 0 1,0 0 0,0 0 0,0-1-1,1 1 1,1-1 0,-1 1-1,1-1 1,0 0 0,8 12 0,0-1 13,2-1 1,0-1 0,1 0 0,0 0 0,1-2-1,1 0 1,0-1 0,1 0 0,1-1 0,32 16-1,21 6 132,112 37-1,-163-64-118,158 51 60,350 65 1,199-42 46,453-32-77,90 5 4,439 27-99,1183-53 86,-2191-26-29,733-4 5,137-100 40,-1193 68-43,231-35 37,-409 35-17,200-61-1,-347 79-22,99-44 1,-126 47 92,-1-1 0,-1-1 1,0-1-1,0-2 0,31-30 1,-34 29 234,1 2 1,30-19 0,-34 24-329,0 0 0,0-2 1,-1 0-1,28-30 0,-43 41 9,0 0 1,0 1-1,0-1 0,-1 0 0,0 0 0,1 0 0,-1 0 0,0 0 0,0 0 0,-1 0 0,1-1 0,-1 1 0,1 0 1,-1 0-1,0 0 0,0-1 0,-1 1 0,1 0 0,-1 0 0,1-1 0,-1 1 0,0 0 0,0 0 0,-1 0 0,1 0 1,0 0-1,-1 1 0,0-1 0,0 0 0,0 1 0,0-1 0,0 1 0,0-1 0,-3-1 0,-10-10 37,0 1 0,-1 1 0,0 0 0,-22-11 0,30 18 18,-149-93 1115,8 3-1371,-316-147 0,271 163-6253,83 34-1202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33.639"/>
    </inkml:context>
    <inkml:brush xml:id="br0">
      <inkml:brushProperty name="width" value="0.025" units="cm"/>
      <inkml:brushProperty name="height" value="0.025" units="cm"/>
    </inkml:brush>
  </inkml:definitions>
  <inkml:trace contextRef="#ctx0" brushRef="#br0">1 200 10250,'0'0'3085,"9"3"-2385,32 5-535,0-2 1,1-2-1,0-2 0,70-4 1,-53 1-86,197-15 173,318-60-1,-403 50-170,-76 11-51,410-54 619,-363 56-534,221 9 0,-345 5-125,0 2 1,0 0-1,0 1 0,-1 1 0,0 0 1,1 1-1,-2 1 0,1 1 0,-1 1 1,0 0-1,-1 1 0,0 0 0,16 15 0,-29-23 38,0 0 0,0 0 0,1 0 0,-1-1 0,1 1-1,-1-1 1,1 0 0,0 1 0,-1-1 0,1 0 0,0-1-1,0 1 1,0 0 0,0-1 0,0 0 0,0 0 0,4 0-1,-5-1-122,0 1 0,0-1-1,-1 0 1,1 0-1,-1 0 1,1 0-1,-1-1 1,1 1 0,-1 0-1,1-1 1,-1 1-1,0-1 1,0 1 0,0-1-1,0 1 1,0-1-1,0 0 1,0 0-1,-1 1 1,1-1 0,-1 0-1,1 0 1,-1 0-1,1 0 1,-1 0 0,0 0-1,0-1 1,2-19-3627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3:14.161"/>
    </inkml:context>
    <inkml:brush xml:id="br0">
      <inkml:brushProperty name="width" value="0.025" units="cm"/>
      <inkml:brushProperty name="height" value="0.025" units="cm"/>
    </inkml:brush>
  </inkml:definitions>
  <inkml:trace contextRef="#ctx0" brushRef="#br0">165 86 3812,'-11'-2'1655,"-6"-3"-1117,-1 0 1,1-2-1,-23-11 1,30 13 712,0-1 1,1 0 0,0-1 0,-14-13 0,57 28-1055,33 11-131,2-3-1,0-3 0,1-3 1,77 0-1,286-22 73,-273 0-34,828-43 1052,-886 54-1150,979 1 975,-683 14-825,97 2 9,-326-26-32,-160 12-1783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0.956"/>
    </inkml:context>
    <inkml:brush xml:id="br0">
      <inkml:brushProperty name="width" value="0.025" units="cm"/>
      <inkml:brushProperty name="height" value="0.025" units="cm"/>
    </inkml:brush>
  </inkml:definitions>
  <inkml:trace contextRef="#ctx0" brushRef="#br0">1 1 6694,'0'0'13005,"73"18"-16497,-44-9-223,1-1 2177,-1-3-4643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3:58.340"/>
    </inkml:context>
    <inkml:brush xml:id="br0">
      <inkml:brushProperty name="width" value="0.025" units="cm"/>
      <inkml:brushProperty name="height" value="0.025" units="cm"/>
    </inkml:brush>
  </inkml:definitions>
  <inkml:trace contextRef="#ctx0" brushRef="#br0">1 172 5157,'0'0'2787,"9"-2"-2392,43-6 6,-1 3 0,1 1 0,85 7 0,-38-2-377,439 21 56,-401-15 778,-1-6-1,208-25 1,787-22-338,-770 43-458,777-47-16,-229 5-1,-833 42-39,1193-13 20,-1088 29-33,198 38 1,-224-26 19,-81-16-1126,1-2 1,110-5 0,-94-9-2470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38.812"/>
    </inkml:context>
    <inkml:brush xml:id="br0">
      <inkml:brushProperty name="width" value="0.025" units="cm"/>
      <inkml:brushProperty name="height" value="0.025" units="cm"/>
    </inkml:brush>
  </inkml:definitions>
  <inkml:trace contextRef="#ctx0" brushRef="#br0">1 138 7143,'0'0'4270,"13"-9"-4189,-3 3-66,0-1-7,0 1 0,1 0 0,0 1 0,-1 0 1,2 1-1,-1 0 0,18-4 0,77-6 20,195 0 1,-82 7 26,-202 6-53,1020-41 412,46 59-402,6 0-8,-550-20 80,985 26 339,-1422-17-402,1806 104 332,-280 7 109,-1105-73-385,1716 55 164,-1676-83 292,1728-25 81,-2195 5-753,483-15-1585,-546 18-214,-19-6-955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8.819"/>
    </inkml:context>
    <inkml:brush xml:id="br0">
      <inkml:brushProperty name="width" value="0.025" units="cm"/>
      <inkml:brushProperty name="height" value="0.025" units="cm"/>
    </inkml:brush>
  </inkml:definitions>
  <inkml:trace contextRef="#ctx0" brushRef="#br0">411 190 5637,'-111'-7'1478,"51"1"126,-1 4-1,-92 6 1,152-3-1544,-1-1 0,1 0 0,0 0 1,-1 1-1,1-1 0,0 1 0,0-1 0,-1 1 1,1-1-1,0 1 0,0 0 0,0 0 0,0 0 0,0 0 1,0-1-1,0 1 0,0 1 0,0-1 0,0 0 0,-1 2 1,2-3-40,0 1 1,0 0 0,0-1-1,0 1 1,0 0-1,0 0 1,0-1 0,0 1-1,0 0 1,0-1 0,0 1-1,1 0 1,-1-1 0,0 1-1,0 0 1,1-1-1,-1 1 1,0-1 0,1 1-1,-1 0 1,1-1 0,-1 1-1,1-1 1,-1 1 0,1-1-1,-1 1 1,1-1-1,-1 0 1,1 1 0,0-1-1,-1 0 1,1 1 0,0-1-1,-1 0 1,1 0 0,0 0-1,-1 1 1,1-1-1,0 0 1,-1 0 0,1 0-1,1 0 1,30 5 673,1-2 1,0-1-1,66-5 1,-26 1-296,666 22 102,-32-8-421,1-41 925,-681 27-898,1642-55 869,-1116 55-866,569-12 584,-291-81-230,-823 94-683,31-10-666,-38 10 594,0 1 0,0-1 0,0 0 1,0 0-1,0 0 0,0 0 0,0 0 0,0 0 0,0 0 0,-1 0 0,1 0 0,0 0 0,-1 0 0,1 0 0,-1-1 0,1 1 0,0-2 0,0-19-8166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06.944"/>
    </inkml:context>
    <inkml:brush xml:id="br0">
      <inkml:brushProperty name="width" value="0.025" units="cm"/>
      <inkml:brushProperty name="height" value="0.025" units="cm"/>
    </inkml:brush>
  </inkml:definitions>
  <inkml:trace contextRef="#ctx0" brushRef="#br0">37 124 7431,'0'0'3246,"-7"1"-2184,-23 5-245,94 5 2124,619-13 364,1-50-2566,-184 11 305,1260-5-452,-1493 53 255,505 82-1,-658-64-852,-113-24-58,-4-1-133,-43-4-942,44 4 837,-1-1 0,1 1-1,-1-1 1,1 0 0,-1 1-1,1-1 1,-1 0 0,1 0-1,0-1 1,0 1 0,-1 0-1,1-1 1,0 1 0,0-1-1,1 0 1,-4-3 0,3-9-3948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36.278"/>
    </inkml:context>
    <inkml:brush xml:id="br0">
      <inkml:brushProperty name="width" value="0.025" units="cm"/>
      <inkml:brushProperty name="height" value="0.025" units="cm"/>
    </inkml:brush>
  </inkml:definitions>
  <inkml:trace contextRef="#ctx0" brushRef="#br0">0 260 9257,'0'0'6342,"8"6"-5440,7 4-511,0 0 1,1 0-1,0-2 1,1 0-1,30 10 1,10-9 36,1-2 0,-1-3 0,116-5 1,-57-2 308,1357 33 2079,-41 0-2744,229-93-2,-1347 42-47,2022-128 12,-2208 143-11,412-26-3,-7-32 52,-512 61-73,-15 3-4,0 0 0,0-1-1,0 0 1,0 0 0,0 0 0,0-1 0,0 1 0,0-2 0,-1 1 0,1 0 0,-1-1-1,7-5 1,-12 8-57,0-1 0,0 1 0,0 0 0,1-1 0,-1 1 0,0-1 0,0 1 0,0 0 0,0-1 0,0 1 0,0-1 0,0 1 0,0-1 0,0 1 0,0 0 0,0-1 0,0 1 0,-1-1 0,1 1 0,0-1 0,0 1 0,0 0 0,0-1 0,-1 1 0,1 0 0,0-1 0,-1 1 0,1 0 0,0-1 0,0 1 0,-1 0 0,1-1 0,0 1 0,-1 0 0,-17-13-3404,10 8 722,-4-6-3397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1.752"/>
    </inkml:context>
    <inkml:brush xml:id="br0">
      <inkml:brushProperty name="width" value="0.025" units="cm"/>
      <inkml:brushProperty name="height" value="0.025" units="cm"/>
    </inkml:brush>
  </inkml:definitions>
  <inkml:trace contextRef="#ctx0" brushRef="#br0">121 0 6086,'0'0'10890,"-2"12"-10772,-50 188 498,30-128 557,-19 108 0,39-172-1018,1 1-1,0-1 0,1 0 0,0 0 0,1 0 1,-1 0-1,3 9 0,-2-14-110,0 0 0,0-1-1,0 1 1,0-1 0,0 1 0,1-1 0,-1 0-1,1 1 1,0-1 0,-1 0 0,1 0 0,0 0-1,0 0 1,1 0 0,-1-1 0,0 1 0,0-1-1,1 1 1,-1-1 0,1 0 0,-1 0 0,1 0-1,5 1 1,16 3 105,0-2 0,1 0 0,-1-1-1,0-2 1,1 0 0,26-5 0,6-3-2328,80-22 1,-107 20-1981,-12-2-2252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2.101"/>
    </inkml:context>
    <inkml:brush xml:id="br0">
      <inkml:brushProperty name="width" value="0.025" units="cm"/>
      <inkml:brushProperty name="height" value="0.025" units="cm"/>
    </inkml:brush>
  </inkml:definitions>
  <inkml:trace contextRef="#ctx0" brushRef="#br0">0 58 14029,'9'-1'1847,"62"-17"-411,-36 8-979,-1 1 1,1 2-1,1 2 1,-1 1-1,67 1 0,-101 3-460,1 0-1,-1 0 1,1 0 0,0 0-1,-1 1 1,1-1-1,-1 1 1,1-1 0,-1 1-1,1-1 1,-1 1-1,1 0 1,-1 0-1,0 0 1,1 0 0,-1 0-1,0 0 1,0 0-1,0 0 1,0 0 0,0 1-1,0-1 1,0 0-1,0 1 1,1 1-1,-2 0 8,1 0 0,-1 0 0,1 0 0,-1 0-1,0 0 1,0 0 0,0 0 0,-1 0 0,1 0-1,-1 0 1,1 0 0,-3 5 0,-2 5 82,-1 0-1,0 0 1,-1-1 0,-14 20 0,-61 66 846,57-71-1402,1 0-1,1 2 0,-26 45 1,42-60-4580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9:32.015"/>
    </inkml:context>
    <inkml:brush xml:id="br0">
      <inkml:brushProperty name="width" value="0.025" units="cm"/>
      <inkml:brushProperty name="height" value="0.025" units="cm"/>
    </inkml:brush>
  </inkml:definitions>
  <inkml:trace contextRef="#ctx0" brushRef="#br0">148 106 4100,'-11'1'2338,"7"0"-2205,-33 4 1085,-58 16-1,122-28-78,1 0 0,40-4-1,138-2-1122,-164 11 299,142-3 545,246 26-1,-73 6-553,465-25 0,357-103 75,-1013 81-381,274 3 0,-429 18-18,1 1 0,-1 0 0,1 0 0,-1 1 0,1 1 0,-1 0 0,-1 1 0,1 0 0,-1 0 0,1 1 0,11 9 0,1 0 160,17 2-588,-39-17 111,1 1 0,0-1 0,0 1 0,0-1 1,0 0-1,0 0 0,0 0 0,0 0 0,0 0 0,0 0 0,0 0 1,0-1-1,0 1 0,0-1 0,0 1 0,-1-1 0,1 0 0,0 0 1,3-1-1,9-17-6376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29:33.069"/>
    </inkml:context>
    <inkml:brush xml:id="br0">
      <inkml:brushProperty name="width" value="0.025" units="cm"/>
      <inkml:brushProperty name="height" value="0.025" units="cm"/>
    </inkml:brush>
  </inkml:definitions>
  <inkml:trace contextRef="#ctx0" brushRef="#br0">2605 783 6694,'9'-6'860,"9"-7"-791,-1 0 0,0-1 0,-1-1 0,19-23 0,-31 34 9,0-1 1,-1 0 0,0 0 0,0 0-1,0-1 1,-1 1 0,0-1 0,0 1-1,0-1 1,1-8 0,-3 11 30,1 0 0,-1 0 1,-1-1-1,1 1 0,0 0 1,-1 0-1,0-1 1,0 1-1,0 0 0,0 0 1,0 0-1,0 0 0,-1 0 1,0 0-1,1 0 0,-1 1 1,0-1-1,0 1 0,-1-1 1,-2-2-1,-18-12-59,0 1 0,-1 1-1,0 1 1,-1 2 0,-1 0 0,-50-15-1,23 7-29,-286-141 225,71 28-233,211 109-51,-1 2-1,-112-25 1,105 35 101,-1 2-1,1 4 1,-2 2 0,1 4-1,0 2 1,0 3-1,-90 19 1,110-14-8,1 2 1,0 3 0,0 1-1,1 2 1,2 2-1,0 1 1,1 3 0,1 1-1,1 2 1,2 2-1,-38 37 1,20-10-37,3 2 0,2 1 0,-53 87 1,84-116-31,1 2 1,1 1-1,2 0 0,1 1 1,2 0-1,1 1 1,2 0-1,1 1 1,-4 44-1,10-46 13,2 0-1,1-1 0,1 1 1,2-1-1,1 1 1,15 49-1,-13-62 2,2 0-1,0-1 1,1 1 0,0-2-1,2 1 1,1-2 0,0 0 0,1 0-1,1-1 1,32 28 0,-13-19 16,2-1 0,0-2 0,2-1 0,1-2 1,0-2-1,1-1 0,67 17 0,17-3 19,164 20 0,-112-30-63,0-8 0,1-7 0,0-8 0,0-7 1,312-59-1,-404 49 60,0-3 0,-1-4 1,86-40-1,-120 42 238,-1-2 1,0-2-1,-3-2 1,0-2 0,80-74-1,-83 64 181,-2-3 0,-1-1 0,48-74 0,-74 98-304,-1-1 0,-1-1-1,-1 0 1,-1 0 0,0-1 0,-3 0 0,0-1-1,-1 1 1,-1-2 0,1-36 0,-6 49-80,-1 0 0,0 0 1,-1 0-1,-1 0 0,0 1 1,-1-1-1,0 1 1,-1 0-1,-7-14 0,1 7-18,-1 1 1,-1 0-1,0 0 0,-1 1 0,-18-17 1,-3 3-53,-1 1 1,-1 1-1,-2 2 0,-72-39 1,58 41-80,0 3-1,-1 2 1,-1 2-1,-1 3 1,-1 2 0,-104-11-1,-352 7-4118,400 19 2053,32-1-1628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2.665"/>
    </inkml:context>
    <inkml:brush xml:id="br0">
      <inkml:brushProperty name="width" value="0.025" units="cm"/>
      <inkml:brushProperty name="height" value="0.025" units="cm"/>
    </inkml:brush>
  </inkml:definitions>
  <inkml:trace contextRef="#ctx0" brushRef="#br0">12 51 3748,'0'0'15080,"-2"11"-15042,1-5 2,-2 11-11,0-1 0,2 1 0,0 0 0,2 32 0,0-45 29,-1-1 0,0 0 0,1 1 0,0-1 0,-1 0 1,1 0-1,1 1 0,-1-1 0,0 0 0,1 0 1,-1 0-1,1-1 0,0 1 0,0 0 0,0 0 0,1-1 1,-1 0-1,1 1 0,-1-1 0,1 0 0,0 0 0,-1 0 1,1-1-1,0 1 0,0-1 0,0 1 0,1-1 0,-1 0 1,0 0-1,0-1 0,1 1 0,-1 0 0,0-1 0,5 0 1,1-1 164,0 0 0,0-1 1,1 0-1,-2-1 0,1 0 0,0 0 1,-1 0-1,1-2 0,-1 1 1,0-1-1,0 0 0,-1 0 1,0-1-1,0 0 0,0 0 1,7-9-1,-8 8-132,0 1 1,0-1 0,-1 0-1,0 0 1,0-1 0,-1 1-1,0-1 1,0 0-1,-1 0 1,0 0 0,0-1-1,-1 1 1,0-1-1,-1 0 1,1 1 0,-2-1-1,0-13 1,0 20-85,0 1 1,0 0 0,0-1-1,-1 1 1,1 0-1,-1-1 1,1 1 0,-1 0-1,1 0 1,-1-1 0,0 1-1,1 0 1,-1 0-1,0 0 1,0 0 0,0 0-1,0 0 1,0 0-1,0 1 1,0-1 0,0 0-1,0 0 1,0 1 0,-1-1-1,1 1 1,0-1-1,0 1 1,-1-1 0,1 1-1,0 0 1,-1 0 0,1-1-1,0 1 1,-1 0-1,1 0 1,0 0 0,-1 1-1,1-1 1,0 0-1,-1 0 1,1 1 0,0-1-1,0 1 1,-1-1 0,-1 2-1,-2 0-25,-1 0 0,1 1 0,0 0 0,0 0 0,0 0 0,1 0 0,-1 1 1,1-1-1,-6 7 0,7-5-113,0-1 1,0 1-1,1-1 1,-1 1 0,1 0-1,0 0 1,1 0 0,-1 0-1,1 0 1,0 0-1,0 6 1,1-9-64,0-1 1,0 1-1,0 0 1,0-1-1,0 1 0,0-1 1,0 1-1,1 0 1,-1-1-1,0 1 0,1-1 1,0 1-1,-1-1 0,1 1 1,0-1-1,0 1 1,0-1-1,0 0 0,0 0 1,0 1-1,0-1 1,0 0-1,0 0 0,1 0 1,-1 0-1,0 0 0,1 0 1,-1-1-1,1 1 1,-1 0-1,1-1 0,-1 1 1,1-1-1,-1 1 1,1-1-1,3 0 0,24 1-3970,7-2-742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1.348"/>
    </inkml:context>
    <inkml:brush xml:id="br0">
      <inkml:brushProperty name="width" value="0.025" units="cm"/>
      <inkml:brushProperty name="height" value="0.025" units="cm"/>
    </inkml:brush>
  </inkml:definitions>
  <inkml:trace contextRef="#ctx0" brushRef="#br0">127 0 3075,'0'0'16261,"-8"1"-15391,2 0-723,-41 11 1209,45-11-1322,1-1-1,-1 1 1,0 0-1,0 0 1,1 0 0,-1 0-1,1 1 1,-1-1-1,1 0 1,-1 1-1,1-1 1,0 1-1,-1-1 1,1 1-1,0 0 1,0-1 0,1 1-1,-1 0 1,0 0-1,0 0 1,1 0-1,-1 0 1,1 0-1,0-1 1,-1 5-1,2-5-58,-1 0 1,1 0-1,0 0 0,-1 0 0,1 0 0,0 0 0,0 0 0,0 0 0,0 0 1,0 0-1,0 0 0,0-1 0,0 1 0,0 0 0,0-1 0,1 1 0,-1-1 0,0 1 1,0-1-1,0 0 0,3 1 0,39 9-1057,-28-7 576,-13-2 363,37 13-1234,-38-14 1394,0 1 1,1 0-1,-1 0 0,0-1 1,1 1-1,-1 0 0,0 0 0,0 0 1,0 0-1,0 0 0,0 1 1,0-1-1,0 0 0,0 0 0,0 1 1,-1-1-1,1 1 0,0-1 1,-1 0-1,1 1 0,-1-1 0,0 1 1,1 1-1,-2-2 134,1 1 1,-1-1-1,0 0 1,1 0-1,-1 0 1,0 0-1,0 0 1,0 0-1,1 0 1,-1 0-1,0 0 1,0-1-1,-1 1 1,1 0-1,0 0 1,0-1-1,0 1 1,0-1-1,-3 1 1,-28 11 1485,29-11-1307,-24 9 782,15-5-1018,-1-1 0,1 0 0,-1 0 0,0-1 0,-21 1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3.151"/>
    </inkml:context>
    <inkml:brush xml:id="br0">
      <inkml:brushProperty name="width" value="0.025" units="cm"/>
      <inkml:brushProperty name="height" value="0.025" units="cm"/>
    </inkml:brush>
  </inkml:definitions>
  <inkml:trace contextRef="#ctx0" brushRef="#br0">139 16 11563,'0'0'2109,"-12"3"-294,1 1-1400,-1 1 0,1-1 0,0 2 0,0-1 0,-11 9 0,18-11-325,1-1 0,-1 1 0,1-1 0,0 1 0,0 0 1,0 0-1,0 1 0,0-1 0,1 0 0,-1 1 0,1 0 1,0 0-1,0-1 0,1 1 0,-1 0 0,1 0 0,0 1 1,0-1-1,0 0 0,0 0 0,0 8 0,2-11-55,-1 0-1,1-1 1,-1 1 0,1 0-1,-1 0 1,1-1-1,-1 1 1,1-1 0,0 1-1,-1-1 1,1 1 0,0-1-1,-1 1 1,1-1-1,0 1 1,0-1 0,-1 0-1,1 0 1,0 1-1,0-1 1,0 0 0,0 0-1,-1 0 1,1 0-1,0 0 1,0 0 0,0 0-1,0 0 1,0 0-1,0 0 1,31-4 921,-12-3-724,0-1 0,0 0 0,-1-1 0,29-19 0,-33 18-226,0 1 0,1 1-1,0 0 1,1 1 0,-1 0 0,1 2-1,23-5 1,-40 9-10,1 1-1,0 0 1,0 0-1,0 0 1,-1 0-1,1 1 1,0-1-1,0 0 1,0 0-1,-1 0 1,1 1-1,0-1 1,0 0-1,-1 1 1,1-1-1,0 0 1,-1 1-1,1-1 1,0 1-1,-1-1 1,1 1-1,-1 0 1,1-1-1,-1 1 1,1-1-1,-1 1 1,1 0-1,0 1 1,5 28 48,-13 33 133,6-36-180,1-26 25,0 0 1,0-1-1,0 1 1,0-1 0,1 0-1,-1 1 1,0-1 0,0 1-1,1-1 1,-1 1-1,0-1 1,0 1 0,1-1-1,-1 0 1,0 1-1,1-1 1,-1 0 0,1 1-1,-1-1 1,0 0 0,1 1-1,-1-1 1,1 0-1,-1 0 1,1 1 0,0-1-1,2 0 65,0-1 0,0 0 0,-1 1 0,1-1 0,0 0 0,0 0 0,-1 0 0,1-1 0,-1 1 0,1-1-1,-1 1 1,1-1 0,-1 0 0,2-2 0,52-44 289,-43 34-369,2 1-1,0 1 1,0 0-1,1 1 1,0 1-1,26-13 1,-41 22-9,0 1 0,0-1 0,0 1 0,0 0 0,0-1 0,0 1 0,0 0 0,0 0 0,0-1 0,0 1 0,0 0 0,0 0 0,0 0 0,0 0 0,0 0 0,0 0 0,0 0 0,0 1 0,0-1-1,0 0 1,0 1 0,0-1 0,0 0 0,-1 1 0,1-1 0,0 1 0,0 0 0,0-1 0,0 1 0,-1-1 0,1 1 0,0 0 0,-1 0 0,1 0 0,0-1 0,-1 1 0,1 0 0,-1 0 0,1 0 0,-1 0 0,0 0 0,1 0 0,-1 0 0,0 2 0,2 6-29,-1 0 1,-1 1-1,0 0 0,-1 13 0,1 27-39,1-49 75,0 0 0,0 0-1,0 0 1,0 0 0,0 0 0,0 0 0,0 0 0,0 0 0,0 0-1,0-1 1,0 1 0,1 0 0,-1-1 0,0 1 0,1-1-1,-1 1 1,0-1 0,1 0 0,-1 0 0,1 1 0,-1-1 0,0 0-1,1 0 1,-1 0 0,1-1 0,2 1 0,39-9 174,10-19-76,-43 22-129,-1 0 0,1 1 0,0 0 0,19-6 0,-28 11-17,0 1 0,-1 0 0,1-1 0,-1 1 0,1-1 0,-1 1-1,0-1 1,1 1 0,-1 0 0,0-1 0,1 1 0,-1 0 0,0 0 0,0-1 0,1 1 0,-1 0 0,0 0 0,0-1 0,0 1 0,0 0 0,0 0-1,0-1 1,0 1 0,0 0 0,-1-1 0,1 1 0,0 1 0,-3 24-598,-12 5-5322,10-27-2846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4.215"/>
    </inkml:context>
    <inkml:brush xml:id="br0">
      <inkml:brushProperty name="width" value="0.025" units="cm"/>
      <inkml:brushProperty name="height" value="0.025" units="cm"/>
    </inkml:brush>
  </inkml:definitions>
  <inkml:trace contextRef="#ctx0" brushRef="#br0">1 382 4324,'0'0'13287,"8"2"-12240,-3-1-954,0 0 1,-1 0 0,1-1 0,0 0 0,0 0-1,0 0 1,0-1 0,0 0 0,0 0-1,-1 0 1,1 0 0,0-1 0,-1 0-1,1 0 1,-1 0 0,1 0 0,-1-1 0,0 1-1,0-1 1,0 0 0,-1-1 0,5-3-1,9-7 362,-1-1-1,26-33 1,-37 42-371,-1 1-1,0-1 1,0-1-1,-1 1 1,0 0 0,0-1-1,-1 0 1,0 0-1,0 1 1,0-1 0,-1-1-1,1-12 1,-2 19-83,0 0 1,0 1 0,0-1 0,0 0-1,0 0 1,-1 1 0,1-1 0,0 0-1,0 0 1,-1 1 0,1-1 0,-1 0 0,1 1-1,-1-1 1,1 1 0,-1-1 0,1 1-1,-1-1 1,1 0 0,-1 1 0,1 0-1,-1-1 1,0 1 0,1-1 0,-1 1-1,0 0 1,0 0 0,1-1 0,-1 1-1,0 0 1,0 0 0,1 0 0,-1 0-1,0 0 1,0 0 0,1 0 0,-1 0-1,0 0 1,0 0 0,1 0 0,-1 0-1,0 1 1,0-1 0,1 0 0,-1 0-1,0 1 1,1-1 0,-1 1 0,0 0-1,-4 0-14,1 1 1,0 0-1,-1 0 0,1 0 0,0 1 0,0-1 0,-5 6 0,1 1 3,0 1 0,1 0 0,0 1 0,1 0 0,0 0 0,0 0 0,1 1 0,1 0 0,0 0 0,0 0 0,2 0 0,-1 0 0,1 1 0,0 16 0,2-28 6,0 1 0,0 0 0,0-1 0,0 1 0,1 0 0,-1-1 0,0 1 0,1-1 0,-1 1 0,1 0 0,-1-1 0,1 1 0,0-1 0,0 1 0,0-1 0,0 0 0,0 1 0,0-1 0,0 0 0,0 0 0,0 0 0,1 0 1,-1 0-1,0 0 0,2 1 0,0-1-1,1 0 0,-1 0 0,1 0 0,-1 0 0,1-1 1,-1 1-1,1-1 0,-1 0 0,1 0 0,-1 0 0,6-1 0,2-2 15,1 1-1,0-2 1,-1 1-1,0-2 0,1 1 1,13-10-1,3-4 24,0-2-1,-2-2 0,0 0 1,34-39-1,-44 43-16,-1-2 0,0 1 0,-2-1-1,0-1 1,-2-1 0,0 1 0,8-26-1,-11 2 92,-8 44-111,-1 1 0,0 0 0,1 0-1,-1 0 1,0-1 0,1 1 0,-1 0 0,0 0-1,1 0 1,-1 0 0,0 0 0,1 0 0,-1 0-1,0 1 1,1-1 0,-1 0 0,0 0 0,1 0-1,-1 1 1,0-1 0,1 0 0,-1 1 0,1-1-1,-1 0 1,1 1 0,-1-1 0,0 2 0,-9 6-12,2 1 1,-1 1 0,1 0 0,0 0-1,1 1 1,0-1 0,-5 13 0,-1 4 28,-19 54 0,30-75-15,1 0 1,-1 0-1,1-1 1,0 1-1,0 0 1,1 0-1,0 0 1,1 10 0,-1-14 1,0 0 0,1 0 0,-1-1 1,1 1-1,0 0 0,0-1 0,-1 1 1,1 0-1,0-1 0,0 1 0,0-1 1,1 0-1,-1 1 0,0-1 0,1 0 1,-1 0-1,0 1 0,1-1 0,-1 0 1,1-1-1,0 1 0,-1 0 0,1 0 1,0-1-1,-1 1 0,1-1 0,0 1 1,0-1-1,3 0 0,7 2 36,0-2-1,0 0 1,-1 0-1,1-1 0,0-1 1,-1 0-1,1-1 1,-1 0-1,14-5 0,7-6 22,54-31-1,-61 30-10,-25 14-49,1 1 0,-1-1 0,1 1 0,-1-1 0,1 1 0,-1 0 0,1-1 0,-1 1 0,1 0 0,-1-1 0,1 1-1,0 0 1,-1-1 0,1 1 0,0 0 0,-1 0 0,1 0 0,0 0 0,-1 0 0,1-1 0,0 1 0,-1 1 0,1-1 0,0 0 0,-1 0 0,1 0 0,0 0 0,-1 0 0,1 0 0,-1 1 0,1-1 0,0 0 0,-1 1 0,1-1 0,-1 0 0,1 1 0,-1-1 0,1 1 0,-1-1 0,1 0 0,-1 1 0,1-1 0,-1 1 0,0 0 0,1-1 0,-1 1 0,1 34-97,-2-25 155,0-8-55,1 0 0,-1 0 0,1 1 0,0-1 0,0 0 0,0 0 0,0 1 0,0-1 0,0 0 0,1 1 0,-1-1 0,1 0 1,-1 0-1,1 0 0,0 1 0,0-1 0,0 0 0,0 0 0,1 0 0,-1 0 0,3 3 0,0-4 24,-1 0 0,1 0 0,-1 0 0,1 0 1,-1-1-1,1 1 0,0-1 0,-1 0 0,1 0 0,0 0 0,-1-1 1,1 1-1,-1-1 0,6-1 0,11-3 20,0-2 0,0 0 0,29-14 1,-35 13-49,1 2 1,-1 0-1,1 0 1,0 1 0,0 1-1,1 1 1,25-3-1,-41 6 1,1 0-1,-1 0 0,1 0 0,0 0 0,-1 0 0,1 0 0,-1 0 0,1 1 0,-1-1 1,1 0-1,-1 0 0,1 1 0,-1-1 0,1 0 0,-1 0 0,0 1 0,1-1 1,-1 1-1,1-1 0,-1 0 0,0 1 0,1-1 0,-1 1 0,0-1 0,1 1 1,-1-1-1,0 1 0,0-1 0,0 1 0,1-1 0,-1 1 0,0 0 0,-1 25 66,-14 22 165,12-39-202,-7 25 72,12-33-100,0-1 0,0 0 0,0 1 0,0-1 0,0 0 0,0 0 0,0-1 0,0 1 0,0 0 0,0-1 0,0 1 0,0-1 0,-1 1 0,1-1 0,3-1 0,47-30-2154,-20 7-2268,-2-1-2195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4.610"/>
    </inkml:context>
    <inkml:brush xml:id="br0">
      <inkml:brushProperty name="width" value="0.025" units="cm"/>
      <inkml:brushProperty name="height" value="0.025" units="cm"/>
    </inkml:brush>
  </inkml:definitions>
  <inkml:trace contextRef="#ctx0" brushRef="#br0">65 1 9577,'0'0'11803,"-8"11"-11637,1-2-133,1 1 0,-1 0-1,2 1 1,-1-1 0,2 1 0,-1 0 0,2 1 0,-1-1 0,1 1 0,1-1 0,-1 20 0,2-24-28,0 0 0,1 0 1,1 0-1,-1 0 0,1 0 0,0 0 1,0 0-1,3 6 0,-2-11 4,-1 1-1,0-1 0,1 0 1,0 0-1,0-1 0,-1 1 1,1 0-1,0-1 0,1 1 1,-1-1-1,0 1 0,0-1 1,0 0-1,1 0 1,-1 0-1,1 0 0,-1 0 1,1-1-1,-1 1 0,1-1 1,-1 0-1,1 0 0,-1 0 1,5 0-1,3 0 26,1-1 0,-1 0 0,1 0 0,-1-1 1,0-1-1,0 0 0,0 0 0,0-1 0,-1 0 0,0 0 0,1-1 0,-1-1 0,-1 1 0,1-1 1,-1-1-1,0 0 0,13-15 0,-15 13 1026,-16 13-887,-17 16-258,22-15 125,1-1 1,-1 1 0,1 0-1,0 0 1,1 0-1,-1 1 1,1-1 0,0 1-1,0 0 1,1 0 0,0 0-1,0 0 1,0 0 0,1 0-1,0 1 1,0-1-1,0 13 1,2-18-31,-1 0 1,1 1-1,0-1 0,0 0 0,0 1 0,0-1 1,0 0-1,0 0 0,0 0 0,0 0 1,0 0-1,0 0 0,1 0 0,-1 0 1,0-1-1,1 1 0,-1 0 0,1-1 1,-1 1-1,0-1 0,1 1 0,-1-1 0,1 0 1,0 0-1,-1 0 0,1 0 0,-1 0 1,1 0-1,2 0 0,2 0 15,0-1 0,0 1-1,0-1 1,0 0 0,0-1 0,9-2-1,-11 2-255,-1 0 0,1 0 0,0-1 0,-1 1-1,1-1 1,-1 0 0,0 0 0,0 0 0,0 0-1,0 0 1,2-5 0,-1 2-1185,-1-1 0,1 0 1,-1 0-1,0 0 0,3-13 0,2-16-5631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4.958"/>
    </inkml:context>
    <inkml:brush xml:id="br0">
      <inkml:brushProperty name="width" value="0.025" units="cm"/>
      <inkml:brushProperty name="height" value="0.025" units="cm"/>
    </inkml:brush>
  </inkml:definitions>
  <inkml:trace contextRef="#ctx0" brushRef="#br0">0 1 14318,'0'0'4964,"45"55"-4932,-16-46-3363,5-1-4869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5.336"/>
    </inkml:context>
    <inkml:brush xml:id="br0">
      <inkml:brushProperty name="width" value="0.025" units="cm"/>
      <inkml:brushProperty name="height" value="0.025" units="cm"/>
    </inkml:brush>
  </inkml:definitions>
  <inkml:trace contextRef="#ctx0" brushRef="#br0">78 147 14670,'0'0'1431,"-10"8"272,-32 26-225,40-33-1348,-1 1 0,2 0 0,-1-1 0,0 1 0,0 0 0,0 0-1,1 0 1,-1 0 0,1 0 0,0 0 0,0 0 0,0 1 0,0-1 0,0 0-1,0 1 1,-1 3 0,2-5-95,1 0-1,-1 0 1,0 0-1,1 0 1,-1 0-1,0 0 1,1 0-1,-1 0 1,1 0-1,0 0 1,-1 0-1,1 0 1,0 0-1,-1-1 1,1 1-1,0 0 1,0-1-1,0 1 1,0 0-1,0-1 1,0 1-1,0-1 1,0 1-1,0-1 1,1 1-1,7 1 9,0 0 0,0 0 0,0-1 0,0 0 0,0 0 0,11-2 0,-10 1-31,0-2 1,0 1-1,-1-1 0,1-1 1,-1 0-1,1 0 0,-1-1 0,0 0 1,0-1-1,-1 1 0,1-2 1,-1 1-1,0-1 0,-1-1 1,1 1-1,-1-1 0,-1-1 0,1 1 1,-1-1-1,0 0 0,-1 0 1,0-1-1,0 0 0,-1 0 1,0 0-1,-1 0 0,0-1 0,0 1 1,-1-1-1,0 1 0,-1-1 1,0-15-1,0 24-13,-1-1 0,0 1 0,0 0 0,-1 0 1,1 0-1,0-1 0,0 1 0,-1 0 0,1 0 0,0 0 0,-1 0 0,1 0 1,-1 0-1,0 0 0,1 0 0,-1 0 0,0 0 0,1 0 0,-1 0 1,0 0-1,0 0 0,0 1 0,0-1 0,0 0 0,0 1 0,0-1 1,0 1-1,-2-2 0,0 2-4,1-1 1,-1 1-1,0 0 0,0 0 1,0 0-1,0 0 1,0 0-1,0 1 1,0-1-1,0 1 0,-4 1 1,-2 2-8,-1 0 1,1 0-1,0 0 1,0 1 0,1 1-1,-11 7 1,14-8 17,0-1 0,0 1 0,0 1 0,1-1 0,-1 1 0,1-1 0,-3 8 0,6-12-5,1 0 0,0 0 0,-1 0 0,1 0 0,0 0 0,-1 0-1,1 1 1,0-1 0,0 0 0,0 0 0,0 0 0,0 0 0,0 0 0,0 0 0,1 0 0,-1 0 0,0 0 0,1 0 0,-1 0 0,1 2 0,1-1 0,-1-1 0,1 1 1,-1-1-1,1 0 1,-1 0-1,1 0 1,0 0-1,-1 0 0,1 0 1,0 0-1,0 0 1,0-1-1,0 1 1,0 0-1,4-1 0,61 8 44,18 1-787,-79-8 685,0 1 0,1-1-1,-1 1 1,0 0 0,0 1-1,0 0 1,-1 0 0,1 0-1,9 7 1,-14-8 67,1-1 0,-1 1 0,0 0 0,0 0 0,1 0 0,-1 0 0,0 0 0,-1 0 0,1 0 0,0 0 0,-1 0 0,1 0 0,-1 1 0,1-1 0,-1 0 0,0 0 0,0 1 0,0-1 0,0 0 0,-1 0 0,1 0 0,-1 1 0,1-1 0,-2 3 0,-23 54 660,16-43-720,3-3-38,-1 0-4335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6.133"/>
    </inkml:context>
    <inkml:brush xml:id="br0">
      <inkml:brushProperty name="width" value="0.025" units="cm"/>
      <inkml:brushProperty name="height" value="0.025" units="cm"/>
    </inkml:brush>
  </inkml:definitions>
  <inkml:trace contextRef="#ctx0" brushRef="#br0">1 108 4901,'10'-7'6779,"13"-9"-5093,60-38 2673,-75 49-4058,0 1-1,0 0 1,0 1-1,0 0 1,1 0-1,-1 0 1,1 1-1,16-1 1,-24 3-299,-1 0-1,0 0 1,1 0-1,-1 1 1,1-1 0,-1 0-1,1 0 1,-1 1-1,0-1 1,1 0 0,-1 1-1,0-1 1,1 0 0,-1 1-1,0-1 1,0 1-1,1-1 1,-1 0 0,0 1-1,0-1 1,1 1-1,-1-1 1,0 1 0,0-1-1,0 1 1,0-1-1,0 1 1,0-1 0,0 1-1,0-1 1,0 1 0,0-1-1,0 1 1,0-1-1,0 1 1,-1-1 0,1 0-1,0 1 1,0-1-1,0 1 1,-1-1 0,1 1-1,0-1 1,0 0-1,-1 1 1,1-1 0,0 0-1,-1 1 1,-13 24 175,-26 20 63,30-35-167,1-1-1,0 2 0,0-1 0,1 1 0,-11 20 0,19-31-66,0 1 0,0-1 0,-1 0 0,1 1 0,0-1 0,0 1 0,0-1 0,0 1 0,0-1-1,-1 0 1,1 1 0,0-1 0,0 1 0,0-1 0,0 1 0,0-1 0,0 1 0,0-1 0,1 1 0,-1-1 0,0 0 0,0 1 0,0-1 0,0 1 0,0-1 0,1 0 0,-1 1 0,0-1 0,0 1 0,1-1 0,-1 0 0,0 1 0,1-1-1,-1 0 1,0 1 0,1-1 0,-1 0 0,1 0 0,-1 1 0,0-1 0,2 0 0,25 0 256,31-17 75,101-64-161,-159 81-181,1 0-1,-1 0 1,0 0 0,1 0-1,-1 0 1,1-1 0,-1 1 0,0 0-1,1 0 1,-1 0 0,0 0-1,1 0 1,-1 0 0,0 0 0,1 0-1,-1 1 1,1-1 0,-1 0 0,0 0-1,1 0 1,-1 0 0,0 0-1,1 1 1,-1-1 0,0 0 0,0 0-1,1 0 1,-1 1 0,0-1-1,1 0 1,-1 0 0,0 1 0,0-1-1,0 0 1,1 1 0,-1-1 0,0 0-1,0 1 1,0-1 0,0 0-1,0 1 1,1-1 0,-1 0 0,0 1-1,0-1 1,0 1 0,0-1-1,0 0 1,0 1 0,0-1 0,0 0-1,-1 1 1,1-1 0,0 0-1,0 1 1,0-1 0,0 1 0,0-1-1,-1 1 1,-3 18 28,3-15-25,0 0-1,1 0 1,-1 1 0,1-1-1,0 0 1,0 0-1,2 9 1,-2-12 7,1 0 1,-1 0-1,1 0 1,-1 0-1,1 0 1,-1 1-1,1-2 1,0 1-1,0 0 0,-1 0 1,1 0-1,0 0 1,0 0-1,0-1 1,0 1-1,0 0 1,0-1-1,0 1 0,0-1 1,0 1-1,0-1 1,1 0-1,-1 1 1,0-1-1,0 0 1,0 0-1,1 0 0,-1 0 1,0 0-1,2 0 1,5 0 100,1-1 0,-1 0 1,0-1-1,1 0 0,-1 0 0,0 0 1,0-1-1,-1-1 0,1 1 0,-1-1 1,1 0-1,11-10 0,-6 4 104,0-1-1,-1-1 0,0 0 0,0-1 1,13-19-1,-27 37-277,-10 48-10,12-50 77,-1-1 0,1 0 0,0 0 0,0 0 0,0 1 0,0-1 0,0 0 0,1 0 0,-1 0 1,1 1-1,-1-1 0,1 0 0,0 0 0,0 0 0,0 0 0,0 0 0,0 0 0,0 0 0,0-1 0,1 1 0,-1 0 0,1-1 0,0 1 0,-1-1 0,4 3 0,6 0 30,0 0-1,0-1 0,0 0 1,0 0-1,1-1 1,-1-1-1,1 0 1,-1-1-1,17-1 1,-5-1 16,-1 0 0,1-2 0,41-12-1,-64 16 39,1-1 0,0 0 0,-1 1 0,1-1 0,-1 0 0,1 1 0,-1-1-1,1 0 1,-1 0 0,0 0 0,1 0 0,-1 1 0,0-1 0,0 0-1,1 0 1,-1 0 0,0 0 0,0 0 0,0 0 0,0 1 0,0-1 0,-1 0-1,1 0 1,0-2 0,-7-32 855,5 21-488,0 3-374,2 4-45,-1 1 0,1-1 0,-1 1 0,2-1-1,-1 1 1,2-8 0,-2 13-48,1 0-1,-1-1 1,1 1 0,0 0-1,-1 0 1,1-1-1,0 1 1,0 0 0,0 0-1,-1 0 1,1 0-1,0 0 1,1 0 0,-1 0-1,0 0 1,0 0-1,0 1 1,0-1 0,1 0-1,-1 1 1,0-1 0,1 1-1,-1-1 1,0 1-1,1 0 1,-1 0 0,0-1-1,1 1 1,-1 0-1,1 0 1,-1 0 0,1 1-1,0-1 1,48 6-3074,2 0-3513,-8-5-2487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6.778"/>
    </inkml:context>
    <inkml:brush xml:id="br0">
      <inkml:brushProperty name="width" value="0.025" units="cm"/>
      <inkml:brushProperty name="height" value="0.025" units="cm"/>
    </inkml:brush>
  </inkml:definitions>
  <inkml:trace contextRef="#ctx0" brushRef="#br0">128 13 8008,'0'0'11557,"-9"-4"-11354,6 3-201,1 0-1,0 0 1,-1 0 0,1 0 0,-1 0-1,1 0 1,-1 1 0,1-1 0,-1 1-1,0-1 1,1 1 0,-1 0 0,0 0-1,1 1 1,-1-1 0,0 0-1,1 1 1,-1-1 0,1 1 0,-1 0-1,1 0 1,-1 0 0,1 0 0,0 1-1,-1-1 1,1 1 0,0-1-1,0 1 1,0 0 0,0-1 0,0 1-1,1 0 1,-1 0 0,0 1 0,1-1-1,-2 3 1,-23 42 22,26-45-25,-1-1-1,0 0 1,1 0-1,-1 0 1,1 0-1,-1 1 1,1-1-1,0 0 1,-1 0-1,1 1 1,0-1-1,0 0 1,0 1-1,0-1 1,0 0 0,0 1-1,0-1 1,1 0-1,-1 0 1,0 1-1,1-1 1,-1 0-1,1 0 1,-1 0-1,1 1 1,0-1-1,-1 0 1,1 0-1,0 0 1,0 0-1,0 0 1,0 0-1,0-1 1,0 1 0,0 0-1,0 0 1,2 0-1,29 9 7,-9-4 0,-2 1 0,38 18 0,-55-23-5,0 0 1,0 0-1,0 0 0,0 1 1,0 0-1,-1-1 0,1 1 1,-1 1-1,0-1 0,0 0 1,0 1-1,0 0 0,-1-1 1,1 1-1,-1 0 0,0 1 1,0-1-1,-1 0 0,3 9 1,-4-10 42,-1 0 0,1 0 0,-1 0 0,1 0 0,-1 0 0,0 0 0,-1 0 0,1 0 0,0 0 0,-1 0 0,1-1 1,-1 1-1,0-1 0,0 1 0,0-1 0,0 0 0,0 1 0,-1-1 0,1 0 0,-1-1 0,1 1 0,-1 0 0,0-1 0,1 1 0,-5 0 0,-9 6 263,0-1 0,0-1 0,-19 5 0,35-11-304,-7 3 42,-1-1-1,1 0 0,-1-1 0,0 0 0,1 0 0,-1 0 0,-10-2 0,17 1-50,0 0 0,1-1 0,-1 1 0,1-1-1,0 1 1,-1-1 0,1 1 0,-1-1 0,1 1 0,0-1 0,-1 1-1,1-1 1,0 1 0,-1-1 0,1 0 0,0 1 0,0-1-1,0 0 1,0 1 0,0-1 0,0 1 0,-1-1 0,2 0-1,-1 1 1,0-1 0,0 0 0,0 1 0,0-1 0,0 0-1,0 1 1,1-1 0,-1 1 0,0-1 0,0 0 0,1 1-1,-1-1 1,0 1 0,1-1 0,-1 1 0,1-1 0,-1 1 0,1-1-1,17-26-1061,57-47-4782,-27 28 491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7.109"/>
    </inkml:context>
    <inkml:brush xml:id="br0">
      <inkml:brushProperty name="width" value="0.025" units="cm"/>
      <inkml:brushProperty name="height" value="0.025" units="cm"/>
    </inkml:brush>
  </inkml:definitions>
  <inkml:trace contextRef="#ctx0" brushRef="#br0">104 0 8136,'0'0'7126,"-7"10"-6469,-5 7-339,1 0 0,1 0 0,1 1 0,1 0-1,0 1 1,1-1 0,1 2 0,1-1 0,1 1 0,-4 36 0,8-55-318,0 9 26,0-1-1,1 1 1,0-1-1,4 15 1,-5-22-26,0-1 1,1 1 0,0 0 0,-1 0 0,1 0 0,0-1 0,0 1 0,0-1-1,0 1 1,0 0 0,0-1 0,1 0 0,-1 1 0,0-1 0,1 0 0,-1 0-1,1 1 1,-1-1 0,1 0 0,0-1 0,-1 1 0,1 0 0,0 0-1,0-1 1,0 1 0,-1-1 0,1 1 0,0-1 0,0 0 0,2 0 0,-3-5-358,0 1 1,0-1 0,0 0 0,-1 1 0,1-1 0,-1 0 0,0 0 0,-1 0 0,0-5 0,-1-1 359,0 0 0,-1 1-1,0-1 1,-1 1 0,0 0 0,-1 0 0,-6-10 0,-16-40 2616,26 59-2112,5 2-501,0 0-1,0 0 1,-1 0-1,1 0 1,0 1-1,-1-1 1,0 1-1,1 0 1,-1 0-1,6 5 1,12 6-131,-9-8-680,0-1 0,0 0 0,1 0 0,13 1 0,14 1-4079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8.222"/>
    </inkml:context>
    <inkml:brush xml:id="br0">
      <inkml:brushProperty name="width" value="0.025" units="cm"/>
      <inkml:brushProperty name="height" value="0.025" units="cm"/>
    </inkml:brush>
  </inkml:definitions>
  <inkml:trace contextRef="#ctx0" brushRef="#br0">50 258 9225,'0'0'10410,"-8"9"-9668,-24 28-171,31-36-554,0 0 1,0 0 0,0 0-1,1 0 1,-1 0-1,0 0 1,1 0 0,-1 0-1,1 0 1,-1 0 0,1 0-1,0 0 1,-1 0-1,1 1 1,0-1 0,0 0-1,0 0 1,0 2-1,0-2-9,0-1 0,1 0 0,-1 1 0,1-1 0,-1 0 0,0 1 0,1-1 0,-1 0 0,1 0 0,-1 1 0,1-1 0,-1 0 0,1 0 0,-1 0 0,1 1 0,-1-1 0,1 0 0,-1 0 0,1 0 0,0 0 0,-1 0 0,1 0 0,-1 0 0,1 0 0,-1-1 0,1 1 0,35-11 232,-20 0-291,0 0 0,-1-1 1,0 0-1,-1-2 0,-1 1 1,0-2-1,16-21 0,-37 49-42,2 0 0,0 1 0,0 0 0,2 0 0,-1 0-1,2 0 1,0 1 0,-1 19 0,3-33 98,1 0 0,0 0 0,0 0 0,0 0 0,0 0 0,0 0 0,0 0 0,0 0 0,0 0 0,0-1 0,0 1 0,1 0 0,-1 0 0,0 0-1,1 0 1,-1 0 0,0 0 0,1-1 0,-1 1 0,1 0 0,-1 0 0,1 0 0,0-1 0,-1 1 0,1 0 0,0-1 0,-1 1 0,1-1 0,0 1 0,0-1 0,0 1 0,0-1 0,-1 1 0,1-1 0,0 0 0,0 0 0,0 1 0,0-1 0,0 0 0,0 0 0,0 0-1,0 0 1,0 0 0,0 0 0,0 0 0,-1 0 0,1 0 0,0-1 0,0 1 0,0 0 0,0-1 0,1 0 0,5-1 170,0-1 0,0-1 0,0 1 0,-1-1 0,10-7 0,25-20 365,46-48-1,-72 63-510,0 0-1,-1-1 0,-1 0 1,-1-1-1,18-34 0,-22 27 20,-8 26-61,-1-1-1,1 0 0,0 0 1,0 0-1,-1 0 0,1 0 1,0 0-1,0 1 0,-1-1 1,1 0-1,0 0 0,0 0 1,-1 0-1,1 0 0,0 0 1,0 0-1,-1 0 0,1 0 1,0 0-1,0 0 0,-1-1 1,1 1-1,0 0 0,0 0 1,-1 0-1,1 0 0,0 0 0,0 0 1,-1 0-1,1-1 0,0 1 1,0 0-1,0 0 0,-1 0 1,1-1-1,0 1 0,0 0 1,0 0-1,0 0 0,0-1 1,-1 1-1,1 0 0,0 0 1,0-1-1,0 1 0,0 0 1,0-1-1,0 1 0,0 0 1,0 0-1,0-1 0,0 1 1,0 0-1,0 0 0,0-1 1,0 1-1,-12 12-5,1 1 0,0 0 1,0 1-1,2 0 0,-1 0 0,2 1 0,0 0 0,1 1 0,0 0 0,2 0 1,0 0-1,0 1 0,2 0 0,-4 31 0,7-46 22,0 0 0,0 0 0,0 0 0,0 0 0,0 0 0,1 0 0,-1 0 0,0 0 1,1 0-1,0 0 0,-1 0 0,1 0 0,0 0 0,0 0 0,0 0 0,0-1 0,1 1 0,-1 0 0,0-1 0,1 1 0,-1-1 0,1 1 0,-1-1 0,1 0 0,0 0 0,-1 0 0,1 0 0,0 0 0,0 0 0,0 0 0,0 0 0,0-1 0,0 1 0,0-1 0,0 1 1,0-1-1,0 0 0,0 0 0,0 0 0,3 0 0,0 0 28,1-1 1,0 1-1,-1-1 1,1 0 0,-1-1-1,1 1 1,-1-1-1,1 0 1,-1 0-1,0-1 1,0 0-1,0 0 1,-1 0 0,7-5-1,-2-1 88,-1 0 0,0 0 0,0-1 0,-1 0-1,0 0 1,-1 0 0,0-1 0,-1 0 0,0-1 0,-1 1 0,0-1-1,0 0 1,-2 0 0,3-13 0,-9 24-400,-3 9 167,-6 9 55,10-11 55,1 0 0,0 0 0,0 0 0,0 0 0,0 0 0,0 8 0,2-13 6,-1 1 1,1-1-1,0 0 1,0 0-1,0 1 1,0-1 0,0 0-1,1 0 1,-1 0-1,0 1 1,0-1-1,1 0 1,-1 0-1,1 0 1,-1 0-1,1 0 1,0 0-1,-1 0 1,1 0-1,0 0 1,-1 0-1,1 0 1,0 0-1,0 0 1,0 0-1,0-1 1,0 1-1,0 0 1,0-1-1,0 1 1,0-1-1,1 1 1,-1-1-1,0 1 1,0-1-1,0 0 1,0 0-1,3 1 1,4-1 29,-1-1 1,1 1 0,0-1-1,-1-1 1,1 1-1,-1-1 1,1 0 0,-1-1-1,0 0 1,0 0 0,0 0-1,10-8 1,-13 9-17,0-1 1,0 0-1,0 0 0,0 0 1,0-1-1,-1 0 1,0 1-1,1-1 0,-1 0 1,-1 0-1,1-1 1,-1 1-1,1 0 1,-1-1-1,0 0 0,-1 1 1,1-1-1,-1 0 1,0 0-1,0-7 0,-1 12-22,0 0-1,-1 0 0,1-1 0,-1 1 0,1 0 0,-1 0 0,1 0 1,0 0-1,-1 0 0,1 0 0,-1 0 0,1-1 0,-1 1 1,1 1-1,-1-1 0,1 0 0,-1 0 0,1 0 0,-1 0 0,1 0 1,0 0-1,-1 0 0,1 1 0,-1-1 0,1 0 0,-1 0 0,1 1 1,0-1-1,-1 0 0,1 0 0,0 1 0,-1 0 0,-15 9-92,-25 38 12,39-45 86,-1 0 1,1 0 0,1 1 0,-1-1-1,0 1 1,1-1 0,-1 1 0,1-1-1,0 1 1,0 0 0,1-1 0,-1 1 0,1 0-1,0 5 1,1-8 8,-1 0 0,1 0 0,0 0 0,0 0 0,0-1 0,0 1 0,0 0 0,0 0 0,0-1 0,0 1 0,0-1 0,0 1 0,1-1-1,-1 1 1,0-1 0,0 0 0,0 0 0,1 1 0,-1-1 0,0 0 0,0 0 0,0 0 0,1 0 0,1-1 0,35-3 215,-23-1-195,0-1-1,1 0 1,-2-2 0,1 1 0,-1-2-1,-1 0 1,1-1 0,16-16 0,9-11 42,41-51 0,-75 82-55,-1 3 3,-1-1 0,1 1-1,-1-1 1,0 0 0,0 0-1,-1 0 1,1-1 0,-1 1-1,0-1 1,0 1 0,-1-1-1,2-7 1,-32 40-146,9-6 115,-1 2-3,-35 49-1,52-67 13,0 1 0,0-1 0,1 0 0,0 1 0,0 0 0,1 0 0,0 0 0,0 0 0,0 0-1,1 0 1,0 0 0,0 1 0,1-1 0,0 8 0,1-13 8,0 0 0,0 0-1,0 0 1,0 0 0,0-1 0,1 1-1,-1 0 1,1 0 0,-1-1-1,1 1 1,-1-1 0,1 1 0,0-1-1,0 0 1,0 0 0,-1 0 0,1 0-1,0 0 1,0 0 0,1 0-1,-1-1 1,0 1 0,0-1 0,0 1-1,0-1 1,1 0 0,-1 0 0,0 0-1,0 0 1,5-1 0,1 1 16,0-1 0,0 1 1,0-2-1,0 1 0,0-1 0,0 0 1,11-5-1,-2-3 5,0-2 0,-1 1-1,0-2 1,25-25 0,0-1 48,-40 38-51,-29 37-49,23-28 35,0-1 0,1 1 0,0-1 0,0 1 0,0 0 0,1 0 0,1 1 0,-1-1 0,2 1 0,-1-1 0,0 17 0,2-24 5,0 1-1,1-1 1,-1 0 0,1 0-1,-1 0 1,1 1 0,0-1-1,-1 0 1,1 0 0,0 0-1,0 0 1,0 0 0,0 0-1,0 0 1,0-1 0,0 1-1,0 0 1,0 0 0,0-1-1,1 1 1,-1-1-1,0 1 1,0-1 0,1 1-1,-1-1 1,0 0 0,0 0-1,1 0 1,-1 0 0,0 1-1,1-2 1,1 1 0,22-5-917,-24 5 696,-1-1 0,1 1 0,0-1 0,0 1 0,0-1 0,0 0 0,-1 1 0,1-1 0,0 0 1,-1 0-1,1 1 0,-1-1 0,1 0 0,-1 0 0,1 0 0,-1 0 0,1 0 0,-1 0 0,0 0 0,1-1 0,0-18-6646,-1-5-4559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8.586"/>
    </inkml:context>
    <inkml:brush xml:id="br0">
      <inkml:brushProperty name="width" value="0.025" units="cm"/>
      <inkml:brushProperty name="height" value="0.025" units="cm"/>
    </inkml:brush>
  </inkml:definitions>
  <inkml:trace contextRef="#ctx0" brushRef="#br0">40 42 6951,'-19'-10'10634,"4"-1"-8681,10 3 1,5 4-1377,9-1-609,10 5-64,-2-2-897,2 1-5157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5:14.606"/>
    </inkml:context>
    <inkml:brush xml:id="br0">
      <inkml:brushProperty name="width" value="0.025" units="cm"/>
      <inkml:brushProperty name="height" value="0.025" units="cm"/>
    </inkml:brush>
  </inkml:definitions>
  <inkml:trace contextRef="#ctx0" brushRef="#br0">4138 181 6118,'-73'-13'477,"2"-4"1,-115-42 0,78 22-395,78 29-48,-1 1 1,0 1-1,-1 1 1,0 2-1,1 1 1,-1 2-1,-51 6 0,-17 9 7,-104 29-1,-89 14 31,3-31 88,-153 19 53,-609 54 28,949-95-229,1 4 1,-102 23 0,165-23-9,1 1-1,0 3 0,0 0 1,1 3-1,1 1 1,1 2-1,0 1 1,-39 31-1,39-23-12,0 1-1,-55 61 1,82-81 6,0 0-1,1 1 1,0 0 0,0 0 0,1 0-1,1 1 1,0 0 0,0 0 0,1 0-1,0 1 1,1 0 0,0-1 0,1 1-1,1 0 1,-1 23 0,4-27-9,0 0 1,0 0-1,1 0 0,0 0 1,1 0-1,-1-1 0,2 1 1,-1-1-1,1 0 0,0 0 1,0-1-1,1 1 0,0-1 0,0 0 1,0-1-1,13 9 0,7 4-15,0-1-1,1-2 0,35 15 0,-21-13 4,2-2 0,0-2-1,0-1 1,1-3 0,72 6 0,228-7 41,-249-9-28,584-25 44,-433 13-28,615-55 126,-343 23-70,-282 31-84,2 11 0,431 49 0,764 110 23,-685-96 5,-361-27-5,-142-16 39,0-12-1,1-10 1,442-67 0,-607 58-36,277-55 0,-288 51-3,0-2 0,131-59-1,-177 68 8,1-2-1,-1-1 1,-1 0-1,0-2 1,-2-1-1,1 0 1,-2-2-1,22-25 1,-39 40 13,-1 0 0,0 0 0,0-1 0,0 1 0,0-1 0,-1 1 0,0-1 0,1 0 0,-2 1 0,1-1 0,-1 0 0,1 0 0,-2 0 0,1 0 0,0 1 0,-1-1 0,0 0 0,0 0 0,0 1 0,-1-1 0,1 1 0,-1-1 0,0 1 0,0 0 0,-4-6 0,-7-11 27,-1 0 1,-2 1-1,-26-29 1,34 40-54,-22-22 14,-2 2 0,-1 1-1,0 2 1,-2 1 0,-2 2-1,0 1 1,-1 2 0,0 2-1,-48-16 1,-51-10 128,-195-36 0,217 55 103,-266-56-66,-500-42 1,-508 97-142,478 71-21,-2 40 7,514-45-15,348-35-10,-834 97 154,650-64-38,-396 119-1,505-114-65,-162 45-1025,158-64-1063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9.044"/>
    </inkml:context>
    <inkml:brush xml:id="br0">
      <inkml:brushProperty name="width" value="0.025" units="cm"/>
      <inkml:brushProperty name="height" value="0.025" units="cm"/>
    </inkml:brush>
  </inkml:definitions>
  <inkml:trace contextRef="#ctx0" brushRef="#br0">225 38 13100,'-8'-5'2451,"-6"-1"-1695,0 1-1,0 0 1,-1 1 0,1 0 0,-20-2 0,28 5-708,1 0 0,0 1 0,0-1 0,0 1 1,0 0-1,-1 1 0,1-1 0,0 1 0,0 0 0,0 0 1,0 1-1,0-1 0,0 1 0,0 0 0,1 1 0,-1-1 1,1 1-1,-1 0 0,1 0 0,0 0 0,-5 5 0,12-4-118,10-4 69,12-5 56,-13 1-128,0 0 1,1 0-1,-1 2 0,0-1 0,1 1 0,13 0 1,-24 2 53,0 0 0,0 0 0,0 1 0,0-1 0,0 0 0,0 1 0,0-1 0,0 1-1,0 0 1,0-1 0,-1 1 0,1 0 0,0 0 0,0 1 0,-1-1 0,1 0 0,-1 0 0,3 3 0,-2-1 11,-1-1 0,0 0 0,-1 1 0,1-1-1,0 1 1,-1-1 0,1 1 0,-1-1-1,0 1 1,0 0 0,0-1 0,0 1-1,0-1 1,0 1 0,-1-1 0,1 1-1,-1-1 1,0 1 0,-1 2 0,-2 4 188,0 0 0,-1 0 1,0-1-1,-1 1 0,0-1 1,0-1-1,-1 1 0,0-1 0,-14 12 1,6-7 304,-1 1-1,0-2 1,-35 18 0,51-29-489,0 0 1,0 0-1,0 0 1,0 0-1,0 0 0,0 0 1,0 0-1,0 0 1,0 0-1,0 0 0,0-1 1,0 1-1,0 0 1,0 0-1,0 0 0,0 0 1,0 0-1,0 0 1,0 0-1,0 0 0,0 0 1,0-1-1,0 1 1,0 0-1,0 0 0,0 0 1,0 0-1,-1 0 1,1 0-1,0 0 0,0 0 1,0 0-1,0 0 1,0 0-1,0 0 1,0 0-1,0 0 0,0-1 1,0 1-1,0 0 1,0 0-1,-1 0 0,1 0 1,0 0-1,13-15-1027,21-18-2090,1 3-1224,3-3-1383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9.548"/>
    </inkml:context>
    <inkml:brush xml:id="br0">
      <inkml:brushProperty name="width" value="0.025" units="cm"/>
      <inkml:brushProperty name="height" value="0.025" units="cm"/>
    </inkml:brush>
  </inkml:definitions>
  <inkml:trace contextRef="#ctx0" brushRef="#br0">2 22 9417,'0'0'3673,"0"9"-1127,-1 49 1228,2-56-3721,0-1 0,0 0 0,0 0 0,0 0 0,0 0 0,0 0-1,0 0 1,1 0 0,-1 0 0,0 0 0,1-1 0,-1 1 0,0 0-1,1-1 1,-1 1 0,1-1 0,-1 0 0,1 1 0,-1-1 0,1 0-1,0 0 1,-1 0 0,1 0 0,-1 0 0,1 0 0,1-1 0,48-3 249,-25-1-254,1-2 0,-1-2 0,0 0 0,35-18 0,41-15-160,-102 42 112,1 0-1,-1 0 1,1 0-1,-1 0 0,1-1 1,-1 1-1,0 0 1,1 0-1,-1 0 1,1 0-1,-1 0 1,1 0-1,-1 0 1,1 0-1,-1 0 0,1 0 1,-1 1-1,0-1 1,1 0-1,-1 0 1,1 0-1,-1 0 1,0 1-1,1-1 1,-1 0-1,1 0 1,-1 1-1,0-1 0,1 0 1,-1 1-1,0-1 1,1 0-1,-1 1 1,2 19-45,-15 36-57,7-32 75,6-23 15,0 0 1,0 0-1,0 0 0,0 0 1,0 0-1,1 0 0,-1 0 1,0 0-1,1 0 0,-1 0 1,1 0-1,-1 0 0,1 0 0,-1 0 1,1-1-1,0 1 0,-1 0 1,1 0-1,0-1 0,0 1 1,-1 0-1,1-1 0,0 1 1,0-1-1,0 1 0,0-1 1,0 1-1,0-1 0,0 1 1,0-1-1,0 0 0,2 0 1,48 8-775,-3 1 131,-44-7 617,0 1 0,0 0 0,0 0 0,0 1 0,-1-1 0,0 1 0,0 0 0,0 0 0,0 0-1,0 0 1,-1 0 0,0 1 0,0-1 0,0 1 0,0 0 0,-1-1 0,1 1 0,-1 0 0,-1 0 0,1 0 0,0 5 0,0 11 55,-1 0 0,0 0 0,-5 32 0,3-44 131,0 1-1,0-1 0,-1 0 0,0 0 0,-1 0 0,0 0 0,0 0 0,-1-1 0,0 1 0,0-1 1,-1-1-1,-11 12 0,12-14 173,1-1 0,-1 1 0,0-1 0,-1-1 0,1 1 0,-1-1 0,1 0 0,-1 0 0,0-1 0,0 1 0,0-1 0,0-1 0,-1 1 0,1-1 0,0 0 0,-1-1 0,1 1 0,-1-1 0,1 0 0,-8-2 0,12 1-289,0 1 0,0-1 1,-1 0-1,1 0 0,0-1 0,0 1 1,0 0-1,0-1 0,0 1 1,1-1-1,-1 0 0,0 0 1,1 0-1,-1 1 0,1-1 1,0-1-1,-1 1 0,1 0 1,0 0-1,0 0 0,1-1 0,-1 1 1,0 0-1,1-1 0,-1 1 1,1 0-1,0-3 0,-2-13-83,0 1 0,2-31 0,1 30-17,0-10-731,1 0 0,1 1-1,1-1 1,2 1 0,10-29 0,-2 15-4682,21-41 1,-20 48-819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09.897"/>
    </inkml:context>
    <inkml:brush xml:id="br0">
      <inkml:brushProperty name="width" value="0.025" units="cm"/>
      <inkml:brushProperty name="height" value="0.025" units="cm"/>
    </inkml:brush>
  </inkml:definitions>
  <inkml:trace contextRef="#ctx0" brushRef="#br0">0 1 16047,'0'0'3844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1.929"/>
    </inkml:context>
    <inkml:brush xml:id="br0">
      <inkml:brushProperty name="width" value="0.025" units="cm"/>
      <inkml:brushProperty name="height" value="0.025" units="cm"/>
    </inkml:brush>
  </inkml:definitions>
  <inkml:trace contextRef="#ctx0" brushRef="#br0">142 271 4036,'5'-6'1087,"0"-1"-1,0 0 1,-1 1 0,0-1-1,0-1 1,-1 1 0,0-1-1,0 1 1,0-1 0,-1 0-1,0 0 1,-1 0 0,0 0 0,0 0-1,-1-12 1,-3 19-1009,1 0 0,-1 0-1,0 1 1,0 0 0,1-1 0,-1 1 0,0 0 0,0 0 0,0 1-1,1-1 1,-6 2 0,-4 4-77,0 1-1,1 0 1,0 1-1,0 0 1,0 1-1,1 0 1,0 1-1,1 0 1,-10 14-1,14-18 29,1 1-1,0 0 1,1 0-1,-1 0 0,2 1 1,-5 14-1,6-19-24,0 1 0,0-1 0,0 1 0,1 0 0,0 0 0,0-1 0,0 1 0,0 0 0,0 0 0,1-1 0,-1 1 0,1 0 0,0-1 0,0 1 0,0-1 0,3 6 0,-2-8 10,0 1 0,0-1 0,-1 1 0,1-1 0,0 0 0,0 0 0,0 0 0,0 0 0,1 0 0,-1 0 0,0-1 0,0 1 0,1-1 0,-1 1 0,0-1 0,0 0 0,1 0 0,-1 0 0,0 0 0,1 0 0,-1-1 0,3 0 0,2 0 38,0-1 1,0 0-1,0 0 1,0 0-1,-1-1 1,8-4-1,14-12 167,-1-2 1,-1-1-1,-2-1 0,0-2 1,-1 0-1,-2-1 1,0-1-1,-2-1 0,-1-1 1,26-57-1,-35 58 291,-9 28-509,0 0 0,0 0 0,0 0 0,0 0 0,0-1 0,0 1 0,0 0-1,0 0 1,0 0 0,-1 0 0,1 0 0,0-1 0,0 1 0,0 0 0,0 0-1,0 0 1,0 0 0,-1 0 0,1 0 0,0 0 0,0 0 0,0-1 0,0 1-1,-1 0 1,1 0 0,0 0 0,0 0 0,0 0 0,0 0 0,-1 0 0,1 0-1,0 0 1,0 0 0,0 0 0,0 0 0,-1 0 0,1 0 0,0 0 0,0 0-1,0 1 1,0-1 0,-1 0 0,1 0 0,0 0 0,0 0 0,0 0-1,0 0 1,0 0 0,0 0 0,-1 1 0,1-1 0,0 0 0,0 0 0,0 0-1,0 0 1,0 0 0,0 1 0,0-1 0,0 0 0,0 0 0,-33 38-154,31-35 152,-54 89-1,52-84-1,0 0 0,1 0 1,0 0-1,0 0 1,1 1-1,0-1 0,0 1 1,1 0-1,0-1 1,1 13-1,1-19 5,-1 0 0,1 0 0,-1-1-1,1 1 1,0 0 0,0 0 0,0-1 0,0 1 0,0 0-1,0-1 1,0 1 0,1-1 0,-1 1 0,1-1 0,-1 0 0,1 1-1,-1-1 1,1 0 0,0 0 0,-1 0 0,1-1 0,0 1-1,0 0 1,0-1 0,0 1 0,0-1 0,0 1 0,-1-1-1,4 0 1,9 2 31,-1-1-1,0-1 1,16-1 0,-19 0-27,3 0 9,-1-1 1,0-1-1,1 0 0,-1 0 0,0-1 0,-1-1 1,1 0-1,-1-1 0,13-7 0,-19 10-2,1-1 0,-1 1 0,1-1 0,-1 0 0,-1-1 0,1 1 0,0-1 0,-1 0 0,0 0 0,0 0 0,0 0 0,-1-1 0,0 0 0,0 0-1,0 0 1,-1 0 0,0 0 0,0 0 0,1-9 0,-3 14-9,0 0 0,1 0 0,-1 0 0,0 0 0,0-1 1,0 1-1,-1 0 0,1 0 0,0 0 0,0 0 0,0 0 0,-1 0 0,1 0 0,-1 0 0,1 0 0,-1 0 0,1 1 0,-1-1 0,1 0 0,-1 0 0,0 0 0,1 1 0,-1-1 0,0 0 0,0 0 0,0 1 0,0-1 1,1 1-1,-3-1 0,1 0-12,-1 0 0,1 1 0,-1 0 0,1 0 0,-1 0 0,1 0 0,-1 0 0,0 0 1,1 1-1,-1-1 0,-4 2 0,-2 2-28,-1-1 1,1 2-1,-1-1 1,1 1-1,-10 8 0,1 0 19,2 2-1,-1 0 0,-15 21 0,27-31 16,1 0 1,0 1-1,0 0 0,1 0 1,-1 0-1,1 0 0,1 0 1,-1 1-1,1-1 1,0 1-1,1 0 0,-1 0 1,2-1-1,-2 11 0,3-16 4,-1 1-1,0-1 0,0 1 0,1-1 0,-1 0 0,1 1 1,-1-1-1,1 1 0,0-1 0,-1 0 0,1 1 0,0-1 1,0 0-1,0 0 0,0 0 0,0 0 0,0 0 1,0 0-1,0 0 0,1 0 0,-1 0 0,2 1 0,2 0-50,0 0-1,0 0 0,0 0 0,0-1 0,0 0 0,9 2 0,6-2-1277,1 0 0,28-3 1,2-7-4045,-1-10-3987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2.273"/>
    </inkml:context>
    <inkml:brush xml:id="br0">
      <inkml:brushProperty name="width" value="0.025" units="cm"/>
      <inkml:brushProperty name="height" value="0.025" units="cm"/>
    </inkml:brush>
  </inkml:definitions>
  <inkml:trace contextRef="#ctx0" brushRef="#br0">140 12 17873,'0'0'1794,"-10"-2"341,-26-4-90,34 5-1994,1 0 1,-1 1-1,0-1 1,0 1 0,0 0-1,0 0 1,0 0-1,0 0 1,0 0 0,0 0-1,0 0 1,1 1-1,-1-1 1,0 0 0,0 1-1,0 0 1,0 0-1,1-1 1,-1 1 0,-2 2-1,4-2-59,0 0-1,0 0 1,1 0 0,-1-1-1,1 1 1,-1 0-1,0 0 1,1 0 0,0 0-1,-1-1 1,1 1 0,-1 0-1,1 0 1,0-1-1,0 1 1,-1-1 0,1 1-1,0 0 1,0-1-1,0 0 1,0 1 0,-1-1-1,1 1 1,0-1-1,0 0 1,0 0 0,0 1-1,0-1 1,0 0-1,0 0 1,2 0 0,42 6-519,-36-6 372,5 2-59,0-1 111,0 1-1,0 0 1,0 1-1,24 9 1,-35-12 102,-1 1 0,1 1-1,-1-1 1,1 0 0,-1 1 0,0-1 0,0 1 0,1-1-1,-1 1 1,0 0 0,-1 0 0,1 0 0,0 0 0,-1 1-1,1-1 1,-1 0 0,1 1 0,-1-1 0,0 1-1,0-1 1,0 1 0,0-1 0,-1 1 0,1 0 0,-1-1-1,0 1 1,1 0 0,-1 0 0,0-1 0,-1 1-1,0 4 1,0-3 66,-1 0 1,1 0-1,-1 0 0,0 0 0,0-1 0,0 1 0,-1-1 1,1 0-1,-1 1 0,0-1 0,0 0 0,0-1 0,0 1 1,-1 0-1,1-1 0,-1 0 0,-5 3 0,-66 28 1169,75-33-1233,-16 6 111,-1-1 0,0 0 0,0-1 0,-1-1 0,-25 1 1,27-6-1254,10-7-2368,2-10-5193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3.282"/>
    </inkml:context>
    <inkml:brush xml:id="br0">
      <inkml:brushProperty name="width" value="0.025" units="cm"/>
      <inkml:brushProperty name="height" value="0.025" units="cm"/>
    </inkml:brush>
  </inkml:definitions>
  <inkml:trace contextRef="#ctx0" brushRef="#br0">3 30 4901,'0'0'14856,"0"9"-14605,-1 0-163,-1 51 157,2-58-236,0 0 1,0 0-1,0 0 1,0 0-1,0-1 1,1 1-1,-1 0 1,1 0 0,-1 0-1,1 0 1,-1 0-1,1 0 1,0-1-1,0 1 1,0 0-1,0 0 1,0-1 0,0 1-1,1-1 1,-1 1-1,1-1 1,-1 0-1,1 1 1,2 1-1,3-2 89,-1 0-1,1-1 0,-1 1 0,1-1 0,-1 0 0,1-1 0,-1 0 0,0 0 0,1 0 0,-1-1 1,0 0-1,7-2 0,7-6 17,0 0 1,23-16 0,-31 18-114,0 0 1,0 1-1,1 0 0,0 1 1,0 0-1,0 1 1,19-4-1,-31 9-6,0 0-1,-1 0 1,1 0-1,0 0 1,-1 0 0,1 0-1,0 0 1,-1 0-1,1 0 1,0 0 0,0 1-1,-1-1 1,1 0-1,-1 0 1,1 1 0,0-1-1,-1 0 1,1 1-1,-1-1 1,1 1 0,0-1-1,-1 1 1,1-1-1,-1 1 1,0-1 0,1 1-1,-1-1 1,1 1-1,-1-1 1,0 1 0,1 0-1,-1-1 1,0 1-1,0 0 1,0-1 0,0 1-1,1 0 1,-1 0-1,0 0 1,-1 39 168,0-37-151,1 0 0,-1 0 0,1 0 0,0 0 0,0 0 0,0 0 0,0 0 0,0 0 0,1 0 0,-1 0 0,3 5 0,-2-8-5,0 1 0,0-1 0,0 1 0,0-1 0,0 0 0,0 1 0,0-1 0,0 0 0,0 0 0,0 0 1,0 1-1,1-1 0,-1-1 0,0 1 0,0 0 0,0 0 0,0 0 0,0 0 0,0-1 0,0 1 0,0 0 0,0-1 0,2 0 1,26-14 201,-27 14-193,63-43 140,-51 32-217,2 1 1,-1 0-1,2 1 1,-1 1 0,1 1-1,22-8 1,-38 16 51,0 0 0,0-1-1,-1 1 1,1 0 0,0 0 0,0-1 0,0 1 0,-1 0-1,1 0 1,0 0 0,0 0 0,-1 0 0,1 0 0,0 0-1,0 1 1,0-1 0,-1 0 0,1 0 0,0 1 0,0-1-1,-1 0 1,1 1 0,0-1 0,-1 1 0,1-1 0,0 0 0,-1 1-1,1 0 1,-1-1 0,1 1 0,-1-1 0,1 1 0,0 0-1,-1 2 5,1-1 1,-1 0-1,0 0 0,1 1 0,-1-1 0,0 0 0,0 0 0,0 1 0,-1-1 0,1 0 0,-2 4 0,-22 57 616,4-15-114,13-29-529,7-19-10,0 0-1,0 0 1,0 0-1,0 0 1,0 0-1,0 0 1,0 0 0,1 0-1,-1 0 1,0 0-1,0 0 1,0 0-1,0 0 1,0 0-1,0 0 1,0 0 0,0 1-1,3-6-978,-1 0-1,0 0 0,0 1 1,-1-1-1,1 0 0,-1 0 1,1-10-1,1-20-9222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3.614"/>
    </inkml:context>
    <inkml:brush xml:id="br0">
      <inkml:brushProperty name="width" value="0.025" units="cm"/>
      <inkml:brushProperty name="height" value="0.025" units="cm"/>
    </inkml:brush>
  </inkml:definitions>
  <inkml:trace contextRef="#ctx0" brushRef="#br0">1 0 14606,'0'0'5893,"68"19"-11466,-45-19-4068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3.989"/>
    </inkml:context>
    <inkml:brush xml:id="br0">
      <inkml:brushProperty name="width" value="0.025" units="cm"/>
      <inkml:brushProperty name="height" value="0.025" units="cm"/>
    </inkml:brush>
  </inkml:definitions>
  <inkml:trace contextRef="#ctx0" brushRef="#br0">140 0 7175,'0'0'16965,"-3"9"-16586,-10 42 14,2-1-1,2 2 0,3-1 1,1 1-1,4 77 0,1-128-381,1 1 0,-1-1-1,0 0 1,1 1-1,-1-1 1,0 0-1,1 1 1,0-1 0,-1 0-1,1 0 1,0 0-1,0 0 1,-1 1-1,1-1 1,0 0-1,0 0 1,0-1 0,0 1-1,3 2 1,-4-3-3,1 0 1,-1 0-1,1 0 0,-1 0 1,1 0-1,-1 0 1,1 0-1,-1 0 1,1 0-1,-1 0 1,0 0-1,1 0 0,-1 0 1,1 0-1,-1 0 1,1 0-1,-1 0 1,1-1-1,-1 1 1,1 0-1,-1 0 0,0 0 1,1-1-1,-1 1 1,0 0-1,1-1 1,-1 1-1,0 0 1,1-1-1,-1 1 0,0-1 1,1 1-1,-1 0 1,0-1-1,0 1 1,0-1-1,1 1 1,-1-1-1,0 1 0,0-1 1,0 1-1,0-1 1,0 1-1,0 0 1,0-1-1,0 1 1,0-1-1,0 1 0,0-1 1,0 1-1,0-1 1,-1 1-1,1-1 1,-1-9 0,0 1 0,-1 0 1,0 0-1,-1 0 0,1 0 1,-2 1-1,1-1 0,-1 1 1,-1 0-1,-9-15 0,1 5-26,0 1-1,-1 0 0,-27-23 1,57 39-146,-1 1 0,0 1 0,19 4 0,8 3-3297,-13-4-2064,-6-2-1491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4.808"/>
    </inkml:context>
    <inkml:brush xml:id="br0">
      <inkml:brushProperty name="width" value="0.025" units="cm"/>
      <inkml:brushProperty name="height" value="0.025" units="cm"/>
    </inkml:brush>
  </inkml:definitions>
  <inkml:trace contextRef="#ctx0" brushRef="#br0">135 1 12812,'0'0'8595,"6"11"-7906,-5-10-678,3 6 86,0 0 0,0 1 0,-1-1 0,1 1 0,-2 0 0,1 0 0,-1 0-1,0 0 1,-1 0 0,0 1 0,0 12 0,-7 40 965,-18 81 0,13-90-478,2-1 0,-3 81 0,12-131-582,0-1-1,0 1 1,0 0 0,0 0 0,0-1 0,0 1 0,0 0 0,0 0 0,0-1 0,0 1 0,0 0 0,1 0-1,-1-1 1,0 1 0,0 0 0,1-1 0,-1 1 0,1 0 0,-1-1 0,0 1 0,1 0 0,-1-1 0,1 1-1,-1-1 1,1 1 0,0-1 0,-1 1 0,1-1 0,0 0 0,-1 1 0,1-1 0,0 0 0,-1 1-1,1-1 1,0 0 0,-1 0 0,1 1 0,0-1 0,0 0 0,0 0 0,0 0-58,0-1 0,0 1 0,0-1 0,0 1 0,0 0 0,0-1 1,0 0-1,-1 1 0,1-1 0,0 1 0,0-1 0,-1 0 0,1 0 0,0 1 0,-1-1 0,1 0 0,-1 0 1,1 0-1,-1 0 0,1 0 0,-1 0 0,0 1 0,1-1 0,-1 0 0,0 0 0,0 0 0,0 0 1,0 0-1,0 0 0,0-2 0,0-10-569,-1 1-1,-1-1 1,0 1 0,0-1 0,-2 1-1,1 0 1,-1 0 0,-1 0 0,0 1-1,-9-15 1,-8-7 1795,-50-59-1,63 82-383,16 9-459,0 0 1,0 1-1,0 0 1,0 0-1,9 2 0,84 21-107,-5-2-1736,-32-10-3129,-23-7-1681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5.629"/>
    </inkml:context>
    <inkml:brush xml:id="br0">
      <inkml:brushProperty name="width" value="0.025" units="cm"/>
      <inkml:brushProperty name="height" value="0.025" units="cm"/>
    </inkml:brush>
  </inkml:definitions>
  <inkml:trace contextRef="#ctx0" brushRef="#br0">167 222 13261,'0'0'7938,"-7"-4"-6865,5 3-1045,0 0 0,-1 0 1,1 0-1,0 0 1,0 0-1,0 0 0,0 0 1,-1 1-1,1-1 1,0 1-1,-1 0 0,1 0 1,0 0-1,-1 0 0,1 0 1,0 0-1,-1 1 1,1-1-1,0 1 0,0-1 1,-1 1-1,1 0 0,0 0 1,0 0-1,0 0 1,0 0-1,0 1 0,0-1 1,0 1-1,1-1 0,-1 1 1,0-1-1,1 1 1,-1 0-1,1 0 0,0 0 1,-2 2-1,-6 8 135,-1 1 0,2 0 0,0 0-1,0 1 1,2 0 0,-1 0 0,2 1 0,0 0-1,1 0 1,0 0 0,-2 25 0,6-39-153,0 0-1,0 0 1,0 0-1,1 0 1,-1 0 0,0 0-1,1-1 1,-1 1 0,1 0-1,-1 0 1,1 0 0,0-1-1,-1 1 1,1 0-1,0 0 1,-1-1 0,1 1-1,0-1 1,0 1 0,-1-1-1,1 1 1,0-1 0,0 1-1,0-1 1,0 0-1,0 1 1,0-1 0,0 0-1,0 0 1,0 0 0,-1 0-1,1 0 1,0 0 0,0 0-1,0 0 1,0 0-1,0 0 1,0 0 0,0-1-1,0 1 1,0 0 0,0-1-1,1 0 1,42-15 463,-32 8-432,0-1 0,-1 0 1,0-1-1,0 0 0,-1-1 1,-1 0-1,11-16 0,-14 19-29,-1-1-1,0 0 1,0 0 0,-1 0-1,0 0 1,0-1-1,-1 1 1,0-1 0,-1 0-1,0 0 1,0-13 0,-18 44-488,-19 64 367,32-78 107,1 1 0,1-1 1,-1 0-1,1 1 0,1-1 1,-1 1-1,1-1 0,0 1 1,1-1-1,2 10 0,-3-15 3,1-1 0,-1 0 0,1 0 0,0 0 0,0 0 1,0 0-1,0 0 0,0 0 0,0 0 0,0 0 0,0 0 0,0-1 0,0 1 0,0 0 0,0-1 0,0 1 0,1-1 0,-1 1 0,0-1 0,1 1 0,-1-1 0,0 0 0,0 0 0,1 0 0,-1 1 0,0-1 0,1-1 0,-1 1 0,0 0 0,1 0 0,-1 0 0,0-1 0,1 1 0,-1-1 0,2 0 1,4-1 18,0 0 1,-1-1-1,1 1 1,-1-2-1,10-5 0,1-3-4,-1-2-1,0-1 0,-1 0 0,-1 0 0,0-2 1,-1 0-1,-1 0 0,-1-1 0,0 0 0,-1-1 0,-1-1 1,-1 1-1,-1-1 0,-1-1 0,0 1 0,-2-1 0,0 0 1,1-32-1,-5 51-19,1 1 0,-1 0 0,0 0 0,0 0 0,0-1 0,0 1-1,0 0 1,-1 0 0,1 0 0,0-1 0,-1 1 0,1 0 0,0 0 0,-1 0 0,1 0 0,-1 0 0,0 0 0,1 0 0,-1 0 0,0 0 0,0 0 0,-1-1 0,1 1-5,0 1-1,0 0 1,0 0 0,0 0 0,0 0 0,0 0-1,0 0 1,0 0 0,0 0 0,0 1 0,0-1 0,0 0-1,0 0 1,0 1 0,0-1 0,0 1 0,0-1-1,1 1 1,-1-1 0,-1 2 0,-6 5-38,0 0-1,0 0 1,-12 16 0,4-3 47,1 1 1,1 1 0,-16 34-1,24-45 2,2 0 0,-1 0 0,2 0 0,-1 1 0,2 0 0,-1-1-1,2 1 1,-1 0 0,2 21 0,0-31 0,0 1 0,1-1 0,-1 0-1,1 0 1,-1 1 0,1-1 0,0 0 0,0 0 0,0 0-1,0 0 1,0 0 0,0 0 0,1 0 0,-1 0 0,1-1 0,-1 1-1,1 0 1,0-1 0,0 1 0,0-1 0,3 2 0,0-1 7,-1 0 0,1 0 1,0 0-1,0-1 0,0 0 0,1 0 1,-1 0-1,0-1 0,8 0 0,-2 0 8,0-1 0,-1 0-1,1-1 1,0 0-1,-1-1 1,1 0-1,-1 0 1,0-1-1,10-6 1,-14 7-4,0-1 1,-1 0-1,1-1 0,-1 1 1,0-1-1,0 0 0,-1 0 1,1 0-1,-1-1 0,0 0 1,-1 0-1,1 0 0,3-9 1,-21 47-166,11-27 161,0 0 0,1 0 1,-1 0-1,1 1 0,1-1 1,-1 1-1,1-1 0,0 1 1,-1 7-1,2-11 2,0 1 1,0-1-1,0 1 0,0-1 1,0 0-1,0 1 0,0-1 1,1 1-1,0-1 0,-1 0 1,1 1-1,0-1 0,0 0 1,0 0-1,0 0 0,1 0 1,-1 0-1,0 0 0,4 3 1,-2-3 6,0-1 1,1 1 0,-1-1-1,1 0 1,-1 0 0,1 0 0,0-1-1,-1 0 1,1 1 0,0-1-1,-1 0 1,6-1 0,2 0-8,1 0 0,-1 0 1,1-2-1,-1 1 0,0-1 0,0-1 1,0 0-1,0 0 0,-1-1 0,0-1 0,0 0 1,0 0-1,0-1 0,-1 0 0,0 0 1,-1-1-1,0 0 0,12-16 0,-19 23-7,0 0 1,-1 0-1,1 1 0,0-1 0,-1 0 0,1 0 0,-1 0 0,1 0 0,-1 0 0,1 0 0,-1 0 0,0 0 0,1 0 0,-1 0 0,0 0 0,0 0 1,0 0-1,0 0 0,0-1 0,0 1 0,0-2 0,-1 3-7,0 0 1,0 1 0,1-1-1,-1 0 1,0 0-1,0 0 1,1 1-1,-1-1 1,0 0 0,0 1-1,1-1 1,-1 1-1,1-1 1,-1 1-1,0-1 1,1 1 0,-1-1-1,1 1 1,-1-1-1,1 1 1,-1 0-1,1-1 1,0 1-1,-1 0 1,1 0 0,0-1-1,-1 3 1,-3 3-49,0 1 1,1 0 0,0 0 0,0 1-1,1-1 1,0 1 0,0-1 0,0 1-1,1-1 1,0 1 0,1 12-1,0-32-13343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50.964"/>
    </inkml:context>
    <inkml:brush xml:id="br0">
      <inkml:brushProperty name="width" value="0.025" units="cm"/>
      <inkml:brushProperty name="height" value="0.025" units="cm"/>
    </inkml:brush>
  </inkml:definitions>
  <inkml:trace contextRef="#ctx0" brushRef="#br0">0 0 14189,'0'0'8179,"9"5"-8008,1-1-802,1 1 1,0-2-1,22 6 1,78 4-7637,-15-3 4364,-96-10 3963,1 0 0,-1 0 0,0 0 0,1 0 1,-1 0-1,1 0 0,-1 0 0,0 0 0,1 0 0,-1 0 0,0 1 0,1-1 0,-1 0 0,0 0 0,1 0 0,-1 0 0,0 1 0,1-1 0,-1 0 0,0 0 0,1 1 0,-1-1 0,0 0 0,0 0 0,1 1 0,-1-1 0,0 0 0,0 1 0,0-1 0,1 0 0,-1 1 0,0-1 0,0 0 0,0 1 0,0-1 0,0 1 0,0-1 0,0 0 0,0 1 0,0-1 0,0 1 0,0-1 0,0 0 0,0 1 0,0-1 0,0 0 0,0 1 0,0-1 0,-1 0 0,1 1 0,0-1 0,0 0 0,0 1 0,0-1 0,-1 0 0,1 1 0,0-1 0,-1 0 0,1 0 0,0 1 0,-22 20 5572,16-17-4723,-12 11 386,-29 27 910,44-39-2097,1-1-1,0 1 0,0-1 0,0 1 1,0 0-1,0 0 0,0-1 0,1 1 1,-1 0-1,1 1 0,0-1 0,0 0 0,0 0 1,0 5-1,3-7-166,0 0 0,0 0 1,0 0-1,1 0 0,-1-1 0,0 1 1,1 0-1,-1-1 0,0 0 0,1 0 1,-1 1-1,0-1 0,1-1 0,-1 1 1,4-1-1,3 1-448,2 0-149,-5 0 310,1 0 0,-1 0 1,1 1-1,0-1 1,-1 1-1,0 1 1,1-1-1,-1 1 1,0 0-1,10 5 1,-16-7 401,1 1 0,-1-1 0,0 0 0,1 1 0,-1-1 0,1 0 1,-1 1-1,0-1 0,1 0 0,-1 1 0,0-1 0,0 1 0,1-1 0,-1 1 0,0-1 1,0 1-1,0-1 0,0 1 0,1-1 0,-1 1 0,0-1 0,0 1 0,0-1 1,0 1-1,0-1 0,0 1 0,0-1 0,-1 1 0,1-1 0,0 1 0,0-1 1,0 1-1,-16 12 1293,-24 1-12,39-14-1327,-20 6 312,6-2-468,0 0 0,0-1 0,-26 2 0,55-18-13226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9.430"/>
    </inkml:context>
    <inkml:brush xml:id="br0">
      <inkml:brushProperty name="width" value="0.025" units="cm"/>
      <inkml:brushProperty name="height" value="0.025" units="cm"/>
    </inkml:brush>
  </inkml:definitions>
  <inkml:trace contextRef="#ctx0" brushRef="#br0">4 1 12524,'0'0'2925,"0"12"-1286,-2 50 70,2 83 164,1-129-1936,1 1-1,0-1 1,1 0 0,1 0 0,0 0-1,11 25 1,-14-41-42,-1 0 0,0 0 0,0 0 0,1 0-1,-1 1 1,0-1 0,0 0 0,1 0 0,-1 0 0,0 1 0,0-1 0,0 0-1,0 0 1,1 1 0,-1-1 0,0 0 0,0 0 0,0 1 0,0-1 0,0 0-1,0 0 1,0 1 0,0-1 0,0 0 0,0 1 0,0-1 0,0 0 0,0 0-1,0 1 1,0-1 0,0 0 0,0 1 0,0-1 0,0 0 0,0 0 0,0 1-1,0-1 1,-1 0 0,1 0 0,0 1 0,0-1 0,0 0 0,-1 0 0,1 1-1,0-1 1,0 0 0,0 0 0,-1 0 0,1 0 0,0 1 0,0-1-1,-1 0 1,-14-7-5592,-3-9-1147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5.961"/>
    </inkml:context>
    <inkml:brush xml:id="br0">
      <inkml:brushProperty name="width" value="0.025" units="cm"/>
      <inkml:brushProperty name="height" value="0.025" units="cm"/>
    </inkml:brush>
  </inkml:definitions>
  <inkml:trace contextRef="#ctx0" brushRef="#br0">0 0 7976,'0'0'12748,"70"24"-15439,-43-14-5637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6.352"/>
    </inkml:context>
    <inkml:brush xml:id="br0">
      <inkml:brushProperty name="width" value="0.025" units="cm"/>
      <inkml:brushProperty name="height" value="0.025" units="cm"/>
    </inkml:brush>
  </inkml:definitions>
  <inkml:trace contextRef="#ctx0" brushRef="#br0">0 20 12075,'0'0'8867,"8"3"-8423,-6-2-427,30 5 164,-31-6-173,0-1 1,0 1 0,0 0-1,0 0 1,0-1 0,0 1-1,0-1 1,0 1 0,0-1-1,0 1 1,0-1-1,-1 0 1,1 1 0,0-1-1,0 0 1,-1 1 0,1-1-1,0 0 1,-1 0 0,1 0-1,-1 0 1,1 0-1,-1 0 1,1 0 0,-1 0-1,1 0 1,-1 0 0,0 0-1,0 0 1,0 0 0,0 0-1,0 0 1,0 0-1,0 0 1,0 0 0,0-2-1,-23 32-61,20-23 80,1 1 0,-1 0 0,1-1 0,0 1 0,1 0 0,-2 12 0,3-18-13,0 1 0,0-1 0,0 1 0,0-1 0,0 0 0,0 1 0,0-1 0,1 1 0,-1-1 0,1 0 0,-1 1 0,1-1 0,-1 0 0,1 1 0,0-1 0,-1 0 0,1 0 0,0 1 0,0-1 0,0 0 0,0 0 0,0 0 0,0 0 0,0 0 0,0-1 0,1 1 0,-1 0 0,0 0 0,0-1 0,1 1 0,-1-1 0,0 1 0,1-1 0,-1 0 0,1 1 0,-1-1 0,3 0 0,17 0 141,0-1 1,0-1-1,0 0 1,0-2 0,-1-1-1,1 0 1,-1-1-1,36-17 1,6-1-72,-61 24-79,-1-1-1,1 1 1,-1 0 0,1-1 0,0 1 0,-1 0 0,1-1-1,-1 1 1,1 0 0,0 0 0,-1 0 0,1-1 0,0 1-1,-1 0 1,1 0 0,0 0 0,-1 0 0,1 0 0,0 0-1,-1 0 1,1 1 0,-1-1 0,1 0 0,0 0 0,-1 0-1,1 1 1,-1-1 0,1 0 0,0 1 0,-1-1 0,1 0 0,-1 1-1,1-1 1,0 1 0,-5 20 520,-1 0-152,5-21-373,0 1 0,0-1 0,0 1 0,0-1 0,0 1 0,0-1 0,0 0 0,0 1 0,0-1 0,1 1 0,-1-1 0,0 1 0,0-1 0,0 1 0,1-1 0,-1 0 0,0 1 0,0-1 0,1 1 0,-1-1 0,0 0 0,1 1 0,-1-1 0,0 0 0,1 0 0,-1 1 0,1-1 0,-1 0 0,1 0 0,-1 1 0,0-1 0,1 0 0,0 0 0,9 1-23,-1 0 0,0 0 0,1-1 0,-1-1 0,1 0 1,-1 0-1,1-1 0,-1 0 0,13-4 0,13-7-3339,-4-2-4246,-8 2-6315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6.745"/>
    </inkml:context>
    <inkml:brush xml:id="br0">
      <inkml:brushProperty name="width" value="0.025" units="cm"/>
      <inkml:brushProperty name="height" value="0.025" units="cm"/>
    </inkml:brush>
  </inkml:definitions>
  <inkml:trace contextRef="#ctx0" brushRef="#br0">31 1 12940,'0'0'9705,"-11"69"-9673,4-42 33,0-2-65,2-5-33,5-3-1184,0-9-480,2-8-866,10 0-2978,-1-14-4036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7.125"/>
    </inkml:context>
    <inkml:brush xml:id="br0">
      <inkml:brushProperty name="width" value="0.025" units="cm"/>
      <inkml:brushProperty name="height" value="0.025" units="cm"/>
    </inkml:brush>
  </inkml:definitions>
  <inkml:trace contextRef="#ctx0" brushRef="#br0">1 0 12172,'0'0'8584,"43"35"-14862,-15-31 768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7.517"/>
    </inkml:context>
    <inkml:brush xml:id="br0">
      <inkml:brushProperty name="width" value="0.025" units="cm"/>
      <inkml:brushProperty name="height" value="0.025" units="cm"/>
    </inkml:brush>
  </inkml:definitions>
  <inkml:trace contextRef="#ctx0" brushRef="#br0">170 0 10314,'0'0'5915,"-11"5"-4223,-73 41 742,77-42-2337,1 1 0,-1 0 0,1 0 0,-1 0 0,2 0 0,-1 1 0,1 0 0,-1 1 0,2-1 0,-1 1 0,-5 11 0,10-18-95,1 1-1,-1-1 1,0 1 0,1-1-1,-1 0 1,1 1 0,-1-1 0,1 1-1,-1-1 1,1 0 0,0 1-1,-1-1 1,1 0 0,-1 0-1,1 0 1,0 1 0,-1-1-1,1 0 1,0 0 0,-1 0-1,1 0 1,-1 0 0,1 0-1,0 0 1,-1 0 0,1 0 0,0-1-1,-1 1 1,1 0 0,0 0-1,0-1 1,27-3 152,13-6-317,-20 3-391,1 2 0,0 0 0,-1 2 0,2 0 0,-1 1 0,22 2 0,-43 0 554,-1 0 0,1 0 1,-1-1-1,0 1 0,1 1 0,-1-1 0,1 0 1,-1 0-1,0 0 0,1 0 0,-1 0 0,0 0 1,1 0-1,-1 0 0,0 1 0,1-1 0,-1 0 1,0 0-1,1 0 0,-1 1 0,0-1 0,1 0 1,-1 0-1,0 1 0,0-1 0,1 0 0,-1 1 1,0-1-1,0 0 0,0 1 0,0-1 0,1 0 1,-1 1-1,0-1 0,0 1 0,0-1 0,0 0 1,0 1-1,-9 16 593,-21 11 1022,28-27-1551,-17 12 356,-1 0 1,0-2-1,-35 15 0,59-28-1308,0 0 0,0-1 1,-1 1-1,1-1 0,-1 0 0,0 0 0,5-6 0,10-9-2851,14-5-1108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7.862"/>
    </inkml:context>
    <inkml:brush xml:id="br0">
      <inkml:brushProperty name="width" value="0.025" units="cm"/>
      <inkml:brushProperty name="height" value="0.025" units="cm"/>
    </inkml:brush>
  </inkml:definitions>
  <inkml:trace contextRef="#ctx0" brushRef="#br0">15 218 7239,'0'0'4516,"-2"11"-3101,-1 6-938,-7 67 1662,10-83-2079,0 0 0,1 1 0,-1-1 0,0 0 0,1 1 0,-1-1 0,0 0 0,1 0 1,-1 1-1,1-1 0,0 0 0,0 0 0,-1 0 0,1 0 0,0 0 0,0 0 0,0 0 1,0 0-1,0 0 0,0 0 0,0 0 0,0-1 0,0 1 0,1 0 0,-1-1 1,0 1-1,0-1 0,1 1 0,-1-1 0,0 0 0,1 1 0,-1-1 0,0 0 0,1 0 1,-1 0-1,0 0 0,1 0 0,-1-1 0,0 1 0,1 0 0,1-1 0,4 0 143,1 0 0,0-1 0,0 0 0,-1 0 0,15-8 0,4-3-125,-1-2 0,-1-1 0,0-1-1,38-36 1,-53 45-35,0 0 0,-1-1 0,0-1-1,-1 1 1,0-1 0,0-1-1,-1 1 1,-1-1 0,0 0 0,0 0-1,-1-1 1,0 1 0,-1-1-1,2-12 1,-5 22-38,1 0-1,-1 0 1,0 0-1,0 0 1,0 0-1,0 0 1,0 0-1,0 0 1,0 0-1,0 0 1,-1 0-1,1 0 1,-1 0-1,0 1 1,1-1-1,-1 0 1,0 0-1,0 1 1,0-1-1,0 0 1,-1 1-1,1-1 1,0 1-1,-1-1 1,1 1-1,-1 0 1,1 0-1,-1-1 1,0 1-1,1 0 1,-1 0-1,0 1 1,0-1-1,1 0 1,-1 1-1,0-1 1,0 1-1,0-1 1,0 1-1,0 0 1,-4 0-1,0 0 2,-1 1-1,1 0 1,-1 0 0,1 1-1,0-1 1,-1 1-1,1 1 1,0-1 0,0 1-1,1 0 1,-9 6-1,-5 6 40,1 0 1,-21 22-1,33-31 51,1 0 0,-1 0 1,1 1-1,1-1 1,-1 1-1,1 0 1,1 1-1,-1-1 0,1 1 1,-2 8-1,5-15-87,-1 1-1,1-1 0,0 0 1,0 0-1,0 1 0,0-1 1,0 0-1,1 1 1,-1-1-1,0 0 0,1 0 1,-1 1-1,0-1 0,1 0 1,0 0-1,-1 0 1,1 1-1,0-1 0,-1 0 1,1 0-1,0 0 0,0 0 1,0 0-1,0-1 1,0 1-1,0 0 0,0 0 1,0-1-1,0 1 1,0 0-1,1-1 0,-1 1 1,0-1-1,0 0 0,0 1 1,1-1-1,-1 0 1,3 0-1,7 2 45,0-1 1,0 0-1,20-2 1,-14 0-8,144-7-1220,-160 8 1168,0 1-1,0-1 1,0 0 0,0 1-1,0-1 1,0 1 0,0-1 0,-1 1-1,1-1 1,0 1 0,0 0-1,0-1 1,-1 1 0,1 0 0,0 0-1,-1-1 1,1 1 0,0 0-1,-1 0 1,1 0 0,-1 0-1,0 0 1,1 0 0,-1 0 0,0 0-1,1 0 1,-1 0 0,0 0-1,0 0 1,0 0 0,0 2 0,0 42-1,-1-30 17,-4 59-4,5-74-57,1 1 1,-1-1-1,0 0 1,1 1-1,-1-1 1,0 0-1,1 0 1,-1 1 0,1-1-1,-1 0 1,1 0-1,-1 0 1,0 0-1,1 1 1,-1-1-1,1 0 1,-1 0-1,1 0 1,-1 0-1,1 0 1,-1 0-1,1 0 1,-1 0 0,0 0-1,1 0 1,-1-1-1,1 1 1,-1 0-1,1 0 1,-1 0-1,0-1 1,1 1-1,0-1 1,17-5-2339,5-13-2955,5-5-1922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8.224"/>
    </inkml:context>
    <inkml:brush xml:id="br0">
      <inkml:brushProperty name="width" value="0.025" units="cm"/>
      <inkml:brushProperty name="height" value="0.025" units="cm"/>
    </inkml:brush>
  </inkml:definitions>
  <inkml:trace contextRef="#ctx0" brushRef="#br0">26 15 10666,'0'0'12289,"5"-2"-12225,-4 2-62,0 0-3,1 0 1,0 0-1,-1-1 1,1 1 0,0 0-1,-1-1 1,1 1-1,-1-1 1,1 0 0,-1 0-1,1 1 1,-1-1-1,1 0 1,-1 0 0,0 0-1,3-2 1,-34 35-1004,25-26 997,1 0-1,1 1 0,0 0 1,0 0-1,0 0 1,-2 9-1,4-15 6,1 0 1,-1 0-1,1 1 0,0-1 0,-1 0 1,1 0-1,0 1 0,0-1 0,0 0 1,0 1-1,0-1 0,0 0 0,0 1 1,0-1-1,0 0 0,1 1 0,-1-1 1,0 0-1,1 0 0,-1 0 0,1 1 1,0-1-1,-1 0 0,1 0 0,0 0 1,0 0-1,0 0 0,-1 0 0,1 0 1,0 0-1,0 0 0,0-1 0,1 1 1,-1 0-1,0-1 0,0 1 0,0 0 1,0-1-1,1 0 0,-1 1 1,0-1-1,2 1 0,9-1 12,1-1 0,-1 0-1,0 0 1,1-1 0,-1-1 0,0 0-1,-1 0 1,1-2 0,-1 1 0,1-1 0,-1-1-1,12-8 1,57-23-78,-79 37 81,-1-1 0,1 1 1,0-1-1,-1 1 0,1 0 0,-1 0 1,1-1-1,0 1 0,-1 0 0,1 0 1,0 0-1,-1 0 0,1 0 0,0-1 1,0 1-1,-1 1 0,1-1 0,0 0 1,-1 0-1,1 0 0,0 0 0,-1 0 1,1 1-1,0-1 0,-1 0 0,1 0 1,-1 1-1,1-1 0,0 1 0,-1-1 1,1 0-1,-1 1 0,1-1 0,-1 1 1,1-1-1,-1 1 0,0 0 0,1-1 1,-1 1-1,1 0 0,-2 32 1474,1-30-1449,-1 0 0,1 0 1,0 0-1,-1 0 0,1 0 1,1 1-1,-1-1 0,0 0 0,2 4 1,3-6 4,-1 0 0,1 0 0,0 0 0,0 0 1,0-1-1,-1 0 0,1 0 0,0 0 0,0-1 1,5-1-1,17-6-954,-12-3-5022,-9 3-2539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8.853"/>
    </inkml:context>
    <inkml:brush xml:id="br0">
      <inkml:brushProperty name="width" value="0.025" units="cm"/>
      <inkml:brushProperty name="height" value="0.025" units="cm"/>
    </inkml:brush>
  </inkml:definitions>
  <inkml:trace contextRef="#ctx0" brushRef="#br0">58 1 4933,'0'0'15022,"-18"56"-14830,7-16 32,2 6-160,0 2-32,1-1-32,6-8 32,2-4-192,0-11-1569,0-12-1250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9.266"/>
    </inkml:context>
    <inkml:brush xml:id="br0">
      <inkml:brushProperty name="width" value="0.025" units="cm"/>
      <inkml:brushProperty name="height" value="0.025" units="cm"/>
    </inkml:brush>
  </inkml:definitions>
  <inkml:trace contextRef="#ctx0" brushRef="#br0">0 123 11050,'1'-8'2018,"0"4"-1773,-1 0 0,1 0-1,0 0 1,1 0 0,-1 0-1,1 0 1,0 0 0,0 0-1,0 1 1,0-1 0,0 1-1,1-1 1,0 1 0,-1 0 0,1 0-1,1 0 1,-1 1 0,0-1-1,1 1 1,-1 0 0,1-1-1,-1 2 1,7-4 0,7-2 3,0 1 1,1 1 0,0 0-1,-1 1 1,2 1 0,-1 1-1,0 0 1,0 2 0,1 0-1,-1 1 1,23 4 0,-38-5-245,-1 0 1,1 0-1,-1 1 1,0-1-1,1 1 1,-1 0-1,1-1 1,-1 1-1,0 0 1,1 1 0,-1-1-1,0 0 1,0 1-1,0-1 1,0 1-1,0-1 1,0 1-1,-1 0 1,1 0-1,0 0 1,-1 0-1,0 0 1,1 0-1,-1 1 1,0-1-1,0 0 1,0 1 0,0-1-1,-1 0 1,1 1-1,-1-1 1,1 1-1,-1-1 1,0 4-1,-1-1 28,0 1 0,0-1 1,-1-1-1,0 1 0,0 0 0,0 0 0,0-1 0,-1 1 0,1-1 1,-1 0-1,0 1 0,-1-1 0,1-1 0,-1 1 0,-7 5 0,-20 15 668,-1-3-1,-62 32 0,102-54-1161,1 1 0,-1 0 0,1 1 0,-1 0 0,0 0 0,1 1 0,-1 0 0,10 3 0,-11-2 394,-1 0 1,1 0-1,-1 0 1,1 1-1,-1 0 0,0 0 1,0 1-1,-1 0 1,1 0-1,-1 0 1,0 0-1,4 8 0,-7-11 148,0 0-1,-1 0 1,0 1-1,1-1 1,-1 1-1,0-1 0,0 1 1,-1-1-1,1 1 1,-1-1-1,1 1 0,-1 0 1,0-1-1,1 1 1,-2 0-1,1-1 0,0 1 1,0 0-1,-1-1 1,1 1-1,-1 0 1,0-1-1,0 1 0,0-1 1,0 1-1,0-1 1,-1 0-1,1 0 0,-1 1 1,1-1-1,-1 0 1,0 0-1,0 0 0,0-1 1,-4 4-1,-5 4 625,-1-1-1,0-1 1,-22 11-1,28-15-629,0-1 0,1 1-1,-2-1 1,1-1 0,0 1 0,0-1-1,0 0 1,-1-1 0,1 1-1,-12-2 1,18 1-130,-1 0 0,1 0-1,-1 0 1,1-1 0,0 1 0,-1 0-1,1 0 1,0-1 0,-1 1 0,1 0-1,0 0 1,-1-1 0,1 1-1,0 0 1,0-1 0,-1 1 0,1-1-1,0 1 1,0 0 0,0-1 0,-1 1-1,1-1 1,0 1 0,0 0 0,0-1-1,0 1 1,0-1 0,0 1 0,0-1-1,0 1 1,0-1 0,0 1 0,0 0-1,0-1 1,0 1 0,1-1 0,-1 1-1,0 0 1,0-1 0,0 1 0,1-1-1,-1 1 1,0-1 0,12-19-3576,13-5-2513,8-4-2524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19.703"/>
    </inkml:context>
    <inkml:brush xml:id="br0">
      <inkml:brushProperty name="width" value="0.025" units="cm"/>
      <inkml:brushProperty name="height" value="0.025" units="cm"/>
    </inkml:brush>
  </inkml:definitions>
  <inkml:trace contextRef="#ctx0" brushRef="#br0">87 0 12620,'0'0'3812,"-5"10"-1939,-13 16-745,8-12-356,0 0 0,1 0 0,1 1 0,0 0 0,-10 31 0,18-46-769,-1 1-1,1 0 1,0-1-1,0 1 1,0-1-1,0 1 0,0-1 1,0 1-1,1-1 1,-1 1-1,0-1 1,0 1-1,0-1 1,0 1-1,0-1 0,1 1 1,-1-1-1,0 1 1,0-1-1,1 0 1,-1 1-1,0-1 0,1 1 1,-1-1-1,1 0 1,-1 1-1,0-1 1,1 0-1,-1 0 1,1 1-1,-1-1 0,1 0 1,-1 0-1,1 1 1,-1-1-1,1 0 1,-1 0-1,1 0 0,-1 0 1,1 0-1,-1 0 1,2 0-1,23-3 171,-7-4-188,0 0 0,0-2 0,-1 0 0,0-1 0,0 0 0,17-16 0,49-28-398,-83 54 409,0 0 0,1-1 0,-1 1 0,0 0 0,1-1 0,-1 1 0,0 0 0,1 0 0,-1-1-1,0 1 1,1 0 0,-1 0 0,1 0 0,-1-1 0,1 1 0,-1 0 0,0 0 0,1 0 0,-1 0 0,1 0 0,-1 0 0,1 0-1,-1 0 1,0 0 0,1 0 0,-1 0 0,1 0 0,-1 1 0,1-1 0,-1 0 0,0 0 0,1 0 0,-1 1 0,1-1 0,-1 0-1,0 0 1,1 1 0,-1-1 0,0 0 0,1 0 0,-1 1 0,0-1 0,0 1 0,1-1 0,-1 1 0,-4 25 154,-22 33 192,26-58-348,-8 23 477,8-24-449,0 1 1,0-1-1,0 0 1,0 1-1,0-1 1,0 0-1,0 1 1,0-1-1,0 0 1,1 1 0,-1-1-1,0 0 1,0 1-1,0-1 1,0 0-1,1 0 1,-1 1-1,0-1 1,0 0 0,1 0-1,-1 1 1,0-1-1,0 0 1,1 0-1,-1 0 1,0 1-1,1-1 1,-1 0-1,0 0 1,1 0 0,-1 0-1,0 0 1,1 0-1,-1 1 1,4-2 67,0 1 1,-1-1 0,1 0 0,0 0 0,-1 0-1,1 0 1,-1-1 0,0 0 0,1 1 0,3-4-1,53-31 109,-31 18-358,1 0 0,0 2 0,38-14 0,-67 29 128,0 1 0,0-1 1,0 1-1,0 0 1,0-1-1,0 1 1,0 0-1,1 0 1,-1-1-1,0 1 0,0 0 1,0 0-1,0 0 1,0 1-1,0-1 1,0 0-1,0 0 0,0 0 1,1 1-1,-1-1 1,0 1-1,0-1 1,0 1-1,0-1 1,-1 1-1,2 0 0,-1 1 21,0-1 1,-1 0-1,1 1 0,-1-1 0,1 1 0,-1-1 0,0 1 0,1 0 0,-1-1 0,0 1 0,0-1 0,0 1 0,0-1 0,0 1 0,-1-1 0,0 3 0,-3 12 2,-1 0 0,-13 29 0,11-30-319,0 8-530,7-11-1302,5-10-4946,10-12 2428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9.760"/>
    </inkml:context>
    <inkml:brush xml:id="br0">
      <inkml:brushProperty name="width" value="0.025" units="cm"/>
      <inkml:brushProperty name="height" value="0.025" units="cm"/>
    </inkml:brush>
  </inkml:definitions>
  <inkml:trace contextRef="#ctx0" brushRef="#br0">1 10 4452,'0'0'13197,"62"-2"-12268,-23 6-225,11-2-31,2-2-481,3 0-96,-3 0-448,-2-5-4132,-7-4-5542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0.032"/>
    </inkml:context>
    <inkml:brush xml:id="br0">
      <inkml:brushProperty name="width" value="0.025" units="cm"/>
      <inkml:brushProperty name="height" value="0.025" units="cm"/>
    </inkml:brush>
  </inkml:definitions>
  <inkml:trace contextRef="#ctx0" brushRef="#br0">95 0 8072,'0'0'9726,"-6"11"-9176,-11 25 221,2 0 1,1 2-1,2 0 1,2 0-1,-10 74 0,19-110-729,1-1 0,0 1-1,0-1 1,0 1-1,0-1 1,0 1-1,1-1 1,-1 1-1,0-1 1,1 1 0,-1-1-1,1 1 1,-1-1-1,1 0 1,0 1-1,-1-1 1,1 0 0,0 0-1,0 1 1,0-1-1,0 0 1,0 0-1,0 0 1,1 0-1,-1 0 1,0 0 0,0-1-1,1 1 1,-1 0-1,0-1 1,1 1-1,-1 0 1,1-1-1,-1 0 1,1 1 0,-1-1-1,1 0 1,-1 0-1,1 0 1,-1 0-1,1 0 1,-1 0 0,1 0-1,-1-1 1,1 1-1,-1 0 1,3-2-1,4 1 59,1-1 0,-1-1-1,0 0 1,0 0 0,0-1-1,0 1 1,8-7-1,8-7-172,0-2 0,-1-1 0,-1-1 0,0-1-1,-2-1 1,23-33 0,-34 40-589,-9 8-1498,-6 5-5449,-9 5 1432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0.363"/>
    </inkml:context>
    <inkml:brush xml:id="br0">
      <inkml:brushProperty name="width" value="0.025" units="cm"/>
      <inkml:brushProperty name="height" value="0.025" units="cm"/>
    </inkml:brush>
  </inkml:definitions>
  <inkml:trace contextRef="#ctx0" brushRef="#br0">2 0 5285,'0'0'9001,"-1"54"-6952,8-39-287,12-5-481,6 0-768,2-4-321,4-1-288,-1-5-3556,-2 0-3010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0.696"/>
    </inkml:context>
    <inkml:brush xml:id="br0">
      <inkml:brushProperty name="width" value="0.025" units="cm"/>
      <inkml:brushProperty name="height" value="0.025" units="cm"/>
    </inkml:brush>
  </inkml:definitions>
  <inkml:trace contextRef="#ctx0" brushRef="#br0">0 83 7335,'0'0'14643,"10"3"-14072,0 1-498,1-1-1,-1 0 1,1-1-1,0 0 0,0-1 1,0 0-1,0-1 1,12-1-1,-18 1-56,1-1-1,0 1 1,0-2 0,-1 1 0,1-1-1,-1 1 1,1-1 0,-1-1 0,0 1-1,0-1 1,0 0 0,0 0-1,0-1 1,-1 1 0,1-1 0,-1 0-1,0 0 1,0-1 0,5-7 0,-8 11-5,0-1 1,0 1 0,0-1 0,0 1 0,0-1-1,-1 1 1,1-1 0,0 1 0,-1-1 0,1 0-1,-1 1 1,0-1 0,0 0 0,1 1 0,-1-1 0,0 0-1,0 1 1,-1-3 0,1 3-13,-1 0 0,1 1 0,-1-1 0,1 0 0,-1 1 0,0-1 1,1 1-1,-1-1 0,0 1 0,1-1 0,-1 1 0,0 0 0,0-1 0,1 1 0,-1 0 0,0 0 0,0-1 1,1 1-1,-1 0 0,0 0 0,0 0 0,0 0 0,0 0 0,1 0 0,-3 0 0,-2 1-17,0 0 0,1 0 0,-1 0-1,0 0 1,0 1 0,1 0 0,-1 0-1,1 0 1,-1 1 0,-7 5 0,5-3 69,-1 1 1,1 1-1,1-1 1,-1 1 0,1 0-1,0 0 1,1 1-1,0 0 1,0 0 0,0 0-1,1 1 1,0-1-1,1 1 1,-3 10 0,6-18-34,0 0 1,1 0 0,-1 0-1,0 0 1,0 0 0,0 0-1,1 0 1,-1 0 0,0 0-1,1 0 1,-1 0 0,1-1-1,-1 1 1,1 0 0,0 0-1,-1 0 1,1-1 0,0 1-1,-1 0 1,1-1 0,0 1 0,0 0-1,0-1 1,-1 1 0,1-1-1,0 0 1,0 1 0,0-1-1,0 0 1,0 1 0,0-1-1,0 0 1,0 0 0,0 0-1,0 0 1,2 0 0,44 0 514,-40-1-455,19-3-34,-1-1-1,0-1 1,-1-2-1,1 0 0,-1-2 1,35-19-1,5-1 11,-63 29-62,0 1 0,0-1 0,0 1 0,0-1 0,0 1 0,0-1 0,0 1 0,0 0 0,0 0 0,0 0 0,0-1 0,1 1 0,-1 0 0,0 1 0,0-1 0,0 0 0,0 0 0,0 0 0,2 1 0,-2 0 14,-1-1 0,1 1 0,-1-1 0,0 1 0,1 0 0,-1-1-1,0 1 1,1-1 0,-1 1 0,0 0 0,0 0 0,1-1 0,-1 1 0,0 0 0,0-1 0,0 1 0,0 0 0,0 0 0,0-1-1,0 1 1,0 0 0,-1 1 0,-19 59 803,6-24-62,16-16-645,-1-20-299,-1-1 0,0 0 0,1 1 0,-1-1 0,1 1 0,0-1 0,-1 0 0,1 1 0,-1-1 0,1 0 0,-1 1 0,1-1 0,0 0 0,-1 0 0,1 0 0,0 0 0,-1 0 0,1 1 0,-1-1 0,1 0 0,0-1 0,-1 1 0,1 0 0,0 0 0,-1 0 0,1 0 0,0 0 0,-1-1 0,2 1 0,9-5-10298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1.244"/>
    </inkml:context>
    <inkml:brush xml:id="br0">
      <inkml:brushProperty name="width" value="0.025" units="cm"/>
      <inkml:brushProperty name="height" value="0.025" units="cm"/>
    </inkml:brush>
  </inkml:definitions>
  <inkml:trace contextRef="#ctx0" brushRef="#br0">153 7 4837,'0'0'14968,"-10"-2"-13895,1 0-871,0 1 0,0 0 0,0 1 0,0 0 0,-17 2-1,22-2-143,0 0 0,0 1 0,0 0-1,1 0 1,-1 0 0,0 0-1,0 1 1,1 0 0,-1-1-1,1 1 1,-1 0 0,1 1-1,0-1 1,0 1 0,0-1 0,0 1-1,0 0 1,1 0 0,-4 5-1,6-8-57,0 1 0,0-1 0,0 0 1,0 1-1,0-1 0,0 0 0,0 1 0,0-1 0,0 0 0,0 1 0,0-1 0,0 0 0,0 1 0,0-1 0,1 0 0,-1 0 0,0 1 0,0-1 0,0 0 0,1 1 0,-1-1 0,0 0 0,0 0 0,0 0 1,1 1-1,-1-1 0,0 0 0,0 0 0,1 0 0,-1 0 0,0 1 0,1-1 0,-1 0 0,0 0 0,1 0 0,-1 0 0,0 0 0,0 0 0,1 0 0,-1 0 0,0 0 0,1 0 0,-1 0 0,0 0 1,1 0-1,-1 0 0,0 0 0,1 0 0,23 0 105,-19 0-79,65-5 116,-51 3-145,0 0 0,0 1 1,0 1-1,22 4 0,-40-4-2,0 0 0,0 0 1,1 0-1,-1 0 0,0 0 0,0 1 1,0-1-1,0 0 0,0 1 0,0-1 0,0 1 1,0-1-1,0 1 0,0-1 0,-1 1 1,1 0-1,0-1 0,0 1 0,0 0 0,-1 0 1,1-1-1,0 1 0,-1 0 0,1 0 1,-1 0-1,1 0 0,-1 0 0,1 0 1,-1 0-1,0 0 0,0 0 0,1 0 0,-1 0 1,0 0-1,0 1 0,0-1 0,0 0 1,0 0-1,0 0 0,0 0 0,-1 0 1,1 0-1,0 0 0,-1 0 0,1 0 0,0 0 1,-1 0-1,1 0 0,-1 0 0,-1 1 1,0 3 59,-1 0 0,-1 0 0,1 0 0,-1-1 0,0 0 0,0 0 0,-8 7 0,-6 1 440,0-1-1,-1-1 0,0-1 0,-1 0 0,0-2 1,-40 10-1,105-45-10061,-11 10 3247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1.607"/>
    </inkml:context>
    <inkml:brush xml:id="br0">
      <inkml:brushProperty name="width" value="0.025" units="cm"/>
      <inkml:brushProperty name="height" value="0.025" units="cm"/>
    </inkml:brush>
  </inkml:definitions>
  <inkml:trace contextRef="#ctx0" brushRef="#br0">77 88 8008,'0'0'12406,"-10"1"-11162,6 0-1151,-33 6 597,35-7-639,1 1 1,0-1 0,-1 1 0,1-1-1,0 1 1,-1 0 0,1 0 0,0-1-1,0 1 1,0 0 0,0 0-1,0 0 1,0 0 0,0 1 0,0-1-1,0 0 1,0 0 0,0 0 0,1 1-1,-1-1 1,1 0 0,-1 1 0,1-1-1,-1 1 1,1-1 0,0 1 0,-1 1-1,2-2-27,-1 0 0,1 0-1,0 0 1,-1-1 0,1 1 0,0 0-1,-1 0 1,1-1 0,0 1 0,0-1-1,0 1 1,0-1 0,-1 1-1,1-1 1,0 1 0,0-1 0,0 0-1,0 1 1,0-1 0,0 0-1,0 0 1,0 0 0,0 0 0,0 0-1,0 0 1,0 0 0,0 0 0,2 0-1,35-2 378,-36 2-353,9-2-8,-1 0 0,1 0 0,-1-1 0,1-1 0,-1 1 0,0-2 0,-1 1 0,1-2-1,-1 1 1,0-1 0,0 0 0,-1-1 0,1 0 0,-1-1 0,-1 1 0,0-2 0,0 1-1,8-14 1,-14 22-38,-1 0-1,0-1 0,1 1 0,-1-1 0,1 1 0,-1 0 0,0-1 1,0 1-1,1-1 0,-1 1 0,0-1 0,0 1 0,1-1 0,-1 1 1,0-1-1,0 1 0,0-1 0,0 1 0,0-1 0,0 1 0,0-1 1,0 1-1,0-1 0,0 1 0,0-1 0,0 1 0,0-1 0,-1 1 1,1-1-1,0 1 0,0-1 0,0 1 0,-1-1 0,1 1 0,0-1 1,-1 1-1,1 0 0,0-1 0,-1 1 0,1-1 0,0 1 0,-1 0 1,1-1-1,-1 1 0,1 0 0,-1 0 0,1-1 0,-1 1 0,1 0 1,-1 0-1,1 0 0,-1 0 0,1 0 0,-1-1 0,1 1 0,-1 0 1,1 0-1,-1 0 0,1 1 0,-1-1 0,1 0 0,-1 0 1,1 0-1,-2 0 0,-35 12-188,20-3 178,2 1 0,-1 0 0,2 2-1,-1 0 1,2 0 0,-1 1 0,2 1 0,0 0-1,1 1 1,-17 28 0,27-42 11,0 0 0,1 1 1,-1-1-1,0 0 0,1 1 0,-1-1 1,1 0-1,0 1 0,-1-1 1,1 1-1,0-1 0,0 1 0,0-1 1,0 1-1,0-1 0,0 0 0,0 1 1,0-1-1,1 1 0,-1-1 0,1 1 1,-1-1-1,1 0 0,-1 1 1,1-1-1,0 0 0,0 0 0,-1 1 1,1-1-1,0 0 0,0 0 0,0 0 1,1 0-1,-1 0 0,0 0 0,0 0 1,0-1-1,1 1 0,-1 0 1,0-1-1,1 1 0,-1-1 0,0 1 1,1-1-1,-1 1 0,1-1 0,-1 0 1,1 0-1,-1 0 0,3 0 1,7 1-201,0-1 1,0-1 0,0 1 0,0-2-1,19-3 1,-20 2-1070,0-1 0,0 0 0,0 0 0,-1-1 0,16-11 0,8-8-6698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1.985"/>
    </inkml:context>
    <inkml:brush xml:id="br0">
      <inkml:brushProperty name="width" value="0.025" units="cm"/>
      <inkml:brushProperty name="height" value="0.025" units="cm"/>
    </inkml:brush>
  </inkml:definitions>
  <inkml:trace contextRef="#ctx0" brushRef="#br0">57 1 12268,'0'0'7164,"-1"8"-6513,-22 101 1545,13-73-1677,2 0-1,2 1 1,-3 48 0,9-85-491,1 1 0,-1-1 1,0 0-1,1 1 0,-1-1 0,0 1 1,1-1-1,-1 1 0,0-1 1,1 0-1,-1 1 0,1-1 0,-1 0 1,1 0-1,-1 1 0,1-1 0,-1 0 1,1 0-1,-1 0 0,1 1 1,-1-1-1,1 0 0,-1 0 0,1 0 1,0 0-1,-1 0 0,1 0 1,-1 0-1,1 0 0,-1-1 0,2 1 1,19-3 480,-8-1-409,-1-1-1,1-1 0,-1 0 0,-1-1 0,1 0 0,-1-1 0,0 0 0,13-13 1,-7 5-88,-1-1 1,0-1 0,-2 0-1,14-21 1,-24 33-100,-1-1-1,1 1 1,-1-1-1,-1 0 1,1 0-1,-1 0 1,1-7 0,-3 13 5,0 1 1,0 0-1,0 0 1,0-1-1,0 1 1,0 0-1,0 0 1,0-1-1,0 1 1,0 0-1,0 0 1,0 0-1,0-1 1,0 1-1,0 0 1,0 0-1,0-1 1,-1 1-1,1 0 1,0 0-1,0 0 1,0-1-1,0 1 1,0 0-1,-1 0 1,1 0-1,0 0 1,0-1-1,0 1 1,-1 0-1,1 0 1,0 0-1,0 0 1,0 0-1,-1 0 1,1 0 0,0 0-1,0 0 1,-1-1-1,1 1 1,0 0-1,0 0 1,-1 0-1,1 0 1,0 1-1,0-1 1,-1 0-1,1 0 1,0 0-1,0 0 1,0 0-1,-1 0 1,1 0-1,-3 0-1165,-12 0-5485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2.332"/>
    </inkml:context>
    <inkml:brush xml:id="br0">
      <inkml:brushProperty name="width" value="0.025" units="cm"/>
      <inkml:brushProperty name="height" value="0.025" units="cm"/>
    </inkml:brush>
  </inkml:definitions>
  <inkml:trace contextRef="#ctx0" brushRef="#br0">1 0 12364,'0'0'7174,"17"52"-5156,1-44-480,2 0-994,-2-1-416,5 1-95,-7-3-1347,-2-2-1985,-5-1-4933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3.151"/>
    </inkml:context>
    <inkml:brush xml:id="br0">
      <inkml:brushProperty name="width" value="0.025" units="cm"/>
      <inkml:brushProperty name="height" value="0.025" units="cm"/>
    </inkml:brush>
  </inkml:definitions>
  <inkml:trace contextRef="#ctx0" brushRef="#br0">53 1 4420,'0'0'16918,"-1"11"-16625,-1 9-112,-24 334 850,27-370-968,0 5-181,-1 0 0,0 0 0,0 0-1,-1 1 1,-4-19 0,-7-4 108,5 13-3,6 17-145,3 7-168,0-2 337,0 0 0,0 1 0,-1-1 0,1-1-1,0 1 1,1 0 0,-1 0 0,0-1 0,0 1 0,1-1 0,-1 0 0,1 0 0,-1 0 0,1 0 0,0 0 0,-1 0-1,1-1 1,0 1 0,0-1 0,-1 0 0,1 0 0,0 0 0,5-1 0,-6 1-3,0 0 1,0 1-1,0-2 0,0 1 1,0 0-1,0 0 1,0-1-1,0 1 0,0-1 1,-1 1-1,1-1 1,0 0-1,0 0 0,0 0 1,-1 0-1,1 0 1,0 0-1,-1 0 0,1-1 1,-1 1-1,0 0 1,1-1-1,-1 0 0,0 1 1,0-1-1,0 0 1,0 1-1,0-1 0,0 0 1,0 0-1,-1 0 1,1-2-1,-18 11-259,14-4 242,1-1-1,0 1 1,0 0 0,0-1-1,0 1 1,0 0 0,0 0-1,1 0 1,0 1 0,0-1-1,0 0 1,0 0 0,-1 6-1,2-8 17,0 1 1,0-1-1,0 0 0,0 0 0,0 1 0,0-1 1,0 0-1,1 0 0,-1 1 0,0-1 0,1 0 0,-1 0 1,1 0-1,-1 0 0,1 0 0,0 0 0,-1 0 1,1 0-1,0 0 0,0 0 0,0 0 0,0 0 1,0 0-1,0-1 0,0 1 0,0 0 0,0-1 0,0 1 1,0-1-1,0 1 0,0-1 0,1 1 0,-1-1 1,0 0-1,0 0 0,0 1 0,1-1 0,1 0 1,30 1 359,53-4 0,-9 0-461,-116 16 1354,37-12-1125,1-1-1,0 0 1,0 1-1,-1-1 1,1 0 0,0 0-1,0 0 1,-1 0 0,1 0-1,0 0 1,0-1-1,0 1 1,-1 0 0,1-1-1,0 1 1,0-1-1,0 1 1,0-1 0,0 1-1,-1-1 1,1 0-1,0 0 1,1 0 0,-1 1-1,0-1 1,-1-1-1,1-1-15,1 0-1,-1 1 1,1-1-1,-1 0 0,1 0 1,0 1-1,0-1 0,0 0 1,1 1-1,-1-1 0,1 0 1,0-3-1,2-4-48,0 1 0,0-1 0,1 0 0,0 1 0,0 0 0,7-9-1,-10 15-73,1 0 0,-1 1-1,1-1 1,0 1 0,0-1-1,0 1 1,0 0-1,1 0 1,-1 0 0,0 0-1,1 0 1,0 0 0,-1 1-1,1-1 1,0 1-1,0 0 1,0 0 0,0 0-1,0 0 1,0 0-1,0 1 1,0-1 0,5 1-1,46 13-881,8 0-6406,-32-13-2360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3.936"/>
    </inkml:context>
    <inkml:brush xml:id="br0">
      <inkml:brushProperty name="width" value="0.025" units="cm"/>
      <inkml:brushProperty name="height" value="0.025" units="cm"/>
    </inkml:brush>
  </inkml:definitions>
  <inkml:trace contextRef="#ctx0" brushRef="#br0">85 88 6022,'3'-9'4767,"-2"5"-3934,12-40 2009,-12 42-2284,-1 0 1,0-1 0,1 1-1,-1 0 1,0-1-1,0 1 1,-1 0-1,1-1 1,0 1 0,-1 0-1,-1-4 1,-3 10 2588,-11 27-2403,7-1-506,1 1-1,1-1 1,1 1 0,2 0-1,-1 52 1,5-79-234,0 1 1,1-1 0,-1 0-1,1 0 1,0 0 0,0-1 0,0 1-1,0 0 1,1 0 0,-1 0-1,1-1 1,0 1 0,0-1-1,1 1 1,-1-1 0,1 0 0,-1 0-1,1 0 1,0 0 0,0-1-1,0 1 1,1-1 0,-1 0-1,6 3 1,-4-3-57,0 0 0,1 0-1,-1 0 1,1-1 0,-1 0 0,1 0 0,0 0 0,-1-1-1,1 0 1,0 0 0,-1 0 0,1-1 0,0 0-1,-1 0 1,1 0 0,-1-1 0,8-2 0,-11 3 20,0 0 1,-1 0 0,1 0-1,0 0 1,0 0 0,-1 0 0,1-1-1,-1 1 1,1 0 0,-1-1 0,1 1-1,-1-1 1,0 1 0,0-1-1,0 0 1,0 0 0,0 1 0,0-1-1,0 0 1,0-2 0,-1 3 30,0 0 0,0 0 0,0 0 1,0 0-1,0 0 0,0 0 1,-1 0-1,1 0 0,0 0 0,-1 1 1,1-1-1,0 0 0,-1 0 0,1 0 1,-1 1-1,0-1 0,1 0 0,-1 0 1,0 1-1,1-1 0,-1 1 0,0-1 1,1 1-1,-1-1 0,0 1 0,0-1 1,0 1-1,0-1 0,0 1 1,1 0-1,-1 0 0,0 0 0,0-1 1,0 1-1,0 0 0,0 0 0,0 0 1,0 0-1,0 0 0,0 0 0,0 1 1,-1-1-1,-7 2 15,0-1-1,1 1 1,0 1 0,-1-1-1,1 1 1,0 1 0,0 0 0,0 0-1,1 0 1,0 1 0,-1 0-1,2 0 1,-1 1 0,-8 9-1,5-6 98,-1 0 0,0-1-1,0 0 1,-21 11-1,72-58-3414,33-12-5713,-34 27 1757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4.580"/>
    </inkml:context>
    <inkml:brush xml:id="br0">
      <inkml:brushProperty name="width" value="0.025" units="cm"/>
      <inkml:brushProperty name="height" value="0.025" units="cm"/>
    </inkml:brush>
  </inkml:definitions>
  <inkml:trace contextRef="#ctx0" brushRef="#br0">1 96 12011,'0'0'1645,"11"-8"853,-1 0-1796,0 1 0,0 0 0,1 1 0,0 0 0,0 0 0,1 1 0,-1 1 0,1 0 0,0 1 0,0 0 0,22-2 0,-33 5-656,0 0 1,-1 0 0,1 0-1,0 1 1,0-1-1,0 0 1,0 1-1,0-1 1,0 1-1,0-1 1,-1 1-1,1-1 1,0 1 0,0 0-1,-1-1 1,1 1-1,0 0 1,-1-1-1,1 1 1,-1 0-1,1 0 1,-1 0-1,1 0 1,-1-1-1,0 1 1,1 0 0,-1 0-1,0 0 1,0 0-1,0 0 1,0 0-1,0 0 1,0 0-1,0 0 1,0 0-1,0 0 1,0 0-1,0 0 1,0 0 0,-1 0-1,1-1 1,-1 3-1,-13 40 521,-1-16-502,9-17-43,0 0 0,1 0 0,0 0 0,1 1 0,-5 17 0,9-28-22,0 1 1,0-1-1,0 1 0,0-1 0,0 0 0,0 1 1,1-1-1,-1 1 0,0-1 0,0 0 0,0 1 1,1-1-1,-1 0 0,0 1 0,0-1 0,1 0 0,-1 0 1,0 1-1,1-1 0,-1 0 0,0 0 0,1 1 1,-1-1-1,0 0 0,1 0 0,-1 0 0,0 0 1,1 0-1,-1 1 0,1-1 0,-1 0 0,0 0 1,1 0-1,-1 0 0,1 0 0,-1 0 0,0 0 0,1 0 1,-1 0-1,1-1 0,-1 1 0,19-2 56,-5-3-143,-1-1 0,0 0-1,0-1 1,0 0 0,-1-1-1,-1 0 1,1-1 0,-1 0-1,-1-1 1,1 0 0,-2-1-1,1 0 1,10-17 0,-33 50-190,10-17 285,0 1-1,1 0 1,0 1-1,0-1 1,0 0-1,-1 12 1,2-17 7,1 0 1,0 1-1,0-1 1,0 1-1,0-1 1,0 1-1,0-1 1,0 1-1,1-1 1,-1 1-1,0-1 1,1 0-1,-1 1 1,1-1-1,0 0 1,-1 1-1,1-1 1,0 0-1,0 0 1,0 1 0,-1-1-1,1 0 1,1 0-1,-1 0 1,0 0-1,0 0 1,0-1-1,0 1 1,2 1-1,2-1 48,-1 0 0,1-1-1,-1 1 1,1-1 0,-1 0 0,1 0-1,-1 0 1,7-2 0,-1-1-26,0 0-1,0-1 1,-1 0-1,0-1 1,0 0 0,0 0-1,0-1 1,-1 0 0,0-1-1,0 0 1,-1 0 0,0 0-1,0-1 1,8-12 0,-22 32-93,1 1 1,0 0 0,1 1-1,0 0 1,1-1-1,1 1 1,-3 22 0,6-35 59,0 0 1,0 0 0,0-1 0,0 1 0,1 0 0,-1 0-1,0 0 1,0 0 0,1 0 0,-1 0 0,0 0 0,1 0-1,-1-1 1,1 1 0,-1 0 0,1 0 0,-1-1 0,1 1-1,0 0 1,-1 0 0,1-1 0,0 1 0,-1-1-1,1 1 1,0-1 0,0 1 0,0-1 0,0 1 0,1-1-1,1 1 30,0 0 0,0-1 0,1 0-1,-1 1 1,0-2 0,0 1-1,1 0 1,-1 0 0,4-2-1,3 0 101,0-1-1,1-1 0,-2 0 0,17-8 0,-12 3 41,-1 0 0,-1-1 0,0 0-1,0-1 1,13-17 0,-20 23-96,-1 0 1,0 0-1,-1 0 0,1-1 1,-1 0-1,0 1 0,0-1 0,-1 0 1,0 0-1,0-1 0,0 1 1,-1 0-1,0-1 0,0 1 1,-1-13-1,0 18-63,-1-1-1,1 0 1,-1 0 0,1 0-1,-1 1 1,0-1-1,0 0 1,0 1 0,0-1-1,0 0 1,0 1 0,0-1-1,0 1 1,-1 0 0,1-1-1,-1 1 1,1 0 0,-1 0-1,1 0 1,-1 0 0,0 0-1,1 0 1,-1 1 0,0-1-1,-3 0 1,4 0-124,-1 1-1,1 0 1,0 0-1,0-1 1,0 1 0,-1 0-1,1 0 1,0 0 0,0 0-1,-1 1 1,1-1 0,0 0-1,0 0 1,-1 1 0,1-1-1,0 1 1,0-1 0,0 1-1,0-1 1,0 1 0,0 0-1,0 0 1,0-1 0,0 1-1,0 0 1,0 0-1,0 0 1,1 0 0,-1 0-1,0 0 1,1 0 0,-1 0-1,1 0 1,-1 1 0,1-1-1,-1 0 1,0 3 0,-2 9-4285,2-3-2604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1.147"/>
    </inkml:context>
    <inkml:brush xml:id="br0">
      <inkml:brushProperty name="width" value="0.025" units="cm"/>
      <inkml:brushProperty name="height" value="0.025" units="cm"/>
    </inkml:brush>
  </inkml:definitions>
  <inkml:trace contextRef="#ctx0" brushRef="#br0">193 46 11435,'0'0'4206,"-9"-8"-2572,-33-25-614,39 32-985,1 0 0,0 1 0,-1-1 0,1 0 0,-1 1 0,1-1 0,-1 1 0,1 0 0,0 0 0,-1 0 0,1 0 0,-1 1 0,1-1 0,-1 0 1,1 1-1,-1 0 0,1 0 0,0-1 0,0 1 0,-1 1 0,1-1 0,0 0 0,0 0 0,0 1 0,0 0 0,-3 2 0,-3 4 32,-1 0-1,2 0 0,-14 18 0,16-18 23,1 0-1,-1 0 0,1 0 0,-5 17 0,6 8 316,3-32-382,0 0-1,0 0 0,1 0 0,-1-1 1,0 1-1,1 0 0,-1 0 1,1 0-1,-1 0 0,1 0 1,-1 0-1,1-1 0,0 1 0,-1 0 1,1 0-1,0-1 0,-1 1 1,1 0-1,0-1 0,0 1 1,0-1-1,0 1 0,0-1 0,1 1 1,5 1 64,-1-1 0,1 0-1,0-1 1,0 1 0,-1-1 0,1 0 0,0-1 0,0 0 0,-1 0 0,1 0 0,0-1 0,11-4 0,-14 5-45,-1-1 0,0 1 1,0-1-1,1 1 1,-1-1-1,0 0 1,0 0-1,-1-1 0,1 1 1,0-1-1,-1 1 1,1-1-1,-1 0 1,0 0-1,0 0 0,0 0 1,0 0-1,-1 0 1,1 0-1,-1-1 1,0 1-1,0-1 1,0 1-1,0-1 0,0-6 1,-2 8-73,1 1 1,-1-1-1,0 1 0,1-1 1,-1 1-1,0-1 0,0 1 1,0 0-1,0 0 1,0-1-1,0 1 0,-1 0 1,1 0-1,0 0 0,0 0 1,-1 0-1,1 1 1,-1-1-1,1 0 0,-1 0 1,1 1-1,-1-1 0,1 1 1,-1 0-1,0-1 1,1 1-1,-1 0 0,1 0 1,-1 0-1,0 0 0,1 0 1,-1 0-1,0 1 1,1-1-1,-1 1 0,1-1 1,-3 1-1,4 0-265,-1 0-1,0-1 1,1 1-1,-1 0 1,1-1-1,-1 1 1,1 0-1,0-1 1,-1 1-1,1 0 1,0 0-1,-1 0 1,1-1-1,0 1 1,0 0 0,0 0-1,0 0 1,0 0-1,0 0 1,0-1-1,0 1 1,0 0-1,0 0 1,0 0-1,1 0 1,-1-1-1,1 2 1,3 6-5886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4.986"/>
    </inkml:context>
    <inkml:brush xml:id="br0">
      <inkml:brushProperty name="width" value="0.025" units="cm"/>
      <inkml:brushProperty name="height" value="0.025" units="cm"/>
    </inkml:brush>
  </inkml:definitions>
  <inkml:trace contextRef="#ctx0" brushRef="#br0">1 0 10762,'0'0'9321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5.738"/>
    </inkml:context>
    <inkml:brush xml:id="br0">
      <inkml:brushProperty name="width" value="0.025" units="cm"/>
      <inkml:brushProperty name="height" value="0.025" units="cm"/>
    </inkml:brush>
  </inkml:definitions>
  <inkml:trace contextRef="#ctx0" brushRef="#br0">254 76 7751,'0'0'5013,"2"-9"-1821,-2 9-3192,1-3 385,-1-1 0,1 1 0,-1-1 0,1 0 0,-1 1 0,0-1 0,0 1 0,0-1 0,-2-5 0,1 8-211,0-1 1,0 0-1,0 1 0,0-1 1,0 1-1,0-1 0,0 1 1,-1-1-1,1 1 1,0 0-1,-1 0 0,1 0 1,-1-1-1,0 2 0,1-1 1,-1 0-1,0 0 1,0 0-1,1 1 0,-1-1 1,0 1-1,0 0 0,0-1 1,0 1-1,0 0 1,-3 0-1,-5 0-131,-1 1 1,1 0-1,0 0 1,-1 1-1,1 0 1,0 1-1,0 0 1,0 0-1,1 1 1,-1 1-1,1 0 0,0 0 1,0 1-1,1 0 1,-1 0-1,1 1 1,1 0-1,-1 0 1,1 1-1,-11 15 1,17-22-56,1-1 1,-1 1-1,0-1 1,1 1-1,-1-1 1,0 1-1,1 0 1,-1-1-1,1 1 1,-1 0-1,1-1 1,0 1-1,-1 0 1,1 0-1,0 0 1,-1-1 0,1 1-1,0 0 1,0 0-1,0 0 1,-1 0-1,1-1 1,0 1-1,0 0 1,0 0-1,1 0 1,-1 0-1,0 0 1,0-1-1,0 1 1,1 0-1,-1 0 1,0 0-1,1-1 1,-1 1-1,1 0 1,-1 0-1,0-1 1,1 1-1,0 0 1,-1-1-1,1 1 1,-1-1 0,1 1-1,0-1 1,0 1-1,-1-1 1,1 1-1,0-1 1,0 0-1,-1 1 1,1-1-1,0 0 1,0 0-1,1 1 1,8 1-101,0-1 1,0 0 0,0 0 0,12-1-1,1 0 47,-11 1 22,81 12-470,-87-11 464,0-1 0,1 1 0,-1 0 0,0 1 0,0-1 1,-1 1-1,1 0 0,0 1 0,-1-1 0,0 1 0,9 9 0,-13-12 34,1 0 1,-1 1-1,0-1 0,0 1 1,0 0-1,0-1 0,0 1 1,0 0-1,0 0 0,-1-1 0,1 1 1,0 0-1,-1 0 0,0 0 1,1 0-1,-1 0 0,0 0 1,0 0-1,0 0 0,0-1 1,-1 1-1,1 0 0,-1 2 1,0-1 44,-1 0 0,1 0 0,-1 0 0,0 0 0,0 0 0,0-1 0,-1 1 1,1-1-1,0 1 0,-1-1 0,0 0 0,-3 2 0,-5 3 260,0-1 1,0 0-1,0-1 0,-1 0 1,0-1-1,-13 3 0,24-7-266,-10 3 157,1-1-1,-1 0 1,1-1-1,-1 0 1,0 0-1,0-1 1,-11-2-1,21 2-180,1 0-1,-1-1 0,1 1 0,-1 0 1,1 0-1,-1 0 0,1-1 0,0 1 1,-1 0-1,1-1 0,-1 1 0,1 0 1,0-1-1,-1 1 0,1-1 0,0 1 1,0-1-1,-1 1 0,1 0 0,0-1 1,0 1-1,0-1 0,-1 1 0,1-1 1,0 1-1,0-1 0,0 1 0,0-1 1,0 1-1,0-1 0,0 1 0,0-1 1,0 1-1,0-1 0,0 1 0,1-1 1,-1 1-1,0-1 0,0 1 0,0-1 1,1 0-1,12-18-1099,1 9-160,0 1 0,1 1 0,0 0 0,0 1 0,1 1 0,0 0 0,0 2 0,18-4 0,-27 6 562,46-11-4235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6.101"/>
    </inkml:context>
    <inkml:brush xml:id="br0">
      <inkml:brushProperty name="width" value="0.025" units="cm"/>
      <inkml:brushProperty name="height" value="0.025" units="cm"/>
    </inkml:brush>
  </inkml:definitions>
  <inkml:trace contextRef="#ctx0" brushRef="#br0">79 45 8296,'0'0'9198,"-10"9"-7842,5-4-1223,-1 0 96,1-1 0,0 1 1,0 1-1,0-1 0,0 1 0,1-1 1,0 1-1,0 0 0,1 1 0,0-1 1,0 1-1,0 0 0,1-1 0,0 1 1,-3 14-1,6-20-194,-1 0 0,0 0 0,1 1 1,-1-1-1,1 0 0,-1 0 0,1 0 0,0 0 1,-1 0-1,1 0 0,0 0 0,0 0 0,-1 0 1,1-1-1,0 1 0,0 0 0,0 0 0,0-1 1,0 1-1,0-1 0,1 1 0,-1-1 0,0 1 1,0-1-1,0 1 0,0-1 0,1 0 0,-1 0 1,0 0-1,0 0 0,1 0 0,-1 0 0,0 0 1,0 0-1,0 0 0,3-1 0,49-9 841,-30 0-810,-1 0 0,0-2 0,-1 0 1,-1-1-1,0-1 0,0-2 0,-2 1 0,0-2 1,19-22-1,-36 38-64,-1 1-1,1-1 1,0 0 0,0 0 0,0 0 0,-1 0 0,1 0-1,0 0 1,-1 0 0,1 0 0,-1 0 0,1 0 0,-1 0-1,1 0 1,-1 0 0,0-1 0,0 1 0,1-1 0,-2 2-16,0 0 0,-1 1 1,1-1-1,0 1 0,0-1 1,0 1-1,1-1 1,-1 1-1,0 0 0,0 0 1,0-1-1,0 1 0,1 0 1,-1 0-1,0 0 0,1 0 1,-1 0-1,0 2 1,-6 5-2,0 1 1,1 1-1,0-1 1,0 1-1,1 0 1,1 0-1,-1 1 1,2-1-1,0 1 1,0 0-1,1 0 1,0 0-1,-1 19 1,3-29-41,0 0 0,1 0 0,-1 0 0,0 0 1,0 0-1,0 0 0,1 0 0,-1 0 0,1 0 0,-1 0 1,1 0-1,-1 0 0,1 0 0,-1-1 0,1 1 0,0 0 1,-1 0-1,1-1 0,0 1 0,0 0 0,-1-1 0,1 1 1,0-1-1,0 1 0,2 0 0,30 2-1658,-24-4 1053,0-1 0,-1 1-1,1-2 1,-1 1 0,15-8 0,15-12-3184,-3-4-699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26.469"/>
    </inkml:context>
    <inkml:brush xml:id="br0">
      <inkml:brushProperty name="width" value="0.025" units="cm"/>
      <inkml:brushProperty name="height" value="0.025" units="cm"/>
    </inkml:brush>
  </inkml:definitions>
  <inkml:trace contextRef="#ctx0" brushRef="#br0">161 153 8360,'0'0'10746,"-11"5"-10031,-3 4-440,0-1 0,1 2 0,0 0-1,-19 19 1,25-23-97,1 1 0,0-1 0,0 1-1,1 0 1,0 1 0,0-1 0,1 1 0,0 0-1,0 0 1,1 0 0,-5 18 0,8-26-173,0 0 1,0 1 0,0-1 0,0 1-1,0-1 1,0 0 0,0 1-1,0-1 1,0 1 0,0-1-1,0 0 1,0 1 0,0-1 0,1 1-1,-1-1 1,0 0 0,0 1-1,1-1 1,-1 0 0,0 1 0,0-1-1,1 0 1,-1 0 0,0 1-1,1-1 1,-1 0 0,0 0-1,1 1 1,-1-1 0,0 0 0,1 0-1,-1 0 1,1 0 0,-1 1-1,0-1 1,1 0 0,-1 0 0,1 0-1,-1 0 1,0 0 0,1 0-1,-1 0 1,1 0 0,-1 0-1,1-1 1,20-4 218,-9 0-215,-1-1 1,0-1 0,-1 0 0,0 0 0,0-1 0,0 0 0,-1-1 0,14-17 0,-5 4-20,-1-1-1,26-45 1,-41 63 11,5-6 11,0-1-1,-1 0 1,-1 0 0,0-1 0,0 1 0,-1-1-1,-1 0 1,3-22 0,-20 66-224,6-17 184,7-12 25,-53 123 42,49-111 6,0 0 0,1 1 0,1 0 1,0 0-1,1 0 0,0 27 0,2-40-43,0 1 1,1-1-1,-1 0 0,0 0 0,1 0 1,0 0-1,-1 0 0,1 0 1,0 0-1,0 0 0,0 0 0,1 0 1,-1-1-1,0 1 0,1 0 0,-1-1 1,1 1-1,-1-1 0,1 1 0,2 0 1,0 1 52,0-1 1,1 0-1,0 0 1,-1 0-1,1-1 0,0 0 1,-1 1-1,10-1 1,-1 0-764,0 0 0,0-2 0,0 1 0,0-2 0,0 0 0,15-4 0,10-9-7348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30.192"/>
    </inkml:context>
    <inkml:brush xml:id="br0">
      <inkml:brushProperty name="width" value="0.025" units="cm"/>
      <inkml:brushProperty name="height" value="0.025" units="cm"/>
    </inkml:brush>
  </inkml:definitions>
  <inkml:trace contextRef="#ctx0" brushRef="#br0">6 132 3683,'0'-1'502,"0"0"-1,0-1 1,0 1-1,0 0 0,1 0 1,-1-1-1,0 1 0,0 0 1,1 0-1,-1 0 1,1 0-1,-1 0 0,1-1 1,0 1-1,-1 0 0,1 0 1,0 0-1,0 0 1,0 1-1,0-1 0,-1 0 1,1 0-1,0 0 0,1 1 1,-1-1-1,1 0 0,36-7 2953,2-1-3634,-39 8 278,0 1 0,0-1 0,0 0 0,0 0 0,1 1-1,-1-1 1,0 0 0,0 0 0,-1 0 0,1 0 0,0-1 0,0 1 0,0 0 0,-1 0 0,1 0 0,-1-1 0,1 1 0,-1 0 0,1-1 0,-1 1 0,0 0 0,1-1 0,-1 1 0,0-1 0,0-2-1,-1 4-89,1-1-1,0 0 0,-1 1 0,1-1 0,-1 0 0,1 1 0,-1-1 0,0 1 0,1-1 0,-1 1 0,1-1 0,-1 1 0,0-1 0,0 1 1,1 0-1,-1-1 0,0 1 0,0 0 0,1-1 0,-1 1 0,0 0 0,0 0 0,1 0 0,-1 0 0,0 0 0,0 0 0,0 0 0,1 0 0,-2 0 1,-27 4-92,24-1 72,0 0 1,0 1 0,0 0 0,1 0-1,-1 0 1,1 0 0,0 1-1,0 0 1,1 0 0,-1 0 0,1 0-1,0 0 1,1 1 0,-1-1 0,1 1-1,0 0 1,1-1 0,-1 1-1,1 0 1,0 0 0,1 0 0,-1 0-1,1 1 1,0-1 0,1 0 0,1 7-1,-1-11 8,0 0-1,1 0 1,-1-1-1,1 1 1,-1-1-1,1 1 1,0-1-1,0 1 1,-1-1 0,1 0-1,0 0 1,0 0-1,0 0 1,1 0-1,-1-1 1,0 1-1,0 0 1,0-1-1,0 0 1,1 1-1,-1-1 1,0 0-1,0 0 1,1 0-1,-1-1 1,4 0-1,3 0-47,-1 0-1,1 0 0,-1-1 0,1 0 0,13-6 1,-8 1-351,0-1 1,-1-1 0,0 0 0,16-14 0,-23 17 249,0 1 0,-1-1 0,1 0 0,-1 0 0,0-1 0,-1 0 0,0 0-1,0 0 1,0 0 0,3-10 0,-11 31-152,0-2 240,0 1 1,1 0-1,0 0 1,1 0 0,0 17-1,2-27 77,0-1-1,0 0 1,0 0-1,0 0 1,1 0-1,-1 0 1,1 0-1,-1 0 1,1 0-1,0 0 1,0 0-1,0 0 1,0 0-1,0-1 1,0 1 0,1 0-1,-1-1 1,0 1-1,1-1 1,0 1-1,-1-1 1,1 0-1,0 1 1,-1-1-1,1 0 1,0 0-1,0 0 1,0-1-1,0 1 1,0 0-1,0-1 1,0 1-1,0-1 1,0 0 0,0 0-1,0 1 1,1-1-1,-1-1 1,0 1-1,0 0 1,4-1-1,2-1 72,1 0 0,0-1 1,-1 0-1,1 0 0,-1-1 0,0 0 0,0 0 0,0-1 0,-1 0 0,0-1 0,0 1 0,0-1 1,8-10-1,-9 11-4,0-1 1,-1-1 0,0 1 0,0-1-1,0 0 1,-1 0 0,0-1 0,0 1-1,-1-1 1,0 0 0,0 0 0,-1 0-1,0 0 1,1-12 0,-3 20-78,0-1 0,0 1 0,0-1-1,0 1 1,0 0 0,0-1 0,0 1 0,0-1 0,0 1 0,0 0 0,0-1 0,0 1 0,0 0 0,0-1 0,0 1 0,-1 0 0,1-1 0,0 1 0,0 0-1,0-1 1,-1 1 0,1 0 0,0-1 0,0 1 0,-1 0 0,1 0 0,0-1 0,-1 1 0,1 0 0,0 0 0,-1 0 0,1-1 0,0 1 0,-1 0-1,1 0 1,0 0 0,-1 0 0,1 0 0,-1 0 0,1 0 0,0 0 0,-1 0 0,1 0 0,-1 0 0,1 0 0,0 0 0,-1 0 0,1 0 0,0 0-1,-1 0 1,1 1 0,0-1 0,-1 0 0,1 0 0,0 0 0,-1 1 0,1-1 0,0 0 0,-1 0 0,1 1 0,0-1 0,0 0 0,-1 1 0,1-1-1,0 0 1,0 1 0,0-1 0,-1 1 0,-20 21 36,18-18-28,0 0 1,0 0 0,0 1-1,0-1 1,0 1 0,1-1-1,0 1 1,0 0 0,1 0-1,-1 0 1,1 0 0,0 0-1,0 1 1,1-1 0,-1 0-1,1 6 1,2-10 20,0 1 0,0-1 0,0 0-1,0 0 1,0 0 0,0-1 0,0 1 0,1 0 0,-1-1-1,0 1 1,0-1 0,1 0 0,-1 0 0,0 0 0,0 0-1,1 0 1,-1 0 0,4-1 0,2 0 56,16 0 61,0-2 0,37-8 0,-37 6-287,0 1 0,39-2-1,-56 13 151,-7-8-2,0 1 0,0 0 0,0 0 0,0 0 0,0-1 0,0 1 0,0 0 0,0 0 0,0 0 0,0-1 0,0 1 0,0 0 0,0 0 0,0 0 0,0-1 0,1 1 0,-1 0 0,0 0 0,0 0 1,0 0-1,0 0 0,0-1 0,1 1 0,-1 0 0,0 0 0,0 0 0,0 0 0,1 0 0,-1 0 0,0 0 0,0 0 0,0 0 0,1 0 0,-1 0 0,0 0 0,0 0 0,0 0 0,1 0 0,-1 0 0,0 0 0,0 0 0,0 0 0,1 0 0,-1 0 1,0 0-1,0 0 0,0 0 0,0 0 0,1 0 0,-1 0 0,0 0 0,0 1 0,0-1 0,0 0 0,1 0 0,-1 0 0,0 0 0,0 0 0,0 1 0,0-1 0,0 0 0,0 0 0,1 0 0,-1 1 0,3-10 394,0 0-1,0 0 0,-1 0 0,0-1 0,0 1 1,-1-1-1,0 1 0,-1-1 0,-1-13 0,1 9-479,0 13-29,1 20-3007,0-16 2609,0 0 0,0 0 0,0 0 0,1 0 0,-1 0-1,1-1 1,0 1 0,0 0 0,0-1 0,0 1 0,1-1-1,-1 0 1,1 0 0,-1 0 0,1 0 0,-1 0 0,1 0 0,0-1-1,0 1 1,0-1 0,0 0 0,0 0 0,0 0 0,5 0-1,21 6-5666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30.569"/>
    </inkml:context>
    <inkml:brush xml:id="br0">
      <inkml:brushProperty name="width" value="0.025" units="cm"/>
      <inkml:brushProperty name="height" value="0.025" units="cm"/>
    </inkml:brush>
  </inkml:definitions>
  <inkml:trace contextRef="#ctx0" brushRef="#br0">120 20 10730,'0'0'7047,"-61"-20"-6310,43 24-545,0 8-32,6 3 0,3 1 96,7-3-32,2-5-159,2-4-1,16-4 32,2 0-481,3-3-864,-5-10-1409,5-3-1410,-4 1-1249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30.896"/>
    </inkml:context>
    <inkml:brush xml:id="br0">
      <inkml:brushProperty name="width" value="0.025" units="cm"/>
      <inkml:brushProperty name="height" value="0.025" units="cm"/>
    </inkml:brush>
  </inkml:definitions>
  <inkml:trace contextRef="#ctx0" brushRef="#br0">149 1 3203,'0'0'10549,"-16"2"-5707,11 7-4652,1 1 0,0 0 1,1 0-1,0 0 0,1 0 1,0 0-1,0 1 0,1 16 1,-3 8 637,-12 47-4,-3 0-1,-39 103 1,52-162-772,3-15 1412,3-24-588,1 7-869,1 0-1,0 1 1,0-1 0,0 1-1,1 0 1,1 0 0,-1 0-1,1 0 1,1 1 0,-1-1-1,7-7 1,28-11-4945,-32 16 4161,0 0 1,-1 0-1,0 0 0,-1-1 0,0 1 1,-1-1-1,0-1 0,5-21 1,17-44-7523,-18 60 3441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31.555"/>
    </inkml:context>
    <inkml:brush xml:id="br0">
      <inkml:brushProperty name="width" value="0.025" units="cm"/>
      <inkml:brushProperty name="height" value="0.025" units="cm"/>
    </inkml:brush>
  </inkml:definitions>
  <inkml:trace contextRef="#ctx0" brushRef="#br0">211 112 4548,'0'0'6914,"0"-9"-4699,1-17-983,2-33 3718,-24 80-4133,9 5-799,2 0 1,1 1 0,1 0-1,1 1 1,-3 30 0,1 18 407,-28 107 1,26-143 960,-2 0-1,-21 44 0,34-83-1363,0-1 0,0 1 0,0-1 0,0 1 0,-1-1-1,1 1 1,0-1 0,0 1 0,0-1 0,0 0 0,-1 1 0,1-1-1,0 1 1,0-1 0,-1 1 0,1-1 0,0 0 0,-1 1 0,1-1-1,0 0 1,-1 1 0,1-1 0,0 0 0,-1 1 0,1-1-1,-1 0 1,1 0 0,-1 0 0,1 1 0,-1-1 0,1 0 0,-1 0-1,1 0 1,-1 0 0,1 0 0,-1 0 0,1 0 0,-1 0-1,1 0 1,-1 0 0,1 0 0,0 0 0,-1 0 0,1-1 0,-1 1-1,1 0 1,-1 0 0,1 0 0,-1-1 0,1 1 0,0 0-1,-1-1 1,1 1 0,-1 0 0,1-1 0,0 1 0,-1 0 0,1-1-1,0 1 1,0-1 0,-1 1 0,1 0 0,0-1 0,0 1-1,0-1 1,-1 0 0,-9-34 806,10 9-788,1 0 0,2 0 1,0 0-1,2 0 0,1 1 0,1 0 1,1 0-1,14-28 0,14-23-64,54-82 1,-81 142 15,0 1 1,2 0 0,0 1 0,1 0 0,16-15 0,-26 26-7,1 1 0,-1-1 0,1 1 0,0 0 0,0 0 0,0 0 0,1 1 0,-1-1 0,0 1 0,1-1 0,-1 1 0,1 0 0,-1 0 0,1 1 0,-1-1 0,1 1 1,-1 0-1,1 0 0,0 0 0,-1 0 0,1 1 0,-1-1 0,1 1 0,-1 0 0,1 0 0,-1 0 0,1 1 0,-1-1 0,0 1 0,0-1 0,0 1 0,6 5 0,-5-4-9,-1 0 1,1 0-1,-1 1 0,0 0 1,0-1-1,0 1 0,-1 0 1,1 0-1,-1 1 0,0-1 1,0 0-1,-1 1 0,1-1 1,-1 1-1,0 0 0,0-1 1,0 1-1,-1 0 0,0 0 0,1 0 1,-2-1-1,0 8 0,0-6 53,0 0-1,-1-1 1,1 1-1,-1 0 0,0 0 1,-1-1-1,0 1 0,0-1 1,0 0-1,0 0 1,-1 0-1,0 0 0,0-1 1,0 1-1,0-1 0,-1 0 1,-6 4-1,-4 2 127,-2-1-1,1-1 1,-1 0 0,0-1-1,-1-1 1,1 0-1,-1-2 1,0 0 0,-1-1-1,1 0 1,-21-1-1,37-2-165,0 0 1,1 0-1,-1 0 0,0 0 0,1 0 0,-1 0 0,0-1 1,0 1-1,1-1 0,-1 1 0,1-1 0,-1 1 0,0-1 0,1 0 1,-1 0-1,1 0 0,0 0 0,-1 0 0,1 0 0,0 0 0,-1 0 1,1-1-1,0 1 0,0 0 0,0-1 0,0 1 0,0-1 0,1 1 1,-1-1-1,0 0 0,1 1 0,-2-4 0,2 2-152,0 1 0,0-1 0,0 0 0,1 0 0,-1 1 0,0-1 0,1 0 0,0 1 0,0-1 0,-1 0 0,2 1 0,-1-1 0,0 1 0,0 0 0,1-1 0,-1 1 0,1 0 0,0 0 1,0 0-1,2-2 0,7-6-1597,1 1 1,1 1 0,-1 0 0,1 1 0,1 0 0,21-7 0,7-1-3731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31.901"/>
    </inkml:context>
    <inkml:brush xml:id="br0">
      <inkml:brushProperty name="width" value="0.025" units="cm"/>
      <inkml:brushProperty name="height" value="0.025" units="cm"/>
    </inkml:brush>
  </inkml:definitions>
  <inkml:trace contextRef="#ctx0" brushRef="#br0">124 38 6919,'0'0'17520,"-10"0"-16943,5 0-496,1 0 0,-1 1 0,0-1 1,0 1-1,1 0 0,-1 1 0,1-1 0,-1 1 1,1 0-1,0 0 0,-1 0 0,1 1 1,0-1-1,0 1 0,1 0 0,-1 0 0,1 1 1,-1-1-1,1 1 0,0-1 0,0 1 1,1 0-1,-1 0 0,1 0 0,0 1 0,0-1 1,-2 7-1,3-8-35,-1 0 1,1 0 0,0 0 0,0 0-1,0 0 1,0 0 0,1 0-1,0 0 1,-1 1 0,1-1-1,0 0 1,0 0 0,1 0-1,-1 0 1,2 5 0,-1-6-33,0 0 1,0-1-1,0 1 1,0-1 0,1 0-1,-1 1 1,1-1-1,-1 0 1,1 0 0,-1 0-1,1 0 1,0 0-1,-1 0 1,1-1 0,0 1-1,0 0 1,-1-1-1,1 0 1,0 1 0,0-1-1,0 0 1,0 0-1,0 0 1,-1 0 0,4 0-1,3-1 15,0 0 1,-1 0-1,1-1 0,0 0 0,-1 0 1,1-1-1,-1 0 0,0 0 0,0-1 1,0 0-1,-1 0 0,1-1 0,-1 1 1,11-12-1,-7 6-5,0-1 1,-1 1 0,0-2-1,-1 1 1,0-1-1,-1-1 1,9-17-1,-11 8 31,-5 21-59,-1 1-1,1 0 1,0 0 0,0-1 0,0 1 0,0 0 0,0 0 0,0 0-1,0-1 1,-1 1 0,1 0 0,0 0 0,0 0 0,0 0 0,0-1-1,-1 1 1,1 0 0,0 0 0,0 0 0,-1 0 0,1 0 0,0 0-1,0 0 1,0 0 0,-1 0 0,1 0 0,0 0 0,0 0 0,-1 0 0,1 0-1,0 0 1,0 0 0,-1 0 0,1 0 0,0 0 0,0 0 0,0 0-1,-1 0 1,1 0 0,0 0 0,-1 0 0,-2 2-21,1 0 0,-1-1 0,0 1 0,1 0 0,-1 0 0,1 0 0,0 1 0,0-1 0,0 0-1,-2 4 1,-2 2 7,0 1 0,1 0 0,1 0 0,-1 0 0,2 1 0,-1-1 0,1 1 0,0 0 0,1 0 0,1 0 0,-1 0 0,1 20 0,2-28-106,-1 1 0,1-1 0,0 0-1,-1 0 1,1 0 0,0 0 0,0 0 0,1 0 0,-1 0 0,0-1 0,1 1 0,-1 0 0,1-1 0,-1 1 0,1-1 0,0 1 0,-1-1 0,1 0 0,0 0 0,0 0 0,0 0 0,0 0 0,0 0 0,0 0 0,1-1 0,-1 1 0,0-1 0,0 1 0,4-1 0,3 1-800,0 0 1,1-1-1,-1 0 1,0 0-1,0-1 1,11-2-1,19-10-4980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32.232"/>
    </inkml:context>
    <inkml:brush xml:id="br0">
      <inkml:brushProperty name="width" value="0.025" units="cm"/>
      <inkml:brushProperty name="height" value="0.025" units="cm"/>
    </inkml:brush>
  </inkml:definitions>
  <inkml:trace contextRef="#ctx0" brushRef="#br0">57 0 10154,'0'0'14637,"-51"38"-14316,49-8-193,-2-1-96,4 1 0,0-1-1025,0-3-2466,0-6-4068</inkml:trace>
  <inkml:trace contextRef="#ctx0" brushRef="#br0" timeOffset="1">45 422 15791,'0'0'4612,"-22"67"-2306,19-48-576,-1 1-1474,2-1-256,-1-7-2338,1-3-6406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1.492"/>
    </inkml:context>
    <inkml:brush xml:id="br0">
      <inkml:brushProperty name="width" value="0.025" units="cm"/>
      <inkml:brushProperty name="height" value="0.025" units="cm"/>
    </inkml:brush>
  </inkml:definitions>
  <inkml:trace contextRef="#ctx0" brushRef="#br0">44 1 12844,'0'0'1986,"-16"50"448,5-23-864,0-4-641,6-2-513,5-2-288,0-10-160,12-7-320,13-2-1794,-2-6-449,1-15-1793,-3-8-5349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43.430"/>
    </inkml:context>
    <inkml:brush xml:id="br0">
      <inkml:brushProperty name="width" value="0.025" units="cm"/>
      <inkml:brushProperty name="height" value="0.025" units="cm"/>
    </inkml:brush>
  </inkml:definitions>
  <inkml:trace contextRef="#ctx0" brushRef="#br0">425 72 8872,'0'0'4960,"-3"-9"-2446,2 5-2327,0 1-1,-1-1 1,1 1-1,-1 0 1,1-1-1,-1 1 1,0 0-1,-1 0 1,1 0-1,0 0 1,-1 0-1,0 1 1,0-1-1,-4-2 1,3 2-57,-1 1-1,1 1 1,0-1 0,-1 1 0,1 0 0,-1 0 0,1 0 0,-1 0 0,0 1 0,1 0-1,-1 0 1,0 0 0,1 0 0,-8 3 0,0-1-32,1 2 0,-1 0 0,1 0 1,0 1-1,1 1 0,-1-1 0,1 2 0,0-1 0,1 2 0,0-1 0,0 1 1,-15 17-1,4-1 253,0 0 0,2 1 0,-26 49 0,33-52-129,1 0 0,1 0 1,1 1-1,-6 27 0,11-36-154,1 0 0,0 0 1,1 0-1,0 0 0,1 1 0,1-1 0,0 0 0,4 20 0,-2-27-43,0-1 1,0 0-1,0 0 0,1 0 0,-1 0 1,1 0-1,1-1 0,-1 0 1,1 1-1,0-2 0,0 1 0,1-1 1,-1 1-1,1-1 0,0-1 0,0 1 1,0-1-1,0 0 0,1-1 1,-1 0-1,1 0 0,0 0 0,0 0 1,-1-1-1,1 0 0,0-1 0,0 0 1,0 0-1,13-2 0,-18 2-16,0 0 1,0-1-1,0 0 0,0 1 0,0-1 0,0 0 0,0 0 1,0 0-1,0 0 0,-1-1 0,1 1 0,0 0 1,-1-1-1,1 1 0,-1-1 0,1 0 0,-1 1 1,0-1-1,0 0 0,0 0 0,0 0 0,1-2 0,-1 1 50,0-1 0,0 0 0,0 1 0,-1-1 0,1 0 0,-1 0 0,0 0 0,-1 0 0,1 1 0,0-1 0,-3-6 0,2 5 50,-1-1-1,0 1 1,0 0 0,0-1 0,-1 1-1,1 0 1,-6-6 0,7 9-72,-1 0-1,1 1 1,0-1 0,-1 1 0,1-1 0,-1 1-1,1 0 1,-1 0 0,1-1 0,-1 1 0,0 0-1,0 0 1,0 1 0,0-1 0,1 0 0,-1 1-1,0-1 1,-3 0 0,21 1-50,0-1-1,0-1 1,0-1 0,0 0-1,30-10 1,71-40-589,-112 51 595,-13 34 130,-1-10 56,0 1 0,2-1 1,1 1-1,1 1 0,0-1 0,-1 43 1,6-63-181,1-1 0,-1 1 0,1-1 1,0 1-1,-1-1 0,1 1 0,1-1 1,-1 1-1,0-1 0,0 0 0,1 0 1,-1 0-1,1 0 0,0 0 0,2 3 1,-3-5-114,0 1-1,0 0 1,0-1 0,0 1 0,0-1 0,-1 1 0,1-1 0,0 1 0,0-1-1,0 0 1,0 1 0,0-1 0,1 0 0,-1 0 0,0 0 0,2 0 0,-2 0-171,0 0-1,0 0 1,0-1 0,0 1 0,0-1 0,-1 1 0,1-1 0,0 1 0,0-1 0,0 0 0,0 1 0,-1-1 0,1 0 0,0 0 0,-1 1 0,1-1 0,0 0-1,-1 0 1,1 0 0,0-2 0,5-19-8715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44.114"/>
    </inkml:context>
    <inkml:brush xml:id="br0">
      <inkml:brushProperty name="width" value="0.025" units="cm"/>
      <inkml:brushProperty name="height" value="0.025" units="cm"/>
    </inkml:brush>
  </inkml:definitions>
  <inkml:trace contextRef="#ctx0" brushRef="#br0">1 69 11403,'0'0'4607,"3"9"-3086,-1-3-1322,-1-3-61,-1-1 0,1 1 0,0 0 0,0-1 0,0 1 0,1-1 0,-1 0 0,0 1 0,1-1 0,0 0 0,-1 0 0,1 1 0,0-1 0,0-1 0,0 1 0,1 0 0,-1 0-1,0-1 1,0 0 0,1 1 0,-1-1 0,1 0 0,0 0 0,-1 0 0,1 0 0,5 0 0,-3 0 16,0-1 0,1 0 1,-1 0-1,0 0 0,0-1 0,1 0 0,-1 0 1,0 0-1,0-1 0,0 1 0,0-1 0,0-1 1,0 1-1,-1 0 0,1-1 0,-1 0 0,0 0 1,0-1-1,0 1 0,0-1 0,0 0 0,-1 0 1,1 0-1,-1 0 0,0-1 0,-1 1 0,1-1 1,-1 0-1,0 1 0,0-1 0,0 0 0,-1 0 1,1-1-1,0-9 0,-2 14-134,0 0 1,0 0-1,-1-1 0,1 1 0,0 0 1,-1 0-1,1 0 0,0 0 1,-1 0-1,1 0 0,-1 0 0,0 1 1,1-1-1,-1 0 0,0 0 0,1 0 1,-1 0-1,0 1 0,0-1 1,0 0-1,0 1 0,0-1 0,0 1 1,0-1-1,0 1 0,0-1 0,0 1 1,0 0-1,0 0 0,0-1 1,0 1-1,0 0 0,0 0 0,0 0 1,0 0-1,0 0 0,-1 0 1,1 0-1,-1 1 0,-2-1-22,0 1-1,0 0 1,0-1 0,0 1-1,0 1 1,0-1-1,1 0 1,-1 1 0,0 0-1,-4 3 1,0 3-8,0 1 1,0 0 0,1 0-1,0 0 1,1 1-1,0 0 1,1 0-1,0 1 1,0 0 0,1 0-1,1 0 1,0 0-1,0 0 1,1 1-1,0-1 1,1 23 0,0-32 4,1 0 0,1 0 0,-1 0-1,0 0 1,0 0 0,1 0 0,-1 0 0,1 0 0,0 0 0,0 0 0,-1 0 0,1-1 0,0 1 0,0 0 0,1 0 0,-1-1 0,0 1 0,1-1 0,-1 1 0,1-1 0,1 2 0,1-1 1,0 0 0,-1 0 0,1-1 0,0 1 0,0-1 0,0 0 0,0 0 0,0 0 0,0-1 0,5 1 0,8-1-379,0-1-1,0 0 1,0-1 0,20-6-1,44-18-4228,-4-11-4058,-29 10 295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44.474"/>
    </inkml:context>
    <inkml:brush xml:id="br0">
      <inkml:brushProperty name="width" value="0.025" units="cm"/>
      <inkml:brushProperty name="height" value="0.025" units="cm"/>
    </inkml:brush>
  </inkml:definitions>
  <inkml:trace contextRef="#ctx0" brushRef="#br0">203 168 14061,'0'0'3054,"-11"-2"-892,4 1-2002,-1 1 0,1-1-1,0 1 1,0 0 0,0 1 0,0 0 0,0 0-1,0 0 1,0 1 0,0 0 0,1 0 0,-1 1 0,1 0-1,-1 0 1,-11 8 0,9-4 190,1 1 1,0-1-1,0 1 1,-10 15-1,16-21-293,0 1 0,0-1 0,0 1 0,1 0 0,-1-1 0,1 1 0,0 0 0,0 0 0,0 0 0,0 0 0,0 0 0,1 0 0,-1 0 0,1 1 0,0-1 0,0 0 0,0 0 0,0 0 0,1 0 0,-1 0 0,2 3 0,-1-4-37,1 0 0,0-1 0,-1 1 0,1-1 0,0 1 0,0-1 0,0 0 0,0 0 0,0 0 0,0 0 0,1 0 1,-1 0-1,0-1 0,0 1 0,1-1 0,-1 1 0,0-1 0,1 0 0,-1 0 0,0 0 0,1 0 0,3-1 1,54-9 296,-45 4-284,0-1-1,0 0 1,-1-1 0,0 0 0,0-2-1,-1 1 1,0-2 0,14-14 0,-10 6-10,0 0 0,-1 0 0,-1-2 1,20-35-1,-31 47 2,1 1 0,-1 0 0,-1-1 0,0 0 0,0 0-1,-1 0 1,0 0 0,2-18 0,-13 32 477,-1 8-473,0 1 0,1 1 0,1-1 1,0 1-1,-8 25 0,-23 84 821,36-114-691,1 0 1,0-1-1,0 1 1,1 0-1,1 0 1,0 14-1,1-20-408,-1 0 0,1 0 0,0 0-1,0 0 1,1-1 0,-1 1 0,4 6 0,-2-7-964,-1 0 1,0 1 0,1-1 0,0 0 0,0-1-1,0 1 1,0 0 0,6 3 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44.867"/>
    </inkml:context>
    <inkml:brush xml:id="br0">
      <inkml:brushProperty name="width" value="0.025" units="cm"/>
      <inkml:brushProperty name="height" value="0.025" units="cm"/>
    </inkml:brush>
  </inkml:definitions>
  <inkml:trace contextRef="#ctx0" brushRef="#br0">46 1 12812,'0'0'8771,"-3"8"-8328,-5 13-51,2 1 1,0 0-1,2 1 0,-4 38 1,2 107 553,5-80-752,0-64-205,-1-8-467,2 0 0,0 0 1,4 28-1,-4-43 228,0 0 0,1 1 1,-1-1-1,0 0 0,1 0 1,-1 0-1,1 0 0,-1 0 0,1-1 1,-1 1-1,1 0 0,0 0 0,0 0 1,-1 0-1,1-1 0,0 1 0,0 0 1,0 0-1,0-1 0,0 1 0,0-1 1,0 1-1,0-1 0,0 0 1,0 1-1,0-1 0,0 0 0,0 1 1,0-1-1,0 0 0,2 0 0,17 0-10224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45.659"/>
    </inkml:context>
    <inkml:brush xml:id="br0">
      <inkml:brushProperty name="width" value="0.025" units="cm"/>
      <inkml:brushProperty name="height" value="0.025" units="cm"/>
    </inkml:brush>
  </inkml:definitions>
  <inkml:trace contextRef="#ctx0" brushRef="#br0">1 0 5765,'0'0'16080,"0"9"-15098,4 105 908,-3-112-1874,-1-1 0,1 0 1,-1 0-1,1 0 1,-1 1-1,1-1 0,0 0 1,0 0-1,0 0 0,-1 0 1,1 0-1,0 0 1,0 0-1,0-1 0,1 1 1,-1 0-1,0 0 0,0-1 1,0 1-1,1-1 0,-1 1 1,0-1-1,0 1 1,1-1-1,-1 0 0,0 0 1,1 0-1,-1 0 0,0 0 1,1 0-1,-1 0 1,0 0-1,1 0 0,-1 0 1,0-1-1,1 1 0,-1-1 1,0 1-1,2-2 0,5 0 76,1-1-1,-1 0 0,0 0 0,12-8 0,53-45 79,-8 6-94,-65 50-75,1 0 0,-1-1 1,0 1-1,0 0 1,0 0-1,1 0 1,-1 0-1,0 0 0,0 0 1,0 0-1,1 0 1,-1 0-1,0 0 0,0 0 1,1 0-1,-1 0 1,0 0-1,0 0 0,1 0 1,-1 0-1,0 0 1,0 0-1,0 0 0,1 0 1,-1 0-1,0 0 1,0 0-1,0 0 0,1 1 1,-1-1-1,0 0 1,0 0-1,0 0 0,1 0 1,-1 1-1,0-1 1,0 0-1,0 0 0,0 0 1,0 1-1,0-1 1,1 0-1,-1 0 0,4 18 148,-3 28 192,-1-33-262,-1-11-65,1 0-1,0 0 1,1 0 0,-1-1 0,0 1 0,0 0 0,1 0 0,-1 0 0,1 0 0,0-1 0,-1 1 0,1 0 0,0 0 0,0-1-1,0 1 1,0-1 0,1 1 0,-1-1 0,0 1 0,1-1 0,-1 0 0,0 0 0,4 2 0,-3-2 12,1 0-1,0 0 1,0 0 0,0-1 0,0 0 0,0 1 0,0-1-1,0 0 1,0 0 0,0-1 0,0 1 0,0-1 0,4-1-1,11-4 44,-1 0 0,0-2 0,29-17 0,-40 21-106,-4 3 0,-1 0 1,0 1-1,0-1 0,1 0 1,-1 0-1,0 1 1,1-1-1,-1 0 0,1 1 1,-1-1-1,1 1 1,-1 0-1,1 0 1,-1-1-1,1 1 0,1 0 1,0 17-1524,-4-15 1216,1 1 0,0 0 0,0-1 1,0 1-1,0 0 0,1-1 1,-1 1-1,1-1 0,-1 1 1,2 3-1,-1-5 44,0 0 1,-1-1-1,1 1 1,0 0-1,0-1 1,-1 1-1,1-1 1,0 1 0,0-1-1,0 0 1,0 1-1,-1-1 1,1 0-1,0 0 1,0 1-1,0-1 1,0 0-1,0 0 1,0 0-1,0 0 1,0 0-1,1-1 1,0 1-228,15 0-6461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46.190"/>
    </inkml:context>
    <inkml:brush xml:id="br0">
      <inkml:brushProperty name="width" value="0.025" units="cm"/>
      <inkml:brushProperty name="height" value="0.025" units="cm"/>
    </inkml:brush>
  </inkml:definitions>
  <inkml:trace contextRef="#ctx0" brushRef="#br0">94 45 609,'0'0'21220,"0"-5"-21146,0 3-73,0 1-1,0-1 0,0 1 0,0-1 0,0 1 1,0-1-1,-1 1 0,1-1 0,0 1 0,-1-1 1,1 1-1,-1 0 0,0-1 0,1 1 1,-1 0-1,0-1 0,0 1 0,0 0 0,0 0 1,0 0-1,0 0 0,0 0 0,0 0 0,-1 0 1,1 0-1,0 0 0,0 1 0,-1-1 0,1 0 1,-1 1-1,1-1 0,0 1 0,-1 0 1,1-1-1,-1 1 0,1 0 0,-1 0 0,1 0 1,-1 0-1,1 0 0,-1 0 0,1 0 0,-1 1 1,1-1-1,-1 0 0,1 1 0,-1-1 0,1 1 1,0 0-1,-3 1 0,2-1-9,-1 1-1,0-1 1,1 1 0,-1 0-1,1 0 1,0 1 0,-1-1-1,1 0 1,0 1 0,0-1-1,1 1 1,-1 0 0,0 0-1,1-1 1,0 1 0,0 0-1,0 0 1,0 0 0,0 0-1,0 1 1,1-1 0,-1 5-1,1-6 10,-1 0 0,1 1-1,0-1 1,0 0 0,0 1 0,0-1-1,1 0 1,-1 1 0,1-1-1,-1 0 1,1 0 0,0 1-1,-1-1 1,1 0 0,1 0 0,-1 0-1,0 0 1,0 0 0,1 0-1,-1 0 1,1-1 0,-1 1 0,1-1-1,0 1 1,0-1 0,0 1-1,-1-1 1,1 0 0,1 0-1,-1 0 1,2 1 0,4 0 16,0-1 0,0 0 0,-1 0-1,1-1 1,0 0 0,0-1 0,0 1 0,0-2 0,0 1 0,0-1 0,0 0 0,14-6 0,-3-1 448,-1-1 1,1 0 0,28-23 0,-47 33-442,0-1 0,0 1 0,1 0 0,-1 0-1,0 0 1,0 0 0,0 0 0,1-1 0,-1 1 0,0 0 0,0 0 0,0 0 0,1 0 0,-1 0 0,0 0 0,0 0 0,1 0 0,-1 0 0,0 0-1,0 0 1,1 0 0,-1 0 0,0 0 0,0 0 0,1 0 0,-1 0 0,0 0 0,0 0 0,1 0 0,-1 0 0,0 0 0,0 1 0,1-1 0,-1 0-1,0 0 1,0 0 0,0 0 0,0 0 0,1 1 0,-1-1 0,0 0 0,0 0 0,0 0 0,0 1 0,0-1 0,1 0 0,-1 0 0,0 1 0,0-1-1,0 0 1,0 0 0,0 1 0,0-1 0,0 0 0,0 0 0,0 1 0,0-1 0,0 0 0,0 1 0,1 26 443,-2-25-436,1 0 0,0 0 0,-1 1 1,1-1-1,0 0 0,0 0 0,1 0 1,-1 1-1,0-1 0,1 0 0,-1 0 1,1 0-1,0 0 0,0 0 0,-1 0 1,1 0-1,2 2 0,4-3 29,1 0 0,-1-1 0,1 0 0,-1 0-1,1-1 1,-1 1 0,0-2 0,1 1 0,-1-1 0,0 0 0,0-1 0,0 1 0,0-2-1,0 1 1,10-8 0,-8 6-81,0 1 0,0-1-1,0 2 1,0-1 0,0 1 0,1 1 0,0-1-1,15 0 1,-1 25-69,8-21-2743,-15-5-2195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47.286"/>
    </inkml:context>
    <inkml:brush xml:id="br0">
      <inkml:brushProperty name="width" value="0.025" units="cm"/>
      <inkml:brushProperty name="height" value="0.025" units="cm"/>
    </inkml:brush>
  </inkml:definitions>
  <inkml:trace contextRef="#ctx0" brushRef="#br0">149 55 13293,'0'0'10746,"-8"-6"-9716,6 4-1008,0 0 1,0 0-1,0 1 0,0-1 0,-1 1 1,1-1-1,-1 1 0,1 0 0,-1 0 0,1 0 1,-1 0-1,0 0 0,1 1 0,-1-1 1,0 1-1,1 0 0,-1 0 0,0 0 1,0 0-1,1 0 0,-1 0 0,0 1 1,1 0-1,-1-1 0,0 1 0,1 0 1,-1 0-1,1 0 0,-1 1 0,1-1 1,0 0-1,-1 1 0,1 0 0,0 0 1,-2 2-1,-1-1 44,0 1 0,1 0 1,0 0-1,-1 1 0,1-1 1,1 1-1,-1 0 0,1 0 0,0 1 1,0-1-1,-4 11 0,7-16-63,0 1 0,0-1 1,1 0-1,-1 1 0,0-1 0,0 1 0,1-1 0,-1 1 0,0-1 0,1 1 0,-1-1 0,0 0 0,1 1 1,-1-1-1,0 0 0,1 1 0,-1-1 0,1 0 0,-1 0 0,1 1 0,-1-1 0,1 0 0,-1 0 1,1 0-1,-1 0 0,1 0 0,-1 1 0,1-1 0,-1 0 0,1 0 0,-1 0 0,1 0 0,-1-1 0,1 1 1,-1 0-1,1 0 0,-1 0 0,1 0 0,-1 0 0,1-1 0,-1 1 0,1 0 0,25-7 185,-15 0-161,0 1 0,0-1 0,-1-1 0,12-11 0,18-14-82,-40 33 40,1-1 1,-1 1-1,0 0 1,1 0-1,-1 0 1,1-1-1,-1 1 1,1 0-1,-1 0 1,1 0-1,-1 0 1,1 0-1,-1 0 1,1 0-1,-1 0 1,1 0-1,-1 0 1,1 0-1,-1 0 1,0 0-1,1 0 1,-1 0-1,1 0 1,-1 1-1,1-1 1,-1 0-1,1 0 1,-1 1-1,0-1 1,1 0-1,-1 1 1,0-1-1,1 0 1,-1 1-1,0-1 1,1 0-1,-1 1 1,0-1-1,0 1 1,1-1-1,-1 0 1,0 1-1,0-1 1,0 1-1,0-1 1,1 1-1,-1-1 1,0 1 0,0-1-1,0 1 1,0-1-1,0 1 1,0-1-1,0 1 1,-1-1-1,1 1 1,1 41 35,-1-29-49,1 7 25,-1 299 219,0-312-200,-1-1 0,1 1-1,-2-1 1,1 0-1,-1 1 1,0-1 0,0 0-1,-1 0 1,0 0-1,0-1 1,-5 8-1,7-11 1,-1 1 0,-1-1-1,1 0 1,0 1-1,-1-1 1,1 0 0,-1-1-1,1 1 1,-1 0-1,0-1 1,0 1-1,0-1 1,1 0 0,-1 0-1,-1 0 1,1-1-1,0 1 1,0-1-1,0 1 1,0-1 0,0 0-1,0 0 1,-1 0-1,-4-2 1,6 1-7,-1 0 0,1 0 0,0 0 0,0 0 0,0 0 0,0 0 0,0-1 0,0 1 0,0-1 0,1 0 0,-1 0 0,0 1 0,1-1 0,0 0 0,-1 0 0,1 0 0,0 0 0,0-1 0,0 1 0,0 0 0,0 0 0,1-1 0,-1 1 0,1 0 0,-1-1 0,1 1 0,0-1 0,0 1 0,0-1 0,1-3 0,-1-2-15,0-1 0,1 0 0,0 1-1,1-1 1,0 1 0,0-1 0,6-11-1,9-9-33,1 1 1,2 0-1,1 2 0,1 0 0,2 1 0,28-23 0,-13 11 27,40-50 1,-76 83-3,0 1 0,0-1-1,-1 0 1,1 0 0,-1 0 0,0 0-1,0-1 1,-1 1 0,1-1 0,-1 1-1,0-1 1,0 1 0,0-7 0,0 10 8,-1 1 0,0 0 1,0-1-1,0 1 1,-1 0-1,1-1 0,0 1 1,0-1-1,0 1 0,0 0 1,0-1-1,0 1 1,0 0-1,-1-1 0,1 1 1,0 0-1,0-1 1,0 1-1,-1 0 0,1 0 1,0-1-1,0 1 0,-1 0 1,1 0-1,0 0 1,-1-1-1,1 1 0,0 0 1,-1 0-1,1 0 1,0 0-1,-1-1 0,1 1 1,0 0-1,-1 0 0,1 0 1,-18 4-141,-13 13 15,-9 27 7,39-42 125,-1 0-1,1 0 0,-1 0 1,1 1-1,0-1 1,0 0-1,0 0 0,0 1 1,1-1-1,-1 0 0,0 1 1,1-1-1,0 1 1,0-1-1,-1 1 0,2-1 1,-1 1-1,0-1 1,0 1-1,1-1 0,0 4 1,0-5 7,0 0 1,0 0-1,0 0 0,0 0 1,0-1-1,0 1 1,0 0-1,0-1 1,0 1-1,0-1 1,0 1-1,0-1 0,0 1 1,1-1-1,-1 0 1,0 1-1,0-1 1,1 0-1,-1 0 1,2 0-1,31-1 144,-24 1-122,8-2-12,0-1 1,0 0-1,0-2 1,0 0-1,-1-1 0,23-11 1,47-14 15,-87 31-21,1 0 0,-1-1 1,1 1-1,-1 0 0,1 0 0,-1 0 1,1-1-1,0 1 0,-1 0 1,1 0-1,-1 0 0,1 0 0,-1 0 1,1 0-1,-1 0 0,1 0 0,-1 0 1,1 0-1,0 0 0,-1 1 1,1-1-1,-1 0 0,1 0 0,-1 0 1,1 1-1,-1-1 0,1 0 1,-1 1-1,0-1 0,1 0 0,-1 1 1,1-1-1,-1 1 0,0-1 0,1 0 1,-1 1-1,0-1 0,1 1 1,-1-1-1,0 1 0,0-1 0,0 1 1,1-1-1,-1 1 0,0 0 0,0-1 1,0 1-1,0-1 0,0 1 1,0-1-1,0 1 0,0-1 0,0 1 1,0-1-1,0 1 0,-1 0 0,1-1 1,0 1-1,0-1 0,0 1 1,-1-1-1,1 1 0,-1 0 0,1-1 5,0 1-1,-1 0 0,1-1 1,0 1-1,0 0 0,-1 0 0,1-1 1,0 1-1,0 0 0,0 0 0,0 0 1,0-1-1,0 1 0,0 0 1,0 0-1,0-1 0,1 1 0,-1 0 1,0 0-1,0-1 0,1 1 0,-1 0 1,0-1-1,1 1 0,-1 0 1,1-1-1,-1 1 0,1-1 0,-1 1 1,1 0-1,-1-1 0,1 1 0,0-1 1,-1 0-1,1 1 0,0-1 1,1 1-1,5 0 32,-1-1 0,1 0 0,0 0 0,0-1 0,0 0 0,0 0 0,-1 0 0,1-1 0,-1 0 0,1-1 0,-1 1 0,10-6 0,-10 5-126,1 0 0,0 0 0,0 0 1,0 1-1,0 0 0,0 0 0,1 1 0,-1 0 0,13 0 0,-19 2 82,0 0-1,-1 0 1,1 0 0,0 0-1,-1 0 1,1 0 0,-1 0 0,1 0-1,-1 0 1,0 0 0,1 0-1,-1 1 1,0-1 0,0 0-1,0 0 1,0 0 0,0 0 0,0 1-1,0-1 1,-1 2 0,1 12-3400,0-7-4352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49.084"/>
    </inkml:context>
    <inkml:brush xml:id="br0">
      <inkml:brushProperty name="width" value="0.025" units="cm"/>
      <inkml:brushProperty name="height" value="0.025" units="cm"/>
    </inkml:brush>
  </inkml:definitions>
  <inkml:trace contextRef="#ctx0" brushRef="#br0">36 291 6054,'0'-2'503,"-2"-30"8984,-3 23-4574,-5 17-2717,6 2-1984,1-1 0,0 0 1,0 1-1,1-1 0,1 1 1,-1 0-1,2-1 1,-1 1-1,3 18 0,-2-9 56,0-18-250,0 0-1,0 0 0,0 0 1,1 0-1,-1 0 1,0 0-1,1 0 1,-1 0-1,0 0 0,1-1 1,-1 1-1,1 0 1,-1 0-1,1 0 1,0 0-1,-1-1 0,1 1 1,0 0-1,-1-1 1,1 1-1,0-1 1,0 1-1,0-1 0,0 1 1,0-1-1,-1 1 1,1-1-1,0 0 1,0 1-1,0-1 0,0 0 1,0 0-1,0 0 1,0 0-1,0 0 1,0 0-1,0 0 0,0 0 1,0 0-1,0 0 1,0-1-1,0 1 1,0 0-1,1-1 0,4-1 63,0 1-1,0-1 1,0 0-1,-1-1 0,1 1 1,6-5-1,22-18 57,37-36-1,-8 7-48,-63 54-94,0 0 0,0 0 1,0 0-1,0 0 1,0-1-1,0 1 0,0 0 1,1 0-1,-1 0 0,0 0 1,0 0-1,0-1 0,0 1 1,1 0-1,-1 0 0,0 0 1,0 0-1,0 0 0,0 0 1,1 0-1,-1 0 0,0 0 1,0 0-1,0 0 1,1 0-1,-1 0 0,0 0 1,0 0-1,0 0 0,1 0 1,-1 0-1,0 0 0,0 0 1,0 0-1,1 0 0,-1 0 1,0 0-1,0 0 0,0 1 1,0-1-1,1 0 0,-1 0 1,0 0-1,0 0 1,0 0-1,0 1 0,0-1 1,0 0-1,1 0 0,-1 0 1,0 0-1,0 1 0,0-1 1,0 0-1,0 0 0,0 1 1,0 17-85,-8 20 182,3-24-74,2-8 26,1-1-1,0 1 1,0 0-1,1 0 1,0 0-1,-1 7 1,3-13-31,-1 1-1,0-1 1,1 1 0,-1-1 0,1 1 0,-1-1 0,1 1 0,-1-1 0,1 0-1,-1 0 1,1 1 0,-1-1 0,1 0 0,-1 0 0,1 1 0,0-1-1,-1 0 1,1 0 0,-1 0 0,1 0 0,0 0 0,-1 0 0,1 0 0,0 0-1,-1 0 1,1 0 0,-1 0 0,1 0 0,0-1 0,-1 1 0,1 0 0,-1 0-1,1-1 1,-1 1 0,2-1 0,22-8 175,0-6-127,0-2 1,30-28 0,-19 15-14,-44 69-522,8-36 477,-1 0-1,1 1 1,0-1-1,0 0 1,0 0 0,0 1-1,1-1 1,-1 0-1,1 1 1,0-1 0,0 1-1,0-1 1,1 5-1,0-6 11,0-1 1,-1 0-1,1 0 0,0 0 0,0 0 0,0 0 0,0 0 0,0 0 0,1 0 0,-1 0 0,0 0 0,0-1 0,0 1 0,1 0 0,-1-1 0,0 1 0,1-1 1,-1 0-1,1 1 0,-1-1 0,0 0 0,1 0 0,-1 0 0,1 0 0,-1 0 0,1 0 0,-1 0 0,0 0 0,1-1 0,-1 1 0,1 0 0,-1-1 0,2-1 0,9-2 29,0-2-1,-1 0 1,0 0-1,-1-1 1,1 0-1,-1-1 0,-1 0 1,1 0-1,-1-1 1,-1-1-1,0 1 1,0-1-1,11-20 0,-28 48-236,4-8 218,1 0 0,-1 0 1,2 0-1,-4 14 0,7-23-13,0-1 0,1 1 0,-1 0 0,0-1 0,0 1-1,1-1 1,-1 1 0,0 0 0,1-1 0,-1 1 0,1-1 0,-1 1 0,1-1 0,-1 1 0,1-1 0,-1 1-1,1-1 1,-1 0 0,1 1 0,0-1 0,-1 0 0,1 0 0,0 1 0,-1-1 0,1 0 0,0 0 0,-1 0 0,1 0-1,0 0 1,-1 0 0,1 0 0,0 0 0,-1 0 0,1 0 0,0 0 0,-1 0 0,1 0 0,0 0 0,-1-1-1,1 1 1,0 0 0,0-1 0,34-9 222,18-29-132,-43 30-136,1 1 1,0 0-1,15-9 0,-25 56-865,-1-37 910,-1 1 1,1-1 0,0 0 0,0 1 0,0-1 0,0 0-1,0 1 1,1-1 0,-1 0 0,1 1 0,0-1-1,-1 0 1,1 0 0,0 1 0,0-1 0,1 0 0,-1 0-1,0 0 1,1 0 0,-1-1 0,1 1 0,2 2-1,-2-3 3,1 0 0,0 0-1,-1-1 1,1 1 0,-1-1 0,1 0-1,0 1 1,0-1 0,-1-1-1,1 1 1,0 0 0,-1-1-1,1 1 1,-1-1 0,1 0-1,0 1 1,-1-2 0,1 1-1,-1 0 1,0 0 0,3-2-1,10-7-30,0 0-1,0-1 1,-1 0-1,0-1 1,-1-1-1,0 0 1,-2-1-1,1 0 1,-2-1-1,1 0 1,-2-1-1,0 0 1,-1 0-1,-1-1 1,-1 0-1,0 0 1,-1-1-1,5-29 1,-11 34-319,-4 11 122,-13 20 42,-14 34 126,17-24 34,-19 51-1,31-70 8,0 0-1,0 0 0,1 0 0,0 0 0,1 0 0,0 0 1,0 0-1,1 1 0,1-1 0,1 15 0,-1-23 15,-1 1 0,1 0 0,0-1 0,-1 1 0,1-1 0,0 1 0,0-1 0,0 0 0,0 1 1,1-1-1,-1 0 0,0 0 0,0 0 0,1 0 0,-1 0 0,1 0 0,-1 0 0,1 0 0,-1 0 0,1-1 0,0 1 0,-1-1 0,1 1 0,0-1 0,-1 1 0,1-1 0,0 0 0,-1 0 0,1 0 0,0 0 0,0 0 0,-1-1 0,1 1 0,0 0 0,-1-1 1,4 0-1,1-1 16,0 1 0,-1-1-1,1-1 1,0 1 0,-1-1 0,0 0 0,1 0 0,-1 0 0,4-4 0,9-13 1,-2 0-1,-1 0 0,0-2 1,-1 0-1,-2 0 0,0-2 0,-1 1 1,-2-1-1,0-1 0,6-29 1,-26 95-136,4-17-28,-8 48 0,13-54 157,-1 3 66,1-1-1,1 1 1,1 0 0,0 0 0,5 22 0,-5-42-64,0 0-1,0 0 1,0 0 0,0 0-1,1 0 1,-1 0 0,0 0-1,1 0 1,-1 0 0,0 0 0,1 0-1,-1 0 1,1 0 0,0 0-1,-1 0 1,1-1 0,0 1-1,-1 0 1,1 0 0,0-1-1,0 1 1,0-1 0,0 1 0,-1-1-1,1 1 1,0-1 0,0 1-1,0-1 1,0 0 0,0 1-1,2-1 1,-2 0 0,0-1-1,0 1 1,0-1 0,0 0-1,0 1 1,0-1 0,0 0-1,0 0 1,-1 0 0,1 0-1,0 1 1,-1-1 0,1 0-1,0 0 1,-1 0 0,1 0-1,-1 0 1,0-1 0,1 1-1,-1 0 1,0 0 0,0 0-1,1 0 1,-1 0 0,0 0-1,0-1 1,0 1 0,-1-2-1,0-5-17,0-1 1,0 1-1,-1 0 0,0 0 0,-1 0 0,0 0 1,0 1-1,-1-1 0,0 1 0,0 0 1,-1 0-1,1 0 0,-8-7 0,-6-12-3,22 29-22,1-1 0,-1 0 0,1-1 0,-1 1 0,1-1 0,0 0 0,0 0 0,0 0 0,0-1 0,0 1 0,5-2 0,76 4-2918,-82-3 2513,43 0-6376,-22 0 827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49.431"/>
    </inkml:context>
    <inkml:brush xml:id="br0">
      <inkml:brushProperty name="width" value="0.025" units="cm"/>
      <inkml:brushProperty name="height" value="0.025" units="cm"/>
    </inkml:brush>
  </inkml:definitions>
  <inkml:trace contextRef="#ctx0" brushRef="#br0">24 146 8712,'0'0'8680,"4"0"-7847,-2 1-320,-2 7 95,3 3-287,-3 2-65,0 4 32,-3 1-96,-5-1-64,1-1-64,-2-4-64,4-3-192,5-5-1697</inkml:trace>
  <inkml:trace contextRef="#ctx0" brushRef="#br0" timeOffset="1">10 0 13036,'0'0'10891,"7"0"-17233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50.164"/>
    </inkml:context>
    <inkml:brush xml:id="br0">
      <inkml:brushProperty name="width" value="0.025" units="cm"/>
      <inkml:brushProperty name="height" value="0.025" units="cm"/>
    </inkml:brush>
  </inkml:definitions>
  <inkml:trace contextRef="#ctx0" brushRef="#br0">84 1 7847,'0'0'12978,"-7"9"-12823,-1 5 126,1 0 1,0 0-1,0 0 0,1 1 1,1 0-1,1 1 0,0-1 1,1 1-1,-1 20 0,-5 31 1188,3-20-295,-1 49 0,9-102-1097,-1 1 1,1 0-1,0 0 0,1 0 1,-1 0-1,1 0 0,0 0 1,4-5-1,4-8-15,23-46-140,2 2 0,77-100-1,-111 160 69,-1 0 0,1 0 0,0 0 1,-1 0-1,1 0 0,0 1 0,0-1 0,0 0 0,0 1 0,0 0 0,1-1 0,-1 1 0,0 0 0,1 0 0,-1 0 0,0 1 0,1-1 0,-1 1 0,1-1 1,0 1-1,-1 0 0,1 0 0,-1 0 0,1 0 0,-1 0 0,1 0 0,-1 1 0,1 0 0,2 0 0,-3 1-8,0-1 0,0 1 0,0 0 0,0 0-1,0 0 1,0 0 0,-1 0 0,1 0 0,-1 1 0,1-1 0,-1 0-1,0 1 1,0-1 0,0 1 0,0-1 0,-1 1 0,1 0 0,-1-1-1,1 1 1,-1 0 0,0-1 0,0 1 0,0 0 0,0-1 0,-1 1-1,1 0 1,-2 3 0,0-1 5,1 0 0,-1 0 0,-1 0 0,1 0 0,-1 0 0,0-1 0,0 1 0,0-1 0,-1 0 0,1 0 0,-1 0 0,0 0 0,0-1 0,-1 0 0,-8 6 0,-2 0 37,1-1 0,-2 0 0,-27 10 0,41-18-33,1 1-1,0-1 1,0 1-1,0-1 1,0 1-1,0-1 1,-1 1-1,1-1 1,0 0-1,0 0 1,0 0-1,-1 0 1,1 0-1,0 0 0,0 0 1,-1 0-1,1 0 1,0 0-1,0-1 1,0 1-1,-1 0 1,1-1-1,-1 0 1,2 0-120,-1 0 0,1 0 0,0 0-1,0 0 1,0 0 0,0 0 0,0 0 0,0 0 0,0 0 0,1 0-1,-1 0 1,0 0 0,0 0 0,1 0 0,-1 0 0,1 0 0,-1 0-1,1 0 1,-1 0 0,2-1 0,39-50-7052,-5 16-176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1.867"/>
    </inkml:context>
    <inkml:brush xml:id="br0">
      <inkml:brushProperty name="width" value="0.025" units="cm"/>
      <inkml:brushProperty name="height" value="0.025" units="cm"/>
    </inkml:brush>
  </inkml:definitions>
  <inkml:trace contextRef="#ctx0" brushRef="#br0">88 43 9161,'0'0'10233,"-8"5"-9944,-40 26 508,46-29-738,-1 1-1,0-1 1,1 1-1,0-1 1,-1 1 0,1 0-1,0 0 1,0 0-1,1 0 1,-1 0 0,1 0-1,-1 0 1,1 0 0,0 1-1,0-1 1,0 1-1,0 4 1,2-7-48,-1 0 1,1 0-1,-1-1 1,1 1-1,0 0 0,-1 0 1,1-1-1,0 1 1,0 0-1,0-1 0,-1 1 1,1 0-1,0-1 0,0 1 1,0-1-1,0 0 1,0 1-1,0-1 0,0 0 1,0 0-1,0 1 1,0-1-1,0 0 0,0 0 1,2 0-1,37 3 156,-28-2-160,-11-1 6,88 12-835,-80-10 674,-1 0 1,0 0 0,0 1-1,0 0 1,0 0 0,0 1-1,0 0 1,7 7-1,-13-11 167,-1 1-1,0 0 0,0 0 0,0 1 1,0-1-1,0 0 0,0 0 0,0 0 1,0 1-1,-1-1 0,1 0 0,0 1 1,-1-1-1,1 1 0,-1-1 0,1 1 1,-1-1-1,0 1 0,0-1 0,0 1 0,0-1 1,0 1-1,0-1 0,0 1 0,0-1 1,0 1-1,-1-1 0,1 1 0,-1-1 1,1 1-1,-1-1 0,0 0 0,1 1 1,-1-1-1,0 0 0,0 1 0,0-1 1,0 0-1,0 0 0,0 0 0,0 0 0,-2 2 1,-4 3 385,-1 0 0,1 0 0,-1 0 0,0-1 0,-11 5 0,11-5-195,-1-1 1,0 1-1,-1-2 1,1 1-1,-1-2 0,1 1 1,-1-1-1,0 0 1,0-1-1,0-1 1,0 1-1,-15-2 0,23 0-518,0 0-1,1 1 1,-1-1-1,1 0 0,-1 0 1,1 0-1,0 0 0,-1 0 1,1-1-1,0 1 1,-1 0-1,1 0 0,0-1 1,0 1-1,0-1 0,0 1 1,-1-4-1,-8-17-5792</inkml:trace>
  <inkml:trace contextRef="#ctx0" brushRef="#br0" timeOffset="1">0 17 2018,'0'0'15887,"68"-14"-14670,-39 12-256,6 2-128,3 0-545,1 0-224,2 0-544,-5 1-3876,7 1-6631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50.497"/>
    </inkml:context>
    <inkml:brush xml:id="br0">
      <inkml:brushProperty name="width" value="0.025" units="cm"/>
      <inkml:brushProperty name="height" value="0.025" units="cm"/>
    </inkml:brush>
  </inkml:definitions>
  <inkml:trace contextRef="#ctx0" brushRef="#br0">67 0 14029,'0'0'4362,"-5"11"-3049,2-5-1218,-7 12 443,2 1 0,0 0 0,1 0 0,0 0 0,2 1 1,1 0-1,0 0 0,-1 30 0,5-48-527,1 0 0,-1 0-1,1 0 1,-1 0 0,1 0 0,0 0 0,0 0 0,0 0-1,0 0 1,0-1 0,1 1 0,-1 0 0,0-1 0,1 1-1,-1 0 1,1-1 0,0 0 0,-1 1 0,1-1 0,0 0-1,0 0 1,0 0 0,0 0 0,0-1 0,0 1 0,0 0-1,0-1 1,0 1 0,0-1 0,0 0 0,0 0 0,1 0-1,-1 0 1,0 0 0,4-1 0,2 1-28,-1 0-1,1-1 1,0 0 0,-1-1 0,1 0 0,-1 0-1,1 0 1,12-7 0,-10 3-110,0-1-1,0 0 1,-1 0 0,0-1 0,13-15-1,-41 68-283,16-40 429,-27 52 164,28-54-177,0 0 1,1 1-1,0 0 0,-1-1 0,1 1 0,1 0 0,-1-1 1,1 1-1,-1 0 0,1 0 0,0 0 0,0 0 1,1 5-1,1-8-98,0-1 0,0 1 0,0-1 0,0 0 0,0 1 0,0-1 0,0 0 1,0 0-1,0 0 0,0-1 0,0 1 0,0 0 0,0-1 0,4-1 0,-1 0-648,0-1 0,-1 0-1,1-1 1,-1 1 0,0-1-1,0 0 1,4-5-1,13-15-4537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50.904"/>
    </inkml:context>
    <inkml:brush xml:id="br0">
      <inkml:brushProperty name="width" value="0.025" units="cm"/>
      <inkml:brushProperty name="height" value="0.025" units="cm"/>
    </inkml:brush>
  </inkml:definitions>
  <inkml:trace contextRef="#ctx0" brushRef="#br0">47 46 10858,'0'0'5040,"4"-8"-3108,14-25-859,-11 28 180,-3 14-985,-3 16-374,-1-24 191,-3 42 273,-2 0 0,-1 0 1,-2 0-1,-25 72 0,23-82 328,6-17-189,0-1-1,1 1 1,1 0-1,-1 31 1,3-45-474,0-1 0,1 0 0,-1 0 0,0 0 0,0 0 0,0 0 0,1 0 0,-1 0 1,1 0-1,-1 0 0,1 0 0,-1 0 0,1 0 0,0 0 0,-1 0 0,1 0 0,0 0 0,0 0 1,-1-1-1,1 1 0,0 0 0,0-1 0,0 1 0,0 0 0,0-1 0,0 1 0,0-1 0,0 0 1,0 1-1,0-1 0,0 0 0,0 0 0,1 1 0,-1-1 0,0 0 0,0 0 0,0 0 0,0-1 1,0 1-1,2 0 0,1-1 65,0 1 0,0-1-1,0 0 1,0 0 0,0 0 0,-1 0 0,1-1 0,0 0 0,-1 0 0,1 0 0,3-2 0,6-9-10,-1 1 0,1-2 1,-2 0-1,0 0 0,-1-1 1,0 0-1,9-21 0,-6 8-86,-1-1-1,-1 0 1,9-44-1,-18 65 926,-1 3-4159,-7 11-7117,-3 8 1652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51.301"/>
    </inkml:context>
    <inkml:brush xml:id="br0">
      <inkml:brushProperty name="width" value="0.025" units="cm"/>
      <inkml:brushProperty name="height" value="0.025" units="cm"/>
    </inkml:brush>
  </inkml:definitions>
  <inkml:trace contextRef="#ctx0" brushRef="#br0">0 0 11627,'0'0'9641,"38"48"-9449,-26-48-320,8 0-2242,-8 0-2755,1-4-4196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51.648"/>
    </inkml:context>
    <inkml:brush xml:id="br0">
      <inkml:brushProperty name="width" value="0.025" units="cm"/>
      <inkml:brushProperty name="height" value="0.025" units="cm"/>
    </inkml:brush>
  </inkml:definitions>
  <inkml:trace contextRef="#ctx0" brushRef="#br0">33 327 13677,'0'0'9753,"-6"9"-8707,-17 26-554,23-35-484,-1 1 1,1 0 0,0-1-1,-1 1 1,1 0 0,0-1-1,-1 1 1,1 0 0,0 0-1,0-1 1,-1 1 0,1 0 0,0-1-1,0 1 1,0 0 0,0 0-1,0-1 1,0 1 0,0 0-1,1 0 1,-1-1 0,0 1-1,0 0 1,1 0 0,-1-1-1,0 1 1,1 0 0,-1-1 0,0 1-1,1-1 1,-1 1 0,1 0-1,-1-1 1,1 1 0,-1-1-1,1 1 1,0-1 0,-1 1-1,1-1 1,0 0 0,-1 1-1,1-1 1,0 0 0,-1 0 0,1 1-1,0-1 1,-1 0 0,1 0-1,0 0 1,0 0 0,-1 0-1,1 0 1,0 0 0,0 0-1,-1 0 1,1 0 0,1-1 0,41-4 175,-35 2-265,-2-1-1,1 0 1,0-1 0,-1 0-1,7-6 1,13-9-3045,-25 19 2331,-1 5 265,1 13 388,-1-17 144,0 0 1,0 1-1,0-1 1,1 0-1,-1 1 0,0-1 1,0 0-1,1 0 1,-1 1-1,0-1 1,1 0-1,-1 0 0,0 1 1,1-1-1,-1 0 1,0 0-1,1 0 0,-1 0 1,0 0-1,1 1 1,-1-1-1,0 0 1,1 0-1,-1 0 0,1 0 1,-1 0-1,0 0 1,1 0-1,-1 0 1,1 0-1,-1 0 0,0-1 1,1 1-1,-1 0 1,0 0-1,1 0 0,-1 0 1,0-1-1,1 1 1,-1 0-1,0 0 1,1 0-1,-1-1 0,0 1 1,1-1-1,4-3 13,0 0-1,0-1 0,0 1 1,0-1-1,-1 0 0,0-1 1,0 1-1,0-1 0,4-9 1,26-59-27,-33 72 14,16-51 588,-2 0 1,11-68 0,-44 217-406,9-54 2,2 1-1,2-1 0,1 1 0,4 64 0,0-106-171,0 1 0,0-1 0,0 0 1,0 1-1,1-1 0,-1 0 0,1 0 0,-1 0 1,1 1-1,-1-1 0,1 0 0,0 0 0,-1 0 1,1 0-1,0 0 0,0 0 0,0 0 0,0 0 1,0 0-1,0-1 0,0 1 0,2 1 1,-3-2 12,1 0 0,-1 0 1,1 0-1,0 0 0,-1 0 1,1 0-1,-1 0 0,1 0 1,0 0-1,-1 0 1,1 0-1,-1-1 0,1 1 1,-1 0-1,1 0 0,0-1 1,-1 1-1,1 0 1,-1-1-1,1 1 0,-1 0 1,0-1-1,1 1 0,-1-1 1,1 1-1,-1-1 1,0 1-1,1-1 0,-1 1 1,0-1-1,1 1 0,-1-1 1,0 1-1,0-1 1,0 1-1,0-1 0,1 0 1,-1 1-1,0-1 0,0 1 1,0-1-1,0 0 1,0 1-1,0-1 0,-1 0 1,3-8 59,-1 1 0,-1-1 1,1 0-1,-2 1 1,1-1-1,-1 1 1,0-1-1,-1 1 0,0-1 1,0 1-1,-1 0 1,0 0-1,0 0 0,-1 0 1,-6-9-1,10 16-90,0 1 0,-1-1 1,1 1-1,0-1 0,-1 1 0,1-1 0,-1 1 0,1-1 0,0 1 0,-1-1 0,1 1 0,-1 0 0,0-1 0,1 1 1,-1 0-1,1-1 0,-1 1 0,1 0 0,-1 0 0,0 0 0,1-1 0,-1 1 0,0 0 0,1 0 0,-1 0 0,1 0 1,-2 0-1,-4 15-142,5-11 87,1 0 0,0 1 1,1-1-1,-1 0 0,1 1 0,0-1 1,2 7-1,-2-8-221,1-1-1,0 1 0,1 0 1,-1-1-1,0 1 1,1-1-1,-1 0 1,1 0-1,0 0 1,0 0-1,0 0 1,0-1-1,0 1 1,0-1-1,0 0 1,0 0-1,0 0 0,6 1 1,6 0-2579,0 0 0,29-2 1,-29 0 997,13 0-2428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52.010"/>
    </inkml:context>
    <inkml:brush xml:id="br0">
      <inkml:brushProperty name="width" value="0.025" units="cm"/>
      <inkml:brushProperty name="height" value="0.025" units="cm"/>
    </inkml:brush>
  </inkml:definitions>
  <inkml:trace contextRef="#ctx0" brushRef="#br0">65 141 609,'0'0'22624,"-9"4"-22443,5-2-167,1-1-2,1-1 0,-1 1 0,0 1 0,0-1 0,1 0 0,-1 1-1,1-1 1,-1 1 0,1 0 0,0 0 0,0 0 0,-1 0 0,1 0 0,0 0 0,1 1-1,-1-1 1,0 1 0,1-1 0,0 1 0,-1-1 0,1 1 0,0 0 0,0 0 0,0 0-1,1 0 1,-1-1 0,1 5 0,0-6-5,1 0 0,-1 0 1,1-1-1,0 1 0,-1 0 0,1 0 0,0-1 0,0 1 1,-1 0-1,1-1 0,0 1 0,0-1 0,0 1 0,0-1 1,0 1-1,0-1 0,0 0 0,0 1 0,0-1 0,0 0 1,0 0-1,0 0 0,0 0 0,0 0 0,0 0 0,0 0 1,1 0-1,39 0-295,-33-1 119,-6 2 212,0-1 1,0 0-1,1 0 1,-1 0-1,0 0 0,0 0 1,0-1-1,0 1 1,0-1-1,0 1 0,0-1 1,0 0-1,0 0 1,0 1-1,0-2 0,0 1 1,0 0-1,-1 0 1,1 0-1,0-1 1,-1 1-1,1-1 0,-1 0 1,0 1-1,1-1 1,-1 0-1,0 0 0,0 1 1,0-1-1,0 0 1,0 0-1,0-4 0,0-3 527,0 0-1,-1 0 1,0-1-1,-1 1 1,0 0-1,-2-13 0,-3-26-686,10 46-26,-1 0-1,1 0 1,0 1 0,0-1 0,0 1-1,0 0 1,1 0 0,-1 0 0,0 1-1,7-1 1,-3 0-571,7-2-1763,-1 0 0,1-2 0,0 1 0,19-11 0,-7 2-4063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54.544"/>
    </inkml:context>
    <inkml:brush xml:id="br0">
      <inkml:brushProperty name="width" value="0.025" units="cm"/>
      <inkml:brushProperty name="height" value="0.025" units="cm"/>
    </inkml:brush>
  </inkml:definitions>
  <inkml:trace contextRef="#ctx0" brushRef="#br0">2 150 8648,'0'1'38,"0"-1"-1,-1 0 1,1 0 0,0 0-1,0 1 1,0-1 0,0 0-1,0 0 1,0 0-1,0 1 1,0-1 0,0 0-1,0 0 1,0 0 0,0 1-1,0-1 1,0 0 0,0 0-1,0 1 1,0-1-1,0 0 1,0 0 0,0 0-1,0 1 1,0-1 0,1 0-1,-1 0 1,0 0-1,0 1 1,0-1 0,0 0-1,0 0 1,1 0 0,-1 0-1,0 0 1,0 1 0,0-1-1,1 0 1,-1 0-1,0 0 1,0 0 0,0 0-1,1 0 1,-1 0 0,0 0-1,0 0 1,0 0-1,1 0 1,-1 0 0,0 0-1,0 0 1,1 0 0,-1 0-1,0 0 1,0 0 0,0 0-1,1 0 1,-1 0-1,0 0 1,1 0 0,20 1 65,-17-1 183,834 2 2257,-420-7-1824,1165-87 4604,-1213 53-2238,-331 33-2808,0-3-6596,-21 4 275,3 0-965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15.264"/>
    </inkml:context>
    <inkml:brush xml:id="br0">
      <inkml:brushProperty name="width" value="0.025" units="cm"/>
      <inkml:brushProperty name="height" value="0.025" units="cm"/>
    </inkml:brush>
  </inkml:definitions>
  <inkml:trace contextRef="#ctx0" brushRef="#br0">1 0 11563,'0'0'5472,"3"10"-5365,-2-5-82,1 0 1,0 0-1,0 0 1,0-1 0,1 1-1,-1 0 1,1-1 0,0 0-1,1 0 1,-1 0-1,1 0 1,-1 0 0,1-1-1,0 1 1,0-1 0,1 0-1,-1-1 1,1 1-1,6 2 1,18 6 35,1-1 0,0-2 0,1-1 0,0-2 0,35 3 0,38 6-705,-68-3-2111,-35-10 2578,0-1-1,0 1 1,-1-1 0,1 1-1,0-1 1,-1 1-1,1 0 1,0-1-1,-1 1 1,1 0 0,-1 0-1,1-1 1,-1 1-1,0 0 1,1 0 0,-1 0-1,0 0 1,1 0-1,-1-1 1,0 1-1,0 0 1,0 0 0,0 0-1,0 0 1,0 0-1,0 0 1,0 0 0,0 0-1,0-1 1,-1 1-1,1 0 1,0 0 0,0 0-1,-1 0 1,1 0-1,-1-1 1,0 2-1,-14 16-2384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15.611"/>
    </inkml:context>
    <inkml:brush xml:id="br0">
      <inkml:brushProperty name="width" value="0.025" units="cm"/>
      <inkml:brushProperty name="height" value="0.025" units="cm"/>
    </inkml:brush>
  </inkml:definitions>
  <inkml:trace contextRef="#ctx0" brushRef="#br0">180 1 0,'-14'2'133,"0"0"57,-75 9 2122,26-13 7689,109 5-5134,28-5-2689,-7-1-1413,-54 4-775,0-1 1,-1 2-1,1 0 1,-1 0-1,1 2 0,-1-1 1,0 1-1,0 1 1,15 8-1,25 23-7015,-34-22-3609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17.202"/>
    </inkml:context>
    <inkml:brush xml:id="br0">
      <inkml:brushProperty name="width" value="0.025" units="cm"/>
      <inkml:brushProperty name="height" value="0.025" units="cm"/>
    </inkml:brush>
  </inkml:definitions>
  <inkml:trace contextRef="#ctx0" brushRef="#br0">1 281 9417,'0'0'11937,"12"-2"-11265,5-3-592,0-1-1,0-1 1,-1 0-1,0-1 1,0 0-1,-1-2 1,0 0-1,24-21 1,-31 24-72,17-13 35,0-1 0,-2-1 0,0-1 0,-2-2 0,27-38 0,-45 58 184,-13 21-222,-16 30-87,21-32 110,1 1 0,0 0 0,1 0 0,-2 24-1,4-31-409,1-1-1,1 0 1,-1 0-1,1 0 1,2 9-1,-2-13-220,0 0 0,0 0-1,0-1 1,0 1 0,0 0-1,1-1 1,-1 1 0,1 0-1,0-1 1,0 0 0,0 1-1,0-1 1,2 2 0,6 1-5291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17.566"/>
    </inkml:context>
    <inkml:brush xml:id="br0">
      <inkml:brushProperty name="width" value="0.025" units="cm"/>
      <inkml:brushProperty name="height" value="0.025" units="cm"/>
    </inkml:brush>
  </inkml:definitions>
  <inkml:trace contextRef="#ctx0" brushRef="#br0">0 72 12844,'0'0'6759,"58"44"-5799,-8-44-383,5-13-417,4-4-32,3 2-64,-1-3-64,-9 3-32,-4 3-1441,-12 2-449,-8 2-1569,-5 3-1090,-12 2-3042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2.212"/>
    </inkml:context>
    <inkml:brush xml:id="br0">
      <inkml:brushProperty name="width" value="0.025" units="cm"/>
      <inkml:brushProperty name="height" value="0.025" units="cm"/>
    </inkml:brush>
  </inkml:definitions>
  <inkml:trace contextRef="#ctx0" brushRef="#br0">215 0 15375,'0'0'2306,"-68"44"224,40-20-608,3-1-801,1-1-737,8-4-288,6 1-128,3-4-32,1 0-256,1-1-289,-4-2-608,4-4-929,-1-2-2018,1-6-2658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17.924"/>
    </inkml:context>
    <inkml:brush xml:id="br0">
      <inkml:brushProperty name="width" value="0.025" units="cm"/>
      <inkml:brushProperty name="height" value="0.025" units="cm"/>
    </inkml:brush>
  </inkml:definitions>
  <inkml:trace contextRef="#ctx0" brushRef="#br0">103 1 16816,'0'9'961,"-1"9"-584,1 5 62,0 0 0,1 1 1,2-1-1,5 26 0,1-18-424,25 100-418,-32-117-426,0-1 0,-1 0 0,-1 1 0,-1 18 1,1-31 691,-1-1-1,1 1 1,0 0 0,-1 0 0,1 0 0,-1 0 0,1-1 0,-1 1 0,1 0-1,-1 0 1,1-1 0,-1 1 0,0-1 0,1 1 0,-1 0 0,0-1-1,0 1 1,1-1 0,-1 0 0,0 1 0,0-1 0,0 1 0,0-1 0,0 0-1,1 0 1,-1 0 0,0 1 0,0-1 0,0 0 0,0 0 0,0 0 0,0-1-1,0 1 1,0 0 0,1 0 0,-3-1 0,-34-10-3219,28 5 2798,0-1-1,0 0 0,1 0 0,0 0 1,-12-15-1,-12-17-3125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18.299"/>
    </inkml:context>
    <inkml:brush xml:id="br0">
      <inkml:brushProperty name="width" value="0.025" units="cm"/>
      <inkml:brushProperty name="height" value="0.025" units="cm"/>
    </inkml:brush>
  </inkml:definitions>
  <inkml:trace contextRef="#ctx0" brushRef="#br0">12 314 2018,'-3'-14'4281,"2"5"-3977,-2-3 371,1-1 0,1 0 0,0 0 0,1-13 0,0 21-381,1 0 0,-1 0 1,1 0-1,1 0 0,-1 0 0,1 0 1,0 1-1,0-1 0,0 1 0,0-1 1,1 1-1,0 0 0,0 0 0,0 0 1,7-7-1,9-5 479,0 1 0,1 1 1,0 1-1,1 1 0,1 1 1,30-12-1,-36 17-560,0 0 0,0 2 0,1 0 0,0 0 0,-1 2 0,1 0 0,0 1 0,0 1 0,33 3 0,-48-2-190,1-1-1,-1 0 1,1 1 0,-1 0 0,1-1-1,-1 1 1,0 0 0,1 0-1,-1 0 1,0 1 0,0-1-1,1 0 1,-1 1 0,0 0-1,-1-1 1,1 1 0,0 0 0,0 0-1,-1 0 1,1 0 0,-1 0-1,0 0 1,2 4 0,-2-2 73,0 0 0,0 1 1,-1-1-1,1 0 1,-1 1-1,0-1 0,0 0 1,-1 1-1,1-1 0,-1 0 1,0 1-1,-2 5 0,-4 8 305,-1 0 0,0 0 0,-1-1-1,-21 30 1,13-24-80,-29 45 608,42-63-849,1 1 0,0 0 0,1 0 0,-1 0 0,1 0 0,1 0 0,-1 1 0,1-1 0,-1 11 0,2-16-77,0 0 1,0 0 0,0 0-1,0 0 1,1 1 0,-1-1-1,0 0 1,1 0-1,-1 0 1,1 0 0,-1 0-1,1 0 1,0 0-1,-1 0 1,1 0 0,0 0-1,0 0 1,0 0-1,0-1 1,-1 1 0,1 0-1,2 1 1,33 8 49,43-9-1130,-68-2 534,7-1-1223,1 0 0,-1-1 0,0-1 0,34-12 0,-17 1-5398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18.627"/>
    </inkml:context>
    <inkml:brush xml:id="br0">
      <inkml:brushProperty name="width" value="0.025" units="cm"/>
      <inkml:brushProperty name="height" value="0.025" units="cm"/>
    </inkml:brush>
  </inkml:definitions>
  <inkml:trace contextRef="#ctx0" brushRef="#br0">0 197 15631,'0'0'5402,"11"-4"-4788,12-4-230,6-2-180,-1-1 0,40-22 0,-62 31-192,-1-1-1,1 0 1,-1-1 0,0 0 0,0 1 0,0-1 0,-1-1 0,1 1 0,-1-1 0,0 0-1,0 0 1,-1 0 0,1 0 0,-1-1 0,0 1 0,-1-1 0,1 0 0,-1 0-1,2-8 1,-4 13 10,0 0-1,0 0 1,1 0 0,-1 0-1,0 0 1,0 1-1,0-1 1,0 0-1,0 0 1,0 0-1,0 0 1,0 0 0,0 0-1,-1 0 1,1 0-1,0 0 1,-1 0-1,1 0 1,0 0-1,-1 1 1,1-1 0,-1 0-1,0 0 1,1 0-1,-1 1 1,1-1-1,-1 0 1,0 1-1,0-1 1,1 1 0,-1-1-1,0 1 1,0-1-1,0 1 1,0-1-1,0 1 1,1 0-1,-1-1 1,0 1 0,0 0-1,0 0 1,0 0-1,0 0 1,0 0-1,0 0 1,0 0-1,-2 0 1,-1 1 74,0 0-1,0 0 1,0 1 0,0-1-1,0 1 1,0 0 0,0 0 0,1 0-1,-1 1 1,-3 2 0,-4 5-55,0 1 1,1 0 0,0 0-1,0 1 1,2 1 0,-1-1 0,1 1-1,1 1 1,1-1 0,0 1-1,0 0 1,1 1 0,1 0 0,1-1-1,-4 29 1,7-42-63,0 0 0,0 0 0,0 0 0,0 0 0,0 0 0,0 0 0,1 0 0,-1 0 0,0 0 0,0 0 0,1 0 0,-1 0 0,1 0 1,-1 0-1,1 0 0,-1 0 0,1 0 0,-1-1 0,1 1 0,0 0 0,-1 0 0,1-1 0,0 1 0,0 0 0,0-1 0,0 1 0,-1-1 0,3 1 0,-1 0-72,0-1-1,1 1 1,-1-1-1,1 0 1,-1 0-1,1 0 1,-1 0 0,0 0-1,1-1 1,-1 1-1,5-2 1,2-1-680,0-1-1,-1 0 1,1 0 0,-1 0-1,12-9 1,14-18-4619,-2-7-2012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19.002"/>
    </inkml:context>
    <inkml:brush xml:id="br0">
      <inkml:brushProperty name="width" value="0.025" units="cm"/>
      <inkml:brushProperty name="height" value="0.025" units="cm"/>
    </inkml:brush>
  </inkml:definitions>
  <inkml:trace contextRef="#ctx0" brushRef="#br0">99 0 5509,'0'0'7773,"-9"9"-6027,9-9-1733,-54 60 2431,50-55-2308,0 0-1,0 1 0,1-1 1,0 1-1,0 0 0,0 0 1,0 1-1,1-1 0,1 0 1,-1 1-1,1-1 1,-1 9-1,2-14-132,1 0 1,-1 0 0,1 0-1,-1 0 1,1 0-1,0 0 1,-1-1 0,1 1-1,0 0 1,-1 0-1,1 0 1,0 0-1,0-1 1,0 1 0,0 0-1,0-1 1,0 1-1,0-1 1,0 1-1,0-1 1,0 0 0,0 1-1,0-1 1,1 0-1,-1 0 1,0 0 0,0 0-1,0 0 1,0 0-1,3 0 1,47-1 52,-39 0-122,58-4-233,-47 2 278,0 2 0,0 0-1,31 3 1,-54-2 42,1 0 1,0 0-1,0 0 0,0 0 0,0 1 1,0-1-1,0 0 0,0 0 1,0 1-1,-1-1 0,1 1 0,0-1 1,0 0-1,0 1 0,-1 0 1,1-1-1,0 1 0,-1-1 0,1 1 1,0 0-1,-1 0 0,1-1 1,-1 1-1,1 0 0,-1 0 1,0 0-1,1-1 0,-1 1 0,0 0 1,1 0-1,-1 0 0,0 0 1,0 0-1,0 0 0,0 0 0,0 0 1,0 0-1,0-1 0,0 1 1,0 0-1,0 0 0,-1 0 1,1 0-1,0 0 0,-1 0 0,1 0 1,0-1-1,-1 1 0,1 0 1,-2 1-1,-1 3 199,0 1 0,0-1 0,-1 0 0,1 0 0,-1 0 0,-6 4 0,-9 7 280,0-1-1,-1 0 0,-1-2 0,0 0 0,0-2 0,-2 0 0,1-1 1,-1-2-1,-30 8 0,34-18-1410,18-10-2571,21-20-5669,2 8-1098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19.741"/>
    </inkml:context>
    <inkml:brush xml:id="br0">
      <inkml:brushProperty name="width" value="0.025" units="cm"/>
      <inkml:brushProperty name="height" value="0.025" units="cm"/>
    </inkml:brush>
  </inkml:definitions>
  <inkml:trace contextRef="#ctx0" brushRef="#br0">1 180 12556,'0'0'10767,"9"-5"-10398,61-44-148,-63 43-196,-1 1-1,0-1 0,0 0 1,0-1-1,-1 1 0,0-1 0,0 0 1,-1 0-1,6-13 0,-10 13 370,-9 15-175,-10 18 33,10-10-64,0 0 0,-12 34 0,19-43-143,-1 0 0,2 0 1,-1 1-1,1-1 0,0 0 1,0 1-1,1-1 0,0 0 1,0 1-1,2 9 0,-1-15-40,0-1-1,0 0 1,0 0-1,0 0 0,0 1 1,0-1-1,0 0 1,0 0-1,0-1 0,0 1 1,1 0-1,-1 0 0,0 0 1,1-1-1,-1 1 1,1-1-1,-1 1 0,0-1 1,1 0-1,-1 1 1,1-1-1,-1 0 0,1 0 1,-1 0-1,1 0 1,2-1-1,42-4 128,-37 1-151,0 0 0,0 0 1,0 0-1,0-1 0,9-8 0,-11 8-41,0 1 0,0-1 0,1 1 0,-1 0 0,1 1-1,16-5 1,-23 9 70,-1 0-1,1-1 0,0 1 0,-1 0 0,1 1 0,-1-1 1,0 0-1,1 0 0,-1 0 0,0 0 0,1 0 0,-1 0 1,0 0-1,0 1 0,0-1 0,0 0 0,0 0 0,0 0 1,0 0-1,-1 0 0,0 2 0,-2 29 403,3-31-397,-5 25 212,9-18-105,8-13 70,-4-2-159,-1-1 1,0 0-1,0 0 1,-1-1 0,0 0-1,0 0 1,6-16 0,-9 18-38,0-1 1,1 1 0,0 0 0,1-1 0,-1 2-1,1-1 1,0 1 0,1-1 0,0 2 0,0-1-1,0 0 1,0 1 0,15-8 0,-19 12-2,0 0 0,0-1 1,1 1-1,-1 1 0,0-1 1,1 0-1,-1 1 0,0-1 1,1 1-1,-1 0 0,1-1 1,-1 1-1,1 1 0,-1-1 1,1 0-1,-1 0 0,1 1 1,-1 0-1,0-1 0,1 1 1,-1 0-1,0 0 0,1 0 1,-1 0-1,0 1 0,0-1 1,0 1-1,0-1 0,0 1 1,-1 0-1,1 0 0,0-1 1,-1 1-1,1 0 0,1 3 1,0 3-12,0 0 1,0 0 0,-1 0 0,0 0-1,0 0 1,-1 0 0,0 0 0,0 1 0,-1 8-1,0-15 16,-1 0 0,1 0 0,0 1 0,0-1 0,1 0 0,-1 0 0,0 0 0,1 0 0,-1 0-1,1 0 1,0 0 0,-1 0 0,1 0 0,0 0 0,0 0 0,0-1 0,1 1 0,-1 0 0,0-1 0,1 1-1,-1-1 1,1 1 0,-1-1 0,4 3 0,-2-3 0,0-1-1,0 1 0,0 0 1,0-1-1,0 1 1,1-1-1,-1 0 1,0 0-1,0 0 1,0-1-1,0 1 0,0-1 1,0 0-1,6-1 1,1-2-5,1-1 0,-1 1 1,0-2-1,0 1 0,0-2 0,-1 1 1,0-1-1,11-11 0,-16 13 3,0 1-1,-1-1 1,0 0-1,1 0 1,-2 0-1,1-1 1,-1 1-1,1-1 1,-2 1 0,3-10-1,-3 14 13,-1-1 0,0 1 0,0 0 1,0 0-1,0 0 0,0-1 0,0 1 0,-1 0 0,1 0 0,0-1 0,-1 1 0,1 0 1,-1 0-1,1 0 0,-1 0 0,1 0 0,-1 0 0,0 0 0,1 0 0,-3-2 0,2 2 22,-1 0 1,0 0-1,0 0 0,0 1 0,0-1 0,0 0 0,1 1 0,-1-1 0,0 1 1,0 0-1,-1 0 0,1-1 0,0 2 0,0-1 0,0 0 0,-4 1 0,6-1-22,-1 0-1,0 0 1,0 0-1,1 0 1,-1 0-1,0 0 1,0 0-1,1 1 1,-1-1-1,0 0 1,0 0-1,1 1 1,-1-1-1,0 1 0,1-1 1,-1 0-1,1 1 1,-1-1-1,0 1 1,1-1-1,-1 1 1,1 0-1,-1-1 1,1 1-1,0 0 1,-1-1-1,1 1 1,0 0-1,-1-1 1,1 1-1,0 0 1,0 0-1,0-1 1,-1 1-1,1 0 0,0 0 1,0-1-1,0 1 1,0 0-1,0 0 1,0-1-1,1 1 1,-1 1-1,1-1 7,-1 0-1,1 1 0,-1-1 1,1 0-1,0 0 1,0 0-1,-1 0 0,1 0 1,0 0-1,0 0 0,0 0 1,0 0-1,0 0 1,0-1-1,0 1 0,1 0 1,-1-1-1,0 1 1,0-1-1,0 1 0,1-1 1,-1 1-1,0-1 0,1 0 1,0 0-1,9 1-21,0-1 0,0 0-1,0-1 1,0-1 0,0 0-1,0 0 1,-1-1 0,1 0-1,-1-1 1,0 0 0,0 0-1,0-1 1,-1-1 0,1 0 0,-1 0-1,0-1 1,-1 0 0,0 0-1,0-1 1,-1 0 0,12-16-1,-18 23 8,0 0 0,0-1-1,0 1 1,-1-1 0,1 1-1,0 0 1,-1-1 0,0 1-1,1-1 1,-1 1 0,0-1-1,1 1 1,-1-1 0,0-2-1,-1 3 0,1 1 1,0-1-1,0 1 0,0-1 1,-1 1-1,1 0 0,0-1 0,0 1 1,-1-1-1,1 1 0,-1 0 0,1-1 1,0 1-1,-1 0 0,1 0 1,0-1-1,-1 1 0,1 0 0,-1 0 1,1 0-1,-1-1 0,1 1 0,-1 0 1,1 0-1,-1 0 0,1 0 1,-1 0-1,1 0 0,-1 0 0,-2 0-1,0 1-1,1-1 0,-1 1 0,0 0 0,1-1 1,-1 1-1,1 0 0,-1 1 0,1-1 0,-1 0 1,1 1-1,0-1 0,0 1 0,0 0 0,-3 3 1,0 0 38,1 1 1,0-1 0,0 1 0,0 0-1,1 0 1,0 1 0,0-1 0,0 1-1,-2 11 1,4-16-26,1 0 1,0 0-1,-1 0 0,1 0 1,0 0-1,0 0 0,1 0 1,-1 0-1,0 0 0,1 0 0,-1 0 1,1 0-1,-1 0 0,1 0 1,0 0-1,0 0 0,0 0 1,0-1-1,0 1 0,0 0 1,1-1-1,-1 1 0,0-1 0,1 1 1,-1-1-1,1 0 0,0 0 1,-1 1-1,1-1 0,0 0 1,0 0-1,0-1 0,0 1 1,0 0-1,0-1 0,3 1 0,10 3-117,-1-1-1,1-1 0,0-1 0,0 0 0,21-2 0,-29 1-887,1-1 0,-1 0 0,1-1 0,-1 0 1,0 0-1,0 0 0,10-6 0,15-12-10576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20.469"/>
    </inkml:context>
    <inkml:brush xml:id="br0">
      <inkml:brushProperty name="width" value="0.025" units="cm"/>
      <inkml:brushProperty name="height" value="0.025" units="cm"/>
    </inkml:brush>
  </inkml:definitions>
  <inkml:trace contextRef="#ctx0" brushRef="#br0">64 40 5573,'54'-30'12237,"-41"21"-7398,-37 22-3535,5-2-1178,-34 19 73,50-28-197,0 0-1,0 0 0,0 1 1,0-1-1,1 1 1,-1 0-1,0 0 0,1-1 1,0 2-1,0-1 1,-3 6-1,5-9-4,0 1-1,0-1 1,0 1 0,0-1-1,0 1 1,1-1 0,-1 1-1,0-1 1,0 1 0,1-1 0,-1 1-1,0-1 1,1 0 0,-1 1-1,0-1 1,1 1 0,-1-1-1,1 0 1,-1 1 0,0-1-1,1 0 1,-1 0 0,1 1 0,-1-1-1,1 0 1,-1 0 0,1 0-1,-1 0 1,1 0 0,-1 1-1,1-1 1,-1 0 0,1 0-1,-1 0 1,1 0 0,-1-1-1,1 1 1,-1 0 0,2 0 0,30 0 92,-24 0-89,24-3 19,-23 2-113,-1 0 0,1 1 1,0 0-1,-1 0 0,14 2 0,-20-1 80,-1-1 0,1 1 0,0-1-1,-1 1 1,1 0 0,-1-1 0,1 1-1,-1 0 1,1 0 0,-1 0 0,0 0-1,1 1 1,-1-1 0,0 0 0,0 0-1,0 1 1,0-1 0,0 1 0,0-1-1,0 1 1,-1-1 0,1 1 0,0-1-1,-1 1 1,1 0 0,-1-1 0,0 1-1,1 0 1,-1 0 0,0-1 0,0 1-1,0 2 1,-1 4 43,1 0 0,-1 0 1,-1-1-1,1 1 0,-1 0 0,-1-1 1,1 1-1,-1-1 0,0 0 0,-1 0 0,0 0 1,0 0-1,0-1 0,-1 0 0,0 1 1,0-2-1,-1 1 0,-12 9 0,18-15-49,0 0-1,0 0 1,0-1 0,1 1-1,-1 0 1,0 0-1,0-1 1,0 1 0,0 0-1,0 0 1,-1 0-1,1-1 1,0 1 0,0 0-1,0 0 1,0-1-1,0 1 1,0 0 0,0 0-1,0 0 1,0-1-1,-1 1 1,1 0 0,0 0-1,0 0 1,0-1-1,0 1 1,0 0 0,-1 0-1,1 0 1,0 0-1,0 0 1,-1-1 0,1 1-1,0 0 1,0 0-1,0 0 1,-1 0 0,1 0-1,0 0 1,0 0-1,-1 0 1,1 0 0,0 0-1,0 0 1,-1 0-1,1 0 1,0 0-1,0 0 1,0 0 0,-1 0-1,1 0 1,0 0-1,0 0 1,-1 1 0,1-1-1,0 0 1,0 0-1,0 0 1,0 0 0,-1 0-1,1 1 1,7-22-2464,8-7-1845,5-5-2333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21.177"/>
    </inkml:context>
    <inkml:brush xml:id="br0">
      <inkml:brushProperty name="width" value="0.025" units="cm"/>
      <inkml:brushProperty name="height" value="0.025" units="cm"/>
    </inkml:brush>
  </inkml:definitions>
  <inkml:trace contextRef="#ctx0" brushRef="#br0">77 216 7143,'0'0'7735,"-5"9"-5658,-13 22-980,10-19-561,0 0 0,1 1-1,0 0 1,1 0 0,0 1-1,-6 23 1,13-37-520,-1 1 1,1 0-1,-1-1 1,1 1-1,0 0 1,-1-1-1,1 1 1,0-1-1,0 1 1,-1-1-1,1 1 0,0-1 1,0 0-1,-1 1 1,1-1-1,0 0 1,0 1-1,0-1 1,0 0-1,0 0 1,-1 0-1,1 0 0,0 0 1,0 0-1,0 0 1,0 0-1,0 0 1,0-1-1,-1 1 1,2-1-1,33-4 200,-26 2-202,1 0-1,-1 0 1,0-1-1,-1-1 1,1 0 0,-1 0-1,1 0 1,-2-1-1,13-11 1,-16 13 1,0-1 1,0 0 0,0 0-1,-1 0 1,0 0-1,0 0 1,0-1-1,0 1 1,-1-1-1,0 0 1,0 0 0,-1 0-1,1 0 1,-1 0-1,-1 0 1,1-8-1,-1 11 20,-1-31-45,-3 24 115,-3 19 251,4-1-304,0 0 0,1 1 0,0-1 0,0 1 0,1 0 0,0-1 0,0 1 0,1 0-1,1 0 1,2 16 0,-3-24-46,1 0 0,-1 0-1,1 0 1,0 0-1,0 0 1,-1 0-1,1-1 1,0 1 0,0 0-1,0 0 1,0-1-1,0 1 1,0 0-1,0-1 1,0 1 0,1-1-1,-1 1 1,0-1-1,0 0 1,0 0-1,0 1 1,1-1 0,-1 0-1,0 0 1,0 0-1,0 0 1,1 0 0,-1 0-1,0-1 1,0 1-1,0 0 1,1-1-1,1 0 1,2 0 29,0-1 1,1 0-1,-1 0 1,0 0-1,0-1 1,5-3-1,2-4 14,-1-1-1,-1 0 1,1 0 0,-2-1-1,0 0 1,0-1-1,-1 0 1,-1 0 0,0-1-1,-1 0 1,-1 0-1,0-1 1,0 1 0,-2-1-1,0 0 1,0 0-1,-2-1 1,0-27 0,-5 43-68,-4 11-22,-7 13-11,9-12 121,0 2 1,1-1 0,0 0 0,1 1 0,1 0 0,0 0 0,1 0 0,0 0-1,1 1 1,2 16 0,-1-29-64,1-1 0,-1 0 0,1 0 0,-1 1-1,1-1 1,0 0 0,0 0 0,0 0 0,0 0 0,-1 0-1,1 0 1,0 0 0,1 0 0,-1-1 0,0 1 0,0 0 0,0 0-1,0-1 1,1 1 0,-1-1 0,0 1 0,0-1 0,1 0-1,-1 1 1,0-1 0,1 0 0,-1 0 0,3 0 0,48 1 124,-38-2-109,87 1-422,-100 0 397,1 1 0,-1-1 1,0 0-1,0 0 0,0 0 0,1 1 0,-1-1 0,0 0 0,0 1 0,0-1 0,0 1 1,0 0-1,0-1 0,0 1 0,0 0 0,0 0 0,0-1 0,0 1 0,0 0 1,0 0-1,-1 0 0,1 0 0,0 0 0,-1 0 0,2 2 0,-1 1 9,0-1-1,0 1 1,0 0-1,0 0 1,-1 0 0,1-1-1,-1 1 1,-1 6-1,0 3 25,-1 0 0,0 0 0,-1 0 1,-5 14-1,1-11 18,-2 12 1214,44-30-519,-19-1-839,-1-2 0,1 0 1,-1-1-1,0 0 1,-1-1-1,1-1 1,-1 0-1,-1-1 1,0 0-1,0-1 1,17-18-1,-28 26-300,-1-1 0,1 1 0,-1-1 0,0 1 0,0-1 0,0 0 0,0 0 0,0 1 0,0-1 0,0-5 0,-6-15-7124,-13 5-3551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1:21.523"/>
    </inkml:context>
    <inkml:brush xml:id="br0">
      <inkml:brushProperty name="width" value="0.025" units="cm"/>
      <inkml:brushProperty name="height" value="0.025" units="cm"/>
    </inkml:brush>
  </inkml:definitions>
  <inkml:trace contextRef="#ctx0" brushRef="#br0">1 147 12556,'0'0'6950,"91"-52"-5508,-32 36-353,5 2-352,2-2-577,-4 2-128,-6-3-2435,-13 0-8263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37.596"/>
    </inkml:context>
    <inkml:brush xml:id="br0">
      <inkml:brushProperty name="width" value="0.025" units="cm"/>
      <inkml:brushProperty name="height" value="0.025" units="cm"/>
    </inkml:brush>
  </inkml:definitions>
  <inkml:trace contextRef="#ctx0" brushRef="#br0">132 102 3523,'0'0'705,"-9"0"-849,-98-10 5525,107 10-5338,-1 0-1,0 0 1,1 0 0,-1 0 0,0 0-1,1 0 1,-1 1 0,0-1 0,1 0-1,-1 0 1,0 1 0,1-1 0,-1 1-1,1-1 1,-1 0 0,1 1 0,-1-1-1,1 1 1,-1-1 0,1 1 0,-1 0-1,1-1 1,-1 1 0,1-1 0,0 1-1,0 0 1,-1-1 0,1 1 0,0 0-1,0-1 1,0 1 0,-1 0 0,1-1-1,0 1 1,0 0 0,0 0 0,0-1-1,1 1 1,-1 0 0,0-1 0,0 1-1,0 0 1,0-1 0,1 1 0,-1 0-1,0-1 1,1 1 0,-1-1 0,1 2-1,0 1-44,0 0-1,0 0 0,1 0 1,-1 0-1,1 0 1,-1 0-1,1 0 0,0 0 1,0-1-1,5 5 1,-1-3 48,1 0 1,0-1-1,0 0 1,0 0 0,1-1-1,-1 0 1,1 0-1,0 0 1,-1-1 0,11 0-1,84-3 469,-58-1-341,9 4-82,0 3 1,87 17-1,-10 0 26,42 4 42,70 7-432,-200-29 1100,0-2-1,0-2 0,77-11 0,-99 8-700,88-17 141,1 6-1,128-3 0,344 36 48,593 16-277,41 38-38,21-86-89,1-53-70,-141 5 86,754 33 57,-635 19 32,876-9-9,-1844 19-14,-28-3 37,328-44-1,-528 44-327,62-13 686,-46-1-2178,-33 15 1390,0 1-1,0-1 1,-1 1 0,1-1 0,0 0 0,-1 0 0,1 0-1,-1 0 1,0 0 0,0 0 0,0 0 0,2-3 0,-1-18-5280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0:39.012"/>
    </inkml:context>
    <inkml:brush xml:id="br0">
      <inkml:brushProperty name="width" value="0.025" units="cm"/>
      <inkml:brushProperty name="height" value="0.025" units="cm"/>
    </inkml:brush>
  </inkml:definitions>
  <inkml:trace contextRef="#ctx0" brushRef="#br0">6647 504 7815,'-13'-9'30,"-1"1"0,0 0 0,0 1-1,-1 0 1,0 1 0,-1 1-1,1 0 1,-19-3 0,-136-12-396,102 14 101,-817-61 1194,215 22 29,3-36 374,257 6-1277,-116-18 18,-8 43-291,289 47-177,-396 46 1,469-17 586,0 7 0,2 7-1,-176 68 1,-43 54 688,350-141-835,0 1 0,2 1 0,0 3-1,2 0 1,1 3 0,1 1 0,-42 48 0,62-60-55,1-1 0,0 2 0,1-1 0,1 2 0,1-1 0,1 1 0,-8 31 0,13-41-8,0 1 1,1-1 0,0 1 0,1 0-1,0 0 1,1-1 0,0 1 0,1 0-1,0 0 1,1-1 0,0 1-1,1 0 1,0-1 0,0 0 0,1 0-1,9 17 1,-1-11 53,1 0-1,0-1 1,1 0-1,1-1 0,0-1 1,1 0-1,1-1 1,-1-1-1,2 0 1,0-2-1,0 0 1,0-1-1,1 0 1,23 5-1,31 6 35,1-3 0,106 9 0,788 6 52,-760-32-105,1388-77 68,-387-41 56,-11-72-57,-854 115-34,-266 54-31,-2-2 0,99-47-1,-157 62 57,0 0 0,0-2-1,-1 0 1,0-1 0,-1-1-1,27-27 1,-40 37-39,0 0 0,0 0 0,0-1 0,0 1 0,-1-1 1,1 0-1,-1 0 0,0 0 0,0 0 0,-1 0 0,1 0 0,-1-1 0,0 1 1,0-1-1,0 1 0,-1-1 0,1 1 0,-1-1 0,0 1 0,0-1 0,-1 1 1,0-1-1,1 1 0,-1 0 0,-1-1 0,1 1 0,-1 0 0,0 0 0,1 0 1,-2 0-1,1 0 0,0 0 0,-1 0 0,0 1 0,0-1 0,0 1 0,-5-4 0,-9-8 10,-1 2 0,0 0-1,-1 0 1,0 2-1,-1 0 1,0 2-1,-1 0 1,-37-10-1,-182-34 84,219 49-96,-694-72 524,-6 59-3096,575 16 869,-44-2-1698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2.559"/>
    </inkml:context>
    <inkml:brush xml:id="br0">
      <inkml:brushProperty name="width" value="0.025" units="cm"/>
      <inkml:brushProperty name="height" value="0.025" units="cm"/>
    </inkml:brush>
  </inkml:definitions>
  <inkml:trace contextRef="#ctx0" brushRef="#br0">99 0 14157,'0'0'1725,"-9"2"-535,4-1-1122,1-1 1,0 1-1,0 0 0,0 1 0,0-1 1,0 1-1,0-1 0,0 1 1,0 0-1,1 1 0,-1-1 0,1 1 1,-1-1-1,1 1 0,0 0 0,0 0 1,0 1-1,1-1 0,-1 1 0,1-1 1,0 1-1,0 0 0,0-1 1,0 1-1,0 0 0,1 1 0,0-1 1,0 0-1,0 0 0,1 0 0,-1 1 1,1 3-1,1-6-34,-1 0 1,1-1 0,0 1-1,0-1 1,0 1-1,0-1 1,0 0-1,0 1 1,0-1-1,0 0 1,0 0 0,1 0-1,-1 0 1,1 0-1,-1 0 1,0 0-1,1 0 1,0 0-1,-1-1 1,1 1-1,-1-1 1,1 1 0,0-1-1,-1 0 1,1 0-1,0 1 1,0-1-1,-1 0 1,1 0-1,1-1 1,57-2 1109,-52 1-1108,-1 0 0,1 0 0,-1-1-1,0 0 1,1-1 0,-2 1-1,1-1 1,6-6 0,-10 9 14,-1-1-1,1 1 1,-1-1-1,0 0 1,0 0 0,0 0-1,0 0 1,0-1 0,0 1-1,-1 0 1,1-1 0,-1 1-1,1-1 1,-1 1 0,0-1-1,0 0 1,0 0-1,-1 1 1,1-1 0,-1 0-1,1 0 1,-1 0 0,0 0-1,0 0 1,0-2 0,-1 4-41,0 0 1,0-1-1,1 1 1,-1 1-1,0-1 0,0 0 1,0 0-1,0 0 1,0 0-1,0 1 1,0-1-1,0 0 1,-1 1-1,1-1 1,0 1-1,0-1 1,0 1-1,-1 0 1,1 0-1,0-1 1,0 1-1,-1 0 1,1 0-1,0 0 1,-1 0-1,1 0 1,0 1-1,0-1 1,-1 0-1,1 1 1,0-1-1,0 1 0,-2 0 1,-2 0-37,0 1 0,0-1 0,0 1 0,1 0 0,-1 0 0,1 1 0,-7 4 0,6-2-137,-1 1 0,1 1-1,0-1 1,1 0 0,0 1-1,0 0 1,0 0-1,1 1 1,0-1 0,0 1-1,-2 10 1,4-13-497,0 1 0,0-1 0,1 0 1,0 0-1,0 0 0,0 0 0,1 1 0,-1-1 0,1 0 0,1 0 1,2 9-1,10 10-5681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22.107"/>
    </inkml:context>
    <inkml:brush xml:id="br0">
      <inkml:brushProperty name="width" value="0.025" units="cm"/>
      <inkml:brushProperty name="height" value="0.025" units="cm"/>
    </inkml:brush>
  </inkml:definitions>
  <inkml:trace contextRef="#ctx0" brushRef="#br0">40 112 7399,'0'0'3166,"1"-8"-2814,7-25 276,3-11 2287,-8 17 2607,-17 61-2183,4-15-3155,3 1-85,-1 0 1,2 1-1,1-1 1,1 1-1,0 0 1,2 0-1,0 0 1,2 0-1,0 1 1,4 27-1,-3-46-81,-1 1-1,1 0 1,1 0-1,-1-1 1,0 1-1,1-1 1,0 1-1,0-1 0,0 0 1,0 0-1,0 0 1,1 0-1,-1 0 1,1 0-1,0-1 1,0 1-1,0-1 1,0 1-1,0-1 1,0-1-1,1 1 0,-1 0 1,1-1-1,-1 1 1,1-1-1,0 0 1,0 0-1,-1-1 1,1 1-1,0-1 1,0 0-1,0 0 1,-1 0-1,6-1 1,-1 0 45,1 0 0,-1-1 0,0 0 0,1-1 0,-1 0 1,-1 0-1,1-1 0,0 0 0,-1 0 0,0-1 0,0 0 1,0 0-1,-1 0 0,9-10 0,-9 7 142,0-1-1,0 0 1,-1-1 0,0 1 0,-1-1-1,0 0 1,-1 0 0,0-1-1,0 1 1,-1 0 0,0-1 0,-1 0-1,0-15 1,-2 21-164,1-1 0,0 1 0,-1 0 1,0 0-1,0 0 0,-1 0 0,1 0 0,-1 0 0,0 0 1,0 0-1,-1 1 0,-5-8 0,6 9-56,-1 0 0,0 0 0,0 1 0,0 0 0,0-1 0,0 1 0,0 0 0,-1 0 0,1 1 0,-1-1 0,0 1 0,1 0 0,-1 0 1,0 0-1,1 0 0,-1 1 0,0-1 0,0 1 0,-4 0 0,7 0-33,1 0 1,-1 0 0,1-1-1,-1 1 1,1 0 0,-1 0-1,1 0 1,-1 0 0,1 0-1,-1 0 1,1 0 0,-1 0-1,1 0 1,-1 0 0,1 0-1,-1 1 1,1-1 0,-1 0 0,1 0-1,-1 0 1,1 1 0,-1-1-1,1 0 1,0 0 0,-1 1-1,1-1 1,-1 0 0,1 1-1,0-1 1,-1 1 0,1-1-1,0 0 1,-1 1 0,1-1-1,0 1 1,0-1 0,-1 1-1,1-1 1,0 1 0,0-1-1,0 1 1,0-1 0,0 1-1,0-1 1,0 1 0,0-1-1,0 1 1,0-1 0,0 1-1,0-1 1,0 1 0,0-1-1,0 1 1,0-1 0,1 1 0,-1-1-1,0 1 1,0-1 0,1 1-1,-1-1 1,1 1 0,1 2-290,-1-1 1,1 1-1,0-1 0,0 0 1,1 0-1,-1 1 1,0-2-1,1 1 1,3 3-1,3-1-1351,1-1 0,-1 0 0,0 0 0,14 2 0,11-1-6810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22.721"/>
    </inkml:context>
    <inkml:brush xml:id="br0">
      <inkml:brushProperty name="width" value="0.025" units="cm"/>
      <inkml:brushProperty name="height" value="0.025" units="cm"/>
    </inkml:brush>
  </inkml:definitions>
  <inkml:trace contextRef="#ctx0" brushRef="#br0">136 51 10474,'0'0'13266,"-7"-7"-12412,-20-21-203,26 28-628,0-1-1,0 1 1,1-1-1,-1 0 1,0 1-1,0 0 1,0-1-1,0 1 1,0-1-1,0 1 1,0 0-1,0 0 1,0 0-1,0-1 1,0 1-1,0 0 1,0 0-1,0 0 1,0 1-1,0-1 1,0 0-1,0 0 1,0 0-1,0 1 1,0-1-1,1 1 1,-1-1-1,0 1 1,0-1-1,0 1 1,0-1-1,0 1 1,1 0-1,-1-1 1,-1 2-1,-21 29 109,21-27-9,-4 5-61,0 1 1,1 0 0,1 0 0,-1 0 0,2 1 0,-1-1-1,2 1 1,-1 0 0,1 0 0,1 0 0,0 22 0,1-31-59,0-1 0,0 1 0,0-1 0,1 1 0,-1-1 0,0 1 0,1-1 0,0 1 0,-1-1 0,1 0 0,0 1 0,0-1 0,-1 0 0,1 1 0,0-1 0,0 0 0,0 0 0,1 0 0,-1 0 0,0 0 0,0 0 0,1 0 0,1 1 0,1-1 15,-1 0 1,0 0 0,1 0 0,-1-1-1,0 1 1,1-1 0,-1 0-1,1 0 1,-1 0 0,6-2 0,3 0 47,0-1 1,0 0 0,0-1-1,-1-1 1,12-6 0,16-15 21,-32 20 72,1 0 0,0 1-1,0 0 1,0 0-1,11-3 1,-19 7-162,1 1 1,0 0 0,-1 0-1,1-1 1,-1 1-1,1 0 1,-1 0-1,1 0 1,0 0 0,-1 0-1,1 0 1,-1 0-1,1 0 1,0 0 0,-1 0-1,1 0 1,-1 0-1,1 0 1,0 1-1,-1-1 1,1 0 0,-1 0-1,1 1 1,-1-1-1,1 0 1,-1 1-1,1-1 1,-1 1 0,1-1-1,-1 0 1,0 1-1,1-1 1,-1 1-1,0-1 1,1 2 0,4 22 24,-5-22-15,0 0 1,0-1-1,0 1 0,0 0 0,0-1 1,1 1-1,-1 0 0,1-1 0,-1 1 1,1-1-1,-1 1 0,1-1 0,0 1 1,2 2-1,-3-4 25,1 0 0,-1 0 0,1 0 0,-1 0 0,0 0 0,1 0 0,-1 0 1,1 0-1,-1 0 0,1 0 0,-1-1 0,1 1 0,-1 0 0,0 0 0,1 0 0,-1-1 0,0 1 0,1 0 0,-1 0 0,1-1 0,-1 1 1,0 0-1,0-1 0,1 1 0,-1 0 0,0-1 0,0 1 0,1-1 0,-1 1 0,0 0 0,0-1 0,0 1 0,0-1 0,1 1 0,-1-1 1,0 1-1,0-1 0,0 1 0,0 0 0,0-1 0,0 1 0,0-1 0,0 1 0,0-1 0,-1 1 0,1-1 0,2-27 616,-2 27-615,-13-129 494,13 130-586,54-4-674,14-2-4302,-24-10-7730,-35 12 3465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23.494"/>
    </inkml:context>
    <inkml:brush xml:id="br0">
      <inkml:brushProperty name="width" value="0.025" units="cm"/>
      <inkml:brushProperty name="height" value="0.025" units="cm"/>
    </inkml:brush>
  </inkml:definitions>
  <inkml:trace contextRef="#ctx0" brushRef="#br0">35 185 5381,'0'0'7874,"-3"5"-6454,0 0-1032,2-4-248,0 1 1,0-1-1,0 1 1,0 0 0,0-1-1,0 1 1,0 0 0,1 0-1,-1-1 1,1 1-1,-1 0 1,1 3 0,3-4 264,1 0 1,0-1 0,-1 1 0,1-1-1,0 0 1,0 0 0,-1 0-1,1-1 1,0 1 0,4-2 0,-2-1-140,0 1 1,0-1 0,-1-1 0,1 1 0,-1-1-1,0 0 1,0 0 0,0-1 0,0 0 0,-1 1-1,0-2 1,0 1 0,0 0 0,-1-1 0,4-7-1,-2 3 47,0 0-1,-1 0 0,-1 0 0,1 0 0,-2-1 1,1 1-1,-2-1 0,2-18 0,-3 28-294,0 0-1,0 0 0,0-1 1,0 1-1,0 0 0,0-1 0,-1 1 1,1 0-1,0 0 0,-1-1 1,1 1-1,-1 0 0,1 0 1,-1 0-1,1 0 0,-1 0 1,0 0-1,0 0 0,0 0 1,1 0-1,-1 0 0,0 0 1,0 0-1,0 0 0,-1 1 1,1-1-1,0 0 0,0 1 1,0-1-1,0 1 0,-1 0 0,1-1 1,0 1-1,0 0 0,-1-1 1,1 1-1,0 0 0,0 0 1,-1 0-1,1 0 0,0 0 1,-1 1-1,1-1 0,0 0 1,0 1-1,0-1 0,-3 1 1,-1 1-38,1-1 1,-1 1-1,1 0 1,-1 0-1,1 0 1,0 1-1,0-1 1,0 1-1,0 0 1,0 0 0,-6 8-1,1 1 17,0 1 0,1 0 0,1 0 0,0 1 0,1 0 0,0 0 0,2 0 0,-1 1 0,1 0 0,1 0 0,1 0 0,0 0 0,1 0 0,1 0 0,1 18 0,0-30-20,0-1 0,0 1 0,0-1-1,0 1 1,0-1 0,1 1 0,-1-1 0,1 0 0,0 1 0,-1-1-1,1 0 1,0 0 0,0 0 0,1-1 0,-1 1 0,0 0 0,0-1-1,1 1 1,-1-1 0,1 0 0,-1 0 0,1 0 0,0 0-1,-1-1 1,1 1 0,0 0 0,0-1 0,-1 0 0,6 0 0,1 1-597,-1-1 0,0-1 0,1 1 1,-1-1-1,0-1 0,1 1 0,-1-2 1,0 1-1,9-4 0,17-16-6747,0-6-5146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24.060"/>
    </inkml:context>
    <inkml:brush xml:id="br0">
      <inkml:brushProperty name="width" value="0.025" units="cm"/>
      <inkml:brushProperty name="height" value="0.025" units="cm"/>
    </inkml:brush>
  </inkml:definitions>
  <inkml:trace contextRef="#ctx0" brushRef="#br0">148 185 10922,'0'0'4111,"0"-9"-887,0 3-3032,0 0 547,0 0 0,0 0-1,-1 0 1,1 0 0,-1 0 0,-3-10 0,3 15-661,1 0 1,-1 0 0,0-1-1,1 1 1,-1 0 0,0 0-1,0 0 1,0 0 0,0 0-1,0 0 1,0 0 0,0 0-1,0 0 1,0 0 0,0 1 0,-1-1-1,1 0 1,0 1 0,-1-1-1,1 1 1,0-1 0,-1 1-1,1 0 1,0 0 0,-1 0-1,1-1 1,0 1 0,-1 0-1,1 1 1,-1-1 0,1 0 0,0 0-1,-1 1 1,1-1 0,0 0-1,-1 1 1,1-1 0,0 1-1,-1 0 1,0 1 0,-3 0-86,1 1 1,-1 0-1,1 1 1,0-1-1,0 1 0,0 0 1,0 0-1,1 0 1,-1 0-1,1 1 1,0-1-1,1 1 1,-3 6-1,-26 66 387,23-34-86,8-42-287,0 0 0,1 0 0,-1 0-1,0 0 1,0-1 0,0 1 0,1 0 0,-1 0 0,0 0-1,1 0 1,-1 0 0,1 0 0,-1-1 0,1 1 0,-1 0-1,1 0 1,0-1 0,-1 1 0,1 0 0,0-1 0,-1 1-1,1-1 1,0 1 0,0-1 0,0 1 0,0-1 0,-1 0-1,1 1 1,0-1 0,0 0 0,0 0 0,0 1 0,0-1-1,0 0 1,0 0 0,0 0 0,0 0 0,1-1 0,7 0 33,-1 0 1,0-1 0,0-1 0,0 1 0,-1-1 0,1-1 0,-1 1 0,1-1-1,-1 0 1,0-1 0,-1 0 0,1 0 0,-1 0 0,8-9 0,9-10 2,-1-1 0,22-34 0,-38 50-30,0 0 0,-1 0 1,0 0-1,0-1 0,-1 0 1,0 0-1,-1 0 0,0-1 1,0 1-1,-1-1 0,0-13 1,-2 24-18,1 0 0,-1 0 1,0-1-1,0 1 1,0 0-1,0 0 0,0 0 1,0 0-1,0 0 0,0 0 1,0 0-1,0 0 1,-1-1-1,1 1 0,0 0 1,0 0-1,0 0 0,0 0 1,0 0-1,0 0 1,0 0-1,0 0 0,0-1 1,0 1-1,0 0 0,0 0 1,0 0-1,0 0 1,0 0-1,-1 0 0,1 0 1,0 0-1,0 0 0,0 0 1,0 0-1,0 0 1,0 0-1,0 0 0,0 0 1,-1 0-1,1 0 0,0 0 1,0 0-1,0 0 1,0 0-1,0 0 0,0 0 1,0 0-1,0 0 0,-1 0 1,1 0-1,0 0 0,0 0 1,0 0-1,0 0 1,0 0-1,0 0 0,0 0 1,0 0-1,0 0 0,-1 0 1,1 0-1,0 1 1,0-1-1,0 0 0,0 0 1,0 0-1,0 0 0,-10 11-189,-7 14 44,8-7 136,2 0-1,0 0 1,2 1 0,0-1-1,1 1 1,0 0 0,0 28-1,4-45-64,0 0 0,0-1 0,0 1 0,0 0 0,0 0 0,0-1 0,1 1 0,-1 0 0,1-1 0,-1 1 0,1-1 0,0 1 0,0-1 0,0 1 0,0-1 0,0 1-1,0-1 1,0 0 0,0 1 0,0-1 0,1 0 0,-1 0 0,0 0 0,1 0 0,-1 0 0,1 0 0,-1 0 0,1-1 0,-1 1 0,1-1 0,0 1 0,3 0 0,-1 0-349,1-1 0,0 0 0,0 0 0,0 0 0,0-1 1,0 1-1,0-1 0,0 0 0,-1-1 0,1 1 0,4-3 0,23-13-5776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24.452"/>
    </inkml:context>
    <inkml:brush xml:id="br0">
      <inkml:brushProperty name="width" value="0.025" units="cm"/>
      <inkml:brushProperty name="height" value="0.025" units="cm"/>
    </inkml:brush>
  </inkml:definitions>
  <inkml:trace contextRef="#ctx0" brushRef="#br0">136 1 14253,'-9'7'2542,"-3"3"-2010,-59 53 3327,67-58-3555,0-1 1,0 0-1,0 1 1,0 0-1,1 0 1,0 0-1,0 0 1,0 0-1,1 1 0,-1-1 1,1 1-1,1-1 1,-3 12-1,4-16-304,0-1 1,0 1-1,1-1 0,-1 1 0,0-1 1,0 1-1,0-1 0,1 1 0,-1-1 1,0 1-1,0-1 0,1 1 1,-1-1-1,0 0 0,1 1 0,-1-1 1,1 1-1,-1-1 0,1 0 0,-1 1 1,0-1-1,1 0 0,-1 0 0,1 1 1,-1-1-1,1 0 0,-1 0 1,1 0-1,1 1 0,24 0 79,25-11 74,-41 4-137,1 1 0,-1-1-1,0-1 1,15-12-1,-21 16-187,0-1-1,0 0 0,0-1 1,0 1-1,-1-1 0,5-8 1,-1-15-3716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24.798"/>
    </inkml:context>
    <inkml:brush xml:id="br0">
      <inkml:brushProperty name="width" value="0.025" units="cm"/>
      <inkml:brushProperty name="height" value="0.025" units="cm"/>
    </inkml:brush>
  </inkml:definitions>
  <inkml:trace contextRef="#ctx0" brushRef="#br0">77 1 14189,'0'0'3209,"-7"9"-1181,-2 5-1367,0 1 0,1 0 0,0 0 0,1 0 0,1 1 0,1 0 0,0 1 0,1-1-1,-4 33 1,8 21-514,2 0 0,22 125 0,-23-187-134,1-6 414,0-9-140,4-27-26,3-51-243,-5 32-664,3-1 0,2 1 0,19-65 0,-26 111 626,1 1-1,-1-1 1,1 1-1,0 0 1,1-1-1,5-6 1,-8 11 6,1 1-1,-1-1 1,1 0 0,0 1-1,0-1 1,-1 1 0,1-1-1,0 1 1,0 0-1,0 0 1,0 0 0,1 0-1,-1 0 1,0 1 0,0-1-1,1 0 1,-1 1 0,0 0-1,1 0 1,-1-1-1,4 2 1,-4-1 7,-1 1-1,0 0 0,1-1 1,-1 1-1,0 0 1,1 0-1,-1 0 0,0 0 1,0 0-1,0 0 1,0 0-1,0 1 0,0-1 1,0 0-1,0 0 1,0 1-1,-1-1 0,1 1 1,0-1-1,-1 1 1,0-1-1,1 1 0,-1-1 1,0 1-1,1-1 1,-1 1-1,0-1 0,0 1 1,0-1-1,-1 3 1,-5 49 114,2-45-27,1 0-1,-2 0 1,1-1 0,-1 1-1,-1-1 1,1 0 0,-1-1 0,0 1-1,-1-1 1,-6 5 0,9-7 61,0-1 1,0 1-1,0-1 1,-1-1-1,1 1 1,-1 0-1,1-1 1,-1 0 0,0 0-1,0-1 1,0 1-1,0-1 1,0 0-1,0 0 1,0-1-1,0 1 1,-1-1 0,-5-1-1,11 1-135,-1-1 1,0 1-1,0-1 0,1 1 1,-1-1-1,0 0 0,1 1 1,-1-1-1,1 0 0,-1 1 1,1-1-1,-1 0 1,1 0-1,-1 0 0,1 1 1,0-1-1,0 0 0,-1 0 1,1 0-1,0 0 0,0 0 1,0 1-1,0-1 0,0 0 1,0-1-1,1-25-977,-1 24 704,2-6-913,0 1 1,1-1-1,0 1 0,0-1 1,1 1-1,0 0 0,0 0 0,11-14 1,-14 22 1002,18-30-6032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25.189"/>
    </inkml:context>
    <inkml:brush xml:id="br0">
      <inkml:brushProperty name="width" value="0.025" units="cm"/>
      <inkml:brushProperty name="height" value="0.025" units="cm"/>
    </inkml:brush>
  </inkml:definitions>
  <inkml:trace contextRef="#ctx0" brushRef="#br0">0 1 11050,'0'0'2728,"1"11"-10,5 97 2147,-4 167-1390,-2-226-1016,27-362-2716,-25 293 44,-1 15 151,-1-1-1,1 1 0,0 0 1,0-1-1,1 1 0,-1 0 0,1 0 1,0 0-1,1 0 0,-1 0 1,1 0-1,0 1 0,0-1 0,5-4 1,-5 7-66,1-1 0,0 1 0,0 0 1,0 0-1,0 0 0,0 1 0,0-1 1,0 1-1,0 0 0,1 0 0,-1 0 0,0 1 1,1 0-1,-1 0 0,0 0 0,1 0 0,-1 1 1,5 0-1,-5 0 96,0-1 0,-1 1 0,1 0-1,-1 0 1,1 0 0,-1 0 0,1 1 0,-1-1 0,0 1 0,0 0 0,0 0 0,0 0-1,0 0 1,0 0 0,0 1 0,-1 0 0,1-1 0,-1 1 0,3 5 0,-4-6 40,0 0 1,0 1-1,0-1 0,-1 0 1,1 1-1,-1-1 1,1 1-1,-1-1 0,0 1 1,0-1-1,0 1 1,0-1-1,-1 1 1,1-1-1,-1 1 0,1-1 1,-1 0-1,0 1 1,0-1-1,0 0 0,0 0 1,0 1-1,-1-1 1,1 0-1,-1 0 1,1 0-1,-1-1 0,0 1 1,-2 2-1,-8 8 524,-1-1 0,0 0-1,-21 13 1,28-20-414,-1-1 0,1 1 1,-1-1-1,0-1 0,0 1 0,0-1 1,-1 0-1,1-1 0,0 1 0,-11-1 0,17-1-214,0 0-1,0 0 1,0 0-1,0 0 0,1 0 1,-1 0-1,0 0 1,0-1-1,0 1 1,1 0-1,-1-1 0,0 1 1,0 0-1,1-1 1,-1 1-1,0-1 1,1 1-1,-1-1 0,0 0 1,1 1-1,-1-1 1,1 1-1,-1-1 0,1 0 1,-1 0-1,1 1 1,0-1-1,-1 0 1,1 0-1,0 0 0,0 1 1,-1-2-1,1-1-702,-1 0 0,1 0 0,0 1 0,0-1 0,1 0-1,-1 0 1,0 0 0,1 1 0,1-5 0,10-17-6317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25.867"/>
    </inkml:context>
    <inkml:brush xml:id="br0">
      <inkml:brushProperty name="width" value="0.025" units="cm"/>
      <inkml:brushProperty name="height" value="0.025" units="cm"/>
    </inkml:brush>
  </inkml:definitions>
  <inkml:trace contextRef="#ctx0" brushRef="#br0">30 0 14798,'0'0'4623,"-3"10"-3582,-6 27 931,-4 45 0,11-65-1812,0-1 0,2 0 1,0 0-1,1 0 0,0 0 1,5 20-1,-5-33-151,0 0 0,-1 0 0,1 0-1,0 0 1,1-1 0,-1 1 0,0 0 0,1-1-1,0 1 1,-1-1 0,1 1 0,0-1 0,0 0-1,0 0 1,1 1 0,-1-2 0,1 1 0,-1 0 0,1 0-1,4 2 1,-3-3-188,0-1 0,0 1 0,0 0 0,0-1 0,0 0 1,1 0-1,-1 0 0,0-1 0,0 1 0,0-1 0,0 0 0,0 0 0,5-3 0,9-4-490,0-1 1,-1 0-1,0-2 0,28-22 0,-37 33 751,-7 12 192,-6 29 601,2-22-227,3-18-625,0 0 1,0-1-1,0 1 0,0 0 0,0 0 0,0-1 1,0 1-1,1 0 0,-1-1 0,0 1 0,0 0 1,1-1-1,-1 1 0,0-1 0,1 1 0,-1 0 1,1-1-1,-1 1 0,1-1 0,-1 1 0,1-1 1,-1 1-1,1-1 0,-1 0 0,1 1 1,0-1-1,-1 0 0,1 1 0,0-1 0,-1 0 1,2 1-1,29-3 342,28-19-1174,-2-11-2349,-42 22 1444,1 1 0,1 0-1,18-6 1,-34 14 1784,-10 73 5922,6-62-5715,1-1-1,0 0 1,1 1-1,0-1 1,1 1-1,0-1 1,0 1-1,1-1 1,0 0-1,0 1 0,5 13 1,4 0-106,2-2 1,0 1-1,21 26 0,-23-35-189,0 0-1,-1 1 1,-1 0-1,0 0 0,-1 1 1,0 0-1,-1 0 0,-1 0 1,-1 1-1,5 22 0,-9-31 80,0 0-1,0 0 0,0 0 1,0 1-1,-1-1 1,-1 0-1,1 0 0,-1-1 1,0 1-1,0 0 0,-1-1 1,0 1-1,-6 9 1,6-12 171,0-1-1,0 1 1,0-1 0,0 0 0,0 0 0,-1-1 0,1 1 0,-1-1 0,0 1 0,0-1 0,0 0 0,0 0 0,0-1 0,0 1-1,0-1 1,0 0 0,-1 0 0,1-1 0,0 1 0,-1-1 0,1 0 0,-1 0 0,-5-1 0,5 0-108,0 0 0,0-1 0,0 0 1,0 0-1,0 0 0,0 0 0,0-1 0,1 0 0,0 0 1,-1 0-1,1 0 0,0-1 0,0 1 0,1-1 1,-1 0-1,1 0 0,0-1 0,-5-8 0,-1-3-118,0-1-1,1 0 0,1 0 1,-5-20-1,6 18-289,1-1 1,2-1-1,-1 1 1,2 0-1,1-1 1,1 1-1,0-1 0,2 1 1,5-33-1,-4 40-72,0 1 0,1-1-1,1 1 1,0 0 0,0 0-1,1 0 1,1 1-1,0 0 1,0 0 0,1 1-1,1 0 1,0 0 0,0 1-1,1 0 1,0 1 0,11-8-1,-16 13-30,43-33-7879,-30 18-1829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2:26.419"/>
    </inkml:context>
    <inkml:brush xml:id="br0">
      <inkml:brushProperty name="width" value="0.025" units="cm"/>
      <inkml:brushProperty name="height" value="0.025" units="cm"/>
    </inkml:brush>
  </inkml:definitions>
  <inkml:trace contextRef="#ctx0" brushRef="#br0">0 156 14061,'0'0'732,"1"11"-353,-1 12-67,4 130 1806,28 175 0,-31-315-1870,2-1 0,-1 1 0,2-1 0,0 0 1,0 1-1,12 21 0,-14-32-149,0 1 0,0-1 0,0 1 0,0-1 0,1 1 0,-1-1 0,0 0 0,1 0 0,0 0 0,-1-1 0,1 1 0,0-1 0,0 1 0,0-1 0,0 0 0,0 0 0,0 0 0,0-1 0,1 1 0,-1-1 0,0 1 0,0-1 0,0 0 0,1 0 0,-1-1 0,0 1 0,0-1 0,0 1 0,1-1 0,-1 0 0,0 0 0,0-1 0,3-1 0,9-4 217,0-1-1,-1-1 0,0 0 1,0-1-1,-1 0 0,-1-1 0,19-20 1,73-97 461,-82 97-822,-1-1 0,-1-1 0,-2 0 1,-2-2-1,-1 0 0,-1 0 0,-2-2 1,-2 1-1,-1-2 0,-2 1 0,-2-1 0,1-39 1,-6 60-668,1-30-733,-1 46 1063,0 0 0,0-1-1,0 1 1,1 0-1,-1-1 1,0 1 0,1 0-1,0 0 1,-1-1 0,1 1-1,-1 0 1,1 0-1,0 0 1,0 0 0,1-1-1,6 2-6669,5 6-3753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0.471"/>
    </inkml:context>
    <inkml:brush xml:id="br0">
      <inkml:brushProperty name="width" value="0.025" units="cm"/>
      <inkml:brushProperty name="height" value="0.025" units="cm"/>
    </inkml:brush>
  </inkml:definitions>
  <inkml:trace contextRef="#ctx0" brushRef="#br0">1 104 12940,'0'0'732,"11"-9"42,5-3-372,-1 1-1,2 1 1,0 0 0,0 1 0,1 1 0,24-8 0,-29 11-242,1 1 0,0 1 0,-1 1 1,1 0-1,0 0 0,0 2 0,0-1 0,26 4 0,-38-2-155,-1-1 0,0 1 0,1-1 0,-1 1 0,0-1 0,1 1 0,-1 0 0,0 0 0,0 0 0,0 0 0,0 0-1,0 0 1,0 0 0,0 0 0,0 0 0,0 0 0,-1 0 0,1 1 0,0-1 0,-1 0 0,1 1 0,-1-1 0,1 0 0,-1 1-1,0-1 1,1 0 0,-1 1 0,0-1 0,0 1 0,0-1 0,0 1 0,0-1 0,0 1 0,-1-1 0,0 3 0,0 1 81,0 0-1,-1 0 1,0 0 0,0 0 0,0-1 0,0 1 0,-1 0 0,-5 7 0,-12 10 391,-2-1 0,0-1 0,-31 22 0,32-27-25,2 0 1,0 1-1,0 2 1,2-1-1,-26 35 1,41-50-442,1 0 0,0-1 1,0 1-1,0 0 1,0 0-1,0 0 0,1 0 1,-1 0-1,0 0 1,1 0-1,-1 0 0,1 0 1,0 0-1,0 0 1,0 4-1,0-5-7,1 0 1,-1 0-1,1 0 1,-1 0-1,1 0 0,-1 0 1,1 0-1,0-1 0,-1 1 1,1 0-1,0 0 1,0 0-1,0-1 0,-1 1 1,1 0-1,0-1 0,0 1 1,0-1-1,0 1 0,0-1 1,2 1-1,6 1 5,0-1 0,0 1 1,1-2-1,-1 1 0,15-2 0,-7 0-1,38 0-1738,68-12 0,-5-7-6672,-69 8 1479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2.890"/>
    </inkml:context>
    <inkml:brush xml:id="br0">
      <inkml:brushProperty name="width" value="0.025" units="cm"/>
      <inkml:brushProperty name="height" value="0.025" units="cm"/>
    </inkml:brush>
  </inkml:definitions>
  <inkml:trace contextRef="#ctx0" brushRef="#br0">88 145 12043,'-8'4'1992,"2"-2"-1535,-41 24 2579,45-25-2857,0 0-1,1 0 1,-1 1-1,0-1 1,1 0-1,-1 1 1,1 0-1,-1-1 1,1 1-1,-1 0 1,1-1-1,0 1 1,0 0-1,0 0 1,0 0 0,1 0-1,-1 0 1,0 1-1,1-1 1,0 0-1,-1 0 1,1 0-1,0 4 1,1-5-130,0 0 0,0 0 1,0 0-1,0 0 1,0 0-1,0 0 1,0 0-1,0-1 0,0 1 1,0 0-1,1-1 1,-1 1-1,0-1 0,0 0 1,1 1-1,-1-1 1,0 0-1,1 0 0,-1 0 1,0 0-1,1 0 1,-1 0-1,3 0 0,36-3 1072,-34 2-1027,-1 0 1,1-1-1,-1 0 0,0 0 1,0-1-1,0 1 0,0-1 1,-1 0-1,1 0 0,-1-1 1,1 1-1,-1-1 0,5-6 1,-8 9-78,0 0 0,1 0 0,-1-1-1,0 1 1,0-1 0,0 1 0,0-1 0,-1 1 0,1-1 0,0 1 0,-1-1 0,1 0-1,-1 1 1,1-1 0,-1 0 0,0 0 0,0 1 0,0-1 0,0 0 0,0 1 0,0-1-1,0 0 1,-1 0 0,1 1 0,0-1 0,-1 0 0,0 1 0,1-1 0,-1 0 0,0 1-1,0-1 1,0 1 0,0 0 0,0-1 0,0 1 0,0 0 0,0-1 0,-1 1 0,1 0-1,0 0 1,-1 0 0,1 0 0,-1 0 0,1 0 0,-3 0 0,-34-12-1990,19 11-7895</inkml:trace>
  <inkml:trace contextRef="#ctx0" brushRef="#br0" timeOffset="1">381 21 16400,'0'0'7206,"62"-13"-7013,-39 13-161,11 0 0,-2 0-641,2 0-3363,-3-8-3907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0.867"/>
    </inkml:context>
    <inkml:brush xml:id="br0">
      <inkml:brushProperty name="width" value="0.025" units="cm"/>
      <inkml:brushProperty name="height" value="0.025" units="cm"/>
    </inkml:brush>
  </inkml:definitions>
  <inkml:trace contextRef="#ctx0" brushRef="#br0">332 64 7815,'0'0'3759,"-1"-8"-460,1 5-3202,0 1 56,0 0-1,0 0 0,0 0 0,0 0 1,0 0-1,0 0 0,-1 0 1,1 0-1,-1 0 0,0 0 1,1 0-1,-1 0 0,0 1 1,0-1-1,0 0 0,0 0 1,-1 1-1,1-1 0,0 1 0,-1-1 1,1 1-1,-1-1 0,0 1 1,1 0-1,-1 0 0,0 0 1,0 0-1,1 0 0,-1 0 1,0 0-1,0 1 0,0-1 1,0 1-1,0-1 0,0 1 0,0 0 1,0 0-1,-3 0 0,-8 0-30,1 1-1,0 0 1,0 1 0,0 1-1,0 0 1,0 0-1,0 1 1,1 0-1,-1 1 1,1 1-1,0 0 1,1 0-1,0 1 1,-12 10-1,14-11-94,0 1 1,0 1-1,0 0 0,1 0 0,0 0 0,1 1 1,0 0-1,0 0 0,1 0 0,0 1 0,1 0 0,0 0 1,0 0-1,1 0 0,0 1 0,-1 16 0,4-25-22,0 0-1,0 0 0,0 0 1,1 0-1,-1 1 0,1-1 1,-1 0-1,1-1 0,0 1 1,0 0-1,0 0 0,0 0 1,0 0-1,0-1 0,0 1 1,1 0-1,-1-1 0,1 1 1,-1-1-1,1 0 0,0 1 1,-1-1-1,1 0 0,0 0 1,0 0-1,0 0 0,-1 0 1,1-1-1,0 1 0,0-1 1,1 1-1,-1-1 0,0 1 1,0-1-1,0 0 1,0 0-1,2-1 0,7 2 24,0-1-1,0 0 1,0-1-1,0-1 1,0 0-1,11-3 1,-6 0 9,0-1 0,0-1 0,0 0 0,-1-1 0,0-1 0,25-19 0,-35 25-24,-1-1 0,1 1 0,-1-1 1,0 0-1,0 0 0,-1-1 0,1 1 0,-1-1 0,0 1 0,0-1 0,0 0 1,-1 0-1,0-1 0,0 1 0,0 0 0,0-1 0,-1 1 0,0-1 0,0 1 1,-1-1-1,1 0 0,-1 1 0,-1-1 0,0-9 0,-1 13-14,1 0 0,0 0 0,-1 0-1,1 0 1,-1 1 0,0-1 0,0 1-1,1-1 1,-1 1 0,0 0 0,0 0 0,0-1-1,0 1 1,-1 1 0,1-1 0,0 0 0,0 0-1,-1 1 1,1-1 0,0 1 0,0 0-1,-4 0 1,-23 4-1972,28-4 1728,0 1 0,1-1-1,-1 0 1,0 1-1,0-1 1,1 1 0,-1-1-1,0 1 1,1 0-1,-1-1 1,0 1 0,1 0-1,-1-1 1,1 1-1,0 0 1,-1 0 0,1 0-1,-1-1 1,1 1-1,0 0 1,0 0 0,-1 0-1,1 0 1,0 0-1,0 1 1,3 5-4207,14-4-1218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1.196"/>
    </inkml:context>
    <inkml:brush xml:id="br0">
      <inkml:brushProperty name="width" value="0.025" units="cm"/>
      <inkml:brushProperty name="height" value="0.025" units="cm"/>
    </inkml:brush>
  </inkml:definitions>
  <inkml:trace contextRef="#ctx0" brushRef="#br0">83 0 10474,'0'0'8926,"-4"8"-7405,-10 22-38,3-9-1094,1 0 1,1 1-1,1 0 0,1 1 0,1-1 0,1 1 0,-4 37 0,9-59-421,0 0 0,0 0 0,0 0-1,0 0 1,0 0 0,0 0 0,1 0-1,-1 0 1,0 1 0,0-1-1,1 0 1,-1 0 0,1-1 0,-1 1-1,1 0 1,-1 0 0,1 0-1,-1 0 1,1 0 0,0 0 0,0-1-1,-1 1 1,1 0 0,0-1 0,0 1-1,1 1 1,0-2-135,0 0 0,0 1 0,0-1 0,0 0 0,0 0 0,0 0-1,0 0 1,0 0 0,0 0 0,0-1 0,0 1 0,0-1 0,2 0 0,4-2-854,0 0 0,-1-1 0,0 0 0,0 0 0,13-11 0,7-12-3650,-2-4-721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1.529"/>
    </inkml:context>
    <inkml:brush xml:id="br0">
      <inkml:brushProperty name="width" value="0.025" units="cm"/>
      <inkml:brushProperty name="height" value="0.025" units="cm"/>
    </inkml:brush>
  </inkml:definitions>
  <inkml:trace contextRef="#ctx0" brushRef="#br0">108 1 8456,'0'0'12695,"-9"7"-11911,2-3-673,-28 25 382,33-27-461,0 1 1,0-1 0,0 0-1,0 1 1,0-1 0,1 1 0,-1-1-1,1 1 1,0 0 0,0 0-1,0 0 1,0 0 0,0 0-1,0 0 1,1 4 0,0-6-28,1 0-1,-1-1 1,1 1 0,0 0 0,-1 0 0,1 0 0,0 0-1,0-1 1,-1 1 0,1 0 0,0-1 0,0 1-1,0-1 1,0 1 0,0-1 0,0 1 0,0-1 0,0 0-1,0 1 1,0-1 0,0 0 0,0 0 0,0 0 0,0 0-1,0 0 1,0 0 0,2 0 0,41 0 93,-36 0-80,30-2 2,39 1 8,-73 1-28,1 0 1,-1 1 0,1-1 0,-1 1 0,1 0 0,-1 1-1,0-1 1,0 1 0,0-1 0,1 1 0,-2 0 0,8 5-1,-10-6 20,0 0-1,0 0 0,-1 0 0,1 0 0,0 0 0,0 0 0,-1 0 0,1 0 0,0 1 0,-1-1 0,1 0 0,-1 0 0,0 1 0,1-1 0,-1 0 1,0 1-1,0-1 0,0 0 0,0 0 0,0 1 0,0-1 0,0 0 0,0 1 0,0-1 0,-1 0 0,1 1 0,-1-1 0,1 0 0,-1 0 1,1 0-1,-1 1 0,0-1 0,1 0 0,-1 0 0,0 0 0,0 0 0,-1 1 0,-3 4 162,0-2 0,-1 1 0,1-1-1,-1 1 1,-10 4 0,0 1 71,-1-1-1,-1-1 0,0-1 1,0-1-1,0 0 1,-1-1-1,0-1 1,0-1-1,-25 1 1,42-4-372,1 0 1,-1-1 0,0 1 0,1 0 0,-1-1-1,0 1 1,1-1 0,-1 0 0,1 1-1,-1-1 1,1 0 0,-1 0 0,1 0 0,0 0-1,-1 0 1,1 0 0,0 0 0,0-1 0,0 1-1,0 0 1,0-1 0,0 1 0,0 0 0,0-1-1,1 1 1,-1-1 0,0 0 0,1 1 0,-1-1-1,1 0 1,0 1 0,-1-4 0,0-7-2041,0 0 0,1 0 0,2-20 1,-2 21 142,5-35-6573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1.878"/>
    </inkml:context>
    <inkml:brush xml:id="br0">
      <inkml:brushProperty name="width" value="0.025" units="cm"/>
      <inkml:brushProperty name="height" value="0.025" units="cm"/>
    </inkml:brush>
  </inkml:definitions>
  <inkml:trace contextRef="#ctx0" brushRef="#br0">1 129 9353,'0'0'9000,"71"-13"-7782,-41 13-258,8 0-639,3 0-225,0 0-64,7 0-64,0 0-1730,-5-2-1377,2-11-1281,-4-2-609</inkml:trace>
  <inkml:trace contextRef="#ctx0" brushRef="#br0" timeOffset="1">567 0 8456,'0'0'11798,"-8"11"-10565,-8 16-702,0 1 0,2 1-1,1 0 1,1 1 0,1 0 0,-7 39 0,-1 87-158,-2 19-681,16-150-1351,-2 0 0,-12 35 0,15-54-1789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2.477"/>
    </inkml:context>
    <inkml:brush xml:id="br0">
      <inkml:brushProperty name="width" value="0.025" units="cm"/>
      <inkml:brushProperty name="height" value="0.025" units="cm"/>
    </inkml:brush>
  </inkml:definitions>
  <inkml:trace contextRef="#ctx0" brushRef="#br0">0 54 8872,'0'0'7042,"10"-5"-5596,9-4-834,1 1-1,-1 1 0,1 1 0,0 1 1,1 0-1,0 1 0,40-1 0,-60 5-600,0 0-1,-1 1 1,1-1-1,0 0 0,0 0 1,-1 1-1,1-1 1,-1 0-1,1 1 0,0-1 1,-1 1-1,1-1 0,-1 1 1,1-1-1,-1 1 1,1-1-1,-1 1 0,1-1 1,-1 1-1,0 0 1,1-1-1,-1 1 0,0 0 1,1-1-1,-1 1 1,0 0-1,0 0 0,0-1 1,0 1-1,0 0 0,0-1 1,0 1-1,0 0 1,0 0-1,0-1 0,0 1 1,0 0-1,0-1 1,0 1-1,-1 0 0,1 0 1,0-1-1,-1 1 1,1-1-1,0 1 0,-1 0 1,1-1-1,-1 1 1,0 0-1,-21 34 383,-23 12 50,25-28-219,-27 36 0,43-50-193,0 0 1,1 0 0,0 1 0,0-1-1,0 1 1,1 0 0,-1-1-1,1 1 1,1 1 0,-1-1-1,1 0 1,0 9 0,1-13-30,0-1-1,0 1 1,0-1 0,1 0 0,-1 1 0,0-1-1,1 0 1,-1 1 0,1-1 0,0 0-1,-1 1 1,1-1 0,0 0 0,0 0 0,0 0-1,0 0 1,0 0 0,0 0 0,0 0 0,0 0-1,0 0 1,0-1 0,1 1 0,-1 0-1,0-1 1,1 1 0,-1 0 0,0-1 0,1 0-1,-1 1 1,3-1 0,52 3-72,-42-3-51,10-1-794,0 0-1,27-6 0,-25 1-2461,45-14-1,-3-6-3797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2.837"/>
    </inkml:context>
    <inkml:brush xml:id="br0">
      <inkml:brushProperty name="width" value="0.025" units="cm"/>
      <inkml:brushProperty name="height" value="0.025" units="cm"/>
    </inkml:brush>
  </inkml:definitions>
  <inkml:trace contextRef="#ctx0" brushRef="#br0">251 22 13036,'-12'0'1901,"-4"1"-1234,0 1-1,-1 1 1,2 0 0,-1 1 0,0 0-1,-26 12 1,36-13-517,0-1 0,0 1 0,0 0 0,0 0 0,0 1-1,1 0 1,-1 0 0,1 0 0,0 1 0,1-1 0,-1 1 0,1 0 0,0 1 0,0-1-1,0 1 1,1 0 0,0 0 0,0 0 0,0 0 0,1 0 0,-3 10 0,5-15-146,0 1 0,0-1 0,1 1 1,-1 0-1,0-1 0,1 1 0,-1-1 1,1 1-1,-1-1 0,1 1 0,0-1 1,-1 1-1,1-1 0,0 0 0,0 1 1,0-1-1,0 0 0,0 0 0,0 0 1,1 0-1,-1 0 0,0 0 0,0 0 1,1 0-1,-1 0 0,1-1 0,-1 1 1,1 0-1,-1-1 0,1 1 0,-1-1 1,1 0-1,-1 1 0,3-1 0,8 2 25,1 0 0,-1-1 0,17-1 0,-21 0-5,14 0 16,0-1 0,-1-1 1,0-1-1,34-9 0,-46 10-23,1-1 0,-1-1 0,0 1 0,0-2 0,0 1 0,-1-1 0,1 0 0,-1-1 0,-1 0 0,1-1 0,-1 1 0,9-11 0,-14 15 27,0 0 1,0 0-1,-1-1 1,1 1-1,-1 0 1,1-1 0,-1 1-1,0-1 1,0 0-1,0 1 1,0-1-1,0 0 1,-1 0 0,1 1-1,-1-1 1,0 0-1,0 0 1,0 0-1,0 1 1,-1-7-1,0 7 0,-1-1 0,1 1-1,-1-1 1,1 1-1,-1-1 1,0 1-1,0 0 1,0 0-1,0 0 1,-1 0 0,1 0-1,0 0 1,-1 1-1,1-1 1,-1 1-1,-4-2 1,-6-2-25,0 1 0,-1 0 0,1 1 0,-1 0 0,0 1 0,-26 0 0,31 2-121,0 1-1,0 0 0,0 0 0,-12 4 1,19-5 16,1 0 1,0 0 0,-1 1 0,1-1-1,0 0 1,0 1 0,-1-1 0,1 1-1,0-1 1,0 1 0,0 0 0,-1 0-1,1-1 1,0 1 0,0 0 0,0 0-1,0 0 1,1 0 0,-1 0 0,0 0-1,0 0 1,1 1 0,-1-1 0,0 0-1,1 0 1,-1 0 0,1 1 0,0-1-1,-1 0 1,1 1 0,0-1 0,0 0-1,0 1 1,0-1 0,0 0 0,0 1-1,0-1 1,0 0 0,1 3 0,0-3-102,-1 0 1,1 1-1,0-1 1,0 0-1,0 0 1,0 0-1,0 0 1,0 0-1,0 0 1,1 0-1,-1 0 1,0 0-1,0 0 0,1-1 1,-1 1-1,1-1 1,-1 1-1,0-1 1,1 1-1,1-1 1,34 5-3057,-32-5 2582,36 2-3503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3.220"/>
    </inkml:context>
    <inkml:brush xml:id="br0">
      <inkml:brushProperty name="width" value="0.025" units="cm"/>
      <inkml:brushProperty name="height" value="0.025" units="cm"/>
    </inkml:brush>
  </inkml:definitions>
  <inkml:trace contextRef="#ctx0" brushRef="#br0">44 0 13357,'0'0'9214,"-7"12"-8419,1-2-654,1 1-1,0-1 0,1 1 1,0 0-1,1 1 1,0-1-1,1 0 0,0 1 1,0 20-1,2-7-331,1 0-1,2 0 1,0-1-1,2 1 1,0-1 0,11 29-1,-15-52 1,-1 0-1,0-1 1,0 1-1,1 0 1,-1 0-1,0 0 1,1 0-1,-1 0 1,1 0 0,0-1-1,-1 1 1,1 0-1,-1 0 1,1-1-1,0 1 1,0 0-1,-1-1 1,1 1-1,0-1 1,0 1 0,0-1-1,0 1 1,0-1-1,0 0 1,-1 1-1,1-1 1,0 0-1,0 0 1,0 0-1,0 0 1,2 0-1,-1 0-221,0-1-1,0 0 0,0 0 0,-1 0 0,1 0 0,0 0 1,-1 0-1,1-1 0,-1 1 0,1-1 0,-1 1 0,0-1 1,1 1-1,-1-1 0,1-2 0,18-27-4631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3.569"/>
    </inkml:context>
    <inkml:brush xml:id="br0">
      <inkml:brushProperty name="width" value="0.025" units="cm"/>
      <inkml:brushProperty name="height" value="0.025" units="cm"/>
    </inkml:brush>
  </inkml:definitions>
  <inkml:trace contextRef="#ctx0" brushRef="#br0">187 0 9833,'0'0'5750,"-9"3"-3919,-1 1-1584,-1 1 0,1 0 1,0 0-1,0 1 0,1 1 1,-1 0-1,2 0 0,-1 0 1,1 1-1,0 1 0,0 0 1,1 0-1,-8 12 0,10-12-52,-1-1 1,1 1-1,1 0 0,-1 0 0,1 0 0,1 0 0,0 1 0,0 0 1,1-1-1,0 1 0,1 0 0,0 0 0,1 0 0,0 0 0,0 0 0,3 15 1,-2-21-173,1-1 1,-1 1-1,1-1 1,0 1 0,0-1-1,0 0 1,1 0-1,-1 0 1,1 0 0,-1-1-1,1 1 1,0-1-1,0 1 1,0-1 0,0 0-1,1 0 1,-1-1-1,0 1 1,1-1 0,-1 1-1,1-1 1,0 0-1,7 1 1,8 1 46,0 0 0,0-2 0,26 0-1,-37-1-44,5 0-2,0-1 0,0 0 0,24-6-1,-35 7-12,0-1-1,1 1 1,-1-1-1,0 1 0,1-1 1,-1 0-1,0 0 0,0 0 1,1 0-1,-1-1 0,0 1 1,0 0-1,-1-1 0,1 0 1,0 1-1,0-1 0,-1 0 1,1 0-1,-1 0 1,1 0-1,-1 0 0,0 0 1,0 0-1,0 0 0,0-1 1,0 1-1,-1 0 0,2-5 1,-3 5 10,1 1 1,-1-1-1,0 0 1,0 0-1,0 1 1,0-1-1,0 1 1,0-1-1,0 1 1,0-1-1,-1 1 1,1-1-1,0 1 1,-1 0-1,1 0 1,-1 0-1,0 0 1,1 0-1,-1 0 1,0 0-1,1 1 1,-1-1-1,0 1 1,0-1-1,0 1 1,0 0-1,1-1 1,-3 1-1,-63-7 538,62 7-552,-20-2-9,-66 0-29,83 2 27,1 1 1,-1-1-1,1 1 1,0 1-1,-1-1 1,1 1-1,0 1 1,0-1 0,-8 5-1,16-7-46,-1 0 0,0 0-1,1 0 1,-1 0 0,0 0 0,1 0-1,-1 1 1,0-1 0,1 0 0,-1 0-1,0 0 1,1 0 0,-1 1 0,0-1-1,0 0 1,1 0 0,-1 1 0,0-1-1,0 0 1,0 0 0,1 1-1,-1-1 1,0 0 0,0 1 0,0-1-1,0 0 1,1 1 0,-1-1 0,0 0-1,0 1 1,0-1 0,0 0 0,0 1-1,0-1 1,0 0 0,0 1 0,0-1-1,0 0 1,0 1 0,0-1 0,0 0-1,-1 1 1,1-1 0,0 0 0,0 1-1,0-1 1,0 0 0,-1 0 0,1 1-1,0-1 1,0 0 0,0 0 0,-1 1-1,1-1 1,0 0 0,0 0 0,-1 1-1,1-1 1,-1 0 0,34 2-4075,-31-2 3709,31 0-5241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7:55.017"/>
    </inkml:context>
    <inkml:brush xml:id="br0">
      <inkml:brushProperty name="width" value="0.025" units="cm"/>
      <inkml:brushProperty name="height" value="0.025" units="cm"/>
    </inkml:brush>
  </inkml:definitions>
  <inkml:trace contextRef="#ctx0" brushRef="#br0">41 815 11018,'0'0'1100,"-8"-2"1345,-20-3-805,23 4-792,25 3-491,669 83 1608,-188-58-1188,621-46-1,-214-6 903,-137 6-1457,-727 18 143,0-2 0,0-2 0,0-1 1,75-23-1,-93 14-233,-26 15-120,0-1 1,1 1-1,-1 0 1,1-1-1,-1 1 1,0-1-1,0 1 1,1-1-1,-1 0 1,0 1-1,0-1 1,1 1-1,-1-1 1,0 1-1,0-1 1,0 0-1,0 1 1,0-1-1,0 1 1,0-1-1,0 0 1,0 1-1,0-1 1,0 1-1,-1-2 1,0 1-2,-1-1 1,1 0-1,-1 0 0,0 1 1,1-1-1,-1 0 0,0 1 1,0 0-1,0-1 1,0 1-1,0 0 0,-1 0 1,1 0-1,0 1 0,0-1 1,-1 1-1,-2-1 1,-8-2-2,1 0 0,-1-1 1,1-1-1,0 0 0,0 0 1,0-1-1,-19-14 0,26 16-4,0-1 0,-1-1 0,2 1 0,-1-1 0,1 0-1,-1 0 1,2 0 0,-1-1 0,1 1 0,0-1 0,0 0-1,0 0 1,1 0 0,1 0 0,-3-11 0,0-27-52,2 0 0,2-1 1,2 1-1,13-76 0,0-7-35,-12 93-2,-2-1-1,-3-40 0,0 75 63,1 0-1,0 0 0,-1 0 0,1 0 1,-1 0-1,1 0 0,-1 0 1,1 1-1,-1-1 0,0 1 1,1-1-1,-1 1 0,0 0 1,1-1-1,-1 1 0,0 0 0,1 0 1,-1 0-1,0 1 0,-2-1 1,-41 3-42,-81 17 83,80-11 29,-88 6 0,-669-40 4,398 4-37,-492 6-80,612 24 32,-321 53 0,248 13 115,310-61-332,1 3 1,0 1-1,1 2 0,1 3 1,-51 34-1,88-52 213,-38 31-15,44-34 40,0 0 1,0 0-1,0 1 0,0-1 1,0 1-1,0-1 1,1 1-1,-1 0 1,1 0-1,0 0 0,0-1 1,0 1-1,0 0 1,1 0-1,-1 1 0,0 2 1,2-5 8,-1 0 0,1 0 0,-1 0-1,1 1 1,-1-1 0,1 0 0,0 0 0,-1 0 0,1 0 0,0 0 0,0-1-1,0 1 1,0 0 0,0 0 0,0 0 0,0-1 0,0 1 0,0-1 0,0 1 0,0-1-1,0 1 1,2 0 0,38 12 33,-20-6-40,-11-3 2,0 0-1,0 1 0,-1 0 1,0 1-1,0 0 0,0 1 1,-1-1-1,10 11 0,-13-11 0,-1 0-1,0 0 1,0 0 0,0 0-1,0 0 1,-1 1-1,0 0 1,-1 0-1,0 0 1,0 0 0,0 0-1,-1 0 1,1 10-1,-1 19 0,-1 0 0,-9 54-1,1-6 6,7-80-121,1-1 0,0 0 0,0 1 0,0-1-1,0 0 1,0 1 0,1-1 0,-1 0 0,1 1-1,0-1 1,0 0 0,0 0 0,0 0 0,1 0 0,-1 0-1,1 0 1,0 0 0,0 0 0,0-1 0,0 1-1,0-1 1,1 1 0,-1-1 0,1 0 0,0 0 0,-1 0-1,1 0 1,0-1 0,0 1 0,0-1 0,0 0-1,0 0 1,1 0 0,-1 0 0,0 0 0,0-1-1,1 1 1,-1-1 0,6 0 0,25 1-7904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41.048"/>
    </inkml:context>
    <inkml:brush xml:id="br0">
      <inkml:brushProperty name="width" value="0.025" units="cm"/>
      <inkml:brushProperty name="height" value="0.025" units="cm"/>
    </inkml:brush>
  </inkml:definitions>
  <inkml:trace contextRef="#ctx0" brushRef="#br0">3162 655 12684,'-1'-13'673,"0"2"-425,-1-1 0,0 1 0,-1 0 0,0 0 0,0 0 0,-1 1 0,-1-1 0,0 1 0,0 0 0,-13-17 0,-11-8-215,-1 1 0,-2 2 0,-1 1 0,-1 2 1,-2 1-1,-1 2 0,-1 1 0,0 2 1,-2 2-1,-80-30 0,14 15-462,-1 4 0,-1 5 0,-137-16 0,115 26 332,-1 6 0,0 5 1,-189 17-1,228-1 207,1 4 0,1 4 0,0 4-1,2 4 1,-148 63 0,174-60-94,1 3 0,1 2 0,3 2-1,0 3 1,-84 78 0,117-95-27,2 1-1,1 1 1,1 2 0,0 0 0,2 0-1,2 2 1,0 0 0,2 1-1,1 1 1,1 0 0,2 0-1,1 1 1,1 0 0,-4 40-1,9-43-1,2 0-1,0 0 1,2 0-1,2 0 1,0 0-1,2-1 0,1 1 1,1-1-1,1 0 1,2-1-1,0 0 0,2 0 1,1-1-1,1-1 1,0 0-1,2-1 0,1-1 1,1 0-1,1-2 1,1 0-1,22 18 1,2-4 31,2-1 0,2-3 0,0-2 0,2-2 0,1-2 1,1-2-1,1-3 0,63 15 0,22-3 50,1-6 1,147 7-1,981-6 87,-1106-34-113,264-47 0,-348 39-15,-1-3-1,-1-3 1,-2-4 0,0-2 0,105-59 0,-157 75 16,0-1 0,-2-1 0,1-1 0,-2 0 1,0-2-1,-1 0 0,0 0 0,19-28 0,-30 35 15,0 0 1,-1 0-1,0 0 1,0 0 0,-1-1-1,-1 0 1,0 0-1,0 0 1,-1 0-1,0 0 1,-1-1 0,0 1-1,-1-1 1,0 1-1,-1 0 1,-1-1-1,1 1 1,-2 0-1,-6-22 1,0 12-27,-2 0 0,0 1 0,0 0 0,-2 1 0,-1 0 0,0 1 0,-1 0 0,-1 1 0,-1 1 0,-29-22 0,-7-2-37,-2 3 0,-88-44-1,14 19-60,-2 5-1,-250-71 1,180 79-136,-275-33 0,329 66 125,-1 7-1,-157 9 1,8 34-1708,208-16-879,-113 38 0,40 3-4442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3.343"/>
    </inkml:context>
    <inkml:brush xml:id="br0">
      <inkml:brushProperty name="width" value="0.025" units="cm"/>
      <inkml:brushProperty name="height" value="0.025" units="cm"/>
    </inkml:brush>
  </inkml:definitions>
  <inkml:trace contextRef="#ctx0" brushRef="#br0">53 1 13997,'0'0'1730,"-15"80"-353,12-37-576,-8 3-577,2-2-128,-2-1-64,8-9-32,3-8-384,0-7-1986,0-9-417,0-5 833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43.168"/>
    </inkml:context>
    <inkml:brush xml:id="br0">
      <inkml:brushProperty name="width" value="0.025" units="cm"/>
      <inkml:brushProperty name="height" value="0.025" units="cm"/>
    </inkml:brush>
  </inkml:definitions>
  <inkml:trace contextRef="#ctx0" brushRef="#br0">829 12476 3235,'-173'2'596,"50"2"549,0-6 0,-147-20 0,262 21-1057,0-1 0,-1 1 0,1-2 0,0 1 0,0-1 0,0 0 1,0-1-1,1 0 0,-1 0 0,-9-8 0,13 8-64,0 0-1,0 0 1,1-1 0,-1 1-1,1-1 1,0 0 0,1 0-1,-1 0 1,1 0 0,0-1-1,0 1 1,0-1 0,1 1-1,0-1 1,0 0 0,0-9 0,1-8-12,0-1 0,2 1 1,0 0-1,2-1 0,1 1 1,0 1-1,17-43 1,80-152 102,-70 156-105,138-246-104,296-403 1,-4 97 176,27 22 0,591-555 0,1274-889 159,-1265 1231-215,34 48-1,32 49 1,1794-804 0,-1051 734 11,37 101-39,172 61-26,37 176 855,-1734 379-564,592-11 0,-866 71-2965,-89 0-529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43.548"/>
    </inkml:context>
    <inkml:brush xml:id="br0">
      <inkml:brushProperty name="width" value="0.025" units="cm"/>
      <inkml:brushProperty name="height" value="0.025" units="cm"/>
    </inkml:brush>
  </inkml:definitions>
  <inkml:trace contextRef="#ctx0" brushRef="#br0">368 134 7623,'-347'-124'4655,"326"115"-3931,34 11-679,34 13-125,82 29-256,1-7-1,2-5 1,1-5 0,204 13-1,-306-38 353,7-1 55,1 1 0,-1 3 1,0 1-1,0 1 0,65 24 0,-99-30-69,0 1 0,0 0 0,0 0-1,0 1 1,-1-1 0,1 1-1,-1-1 1,0 1 0,0 0-1,0 1 1,0-1 0,-1 0 0,5 7-1,-6-8 2,0 1 1,0 0-1,0 0 0,0 0 0,-1 0 0,1 1 1,-1-1-1,0 0 0,0 0 0,0 0 0,0 0 0,0 0 1,-1 0-1,0 1 0,1-1 0,-1 0 0,0 0 1,0-1-1,-1 1 0,-2 5 0,-9 11 73,-1-1 0,-1 0 0,0-1 0,-1 0 0,-1-2-1,-29 22 1,39-31-57,-349 261 326,93-74-514,127-88-1021,28-26-1517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53.134"/>
    </inkml:context>
    <inkml:brush xml:id="br0">
      <inkml:brushProperty name="width" value="0.025" units="cm"/>
      <inkml:brushProperty name="height" value="0.025" units="cm"/>
    </inkml:brush>
  </inkml:definitions>
  <inkml:trace contextRef="#ctx0" brushRef="#br0">4417 381 8168,'-106'-42'394,"-1"4"0,-2 5 0,-2 5 0,-135-17 0,-359 0-469,299 28 107,-623-24 184,746 43 120,-1 8-1,1 9 1,-187 43 0,272-38-195,1 4 0,-102 45 0,143-49-122,1 3 0,2 2 0,1 3 0,-84 66 0,115-80-50,0 2 0,2 1 1,0 0-1,1 2 0,1 0 1,2 0-1,0 2 1,1 0-1,2 0 0,0 1 1,2 1-1,1 0 1,1 0-1,1 1 0,2 0 1,1 0-1,1 0 1,1 1-1,1-1 0,2 1 1,1-1-1,1 0 1,1 1-1,2-1 0,1-1 1,1 1-1,1-2 1,2 1-1,26 48 0,-15-38 20,1-2-1,3 0 1,0-2-1,2-1 0,64 56 1,-45-50 26,2-2 0,1-2 1,90 44-1,-17-25 51,2-4 0,2-6 0,148 29 1,-66-26-41,2-9 1,2-9 0,0-10-1,373-15 1,-408-18-10,-1-8 0,-1-7 0,-2-9 0,-2-6 0,212-87-1,-229 67 146,237-135-1,-323 158-121,-1-4 1,-3-2-1,-1-3 1,-3-2 0,77-89-1,-113 113-13,-2-1-1,-2-2 1,0 0-1,-2-2 1,-2 0 0,-1 0-1,14-48 1,-23 59 76,-1-1 1,-1 1-1,-1-1 1,-1 0-1,-1 0 1,-2 0 0,0 0-1,-1 0 1,-2 0-1,0 0 1,-1 1 0,-13-39-1,4 31 113,0 0 0,-2 2 0,-2 0 1,0 0-1,-2 2 0,-1 0 0,-1 1 0,-1 2 0,-1 0 0,-1 1 0,-2 1 0,0 2 0,-1 0 1,-49-26-1,28 21-149,0 3-1,-2 2 1,0 2 0,-2 2 0,1 3 0,-2 1 0,1 4 0,-82-5 0,-2 13-141,0 6 0,1 5 1,0 7-1,-175 46 0,260-53-91,-301 60-3401,173-54-694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56.564"/>
    </inkml:context>
    <inkml:brush xml:id="br0">
      <inkml:brushProperty name="width" value="0.025" units="cm"/>
      <inkml:brushProperty name="height" value="0.025" units="cm"/>
    </inkml:brush>
  </inkml:definitions>
  <inkml:trace contextRef="#ctx0" brushRef="#br0">48 2326 5605,'-6'8'3134,"-31"35"-1437,33-38-1092,4-7-63,23-32 79,137-191 1286,624-826 333,-382 579-2228,36 36-8,-420 420-69,88-70-1746,-93 77 1531,1 0 1,0 1-1,0 0 1,1 1-1,-1 1 1,19-5 0,-25 10-236,-8 1 475,0 0 0,0 0 0,0 0 0,0 0 0,0 0 0,-1 0 0,1 0 0,0 0 0,0 0 0,0 0 0,0 1 0,0-1 0,0 0 0,0 0 0,0 0 0,0 0-1,0 0 1,0 0 0,0 0 0,0 0 0,0 0 0,0 0 0,0 1 0,0-1 0,0 0 0,0 0 0,0 0 0,0 0 0,0 0 0,0 0 0,0 0 0,0 0 0,0 1 0,0-1-1,0 0 1,0 0 0,0 0 0,0 0 0,0 0 0,0 0 0,0 0 0,0 0 0,0 0 0,0 0 0,0 1 0,0-1 0,0 0 0,1 0 0,-1 0 0,0 0 0,0 0 0,0 0 0,0 0-1,0 0 1,0 0 0,0 0 0,0 0 0,0 0 0,0 0 0,1 0 0,-1 0 0,0 0 0,-18 16-2731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56.989"/>
    </inkml:context>
    <inkml:brush xml:id="br0">
      <inkml:brushProperty name="width" value="0.025" units="cm"/>
      <inkml:brushProperty name="height" value="0.025" units="cm"/>
    </inkml:brush>
  </inkml:definitions>
  <inkml:trace contextRef="#ctx0" brushRef="#br0">112 25 11243,'0'0'864,"8"-5"-613,-5 4-238,34-16 414,-36 17-410,0-1 0,0 1-1,1 0 1,-1-1-1,0 1 1,0 0-1,1 0 1,-1 0 0,0 0-1,1 0 1,-1 0-1,0 1 1,1-1-1,-1 0 1,0 1 0,0-1-1,1 0 1,-1 1-1,0 0 1,0-1-1,0 1 1,0 0 0,0-1-1,0 1 1,0 0-1,0 0 1,0 0 0,0 0-1,0 0 1,0 0-1,-1 0 1,1 0-1,0 2 1,3 7 32,-2 0-1,1 1 1,-1-1-1,-1 1 1,0-1-1,0 1 1,-1-1 0,0 1-1,-3 18 1,-24 104 296,20-107-295,-142 519 1407,142-516-1255,1-1-1,1 1 1,-2 54-1,7-82-205,0 1-1,0-1 0,0 1 1,0-1-1,0 0 1,0 1-1,1-1 0,-1 0 1,1 1-1,-1-1 0,1 0 1,-1 1-1,1-1 1,0 0-1,-1 0 0,1 0 1,0 1-1,0-1 0,0 0 1,0 0-1,0 0 0,0-1 1,0 1-1,0 0 1,0 0-1,1 0 0,-1-1 1,0 1-1,0-1 0,1 1 1,-1-1-1,0 0 1,1 1-1,-1-1 0,1 0 1,-1 0-1,0 0 0,1 0 1,-1 0-1,1 0 1,-1 0-1,0 0 0,3-1 1,5-1 15,0 0 1,0 0 0,-1-1-1,1 0 1,15-9 0,26-18 104,77-60 0,-43 28-39,-8 8-202,198-142 120,-96 59-3863,-58 38-2762</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59.830"/>
    </inkml:context>
    <inkml:brush xml:id="br0">
      <inkml:brushProperty name="width" value="0.025" units="cm"/>
      <inkml:brushProperty name="height" value="0.025" units="cm"/>
    </inkml:brush>
  </inkml:definitions>
  <inkml:trace contextRef="#ctx0" brushRef="#br0">1 199 5285,'0'0'1559,"1"-10"-1041,0 4-466,0-1 0,1 1 0,-1 0-1,1 0 1,1 0 0,-1 0 0,1 0 0,0 1 0,0-1 0,0 1 0,1 0 0,0-1 0,0 2 0,8-8 0,3 0 199,1 1 1,1 0-1,0 2 1,0 0-1,1 1 1,0 0-1,1 2 1,-1 0-1,1 1 1,0 1-1,1 0 1,-1 2-1,1 0 0,33 2 1,21 5-285,1 2 1,106 26-1,-158-28 139,173 30-26,322 17 0,-458-48-87,-24-1-838,52-3-1,-61-4-3611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2.520"/>
    </inkml:context>
    <inkml:brush xml:id="br0">
      <inkml:brushProperty name="width" value="0.025" units="cm"/>
      <inkml:brushProperty name="height" value="0.025" units="cm"/>
    </inkml:brush>
  </inkml:definitions>
  <inkml:trace contextRef="#ctx0" brushRef="#br0">134 0 7623,'0'0'12828,"-8"12"-12689,-8 12-32,2 1 0,0 0-1,2 1 1,-10 30 0,18-43-33,-5 10 20,1 1 0,1 0 0,1 0 0,1 1 0,1-1-1,0 39 1,4-61-66,1 1-1,-1-1 0,1 0 1,-1 1-1,1-1 1,0 1-1,0-1 0,0 0 1,0 0-1,1 0 1,-1 0-1,0 1 0,1-2 1,0 1-1,-1 0 0,1 0 1,0 0-1,0-1 1,0 1-1,0-1 0,0 0 1,0 1-1,1-1 1,-1 0-1,0 0 0,0-1 1,1 1-1,-1 0 0,1-1 1,-1 1-1,1-1 1,-1 0-1,5 0 0,9 0 150,0 0 0,-1-1 0,1 0 0,16-5-1,67-16 143,104-40 0,-67 19-2958,-123 39 1788,22-7-1999,-16 0-2664,-6-3-5467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2.881"/>
    </inkml:context>
    <inkml:brush xml:id="br0">
      <inkml:brushProperty name="width" value="0.025" units="cm"/>
      <inkml:brushProperty name="height" value="0.025" units="cm"/>
    </inkml:brush>
  </inkml:definitions>
  <inkml:trace contextRef="#ctx0" brushRef="#br0">1 17 11723,'0'0'3550,"12"-2"-2109,8-3-864,1 1-1,-1 1 1,1 1-1,0 1 0,23 2 1,-37 0-449,-1-1 1,0 1 0,0 1 0,0-1-1,-1 1 1,1 0 0,0 1 0,-1-1-1,1 1 1,8 6 0,-11-6-115,0 0 0,0 0-1,-1 0 1,1 0 0,0 0 0,-1 1 0,0-1 0,0 1 0,0 0 0,0-1 0,-1 1 0,1 0 0,-1 0 0,0 0 0,0 0-1,0 0 1,0 8 0,-1-2 46,0 0 0,-1 0 0,0 0-1,0 0 1,-1 0 0,0 0 0,-1 0-1,-5 13 1,-41 72 464,39-79-735,0 0-1,1 1 0,1 0 0,1 1 0,1 0 0,-8 30 0,13-36-3408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3.483"/>
    </inkml:context>
    <inkml:brush xml:id="br0">
      <inkml:brushProperty name="width" value="0.025" units="cm"/>
      <inkml:brushProperty name="height" value="0.025" units="cm"/>
    </inkml:brush>
  </inkml:definitions>
  <inkml:trace contextRef="#ctx0" brushRef="#br0">11 19 5573,'0'0'16410,"-4"9"-15812,3-5-569,-1 0 0,1 0-1,0 0 1,0 0 0,1 1-1,-1-1 1,1 0 0,0 0-1,0 1 1,1-1 0,-1 0-1,1 0 1,1 6 0,-1-7-19,0-1 0,0 1 1,1-1-1,-1 1 1,1-1-1,-1 0 1,1 1-1,0-1 1,0 0-1,0 0 0,0-1 1,0 1-1,0 0 1,0-1-1,1 1 1,-1-1-1,1 1 1,-1-1-1,1 0 1,-1 0-1,1-1 0,0 1 1,0 0-1,-1-1 1,1 0-1,5 1 1,0-1 44,0-1 1,0 1 0,-1-1 0,1 0 0,0-1-1,-1 0 1,1 0 0,-1-1 0,12-5 0,64-41 123,-13 8-164,-60 36-9,-1 1 0,1 0 0,0 1 0,20-4 0,-29 6-8,1 1 1,-1 0-1,1 0 1,-1-1-1,1 1 1,0 0-1,-1 0 0,1 1 1,-1-1-1,1 0 1,0 1-1,-1-1 1,1 1-1,-1-1 1,1 1-1,-1-1 1,0 1-1,1 0 1,-1 0-1,0 0 0,1 0 1,-1 0-1,0 0 1,0 0-1,0 0 1,0 1-1,0-1 1,0 0-1,0 0 1,0 1-1,-1-1 1,1 1-1,0-1 1,-1 1-1,1-1 0,-1 1 1,0-1-1,1 1 1,-1 2-1,1 92 579,-1-96-572,0 0-1,0 1 1,0-1 0,0 0-1,0 1 1,0-1 0,0 0-1,0 1 1,0-1 0,0 0-1,0 1 1,0-1 0,0 0-1,1 1 1,-1-1 0,0 0-1,0 1 1,0-1 0,0 0-1,1 0 1,-1 1 0,0-1-1,0 0 1,0 0 0,1 1-1,-1-1 1,0 0 0,1 0-1,-1 0 1,0 1 0,0-1-1,1 0 1,-1 0 0,0 0-1,1 0 1,-1 0 0,0 0-1,1 0 1,16-6 155,19-21 36,-30 22-184,54-34 199,-56 36-383,0 1-1,0 1 1,1-1-1,-1 0 0,1 1 1,0 0-1,-1 0 1,1 0-1,0 1 0,-1 0 1,1 0-1,0 0 1,5 1-1,-2 2-2027,-6 1-2140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3.829"/>
    </inkml:context>
    <inkml:brush xml:id="br0">
      <inkml:brushProperty name="width" value="0.025" units="cm"/>
      <inkml:brushProperty name="height" value="0.025" units="cm"/>
    </inkml:brush>
  </inkml:definitions>
  <inkml:trace contextRef="#ctx0" brushRef="#br0">0 1 13196,'0'0'9353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3.660"/>
    </inkml:context>
    <inkml:brush xml:id="br0">
      <inkml:brushProperty name="width" value="0.025" units="cm"/>
      <inkml:brushProperty name="height" value="0.025" units="cm"/>
    </inkml:brush>
  </inkml:definitions>
  <inkml:trace contextRef="#ctx0" brushRef="#br0">2 174 9033,'0'-11'2012,"0"5"-1799,-1 1-11,1-1 0,0 1 0,0 0-1,0 0 1,1-1 0,0 1 0,0 0 0,0 0 0,1 0-1,-1 0 1,1 0 0,0 0 0,1 0 0,-1 0-1,1 1 1,0-1 0,0 1 0,1 0 0,3-4-1,4 1 243,-1 0-1,1 1 0,0 0 0,1 1 0,-1 1 1,1 0-1,0 0 0,0 1 0,0 0 0,1 1 1,12 0-1,-18 1-323,0 1 0,1-1 1,-1 2-1,0-1 0,0 1 1,1 0-1,-1 0 0,0 1 1,0 0-1,0 0 0,0 1 1,-1 0-1,1 0 0,-1 0 1,1 1-1,-1 0 0,0 0 0,-1 1 1,11 9-1,-14-11-103,1 0 1,-1 0-1,0 0 0,-1 0 1,1 0-1,0 0 0,-1 1 1,0-1-1,0 0 0,0 1 0,0-1 1,0 1-1,-1-1 0,1 1 1,-1 0-1,0-1 0,0 1 1,0-1-1,-1 1 0,1-1 1,-1 1-1,0-1 0,0 1 0,0-1 1,-1 1-1,1-1 0,-1 0 1,1 0-1,-1 0 0,0 0 1,-4 4-1,-6 7 150,-2 0 0,0 0 0,-1-1 0,-29 19 0,-8 9 152,50-40-320,1 0-1,1 0 1,-1 0-1,0 0 0,0 0 1,0 0-1,0 0 1,1 0-1,-1 0 1,1 1-1,-1-1 0,1 0 1,-1 0-1,1 1 1,-1 1-1,1-2-49,0-1 0,0 1 0,0 0-1,1-1 1,-1 1 0,0-1 0,0 1 0,1-1 0,-1 1 0,0-1-1,1 1 1,-1-1 0,0 1 0,1-1 0,-1 1 0,1-1-1,-1 0 1,0 1 0,1-1 0,-1 0 0,1 1 0,0-1 0,0 1-1,39 6-4855,-8-7-976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4.880"/>
    </inkml:context>
    <inkml:brush xml:id="br0">
      <inkml:brushProperty name="width" value="0.025" units="cm"/>
      <inkml:brushProperty name="height" value="0.025" units="cm"/>
    </inkml:brush>
  </inkml:definitions>
  <inkml:trace contextRef="#ctx0" brushRef="#br0">193 222 3683,'0'0'9022,"-1"-10"-4954,0 7-3911,1 0 0,0 0 1,-1 0-1,0 0 0,0 0 0,0 0 0,0 0 0,0 0 0,0 1 0,-1-1 1,0 0-1,1 1 0,-1-1 0,0 1 0,0-1 0,0 1 0,-1 0 0,1 0 0,0 0 1,-1 0-1,1 0 0,-1 1 0,0-1 0,0 1 0,1-1 0,-1 1 0,0 0 1,0 0-1,0 1 0,0-1 0,0 1 0,-1-1 0,1 1 0,0 0 0,0 0 0,0 0 1,0 0-1,0 1 0,0 0 0,0-1 0,0 1 0,0 0 0,-6 3 0,3-1-121,0 1 0,0 0-1,0 0 1,1 1-1,-1 0 1,1 0 0,0 0-1,1 0 1,-1 1-1,1 0 1,0 0-1,0 0 1,1 0 0,0 1-1,0-1 1,1 1-1,-1 0 1,1 0 0,1-1-1,-2 13 1,3-17-33,0-1 1,0 0-1,0 0 1,0 1-1,0-1 1,1 0-1,-1 0 1,0 1-1,1-1 0,-1 0 1,1 0-1,0 0 1,-1 0-1,1 0 1,0 0-1,-1 0 1,1 0-1,0 0 1,0 0-1,0 0 1,0 0-1,0 0 1,0-1-1,0 1 0,0 0 1,0-1-1,1 1 1,-1-1-1,0 1 1,0-1-1,0 0 1,1 0-1,-1 1 1,0-1-1,0 0 1,1 0-1,-1 0 1,0 0-1,0 0 0,3-1 1,4 1 27,-1-1 1,1 0-1,0 0 1,0-1-1,14-5 1,-1-2-2,-1-2 0,0 0-1,-1-2 1,0 0 0,-1-1 0,0 0 0,-1-2 0,-1 0 0,-1-1 0,0 0 0,-1-2 0,-1 1-1,0-2 1,18-39 0,-21 30 132,-11 27-28,-2 5 4,-22 44-33,19-32-105,0 1 0,1 0 0,0 0 0,1 0 0,1 1 0,1-1 0,-1 26 0,3-40 3,0 0-1,0 0 0,1 0 0,-1-1 0,0 1 0,1 0 1,-1 0-1,1 0 0,-1 0 0,1-1 0,0 1 0,0 0 1,0-1-1,0 1 0,0-1 0,0 1 0,0-1 0,0 1 1,1-1-1,-1 0 0,1 1 0,-1-1 0,1 0 0,-1 0 1,1 0-1,0 0 0,-1-1 0,1 1 0,0 0 1,0-1-1,-1 1 0,1-1 0,0 0 0,0 1 0,0-1 1,0 0-1,0 0 0,0 0 0,-1 0 0,4-1 0,2 0 14,0 0 0,-1 0-1,1 0 1,-1-1 0,0 0 0,1-1-1,-1 1 1,0-1 0,0 0-1,9-7 1,-7 4-2,-1 0 1,0 0-1,-1-1 0,0 0 1,0 0-1,0-1 1,-1 0-1,0 0 0,0 0 1,-1 0-1,0-1 0,3-11 1,-27 60-111,18-34 94,0 1 0,0-1 0,1 0 0,0 1 0,0-1 0,0 1 0,1 0 0,1 9 0,0-15 2,-1 1 0,1 0-1,0 0 1,0 0 0,0-1 0,0 1-1,0-1 1,0 1 0,1-1-1,-1 1 1,0-1 0,1 1 0,-1-1-1,1 0 1,0 0 0,-1 0-1,1 0 1,0 0 0,-1 0 0,1-1-1,0 1 1,0 0 0,0-1-1,0 0 1,0 1 0,0-1-1,0 0 1,0 0 0,0 0 0,0 0-1,2 0 1,50-1-24,99-12 0,-148 13 19,-8 0 173,-1-1 0,1 1 0,-1-1 0,1 0 0,-1 0 0,1 0 0,0 0 0,-1-1 0,1 1 0,0-1 0,0 0 0,0 0 0,0 0 1,0 0-1,1-1 0,-1 1 0,1-1 0,-1 1 0,1-1 0,0 0 0,0 0 0,0 0 0,-3-6 0,2 2-132,0 0 0,1 0-1,-1-1 1,1 1-1,1 0 1,-1-1 0,1 1-1,1-1 1,-1 1 0,2-13-1,-1 19-39,0 0 1,1 0-1,-1 0 1,0 0-1,1 0 0,-1 0 1,1 0-1,-1 0 0,1 0 1,0 0-1,-1 0 0,1 1 1,0-1-1,0 0 0,0 0 1,-1 1-1,1-1 1,0 0-1,0 1 0,0-1 1,0 1-1,0-1 0,0 1 1,0 0-1,0-1 0,0 1 1,0 0-1,1 0 0,-1 0 1,1-1-1,40 1-164,-30 1 59,133 12-7332,-93-12 1254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5.601"/>
    </inkml:context>
    <inkml:brush xml:id="br0">
      <inkml:brushProperty name="width" value="0.025" units="cm"/>
      <inkml:brushProperty name="height" value="0.025" units="cm"/>
    </inkml:brush>
  </inkml:definitions>
  <inkml:trace contextRef="#ctx0" brushRef="#br0">259 55 16015,'0'0'3353,"-2"12"-2142,-1 13-726,-10 144 2253,13-152-2590,0 0 0,1 0 0,1 0-1,0-1 1,2 1 0,0-1 0,0 0 0,9 20 0,3-11-70,-16-24-71,1 0 1,-1 0-1,1-1 1,-1 1-1,1 0 1,0-1 0,-1 1-1,1-1 1,-1 1-1,1-1 1,0 1-1,0-1 1,-1 1-1,1-1 1,0 1 0,0-1-1,0 0 1,-1 0-1,1 1 1,0-1-1,0 0 1,0 0-1,0 0 1,-1 0 0,1 0-1,0 0 1,0 0-1,0 0 1,1-1-1,-1-3-105,0 1-1,-1-2 1,1 1-1,-1 0 1,1 0-1,-1 0 1,0 0-1,-1 0 1,1 0-1,-2-5 1,-1-6-860,-2 0 0,1 0 0,-2 1 0,0-1 0,0 1 0,-2 1 0,1-1 0,-2 1 0,0 1 0,0-1 0,-1 1-1,-19-16 1,13 13 285,-1 0 0,0 2-1,-26-16 1,28 21 1968,-1 0-1,1 0 1,-1 2-1,-22-7 1,38 14-1207,-1-1 1,1 0-1,0 0 0,0 0 1,0 0-1,0 0 1,-1 0-1,1 0 0,0 0 1,0 0-1,0 0 0,-1 0 1,1 0-1,0 0 1,0 0-1,0 0 0,-1 0 1,1-1-1,0 1 1,0 0-1,0 0 0,0 0 1,-1 0-1,1 0 0,0 0 1,0 0-1,0-1 1,0 1-1,0 0 0,-1 0 1,1 0-1,0 0 1,0 0-1,0-1 0,0 1 1,0 0-1,0 0 0,0 0 1,0-1-1,0 1 1,0 0-1,0 0 0,0 0 1,0-1-1,0 1 0,0 0 1,0 0-1,0 0 1,0 0-1,0-1 0,0 1 1,0 0-1,0 0 1,0 0-1,0-1 0,0 1 1,0 0-1,0 0 0,0 0 1,1 0-1,-1-1 1,0 1-1,0 0 0,0 0 1,0 0-1,0 0 1,1 0-1,-1 0 0,0-1 1,25-10 2275,55-12-2322,-54 16 750,13-5-785,99-25 662,-117 34-1672,-1 0 0,31 0 0,-44 3-2467,-6 5-1794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5.930"/>
    </inkml:context>
    <inkml:brush xml:id="br0">
      <inkml:brushProperty name="width" value="0.025" units="cm"/>
      <inkml:brushProperty name="height" value="0.025" units="cm"/>
    </inkml:brush>
  </inkml:definitions>
  <inkml:trace contextRef="#ctx0" brushRef="#br0">0 33 12332,'0'0'8199,"80"-6"-6629,-35 0-417,1-2-1025,10 2-128,-6 4-608,0 0-1667,-13 0-3330,-5 1-2627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6.807"/>
    </inkml:context>
    <inkml:brush xml:id="br0">
      <inkml:brushProperty name="width" value="0.025" units="cm"/>
      <inkml:brushProperty name="height" value="0.025" units="cm"/>
    </inkml:brush>
  </inkml:definitions>
  <inkml:trace contextRef="#ctx0" brushRef="#br0">122 268 13837,'0'0'4426,"-10"4"-2755,0 1-1378,0 0 0,0 1 0,1 0 0,0 0 0,-13 13 0,18-15-153,0-1 1,0 1 0,1 0-1,0 1 1,0-1-1,0 1 1,0-1-1,1 1 1,0 0 0,0 0-1,0 0 1,0 0-1,1 0 1,0 0-1,0 0 1,0 9-1,1-13-124,0 0 1,0 0-1,0 0 0,0 0 0,0 0 0,0 0 0,0 0 0,1 0 0,-1 0 0,0 0 0,1 0 0,-1 0 0,1 0 0,-1 0 0,1 0 0,0 0 0,-1-1 0,1 1 0,0 0 0,-1 0 0,1-1 0,0 1 0,0 0 0,0-1 0,-1 1 0,1-1 0,0 1 0,0-1 0,1 1 0,1-1 28,1 1 0,-1 0 0,0-1 0,1 0 0,-1 0 0,1 0 0,-1 0 0,0 0 0,5-2 0,1 0 34,0 0-1,-1-1 1,1 0-1,-1 0 0,0-1 1,13-8-1,-14 7-20,-1-1 0,1 0-1,-1 0 1,0-1 0,-1 1-1,1-1 1,-1-1 0,-1 1-1,1-1 1,-1 0 0,0 0-1,-1 0 1,0 0 0,-1-1-1,1 1 1,-2-1 0,1 0 0,-1 1-1,0-1 1,-1-10 0,-3 18-262,-1 9 131,4-7 71,0-1 0,-1 1 0,1 0 0,0-1 0,0 1 0,0 0 0,-1-1-1,1 1 1,0 0 0,0 0 0,0-1 0,0 1 0,0 0 0,0-1 0,1 1 0,-1 0 0,0 0-1,0-1 1,0 1 0,1 0 0,-1-1 0,0 1 0,1 0 0,-1-1 0,1 1 0,-1-1-1,1 1 1,0 0 0,4 1 3,1-1 0,-1 0 0,1 0 0,-1-1 0,1 1 0,0-1 0,-1 0 0,1-1 0,-1 1 0,1-1 0,-1 0 0,1-1 0,-1 1 0,0-1 0,7-3 0,4-4 11,-1 0 1,-1 0-1,1-1 0,-2-1 0,1 0 0,-2-1 1,13-15-1,-18 20 5,-1 0 1,0-1-1,0 0 1,-1 0-1,0-1 1,-1 0-1,0 0 1,0 0-1,-1 0 1,0 0-1,0-1 1,-1 1-1,2-19 1,-4 27-17,0 1 1,0-1 0,0 0 0,0 1 0,0-1-1,-1 1 1,1-1 0,0 0 0,0 1 0,0-1 0,0 1-1,-1-1 1,1 1 0,0-1 0,-1 1 0,1-1-1,0 1 1,-1-1 0,1 1 0,0-1 0,-1 1 0,1 0-1,-1-1 1,1 1 0,-1 0 0,1-1 0,-1 1-1,1 0 1,-1-1 0,1 1 0,-1 0 0,0 0 0,1 0-1,-1 0 1,1 0 0,-1 0 0,1 0 0,-1 0 0,0 0-1,1 0 1,-1 0 0,1 0 0,-1 0 0,0 0-1,1 0 1,-1 0 0,1 1 0,-1-1 0,1 0 0,-1 1-1,-2 0-17,-1 0-1,1 0 0,0 1 1,1 0-1,-1-1 0,0 1 1,0 0-1,-3 4 0,-5 7 11,0 1 0,1 0 0,1 0 0,0 1 0,-11 25-1,16-31 35,1 0-1,-1 0 0,2 0 0,-1 1 1,1-1-1,1 1 0,0-1 0,0 1 1,1-1-1,0 1 0,2 16 0,0-23-20,-1-1 0,0 0-1,1 1 1,0-1 0,-1 0-1,1 0 1,0 0 0,0 0-1,0 0 1,1 0 0,-1 0-1,0-1 1,1 1 0,-1-1-1,1 0 1,-1 0 0,1 0-1,0 0 1,-1 0 0,1 0-1,0-1 1,0 1 0,0-1-1,-1 0 1,1 0 0,5 0-1,0 0-262,0 0 0,0 0 0,0 0-1,-1-1 1,1-1 0,0 1 0,0-1 0,12-5-1,-15 3-487,1 0-1,-1-1 1,1 0-1,-2 0 1,1 0-1,0 0 1,-1-1-1,0 0 1,0 1-1,-1-2 1,0 1-1,4-10 1,0-2 288,-13 65 3333,8-36-2852,-1-1-1,2 0 1,-1 0 0,7 16 0,5 22 289,13 82 0,-26-122-154,2 6 119,-1-1 0,-1 1 0,0 0 0,-1-1 1,-2 17-1,2-28-191,0 1 0,0-1 0,-1 1 0,1-1 0,-1 1 0,0-1 0,0 1 0,0-1 0,0 0 0,0 1 0,0-1 0,-1 0 0,1 0 0,-1 0 0,1 0 0,-1 0 0,0 0 0,0 0 0,0-1 0,0 1 0,0-1 0,0 1 0,0-1 0,-1 0 0,1 0 0,0 0 0,-1 0 0,1 0-1,-1-1 1,1 1 0,-1-1 0,1 1 0,-1-1 0,-3 0 0,4-1-59,1 1-1,-1-1 1,1 0-1,0 1 0,-1-1 1,1 0-1,0 0 0,-1 0 1,1 0-1,0 0 0,0-1 1,0 1-1,0 0 0,0 0 1,0-1-1,0 1 1,1-1-1,-1 1 0,0 0 1,1-1-1,-1 0 0,1 1 1,-1-1-1,1 1 0,0-1 1,0 1-1,0-1 0,0 0 1,0 1-1,0-1 1,0-1-1,3-58-80,2 41-53,1 0 0,1 0 1,1 0-1,0 1 1,1 1-1,2-1 0,20-28 1,-14 22 175,-2 0-1,23-53 1,-33 59 573,-11 26 168,-13 29-306,17-32-458,1 0-1,0-1 0,0 1 1,0 0-1,0 0 0,1 0 0,0 0 1,0 0-1,0 0 0,0 0 0,0 0 1,1 0-1,0-1 0,-1 1 0,2 0 1,-1 0-1,0 0 0,1-1 1,0 1-1,-1-1 0,1 1 0,4 3 1,-3-4-262,1 1 0,0-1 0,0 0 0,1-1 0,-1 1 0,1-1 0,-1 0 0,1 0 1,0 0-1,0-1 0,0 1 0,0-1 0,0 0 0,0-1 0,0 1 0,10-1 0,29-3-6655,2-9-6887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7.609"/>
    </inkml:context>
    <inkml:brush xml:id="br0">
      <inkml:brushProperty name="width" value="0.025" units="cm"/>
      <inkml:brushProperty name="height" value="0.025" units="cm"/>
    </inkml:brush>
  </inkml:definitions>
  <inkml:trace contextRef="#ctx0" brushRef="#br0">1 458 2947,'2'-27'12496,"4"9"-4095,6 4-3863,5-1-3629,-5 4-1912,15-11 1109,-2-2-1,-1-1 1,29-38-1,-43 50-125,-2 0 1,0-1-1,0 0 0,-1-1 0,-1 1 0,-1-1 1,0 0-1,0 0 0,3-28 0,-8 41-6,3-38-277,-4 21 86,1 19 210,0-1 0,0 1 0,0 0 1,0 0-1,0-1 0,0 1 0,-1 0 0,1 0 0,0-1 0,0 1 1,0 0-1,0 0 0,0 0 0,0-1 0,0 1 0,-1 0 0,1 0 1,0 0-1,0-1 0,0 1 0,-1 0 0,1 0 0,0 0 0,0 0 1,0 0-1,-1-1 0,1 1 0,0 0 0,0 0 0,-1 0 0,1 0 1,0 0-1,0 0 0,-1 0 0,1 0 0,0 0 0,0 0 0,-1 0 1,1 0-1,0 0 0,-3 3-17,0 0-1,0 0 1,0 0 0,1 0 0,0 0 0,0 1-1,0-1 1,0 1 0,0 0 0,0-1-1,1 1 1,0 0 0,0 0 0,-1 4 0,-1 3-3,-10 22 289,2 2-1,1 0 1,2 0-1,1 0 1,-3 59 0,10-93-250,-1 1 0,1-1 0,0 0 1,0 1-1,0-1 0,0 0 1,1 0-1,-1 1 0,0-1 0,0 0 1,1 1-1,-1-1 0,1 0 1,-1 0-1,1 0 0,0 0 0,-1 0 1,1 1-1,0-1 0,0 0 1,0 0-1,0-1 0,-1 1 0,1 0 1,1 0-1,-1 0 0,0-1 1,0 1-1,0 0 0,0-1 0,0 1 1,1-1-1,-1 0 0,0 1 0,0-1 1,1 0-1,1 1 0,5-2 35,0 1 0,-1-1 0,1 0 0,0-1-1,11-4 1,19-2-191,-35 8 137,-1 1 0,1-1 0,0 1 0,-1-1 0,1 1 0,-1 0 0,1 0 0,-1 0 0,0 1 0,1-1 0,-1 0 0,0 1 1,0-1-1,0 1 0,0 0 0,0 0 0,0 0 0,0 0 0,-1 0 0,1 0 0,-1 0 0,0 1 0,1-1 0,-1 0 0,0 1 0,0-1 0,-1 1 0,1-1 0,0 1 0,-1 0 0,1-1 0,-1 1 0,0 0 1,0-1-1,0 1 0,-1-1 0,1 1 0,0 0 0,-1-1 0,0 1 0,1-1 0,-1 1 0,0-1 0,0 1 0,-1-1 0,1 0 0,0 1 0,-1-1 0,0 0 0,1 0 0,-1 0 0,-3 2 1,-2 3 128,-1-1 0,0 1 0,0-2 0,0 1 0,-1-1 0,0 0 0,0-1 0,0 0 0,0-1 0,-1 0 0,1 0 0,-1-1 0,0 0 1,-13 0-1,21-2-131,0 0-1,0-1 1,-1 0 0,1 1 0,0-1 0,0 0 0,0 0 0,0 0 0,0 0 0,0-1 0,0 1-1,1 0 1,-1-1 0,0 1 0,1-1 0,-1 0 0,1 1 0,-1-1 0,1 0 0,0 0 0,0 0-1,0 0 1,0 0 0,0 0 0,0 0 0,1-1 0,-1 1 0,1 0 0,-1-4 0,0 4-205,1-1 0,-1 0 0,1 0 0,0 1 0,0-1 0,0 0 0,0 0 0,0 0 0,0 1 0,1-1 0,-1 0 0,1 1 0,0-1 0,0 0 0,0 1 0,0-1 0,0 1 1,1-1-1,-1 1 0,1-1 0,-1 1 0,1 0 0,3-3 0,2 1-1285,1 1 1,-1 0 0,1 0-1,-1 0 1,1 1-1,0 0 1,0 1-1,9-1 1,-16 2 1179,36-5-7107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7.988"/>
    </inkml:context>
    <inkml:brush xml:id="br0">
      <inkml:brushProperty name="width" value="0.025" units="cm"/>
      <inkml:brushProperty name="height" value="0.025" units="cm"/>
    </inkml:brush>
  </inkml:definitions>
  <inkml:trace contextRef="#ctx0" brushRef="#br0">47 124 10186,'0'0'12459,"-32"47"-11241,21-25-482,8-3 97,3 1-577,0-5-224,0-5-32,8-3-800,7-7-866,-5 0-672,-1-7-801,0-10-2242,-3-8-2275</inkml:trace>
  <inkml:trace contextRef="#ctx0" brushRef="#br0" timeOffset="1">59 0 11179,'0'0'6406,"67"43"-14990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8.316"/>
    </inkml:context>
    <inkml:brush xml:id="br0">
      <inkml:brushProperty name="width" value="0.025" units="cm"/>
      <inkml:brushProperty name="height" value="0.025" units="cm"/>
    </inkml:brush>
  </inkml:definitions>
  <inkml:trace contextRef="#ctx0" brushRef="#br0">67 1 12812,'0'0'8066,"-10"4"-6950,-1 0-833,7-2-197,-1-1 0,1 1 0,0-1 0,0 1 0,0 1 0,1-1 0,-1 0 0,1 1 0,-5 3 0,8-6-111,0 0 1,0 1 0,0-1 0,-1 0 0,1 0 0,0 0 0,0 0-1,0 0 1,0 1 0,-1-1 0,1 0 0,0 0 0,0 0 0,0 1 0,0-1-1,0 0 1,0 0 0,0 1 0,0-1 0,-1 0 0,1 0 0,0 0-1,0 1 1,0-1 0,0 0 0,0 0 0,0 1 0,0-1 0,1 0 0,-1 0-1,0 1 1,0-1 0,0 0 0,0 0 0,0 0 0,0 1 0,0-1-1,0 0 1,0 0 0,1 0 0,-1 1 0,0-1 0,0 0 0,0 0 0,15 6-909,26 1-618,-34-6 1127,-3-1 211,71 15-4743,-70-14 4915,0 0 0,0 1-1,0 0 1,-1 0 0,1 0-1,0 0 1,-1 1-1,0 0 1,1 0 0,-1 0-1,0 0 1,4 5 0,-7-7 203,-1 0 0,1-1 0,-1 1 0,1 0 0,-1 0 0,1 0 0,-1 0 0,1 0 0,-1 0 0,0 0 0,1 0 0,-1 0 0,0 0 1,0 0-1,0 0 0,0 0 0,0 0 0,0 0 0,0 0 0,0 0 0,-1 0 0,1 0 0,0 0 0,0 0 0,-1 0 0,0 1 0,0 0 55,-1 0 0,1 0 0,-1 0 0,0-1 0,1 1 0,-1-1 0,0 1 0,0-1 0,0 0 0,0 0 0,-3 2 1,-6 1 357,1 0 1,-1-1 0,-19 4 0,25-6-762,-36 4 1381,21-7-2170,7-6-3367,6-6-6575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8.707"/>
    </inkml:context>
    <inkml:brush xml:id="br0">
      <inkml:brushProperty name="width" value="0.025" units="cm"/>
      <inkml:brushProperty name="height" value="0.025" units="cm"/>
    </inkml:brush>
  </inkml:definitions>
  <inkml:trace contextRef="#ctx0" brushRef="#br0">5 0 3619,'0'0'18007,"9"10"-17271,27 32-324,-34-39-376,0 1 0,0-1 0,-1 0 1,1 1-1,-1-1 0,0 1 0,0-1 1,0 1-1,0 0 0,-1-1 1,0 1-1,1 0 0,-1-1 0,-1 1 1,1 0-1,0-1 0,-1 1 0,-1 4 1,-1 3 143,-1 0-1,-1 0 1,-10 19 0,8-18-46,2-4-99,1 1 0,1-1 1,-1 1-1,1 0 0,1 0 0,-3 14 0,5-22-33,0 0 1,0 0-1,1 0 0,-1 0 1,1 0-1,-1 0 1,1 0-1,-1 0 0,1 0 1,-1 0-1,1 0 0,0 0 1,0 0-1,-1-1 1,1 1-1,0 0 0,0-1 1,0 1-1,0 0 0,0-1 1,0 1-1,0-1 1,0 1-1,0-1 0,0 0 1,0 1-1,0-1 0,0 0 1,1 0-1,-1 0 1,0 0-1,0 0 0,0 0 1,0 0-1,0 0 0,0 0 1,2-1-1,48-5-615,-24-1-1556,0-2 0,0-1 0,32-18-1,-51 24 1200,41-21-5511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9.072"/>
    </inkml:context>
    <inkml:brush xml:id="br0">
      <inkml:brushProperty name="width" value="0.025" units="cm"/>
      <inkml:brushProperty name="height" value="0.025" units="cm"/>
    </inkml:brush>
  </inkml:definitions>
  <inkml:trace contextRef="#ctx0" brushRef="#br0">162 77 12396,'-8'1'3491,"-2"2"-2964,1 0 0,0 0 0,0 0 0,0 1 0,0 1 0,1 0 0,-1 0 0,-13 11 0,17-12-303,0 1 0,0-1 0,0 1 0,1-1 0,-1 2 0,1-1 0,1 0 0,-1 1 0,1-1 1,0 1-1,0 0 0,1 0 0,-1 1 0,1-1 0,-2 11 0,4-16-176,0 1 1,0 0-1,0-1 0,0 1 1,0 0-1,1-1 0,-1 1 1,0 0-1,1-1 1,-1 1-1,1 0 0,-1-1 1,1 1-1,0-1 0,0 1 1,0-1-1,0 0 0,0 1 1,0-1-1,0 0 1,0 0-1,3 3 0,-1-2-5,1 0 0,0 0 0,0 0 0,0-1 0,0 1 0,0-1 0,0 0 0,0 0 0,5 1 0,4-1-1,0 0 0,0-1 0,0 0 0,0-1 0,18-3 0,-25 2-17,0 0 1,0 0 0,0-1 0,0 0 0,-1 0 0,1 0 0,-1-1-1,0 0 1,0 0 0,0 0 0,0-1 0,-1 1 0,0-1 0,0 0-1,0 0 1,0-1 0,-1 1 0,0-1 0,0 1 0,-1-1 0,0 0-1,1 0 1,-2 0 0,3-12 0,-3 13-8,0-1 0,0 1-1,-1 0 1,1-1 0,-1 1 0,0-1-1,-1 1 1,1 0 0,-1-1 0,0 1 0,-1 0-1,1 0 1,-1-1 0,0 1 0,0 1-1,-1-1 1,1 0 0,-1 0 0,0 1 0,0 0-1,-1-1 1,1 1 0,-1 0 0,0 1-1,0-1 1,0 1 0,-1 0 0,1 0 0,-6-3-1,8 5-134,0 0-1,0 0 0,-1 0 0,1 0 0,0 1 0,0-1 0,-1 0 0,1 1 1,0 0-1,-1 0 0,1 0 0,-1 0 0,1 0 0,0 0 0,-1 0 0,1 1 1,0-1-1,-1 1 0,1 0 0,0 0 0,0-1 0,-4 4 0,5-3-278,-1 0-1,1 1 0,0-1 0,0 1 1,0 0-1,0-1 0,0 1 1,0 0-1,1-1 0,-1 1 0,0 0 1,1 0-1,-1 0 0,1 0 0,0-1 1,0 1-1,0 0 0,0 0 1,0 0-1,0 0 0,0 0 0,1 0 1,-1 0-1,1-1 0,-1 1 0,1 0 1,0 0-1,1 2 0,8 11-7002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9.401"/>
    </inkml:context>
    <inkml:brush xml:id="br0">
      <inkml:brushProperty name="width" value="0.025" units="cm"/>
      <inkml:brushProperty name="height" value="0.025" units="cm"/>
    </inkml:brush>
  </inkml:definitions>
  <inkml:trace contextRef="#ctx0" brushRef="#br0">50 1 12332,'0'0'9705,"-34"48"-8264,27-21-224,-2 1-160,9 1-544,0-4-289,4-4-160,10-3-32,2-7-160,0-4-1538,0-5-1088,0-2-1987,-7-7-6213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51.592"/>
    </inkml:context>
    <inkml:brush xml:id="br0">
      <inkml:brushProperty name="width" value="0.025" units="cm"/>
      <inkml:brushProperty name="height" value="0.025" units="cm"/>
    </inkml:brush>
  </inkml:definitions>
  <inkml:trace contextRef="#ctx0" brushRef="#br0">157 1 3908,'0'0'14018,"-9"0"-12993,-7-1-538,1 1-1,0 1 1,-17 3-1,28-4-425,1 0-1,0 1 1,-1 0-1,1-1 1,0 1-1,0 0 1,0 0-1,0 1 1,0-1-1,0 1 1,0-1 0,0 1-1,0 0 1,1 0-1,-1 1 1,1-1-1,-1 0 1,1 1-1,0-1 1,0 1-1,0 0 1,0 0-1,0 0 1,-1 5 0,3-7-67,0-1 0,0 1 0,0 0 1,0 0-1,1 0 0,-1 0 1,0 0-1,1-1 0,-1 1 1,1 0-1,-1 0 0,1 0 1,-1-1-1,1 1 0,-1 0 1,1-1-1,0 1 0,-1-1 1,1 1-1,0-1 0,0 1 0,-1-1 1,1 1-1,0-1 0,0 1 1,0-1-1,-1 0 0,1 0 1,0 1-1,0-1 0,0 0 1,0 0-1,0 0 0,1 0 1,37 4-396,-35-3 328,53-1-777,-43-1 508,1 1-1,-1 0 1,1 1 0,-1 1-1,25 6 1,-39-8 358,-1 0 0,1 0 1,0 0-1,-1 0 0,1 0 1,-1 0-1,1 0 0,0 0 1,-1 0-1,1 1 0,-1-1 1,1 0-1,0 0 0,-1 0 1,1 1-1,0-1 0,-1 0 1,1 0-1,0 1 0,0-1 1,-1 0-1,1 1 0,0-1 1,0 0-1,0 1 0,-1-1 1,1 1-1,0-1 0,0 0 1,0 1-1,0-1 0,0 1 1,0-1-1,0 0 0,0 1 1,0-1-1,0 1 0,0-1 1,0 1-1,0-1 0,0 0 1,0 1-1,0-1 0,0 1 1,0-1-1,0 0 0,1 1 1,-1-1-1,0 0 0,0 1 1,1-1-1,-1 0 0,0 1 1,0-1-1,1 0 0,-1 1 1,0-1-1,1 0 0,-1 0 1,0 0-1,1 1 0,-1-1 1,1 0-1,-1 0 0,0 0 1,1 0-1,-1 0 0,1 1 1,0-1-1,-32 14 1485,30-14-1508,-18 8 670,-14 3-381,33-11-302,0 0 0,0 0 1,0 0-1,0 0 0,0 0 1,0 0-1,0 0 0,0 0 0,0 0 1,1 0-1,-1 0 0,0-1 0,0 1 1,0 0-1,0 0 0,0 0 0,0 0 1,0 0-1,0 0 0,0 0 1,0 0-1,0 0 0,0 0 0,0-1 1,0 1-1,0 0 0,0 0 0,0 0 1,0 0-1,0 0 0,0 0 0,0 0 1,0 0-1,0 0 0,0 0 1,0-1-1,0 1 0,0 0 0,0 0 1,0 0-1,0 0 0,0 0 0,0 0 1,0 0-1,-1 0 0,1 0 0,0 0 1,0 0-1,0 0 0,0-1 1,0 1-1,0 0 0,0 0 0,0 0 1,0 0-1,0 0 0,0 0 0,-1 0 1,1 0-1,0 0 0,0 0 0,0 0 1,0 0-1,0 0 0,17-15-2781,4-2-1822,5-4-2360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4.006"/>
    </inkml:context>
    <inkml:brush xml:id="br0">
      <inkml:brushProperty name="width" value="0.025" units="cm"/>
      <inkml:brushProperty name="height" value="0.025" units="cm"/>
    </inkml:brush>
  </inkml:definitions>
  <inkml:trace contextRef="#ctx0" brushRef="#br0">38 9 13581,'0'0'2621,"-5"8"-843,2-4-1417,0-1-42,0 1 1,0 1 0,0-1-1,0 0 1,1 1-1,-1-1 1,1 1-1,0 0 1,1 0 0,-1 0-1,0 6 1,3-10-223,-1-1 1,1 1 0,0 0 0,0-1 0,0 1 0,0-1 0,1 1-1,-1-1 1,0 0 0,0 1 0,0-1 0,0 0 0,0 0 0,0 0-1,1 0 1,-1 0 0,0 0 0,0 0 0,2 0 0,26-2 585,-28 1-579,14-2 39,0 0 1,0-1-1,-1-1 1,1-1 0,-1 0-1,15-9 1,-13 6-223,1 1 0,0 1-1,33-10 1,-50 17 74,1 0 1,0 0-1,-1 0 0,1 0 0,-1 0 0,1 0 0,0 0 0,-1 0 1,1 0-1,-1 0 0,1 0 0,0 0 0,-1 0 0,1 1 0,-1-1 1,1 0-1,-1 0 0,1 1 0,-1-1 0,1 0 0,-1 1 0,1-1 1,-1 0-1,1 1 0,-1-1 0,1 1 0,-1-1 0,0 1 0,1-1 1,-1 1-1,0-1 0,0 1 0,1-1 0,-1 1 0,0-1 0,0 1 1,0 0-1,0-1 0,1 1 0,-1-1 0,0 1 0,0 0 0,0-1 1,0 1-1,0-1 0,-1 1 0,1 1 0,-7 39-247,3-18 177,4-22 78,1-1 0,-1 1 0,1 0 0,0 0 1,-1 0-1,1-1 0,0 1 0,-1 0 0,1-1 1,0 1-1,0-1 0,0 1 0,0-1 0,-1 1 0,1-1 1,0 0-1,0 1 0,0-1 0,0 0 0,0 0 0,0 0 1,0 0-1,0 0 0,0 0 0,0 0 0,0 0 1,0 0-1,0 0 0,0 0 0,0 0 0,0-1 0,0 1 1,1-1-1,36-8-95,27-27-3665,-23 7-3718,-23 14 1234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19.734"/>
    </inkml:context>
    <inkml:brush xml:id="br0">
      <inkml:brushProperty name="width" value="0.025" units="cm"/>
      <inkml:brushProperty name="height" value="0.025" units="cm"/>
    </inkml:brush>
  </inkml:definitions>
  <inkml:trace contextRef="#ctx0" brushRef="#br0">144 27 17521,'0'0'2327,"-10"-3"-298,9 2-1946,-10-3 287,0 1 0,0 1 0,0-1 0,-17 0 1,26 2-343,0 1 0,0 0 0,-1 0 0,1 0 0,0 0 0,0 0 0,-1 1 0,1-1 0,0 0 0,0 1 0,0 0 0,0-1 0,0 1 0,-1 0 0,1 0 0,1 0 0,-1 1 0,0-1 0,0 0 0,0 1 0,1-1 0,-1 1 0,1 0 0,-1-1 0,1 1 0,-1 0 0,1 0 0,0 0 0,0 0 0,0 0 0,0 0 0,0 0 0,1 0 0,-1 3 0,1-5-21,-1 1 0,1 0 0,0 0 0,0 0-1,0 0 1,0 0 0,0 0 0,1 0 0,-1 0-1,0 0 1,0 0 0,1-1 0,-1 1 0,0 0-1,1 0 1,-1 0 0,1 0 0,-1-1-1,1 1 1,-1 0 0,1-1 0,-1 1 0,1 0-1,0-1 1,0 1 0,-1-1 0,2 2 0,31 7 164,35-10 60,-63 1-228,0-1 0,0 0 0,0 0 0,-1-1 1,1 0-1,0 1 0,-1-1 0,1-1 0,-1 1 0,0-1 0,5-3 0,0-2-8,0-1 0,0 0-1,14-20 1,-26 37-43,-1 1 0,2-1 0,-1 1 0,1 0 0,1 0 0,0 0 1,0 0-1,0 12 0,1-16 36,-1 1 22,1 0 1,-1 0-1,1 0 0,1 0 1,-1 0-1,1 0 0,0 0 1,0-1-1,1 1 0,-1 0 1,1 0-1,1-1 0,-1 1 1,1-1-1,0 0 0,0 0 1,1 0-1,-1 0 0,1-1 1,0 1-1,0-1 0,1 0 1,-1 0-1,1 0 1,0-1-1,0 0 0,0 0 1,1 0-1,-1 0 0,0-1 1,10 3-1,-143 1 1565,124-6-1899,-27 0 1174,30 0-1055,0 0 1,0 0 0,1 0-1,-1 0 1,0 0 0,0 0-1,0 0 1,0 1-1,0-1 1,0 0 0,0 0-1,1 1 1,-1-1 0,0 0-1,0 1 1,0-1-1,1 1 1,-1-1 0,0 1-1,0 0 1,1-1 0,-2 2-1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1.317"/>
    </inkml:context>
    <inkml:brush xml:id="br0">
      <inkml:brushProperty name="width" value="0.025" units="cm"/>
      <inkml:brushProperty name="height" value="0.025" units="cm"/>
    </inkml:brush>
  </inkml:definitions>
  <inkml:trace contextRef="#ctx0" brushRef="#br0">216 28 10698,'-9'-2'6027,"-5"0"-4832,0 1-1,-1 0 1,-23 1-1,32 1-1082,0 0 0,1 0-1,-1 0 1,0 1 0,0-1 0,1 1-1,-1 1 1,1-1 0,0 1-1,-1 0 1,1 0 0,1 1-1,-8 5 1,7-4-89,1 0 1,-1 0-1,1 0 0,0 1 1,0-1-1,1 1 0,-1 0 0,-2 9 1,5-13-22,1-1 1,-1 1-1,1-1 0,-1 1 1,1-1-1,0 1 1,0-1-1,0 1 1,0-1-1,0 1 1,0-1-1,0 1 1,0 0-1,0-1 0,1 1 1,-1-1-1,1 0 1,-1 1-1,1-1 1,0 1-1,0-1 1,-1 0-1,1 1 1,0-1-1,0 0 0,0 0 1,0 0-1,0 0 1,1 0-1,-1 0 1,0 0-1,0 0 1,1 0-1,-1 0 0,1-1 1,-1 1-1,0-1 1,1 1-1,-1-1 1,1 1-1,0-1 1,1 0-1,73 13-384,-57-12 136,0 2-1,0 0 0,0 1 1,-1 1-1,20 8 1,-33-10 209,0-1 0,-1 0 1,1 1-1,-1 0 1,0 0-1,0 0 1,0 1-1,-1-1 1,1 1-1,-1 0 1,0 0-1,0 0 1,0 1-1,0-1 0,-1 1 1,0-1-1,0 1 1,0 0-1,0 0 1,-1 0-1,0 0 1,0 0-1,0 9 1,0-3 109,-1-1 1,-1 1-1,0-1 1,0 1 0,-1-1-1,0 0 1,-1 0-1,0 0 1,-1 0 0,0 0-1,0-1 1,-1 0 0,-1 0-1,1 0 1,-11 12-1,5-8 286,0-1-1,-1 0 1,-1-1-1,0 0 1,0-1-1,-1 0 1,0-1-1,-31 13 1,42-20-253,-1 0 1,1-1-1,-1 0 1,0 0-1,0 0 1,0 0-1,0 0 0,1-1 1,-8 0-1,10 0-90,-1 0 0,1 0 0,0-1 0,0 1 0,0-1 0,0 1 0,0-1 0,0 1 0,0-1 0,0 0 0,0 1 0,0-1 0,0 0 0,0 0 0,0 0 0,0 0-1,1 0 1,-1 0 0,0 0 0,1 0 0,-1 0 0,1 0 0,-1 0 0,1 0 0,-1 0 0,1-1 0,0 1 0,0 0 0,-1 0 0,1 0 0,0-1 0,0 1 0,1-2 0,-1-9-90,1 0 0,0 0 0,1 0 0,1 0 0,0 0 1,1 1-1,0-1 0,0 1 0,1 0 0,1 0 1,0 1-1,0-1 0,1 1 0,9-10 0,19-21-482,75-68 1,-79 80 681,-5 6-133,57-59-14,-77 75 40,0 0 1,0-1-1,-1 0 0,0 1 1,0-1-1,-1-1 0,0 1 1,0-1-1,3-14 0,-7 23-18,0-1 0,1 1 0,-1-1 0,0 1 0,0 0 0,0-1 0,0 1 0,0-1 0,0 1 0,0-1 0,0 1 0,0 0 0,0-1 0,0 1 0,0-1 0,-1 1 0,1 0 0,0-1-1,0 1 1,0-1 0,0 1 0,-1 0 0,1-1 0,0 1 0,0 0 0,-1-1 0,1 1 0,0 0 0,-1-1 0,1 1 0,0 0 0,-1 0 0,1-1 0,-1 1 0,1 0 0,0 0 0,-1 0 0,1 0-1,-1-1 1,-23 5 41,-18 17 7,40-20-49,-42 38 122,42-37-115,0 1 0,0-1 0,0 1 1,0 0-1,0 0 0,0 0 0,1 0 0,-1 0 0,1 0 0,0 0 1,0 0-1,0 1 0,0-1 0,0 6 0,1-9-7,1 1-1,-1 0 1,0-1 0,1 1-1,-1-1 1,0 1 0,1-1 0,-1 1-1,1-1 1,-1 1 0,1-1-1,-1 1 1,1-1 0,-1 0-1,1 1 1,-1-1 0,1 0-1,0 1 1,-1-1 0,1 0-1,0 0 1,-1 1 0,1-1-1,0 0 1,-1 0 0,1 0 0,0 0-1,-1 0 1,2 0 0,26 0-265,-22 0 64,8 0-330,10 1-2461,0-2 0,33-5-1,-11-5-3397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1.647"/>
    </inkml:context>
    <inkml:brush xml:id="br0">
      <inkml:brushProperty name="width" value="0.025" units="cm"/>
      <inkml:brushProperty name="height" value="0.025" units="cm"/>
    </inkml:brush>
  </inkml:definitions>
  <inkml:trace contextRef="#ctx0" brushRef="#br0">242 2 15054,'-10'0'2931,"-8"-1"-2216,1 1 1,-1 0-1,1 2 0,-1 0 1,1 1-1,0 1 0,-24 8 1,29-7-371,7-4-290,1 1 1,-1 0 0,0 0 0,1 0 0,-1 1-1,1-1 1,0 1 0,-1 0 0,1 0-1,1 1 1,-6 4 0,12-7-169,-1 0 0,0-1 1,0 1-1,1-1 0,-1 1 0,0-1 0,1 0 1,-1 0-1,0 0 0,1 0 0,2 0 0,-3 0-1,23-1-1090,-9 1 367,-1 0 1,1 0-1,17 4 0,-29-3 805,0 0 1,0 0-1,0 0 1,0 0-1,0 1 1,0 0-1,0 0 0,-1 0 1,1 0-1,-1 1 1,1-1-1,-1 1 1,0 0-1,0 0 1,0 0-1,3 4 1,-5-5 148,0-1 1,0 1-1,0 0 1,0-1-1,0 1 1,0 0-1,-1 0 1,1-1-1,-1 1 1,1 0-1,-1 0 1,0 0-1,0 0 1,0 0-1,0 0 1,0 0-1,0 0 1,0 0-1,0-1 1,-1 1-1,1 0 1,-2 2-1,1 0 77,-1-1 0,0 0 0,-1 0 0,1 1 0,0-1 0,-1 0 0,0-1 0,0 1 0,0 0 0,-4 2 0,-7 4 644,0-1 0,-1 0 0,-30 11 1,36-16-615,1 0 0,-1 0 0,-1-1 0,1 0 1,0-1-1,-15 1 0,24-1-223,0-1 0,-1 0 0,1 0 0,0 0 0,-1 0 0,1 0 0,0 0 0,-1 0-1,1 0 1,0 0 0,-1 0 0,1 0 0,0 0 0,-1 0 0,1 0 0,0-1 0,-1 1 0,1 0 0,0 0 0,-1 0 0,1 0 0,0-1-1,-1 1 1,1 0 0,0 0 0,0-1 0,-1 1 0,1 0 0,0 0 0,0-1 0,0 1 0,-1 0 0,1-1 0,0 1 0,0 0 0,0-1-1,0 1 1,0 0 0,-1-1 0,1 1 0,0-1 0,9-15-632,22-13-1457,-8 12-1043,1 2 0,0 0 0,31-12 0,-2 4-3728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3.096"/>
    </inkml:context>
    <inkml:brush xml:id="br0">
      <inkml:brushProperty name="width" value="0.025" units="cm"/>
      <inkml:brushProperty name="height" value="0.025" units="cm"/>
    </inkml:brush>
  </inkml:definitions>
  <inkml:trace contextRef="#ctx0" brushRef="#br0">165 218 8584,'0'0'10869,"-12"0"-9556,3 1-1120,0 0 1,-1 0-1,1 1 0,0 0 0,0 0 0,0 1 0,0 1 0,-10 5 0,15-8-63,0 1-1,0 0 0,1 1 0,-1-1 0,1 1 0,-1-1 0,1 1 0,0 0 0,0 0 0,0 0 1,0 1-1,1-1 0,0 1 0,-1 0 0,1-1 0,0 1 0,1 0 0,-1 0 0,1 0 0,-1 0 1,1 1-1,1-1 0,-2 8 0,3-10-115,-1 0 1,0 0-1,1 0 0,0 0 1,-1-1-1,1 1 0,0 0 1,0 0-1,0 0 0,0-1 1,0 1-1,1 0 0,-1-1 1,0 1-1,1-1 1,-1 1-1,1-1 0,-1 0 1,1 0-1,0 0 0,0 0 1,-1 0-1,1 0 0,0 0 1,0 0-1,0-1 0,0 1 1,0-1-1,0 0 0,0 1 1,0-1-1,4 0 1,8 1 25,0 0 0,0-1 1,20-2-1,-22-1-41,0 0 1,0 0-1,-1-1 0,1 0 0,-1-1 1,0 0-1,0-1 0,-1-1 0,1 1 1,-1-2-1,-1 1 0,0-1 0,0-1 1,0 1-1,8-13 0,-9 12-13,-1 0 0,0-1 0,0 0 0,-1 0 1,0 0-1,-1-1 0,0 0 0,-1 0 0,0 0 0,-1-1 0,0 1 0,-1-1 0,0 0 0,-1 1 0,0-23 0,-2 32 9,1 1-1,0-1 1,-1 1-1,1-1 1,-1 1 0,0 0-1,1-1 1,-1 1-1,0 0 1,0-1-1,0 1 1,0 0-1,0 0 1,0 0-1,0 0 1,0-1 0,0 2-1,0-1 1,-1 0-1,1 0 1,0 0-1,-1 1 1,1-1-1,-1 0 1,1 1 0,-1-1-1,1 1 1,-1 0-1,1 0 1,-1-1-1,1 1 1,-1 0-1,1 0 1,-1 0-1,1 1 1,-1-1 0,1 0-1,-1 1 1,1-1-1,-3 1 1,-4 1-21,1 0 1,0 0-1,0 1 1,0 0 0,1 0-1,-1 1 1,-8 5-1,8-5 78,0 1 0,1 1 0,-1-1 0,1 1 0,0 0 0,1 1 1,-1-1-1,1 1 0,1 0 0,-1 0 0,1 1 0,1-1 0,-1 1 0,1 0 0,0 0 0,1 0 0,0 0 0,0 1 0,0 10 0,2-17-43,0 1-1,1-1 0,-1 1 1,1-1-1,0 1 1,0-1-1,-1 0 1,2 1-1,-1-1 0,0 0 1,0 0-1,1 0 1,-1 0-1,1 0 1,-1 0-1,1 0 1,0 0-1,0-1 0,0 1 1,0-1-1,0 0 1,0 1-1,0-1 1,1 0-1,-1 0 0,0 0 1,1 0-1,-1-1 1,0 1-1,1-1 1,2 1-1,12 2-157,0-1 1,0-1-1,26-1 1,-26 0-339,-8-1-23,1 0 1,0 0-1,-1-1 1,14-5 0,-15 5 320,1-1 0,0 1 0,-1 1 0,13-1 0,-20 25 1140,-6-1-245,-1 24 546,6-45-1222,0 1-1,0-1 1,0 0-1,0 0 0,1 1 1,-1-1-1,1 0 0,-1 0 1,1 0-1,-1 0 1,1 0-1,0 1 0,-1-1 1,1 0-1,0 0 0,0-1 1,0 1-1,0 0 1,0 0-1,0 0 0,0-1 1,0 1-1,0 0 0,0-1 1,0 1-1,1-1 1,-1 1-1,0-1 0,0 0 1,1 1-1,1-1 0,8 1-16,0-1-1,0 0 1,0-1 0,0 0-1,0-1 1,0 0-1,-1 0 1,1-2-1,-1 1 1,1-1-1,-1 0 1,0-1-1,0-1 1,-1 1-1,0-1 1,0-1 0,0 0-1,-1 0 1,0-1-1,0 0 1,-1 0-1,12-18 1,-9 13-39,-13 21 15,-6 26 315,9-32-284,1 0 1,-1 0 0,1 0 0,0 0-1,-1-1 1,1 1 0,0 0 0,0 0-1,0-1 1,0 1 0,0 0 0,0-1-1,1 1 1,-1-1 0,0 0 0,1 1-1,-1-1 1,1 0 0,0 0 0,-1 0 0,1 0-1,0 0 1,0 0 0,0 0 0,-1-1-1,1 1 1,0-1 0,0 1 0,0-1-1,0 0 1,0 0 0,2 0 0,14 2 18,-1-1 1,31-2 0,-26 0 4,-3 1-48,0-1 0,0-2-1,1 0 1,-1 0-1,36-14 1,-49 16 184,0-1 1,1 1-1,-1 1 1,0-1 0,0 1-1,8 1 1,29-4-100,22-19-683,-53 17-827,1 0 0,1 0 0,-1 1 0,0 1 0,1 0 0,0 1 0,0 1 0,23 0 0,16 1 1880,-47-2-1107,0 1-1,0-1 1,0 0 0,0-1 0,-1 1 0,1-1 0,-1-1 0,1 1-1,-1-1 1,0 1 0,-1-1 0,1-1 0,-1 1 0,1-1-1,-1 0 1,6-9 0,-8 11 842,36-51 2782,-23 22 900,-9 3 3609,-28 39-6094,17-4-1258,0 0 0,0 0 0,1 1 1,0 0-1,0 0 0,0 0 0,1 0 0,0 0 1,1 1-1,0 0 0,0-1 0,-1 12 1,2-17-97,1 1 0,-1 0 0,1-1 0,0 1 0,0 0 0,0-1 0,0 1 0,0 0 0,1-1 0,-1 1 0,1 0 0,-1-1 0,1 1 0,0-1 0,0 1 0,0-1 0,1 1 0,-1-1 0,1 0 0,-1 0 0,1 0 0,0 0 0,-1 0 0,1 0 0,0 0 0,0 0 0,0-1 0,1 1 0,-1-1 1,0 0-1,1 1 0,-1-1 0,1 0 0,-1 0 0,1-1 0,-1 1 0,1 0 0,4-1 0,3 1-15,1-2 1,0 0-1,-1 0 1,0-1-1,1 0 1,-1-1-1,0 0 1,0 0-1,0-1 1,-1-1-1,1 1 1,-1-2-1,0 1 1,-1-1-1,1-1 1,14-14 0,-15 14 50,0-1 1,0 0 0,-1-1 0,0 0 0,-1 0 0,0 0 0,0-1 0,-1 0-1,0 0 1,-1 0 0,0 0 0,-1-1 0,0 0 0,-1 0 0,0 0 0,1-12-1,-4 23-18,0 1-1,0-1 0,0 0 0,0 1 1,0-1-1,0 1 0,0-1 1,1 1-1,-1-1 0,0 1 0,0-1 1,0 1-1,1 0 0,-1 0 0,0-1 1,1 1-1,-1 1 0,-2 6 3,0 1-1,0 0 1,2-1-1,-1 1 1,1 0-1,0 0 1,1 0-1,-1 0 1,2 0-1,0 0 1,0 0-1,3 11 1,-3-15-35,0 0 1,0 0-1,0 0 1,1 0 0,0 0-1,0 0 1,1-1-1,-1 1 1,1-1 0,0 0-1,0 1 1,0-1-1,1-1 1,-1 1 0,1 0-1,0-1 1,0 0-1,0 0 1,1 0 0,-1 0-1,1-1 1,7 4-1,22-3 311,-33-3-337,0 0-1,0-1 0,-1 1 0,1 0 0,0 0 1,0-1-1,-1 1 0,1 0 0,0-1 0,-1 1 1,1-1-1,0 1 0,-1-1 0,1 1 1,-1-1-1,1 1 0,-1-1 0,1 0 0,-1 1 1,0-1-1,1 0 0,-1 1 0,1-2 0,-1-1-264,0 0 0,0 0 0,0 0 0,-1 0 0,1 0 0,-1 0 0,0 0 0,0 0 0,0 0 0,0 0 0,0 1-1,-1-1 1,1 0 0,-1 1 0,1-1 0,-5-3 0,1-2-360,-45-52-6144,19 37 7508,-5 11 7080,78 23-4384,0 0-3131,54-3 154,-90-7-731,-1-1-1,1 0 1,-1-1 0,1 1 0,-1-1-1,1 0 1,-1-1 0,1 1 0,-1-1-1,0 0 1,0 0 0,0-1 0,0 0 0,8-5-1,1-11-5346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4.320"/>
    </inkml:context>
    <inkml:brush xml:id="br0">
      <inkml:brushProperty name="width" value="0.025" units="cm"/>
      <inkml:brushProperty name="height" value="0.025" units="cm"/>
    </inkml:brush>
  </inkml:definitions>
  <inkml:trace contextRef="#ctx0" brushRef="#br0">1 204 3651,'0'-2'609,"0"0"-1,-1 0 0,1 0 0,0 0 1,0-1-1,0 1 0,0 0 0,1 0 0,-1 0 1,0 0-1,1 0 0,0 0 0,-1 0 0,1 0 1,0 0-1,0 0 0,0 0 0,0 0 0,0 0 1,1 1-1,1-3 0,1 0-126,0 0 0,1 1 0,-1-1 0,1 1 0,0 0 0,0 0 0,0 0 0,6-2 0,-3 2-350,1 0 0,0 0 0,0 0 0,0 1 0,0 1 0,0 0 0,0 0 0,1 0 0,-1 1 0,11 2 0,-19-2-133,0 1 1,0-1 0,0 1-1,0-1 1,-1 1-1,1-1 1,0 1 0,0 0-1,0 0 1,-1-1 0,1 1-1,0 0 1,-1 0-1,1 0 1,-1 0 0,1 0-1,-1 0 1,1 0 0,-1 0-1,0 0 1,1 0 0,-1 0-1,0 0 1,0 0-1,0 0 1,0 2 0,0 29 50,-1-28-37,-14 67 138,11-58-85,0 0 0,1 1 0,1-1 0,-1 19-1,3-31-45,0 0-1,0-1 0,1 1 0,-1 0 0,0 0 0,0 0 1,1 0-1,-1-1 0,1 1 0,-1 0 0,1 0 0,-1 0 1,1-1-1,-1 1 0,1 0 0,-1-1 0,1 1 0,0-1 1,0 1-1,-1-1 0,1 1 0,0-1 0,0 1 0,-1-1 1,1 0-1,0 1 0,0-1 0,0 0 0,0 0 1,0 1-1,-1-1 0,1 0 0,0 0 0,0 0 0,0 0 1,0 0-1,0-1 0,0 1 0,0 0 0,-1 0 0,1 0 1,0-1-1,1 0 0,42-13 648,-26 3-633,1-1 1,-2-1-1,0 0 0,0-1 0,-1-1 0,-1 0 0,-1-1 1,0-1-1,12-19 0,-17 20-127,-14 22-198,-14 31 98,18-31 193,0 0 0,0 1-1,0-1 1,1 0 0,-1 1-1,2-1 1,0 8-1,-1-13 21,1 1 0,-1-1-1,1 1 1,0-1 0,-1 1-1,1-1 1,0 0 0,0 1-1,0-1 1,0 0 0,0 0-1,0 0 1,0 0 0,0 0-1,1 0 1,-1 0 0,0 0-1,1 0 1,-1 0 0,0-1-1,1 1 1,-1-1 0,1 1-1,-1-1 1,1 1 0,0-1-1,-1 0 1,1 0 0,-1 0-1,1 0 1,-1 0 0,3 0-1,4-1 28,-1 0 0,1-1 0,-1 0 1,0 0-1,1 0 0,-1-1 0,0 0 0,-1-1 0,1 0 0,0 0 0,-1 0 0,0 0 0,9-9 0,-8 6-26,0 1 0,0-1-1,0-1 1,-1 1 0,0-1-1,-1 0 1,0 0 0,0-1-1,-1 0 1,5-11-1,-7 9-3,-9 27-75,-8 31-18,14-43 102,1-1 1,0 0 0,0 1-1,0-1 1,0 1-1,0-1 1,1 0-1,-1 1 1,1-1-1,0 0 1,0 0-1,0 0 1,0 1-1,1-1 1,0 0-1,-1 0 1,1-1-1,3 5 1,-3-6 26,0 1 1,0-1-1,0 0 1,1 1-1,-1-1 1,0 0-1,1 0 1,-1-1-1,0 1 1,1 0-1,-1-1 1,1 1-1,0-1 1,-1 0-1,1 0 1,-1 0-1,1 0 1,-1-1-1,1 1 1,-1-1-1,1 1 1,-1-1 0,1 0-1,-1 0 1,4-2-1,1 0-3,-1-1 0,1 0-1,-1 0 1,0-1 0,0 0 0,-1 0 0,1 0-1,-1-1 1,0 0 0,-1 0 0,1 0 0,-1 0-1,0-1 1,-1 1 0,4-10 0,-2 3-28,0-1-1,0 1 1,-1-1 0,-1 0 0,-1 0 0,0 0 0,0-17 0,-2 29-97,0 35-219,0-30 294,0-1 0,0 1 0,0 0-1,0 0 1,0-1 0,1 1 0,-1 0-1,1-1 1,0 1 0,0 0 0,0-1-1,0 1 1,0-1 0,0 1 0,1-1-1,-1 0 1,1 0 0,0 1 0,2 1 0,-1-2 7,0 0 1,1-1 0,-1 1 0,1-1 0,-1 0-1,1 0 1,0 0 0,-1-1 0,1 1-1,0-1 1,0 0 0,-1 0 0,1 0 0,4-1-1,2-1-4,-1 0-1,1-1 0,-1-1 0,0 1 0,0-1 0,-1-1 0,1 0 1,-1 0-1,0-1 0,0 1 0,-1-2 0,0 1 0,0-1 0,0 0 0,-1-1 1,0 1-1,0-1 0,-1-1 0,7-14 0,-11 22-61,-3 10-2,1 0-1,-1-1 1,-1 1-1,1-1 1,-1 1-1,-9 14 1,-6 21-112,14-29 212,0 1 0,1 0 1,1 0-1,0 0 0,1 24 0,1-39-63,0 0-1,0 0 1,0 0 0,0 0-1,0-1 1,0 1-1,0 0 1,0 0 0,0 0-1,0-1 1,0 1-1,0 0 1,1 0 0,-1 0-1,0-1 1,1 1 0,-1 0-1,1-1 1,-1 1-1,1 0 1,-1-1 0,1 1-1,-1 0 1,1-1 0,0 1-1,-1-1 1,1 1-1,0-1 1,-1 1 0,1-1-1,0 0 1,-1 1-1,1-1 1,0 0 0,0 0-1,0 1 1,-1-1 0,1 0-1,0 0 1,0 0-1,0 0 1,0 0 0,-1 0-1,1 0 1,0 0 0,0 0-1,0-1 1,-1 1-1,3-1 1,-1 0-497,0 0-1,1 0 1,-1 0-1,0-1 1,0 1-1,0-1 1,0 1-1,0-1 1,0 0-1,-1 0 1,1 0-1,-1 0 1,1 0-1,-1 0 1,0 0-1,2-3 1,6-23-8218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4.667"/>
    </inkml:context>
    <inkml:brush xml:id="br0">
      <inkml:brushProperty name="width" value="0.025" units="cm"/>
      <inkml:brushProperty name="height" value="0.025" units="cm"/>
    </inkml:brush>
  </inkml:definitions>
  <inkml:trace contextRef="#ctx0" brushRef="#br0">0 0 14318,'0'0'2786,"59"56"-4355,-32-51-3140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4.996"/>
    </inkml:context>
    <inkml:brush xml:id="br0">
      <inkml:brushProperty name="width" value="0.025" units="cm"/>
      <inkml:brushProperty name="height" value="0.025" units="cm"/>
    </inkml:brush>
  </inkml:definitions>
  <inkml:trace contextRef="#ctx0" brushRef="#br0">125 1 12684,'0'0'3091,"-10"5"-523,-3 2-1987,-43 24 1548,52-29-1801,-1 1-1,1 0 1,0 0 0,0 1 0,0-1-1,0 1 1,0 0 0,1 0-1,0 0 1,-3 6 0,36-8-381,77-10-3994,-82 4 3096,0 2 1,-1 0 0,1 1 0,0 2 0,45 7 0,-69-8 999,0 0 1,0 0-1,0 0 1,0 0-1,0 0 1,0 0-1,0 1 1,0-1-1,0 0 1,0 1-1,0-1 1,0 1-1,0-1 1,0 1-1,-1 0 1,1-1-1,0 1 1,0 0 0,-1-1-1,1 1 1,0 0-1,-1 0 1,1 0-1,-1-1 1,1 1-1,-1 0 1,1 2-1,-1-2 167,0 1 0,-1-1-1,1 1 1,-1-1 0,1 0-1,-1 1 1,0-1 0,1 0-1,-1 0 1,0 0 0,0 1-1,0-1 1,0 0 0,0 0-1,0 0 1,-2 1 0,-5 4 729,0 0 0,-1-1 1,0 0-1,-12 5 1,5-3-265,9-4-599,0 1 0,-1-1 0,1-1 0,-1 1 0,0-1 0,1 0 0,-1-1 0,0 0 0,0 0 0,0-1 0,-9-1 0,19-2-1849,0-1 0,1 0 0,-1 1 0,1-1 0,0 1 0,0 0 0,4-4 0,19-11-7901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5.372"/>
    </inkml:context>
    <inkml:brush xml:id="br0">
      <inkml:brushProperty name="width" value="0.025" units="cm"/>
      <inkml:brushProperty name="height" value="0.025" units="cm"/>
    </inkml:brush>
  </inkml:definitions>
  <inkml:trace contextRef="#ctx0" brushRef="#br0">40 280 4292,'0'0'15439,"-6"10"-13646,0-1-1245,3-5-265,-1 0 0,2 0 0,-1 0 0,0 1 0,1-1 1,0 1-1,0 0 0,1 0 0,-1-1 0,1 1 0,0 0 0,-1 6 0,3-10-252,0 0 1,0 0-1,0 0 0,0 0 0,0 0 0,0 0 0,0-1 0,0 1 1,1 0-1,-1-1 0,0 1 0,0-1 0,0 0 0,1 1 0,-1-1 1,0 0-1,1 0 0,-1 1 0,0-1 0,1 0 0,-1 0 0,0-1 0,1 1 1,-1 0-1,0 0 0,2-1 0,42-6 223,-33 3-260,0 0 1,0-1 0,0-1-1,-1 0 1,1 0 0,-2-1-1,1-1 1,-1 1 0,0-2-1,-1 1 1,0-2 0,0 1-1,-1-1 1,0 0 0,-1-1-1,0 0 1,0 0 0,-1 0-1,-1-1 1,0 0 0,-1 0-1,0-1 1,-1 1 0,0-1-1,-1 1 1,0-1 0,-1 0-1,-1-13 1,0 23 7,0 0 0,0-1 0,0 1 0,-1 0 0,1 0 0,-1 0 0,0 0 0,0 0 0,0 0 0,0 0 0,-1 0 0,1 1 0,-1-1 0,0 0-1,0 1 1,0-1 0,0 1 0,0 0 0,0 0 0,0-1 0,-1 1 0,1 1 0,-1-1 0,0 0 0,0 1 0,1-1 0,-1 1 0,0 0 0,0 0 0,0 0 0,0 0 0,0 1 0,0-1 0,-1 1 0,1 0 0,0 0 0,0 0 0,0 0 0,0 0 0,-5 2 0,-1-1 17,0 1 0,1 0 0,-1 1 1,0 0-1,1 0 0,-1 1 0,1 0 1,0 0-1,0 1 0,1 0 0,0 0 1,-13 13-1,15-13 90,1 0 1,0-1-1,0 2 0,1-1 1,-1 0-1,1 1 0,1 0 1,-1-1-1,-2 10 1,5-14-89,-1 0 0,1 1 0,0-1 0,0 0 0,0 0 0,0 1 1,0-1-1,0 0 0,1 1 0,-1-1 0,0 0 0,1 0 0,-1 1 1,0-1-1,1 0 0,0 0 0,-1 0 0,1 0 0,1 2 0,0-1-12,0-1-1,0 1 1,0-1-1,0 0 1,0 0-1,0 0 1,0 0-1,0 0 1,1 0 0,-1 0-1,0-1 1,1 1-1,-1-1 1,4 0-1,30 2-1120,69-6 0,7 1-2680,-110 3 3841,-1 0 0,1 0 0,-1 1 1,1-1-1,-1 1 0,1-1 0,-1 1 1,1-1-1,-1 1 0,0 0 0,1 0 1,-1 0-1,0 0 0,0 0 0,0 0 0,0 0 1,0 0-1,0 0 0,0 0 0,0 1 1,0-1-1,0 0 0,0 1 0,-1-1 1,1 1-1,-1-1 0,1 0 0,-1 1 0,1 0 1,-1-1-1,0 1 0,0-1 0,0 1 1,0-1-1,0 1 0,0-1 0,-1 4 1,0 10 769,-1 0 0,-1 0 1,-5 18-1,1-4-794,6 12-23,9-27-2720,10-9-5211,-5-5-3517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5.734"/>
    </inkml:context>
    <inkml:brush xml:id="br0">
      <inkml:brushProperty name="width" value="0.025" units="cm"/>
      <inkml:brushProperty name="height" value="0.025" units="cm"/>
    </inkml:brush>
  </inkml:definitions>
  <inkml:trace contextRef="#ctx0" brushRef="#br0">0 160 8584,'0'0'18791,"13"-7"-18631,-9 4-146,9-4 12,0-1-1,0 2 0,1 0 0,0 0 1,14-3-1,-18 7-5,0-1 0,0-1 0,0 0 0,14-8-1,-22 11-11,1-1 0,0 1 0,-1-1 0,1 0 0,-1 0-1,0 0 1,1 0 0,-1-1 0,0 1 0,0-1 0,-1 1-1,1-1 1,0 0 0,-1 1 0,0-1 0,1 0 0,-1 0-1,0 0 1,0-4 0,-1 6-9,0 0 1,0 0-1,0 0 0,0 0 0,0 0 0,0 0 1,0 0-1,0 0 0,0 0 0,-1 0 0,1 0 1,0 0-1,-1 0 0,1 0 0,-1 0 0,1 0 1,-1 1-1,1-1 0,-1 0 0,0 0 0,1 0 1,-1 1-1,0-1 0,0 0 0,0 1 0,1-1 1,-2 0-1,-1 0-7,0 0-1,0 0 1,0 0 0,0 0-1,0 0 1,0 1 0,0 0-1,-1-1 1,-3 2 0,1-1-6,0 0 0,0 0 0,1 1 0,-1 0 0,0 1 0,1-1 0,-1 1 0,1 0 0,-11 6 0,11-3 24,-1 0 1,2 0-1,-1 0 1,1 1-1,0 0 0,0 0 1,0 0-1,1 1 1,0-1-1,-4 11 1,6-15 5,1 0-1,-1 0 1,0 0 0,1 0-1,-1 0 1,1 0 0,0 0-1,0 0 1,0 0 0,0 0-1,0 1 1,0-1 0,0 0-1,1 0 1,-1 0 0,1 0-1,0 0 1,-1 0 0,1 0-1,0-1 1,0 1 0,0 0-1,0 0 1,1-1 0,-1 1-1,0 0 1,1-1 0,-1 1 0,1-1-1,-1 0 1,1 0 0,0 1-1,0-1 1,-1 0 0,1 0-1,0-1 1,0 1 0,0 0-1,0-1 1,2 1 0,5 1-10,-1 0 0,0-1 0,1 0 1,-1-1-1,0 0 0,1 0 0,-1-1 0,1 0 1,-1 0-1,12-4 0,3-3-606,-1-1 1,27-15-1,21-8-702,-69 32 1296,-1-1 0,1 1 0,-1 0 0,1-1 0,0 1 0,-1 0 0,1-1 0,0 1 0,0 0 0,-1 0 0,1 0 0,0 0 0,-1 0 0,1 0 0,0 0 0,0 0 0,-1 0 0,1 0 0,0 0 0,0 0-1,-1 0 1,1 0 0,0 1 0,-1-1 0,1 0 0,0 1 0,-1-1 0,1 0 0,-1 1 0,1-1 0,0 1 0,-1-1 0,1 1 0,0 0 0,2 28 334,-3-27-295,-1 0 0,1 0-1,0 0 1,0 0 0,0 0 0,0 1 0,0-1 0,0 0 0,0 0 0,1 0 0,-1 0 0,1 0 0,-1 0 0,1 0 0,0 0 0,0 0 0,0 0 0,0-1 0,0 1 0,0 0 0,1 0 0,-1-1 0,1 1 0,-1-1 0,1 1 0,-1-1 0,1 0 0,0 0 0,2 2-1,3-1 18,1-1 0,-1 0 0,1 0 0,0 0 0,-1-1 0,1 0 0,0 0 0,-1-1 0,1 0 0,13-4 1,3-3-745,0-1 0,22-12 0,-32 13 212,0 2 0,0 0 0,1 0 0,-1 1 0,1 1 1,0 0-1,31-2 0,-46 6 468,1 1 1,-1-1-1,1 1 1,-1-1-1,1 1 1,-1-1-1,1 1 0,-1 0 1,0-1-1,1 1 1,-1 0-1,0 0 1,0-1-1,1 1 0,-1 0 1,0-1-1,0 1 1,0 0-1,0 0 1,0-1-1,0 1 0,0 0 1,0 0-1,0-1 1,-1 1-1,1 0 1,0 0-1,-1 0 0,-2 7-3025,-2-6-3666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6.303"/>
    </inkml:context>
    <inkml:brush xml:id="br0">
      <inkml:brushProperty name="width" value="0.025" units="cm"/>
      <inkml:brushProperty name="height" value="0.025" units="cm"/>
    </inkml:brush>
  </inkml:definitions>
  <inkml:trace contextRef="#ctx0" brushRef="#br0">40 18 10314,'0'0'7772,"11"-3"-6747,2-1-672,-8 2-186,1 0 1,0 0-1,-1 1 1,1 0-1,0 0 1,0 1-1,8-1 1,-13 1-143,-1 0 1,1 0 0,-1 0-1,1 0 1,-1 0 0,1 0-1,-1 0 1,1 0-1,-1 0 1,1 0 0,-1 0-1,1 1 1,-1-1 0,1 0-1,-1 0 1,1 0 0,-1 1-1,1-1 1,-1 0-1,1 1 1,-1-1 0,0 0-1,1 1 1,-1-1 0,0 0-1,1 1 1,-1-1 0,0 1-1,1-1 1,-1 1 0,0-1-1,0 1 1,0-1-1,1 1 1,-8 21 222,-25 25-108,28-43 48,-16 21 351,-26 37 959,42-58-1370,2 1 0,-1 0 1,0 1-1,1-1 0,0 0 1,0 1-1,1-1 1,-1 1-1,1 0 0,0 8 1,1-13-108,0 1 1,0-1 0,1 1-1,-1-1 1,0 0 0,1 1-1,-1-1 1,1 0 0,-1 1 0,1-1-1,0 0 1,0 1 0,-1-1-1,1 0 1,0 0 0,0 0-1,0 0 1,0 0 0,0 0-1,1 0 1,-1 0 0,0-1-1,0 1 1,1 0 0,-1-1-1,0 1 1,1-1 0,-1 1-1,0-1 1,1 1 0,-1-1 0,3 0-1,56 1 265,-46-1-241,16-3-387,0 0 0,0-2 0,0-1-1,48-17 1,-14-2-3767,-5-7-3860,-13 2-4662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4.380"/>
    </inkml:context>
    <inkml:brush xml:id="br0">
      <inkml:brushProperty name="width" value="0.025" units="cm"/>
      <inkml:brushProperty name="height" value="0.025" units="cm"/>
    </inkml:brush>
  </inkml:definitions>
  <inkml:trace contextRef="#ctx0" brushRef="#br0">123 0 13100,'0'0'5157,"-7"3"-3950,1 1-1115,0-1 0,0 1 0,1 0 0,-1 0-1,1 1 1,0 0 0,0 0 0,1 0 0,0 0 0,0 1 0,0-1 0,0 1 0,1 0 0,0 0 0,0 1 0,1-1 0,-3 8 0,-3 12-6,0-1 0,2 1 0,1 1 0,1-1 1,1 1-1,1 47 0,2-73-113,0 0 0,0 0 1,1-1-1,-1 1 0,0 0 0,0 0 1,0-1-1,1 1 0,-1 0 0,0-1 1,1 1-1,-1 0 0,1-1 0,-1 1 0,1 0 1,-1-1-1,1 1 0,-1-1 0,1 1 1,-1-1-1,1 1 0,0-1 0,-1 0 1,1 1-1,0-1 0,-1 0 0,1 1 1,0-1-1,-1 0 0,1 0 0,0 0 1,0 1-1,0-1 0,-1 0 0,1 0 0,0 0 1,0 0-1,-1 0 0,1-1 0,0 1 1,0 0-1,-1 0 0,1 0 0,0-1 1,-1 1-1,1 0 0,0-1 0,-1 1 1,1-1-1,0 1 0,-1-1 0,1 1 1,0-1-1,36-25-2948,4-24-4520,-23 24 2493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6.649"/>
    </inkml:context>
    <inkml:brush xml:id="br0">
      <inkml:brushProperty name="width" value="0.025" units="cm"/>
      <inkml:brushProperty name="height" value="0.025" units="cm"/>
    </inkml:brush>
  </inkml:definitions>
  <inkml:trace contextRef="#ctx0" brushRef="#br0">127 0 10858,'-8'5'2750,"-5"2"-1612,1 1 1,0 0-1,0 1 1,1 1-1,0 0 1,-13 15-1,21-22-1030,1 1 0,0-1-1,-1 0 1,1 1-1,1-1 1,-1 1 0,0-1-1,1 1 1,0 0 0,-1 0-1,2 0 1,-1 0 0,0 0-1,1 0 1,0 0 0,0 0-1,0 0 1,0 0 0,1 0-1,-1 0 1,1 0-1,0-1 1,0 1 0,0 0-1,1 0 1,0-1 0,-1 1-1,1-1 1,1 1 0,3 5-1,0-3-68,-1 0 0,1 0 0,1 0 0,-1 0 0,1-1 0,0 0 0,0-1 0,0 0 0,1 0 0,0 0 0,0-1 0,13 4 0,-9-4 2,0 0 0,1-1 0,-1 0-1,1-1 1,0-1 0,-1 0-1,25-3 1,-33 2 8,-1 0 0,1 0 1,-1 0-1,1 0 0,-1-1 0,0 0 0,1 1 0,-1-1 1,0-1-1,0 1 0,0 0 0,0-1 0,-1 1 1,1-1-1,-1 0 0,0 0 0,1 0 0,-1 0 0,-1 0 1,1-1-1,0 1 0,-1 0 0,1-1 0,-1 0 1,0 1-1,0-1 0,-1 1 0,1-7 0,0 4 83,-1 0 0,1 0-1,-1 0 1,-1 0-1,1 0 1,-1 0 0,0 0-1,0 0 1,-1 0 0,0 1-1,0-1 1,0 0-1,0 1 1,-1 0 0,0-1-1,0 1 1,-6-6 0,0 2-95,-1 1 1,0 0 0,0 1 0,0 0 0,-12-6-1,18 11-156,-1-1 1,1 1-1,0 0 0,-1 0 0,0 1 0,1 0 0,-1-1 0,0 1 0,1 1 0,-1-1 0,0 1 0,0 0 0,0 0 0,0 0 0,-8 2 0,12-1-178,0 0 0,0 0 0,1 0-1,-1 0 1,1 0 0,-1 0-1,1 0 1,-1 0 0,1 0 0,-1 0-1,1 0 1,0 0 0,0 0 0,-1 0-1,1 0 1,0 0 0,0 0-1,0 0 1,0 1 0,0-1 0,1 0-1,-1 0 1,0 0 0,0 0 0,1 0-1,-1 0 1,1 0 0,-1 0-1,1 0 1,-1 0 0,1 0 0,0 0-1,-1 0 1,3 1 0,15 14-6339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6.976"/>
    </inkml:context>
    <inkml:brush xml:id="br0">
      <inkml:brushProperty name="width" value="0.025" units="cm"/>
      <inkml:brushProperty name="height" value="0.025" units="cm"/>
    </inkml:brush>
  </inkml:definitions>
  <inkml:trace contextRef="#ctx0" brushRef="#br0">1 139 15086,'0'0'9962,"51"-40"-8201,-33 28-704,4 1-768,5 0-257,3 0-289,4-3-2017,9-4-2562,-6-4-10058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7.465"/>
    </inkml:context>
    <inkml:brush xml:id="br0">
      <inkml:brushProperty name="width" value="0.025" units="cm"/>
      <inkml:brushProperty name="height" value="0.025" units="cm"/>
    </inkml:brush>
  </inkml:definitions>
  <inkml:trace contextRef="#ctx0" brushRef="#br0">142 32 10250,'0'0'8653,"-8"5"-8183,5-3-427,1-1-15,-1 0-1,1 1 0,0-1 0,0 0 0,0 1 1,0-1-1,0 1 0,0 0 0,1 0 0,-1 0 0,1 0 1,-1 0-1,1 0 0,0 0 0,-1 0 0,1 0 1,0 1-1,0-1 0,1 0 0,-1 1 0,0-1 1,1 1-1,0-1 0,-1 1 0,1-1 0,0 1 0,0-1 1,0 1-1,1-1 0,0 5 0,6 7 17,1 0-1,0 0 1,1 0-1,1-1 1,0-1-1,0 1 1,22 17 0,15 21-14,-37-40-23,-1 0 1,-1 1-1,0 0 0,0 1 0,7 18 1,-13-28 42,-1 0 0,0-1 1,0 1-1,-1 0 0,1 0 1,-1-1-1,1 1 0,-1 0 0,0 0 1,0 0-1,0 0 0,0 0 1,-1-1-1,1 1 0,-1 0 1,1 0-1,-1 0 0,0-1 1,0 1-1,-1 0 0,1-1 1,0 1-1,-1-1 0,1 0 0,-1 1 1,0-1-1,0 0 0,0 0 1,0 0-1,0 0 0,-1 0 1,1-1-1,0 1 0,-4 1 1,-6 3 132,0-1 1,-1 0 0,0 0 0,0-1-1,0-1 1,-19 2 0,23-3-74,0-1 0,0-1 0,0 1 1,1-2-1,-1 1 0,0-1 0,0 0 0,0-1 1,1 0-1,-16-6 0,21 7-83,0-1 0,0 0-1,0 0 1,0 0 0,0 0 0,1 0-1,-1 0 1,1-1 0,0 1 0,-1-1 0,1 0-1,0 1 1,1-1 0,-1 0 0,0 0-1,1 0 1,0-1 0,-1 1 0,1 0 0,1 0-1,-1-1 1,0 1 0,1-1 0,0 1-1,-1 0 1,1-1 0,1 1 0,-1-1 0,0 1-1,1 0 1,1-5 0,0 0-33,1 0 0,0 0 0,0 1 0,1-1 0,0 1 0,0 0 0,0 0 0,1 0 0,0 0 0,1 1 0,10-10 0,26-16-59,83-47 0,19-15 61,-139 91 18,-1-1-1,1 0 1,-1-1-1,0 1 1,0-1-1,0 0 1,5-10-1,-8 14-10,-1 0 0,1 0 0,-1 0 0,0 0-1,1 0 1,-1 0 0,0 0 0,1 0 0,-1 0-1,0 0 1,0 0 0,0 0 0,0 0 0,0 0-1,0 0 1,0 0 0,-1 0 0,1 0 0,0 0-1,-1 0 1,1 0 0,0 0 0,-1 0 0,1 0-1,-1 0 1,1 0 0,-1 1 0,0-1 0,1 0-1,-1 0 1,0 1 0,0-1 0,1 0 0,-1 1-1,0-1 1,0 0 0,0 1 0,0-1 0,0 1-1,0 0 1,0-1 0,0 1 0,0 0 0,0 0-1,0-1 1,0 1 0,0 0 0,0 0 0,0 0-1,-2 0 1,-10-2-30,-1 1 0,0 0 0,0 0 0,0 1 0,0 1 0,0 1-1,0 0 1,1 0 0,-1 2 0,1-1 0,-1 2 0,-18 9 0,30-14-135,1 1 0,0-1 0,0 1-1,0 0 1,-1 0 0,1 0 0,0-1 0,0 1 0,0 0 0,1 0 0,-1 0 0,0 1 0,0-1 0,0 0 0,1 0-1,-1 0 1,1 0 0,-1 2 0,1-2-59,0 0 0,0-1 0,0 1 1,1 0-1,-1-1 0,0 1 0,1-1 0,-1 1 0,1 0 0,-1-1 0,1 1 0,-1-1 0,1 1 0,-1-1 0,1 0 1,-1 1-1,1-1 0,-1 1 0,1-1 0,0 0 0,-1 0 0,1 1 0,0-1 0,-1 0 0,1 0 0,0 0 1,-1 0-1,1 0 0,0 0 0,-1 0 0,1 0 0,0 0 0,-1 0 0,1 0 0,0 0 0,0 0 0,31 0-6937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7.823"/>
    </inkml:context>
    <inkml:brush xml:id="br0">
      <inkml:brushProperty name="width" value="0.025" units="cm"/>
      <inkml:brushProperty name="height" value="0.025" units="cm"/>
    </inkml:brush>
  </inkml:definitions>
  <inkml:trace contextRef="#ctx0" brushRef="#br0">208 8 8232,'0'0'11136,"-12"8"-9546,-9 6-901,1 1-1,0 1 0,1 1 0,-31 35 0,43-44-467,0 1-1,1 0 0,0 0 1,0 0-1,1 0 0,0 1 1,0 0-1,1 0 0,1 1 1,0-1-1,0 1 1,1-1-1,0 1 0,1 0 1,0 16-1,2-24-204,-1 0-1,1 0 1,0 0-1,0-1 1,0 1 0,0 0-1,0-1 1,0 1-1,1-1 1,0 1 0,-1-1-1,1 1 1,0-1 0,0 0-1,0 0 1,0 0-1,1 0 1,-1 0 0,1-1-1,-1 1 1,1-1-1,-1 0 1,1 1 0,0-1-1,-1 0 1,1-1-1,0 1 1,0 0 0,0-1-1,0 1 1,0-1-1,4 0 1,2 0 12,-1 0 1,1 0-1,0 0 1,-1-1-1,1-1 0,-1 1 1,1-2-1,-1 1 1,0-1-1,9-4 1,-8 2-27,-1-1 0,1 0 0,-1 0 0,-1-1 0,1 0 1,-1-1-1,-1 1 0,1-1 0,-1-1 0,-1 1 0,0-1 1,0 0-1,0 0 0,-1 0 0,0-1 0,-1 0 1,0 1-1,-1-1 0,0 0 0,-1 0 0,0 0 0,0-1 1,-1 1-1,0 0 0,-1 0 0,-2-14 0,2 18-123,-1 1 0,1-1 0,-1 1 0,0-1 0,-1 1 0,1 0 0,-1 0 0,0 0 1,0 0-1,-1 1 0,1-1 0,-6-4 0,7 7-199,-1-1 0,0 0 0,0 1-1,-1 0 1,1 0 0,0 0 0,-1 0 0,1 0 0,-1 1 0,1 0 0,-7-2 0,9 3 97,1 0 0,0 0-1,-1-1 1,1 1 0,0 0-1,-1 0 1,1 0 0,-1 0 0,1 0-1,0 0 1,-1 1 0,1-1 0,-1 0-1,1 0 1,0 0 0,-1 0-1,1 0 1,0 1 0,-1-1 0,1 0-1,0 0 1,-1 0 0,1 1-1,0-1 1,-1 0 0,1 1 0,0-1-1,0 0 1,-1 0 0,1 1 0,0-1-1,0 0 1,0 1 0,-1-1-1,1 1 1,0-1 0,0 0 0,0 1-1,0-1 1,0 1 0,0-1 0,0 0-1,0 1 1,0-1 0,0 1-1,0-1 1,0 0 0,0 1 0,0-1-1,0 0 1,0 1 0,1-1 0,-1 1-1,0-1 1,0 0 0,1 1-1,6 9-9006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8.533"/>
    </inkml:context>
    <inkml:brush xml:id="br0">
      <inkml:brushProperty name="width" value="0.025" units="cm"/>
      <inkml:brushProperty name="height" value="0.025" units="cm"/>
    </inkml:brush>
  </inkml:definitions>
  <inkml:trace contextRef="#ctx0" brushRef="#br0">122 49 11627,'-8'10'3027,"-12"22"-539,0 1 1,-19 47-1,33-65-2112,0 0 0,1 0-1,0 1 1,1-1-1,1 1 1,1 0-1,0 0 1,1 0 0,1 19-1,0-33-366,0-1 1,0 0-1,0 1 0,0-1 0,0 1 0,0-1 1,1 1-1,-1-1 0,0 1 0,1-1 0,-1 0 1,1 1-1,0-1 0,-1 0 0,1 1 0,0-1 1,0 0-1,0 0 0,0 0 0,0 0 0,0 0 1,0 0-1,0 0 0,0 0 0,1 0 1,-1 0-1,0-1 0,1 1 0,-1-1 0,0 1 1,1-1-1,-1 1 0,0-1 0,1 0 0,-1 1 1,1-1-1,-1 0 0,1 0 0,-1 0 0,1 0 1,-1 0-1,1-1 0,-1 1 0,1 0 0,-1-1 1,0 1-1,1-1 0,-1 1 0,0-1 0,1 0 1,-1 1-1,0-1 0,0 0 0,0 0 1,1 0-1,-1 0 0,0 0 0,0 0 0,-1 0 1,1-1-1,0 1 0,0 0 0,0 0 0,-1-1 1,1 1-1,-1 0 0,1-1 0,0-2 0,7-25-31,0 0-1,-2-1 1,-1 0-1,-2 0 1,-1 0-1,-1 0 1,-1-1-1,-6-32 1,-4 16-91,10 46 103,-1-1 0,1 1 0,-1 0 0,1-1 0,-1 1 0,0 0 0,1-1 0,-1 1 0,0 0 1,0 0-1,0-1 0,0 1 0,0 0 0,0 0 0,0 0 0,0 0 0,0 1 0,0-1 0,-1 0 0,1 0 1,0 1-1,-1-1 0,1 1 0,0-1 0,-1 1 0,1-1 0,-1 1 0,-1 0 0,2 0 0,0 1 0,0 0 0,0-1 0,0 1 0,0 0-1,0 0 1,0 0 0,0 0 0,0 0 0,0 0 0,1 0 0,-1 0 0,1 0-1,-1 0 1,0 0 0,1 0 0,0 1 0,-1-1 0,1 0 0,0 0 0,0 1-1,-1-1 1,1 0 0,0 0 0,0 1 0,0-1 0,1 1 0,2 39-16,-1-38 43,0 1 1,0 0 0,1 0 0,-1-1-1,1 1 1,0-1 0,0 0 0,0 0-1,0 0 1,0 0 0,1 0 0,-1-1-1,1 0 1,0 1 0,0-1 0,-1-1-1,1 1 1,1-1 0,-1 1 0,0-1 0,0 0-1,0 0 1,1-1 0,-1 0 0,8 0-1,-4 1 2,-1-1 0,0 0-1,1-1 1,-1 0 0,0 0-1,0 0 1,1-1 0,-1 0-1,-1-1 1,1 1 0,0-1 0,0-1-1,-1 1 1,10-8 0,-11 7-8,0-1 1,0 1-1,-1-1 1,1-1 0,-1 1-1,-1 0 1,1-1 0,-1 0-1,1 0 1,-2 0-1,1 0 1,-1-1 0,0 1-1,0-1 1,-1 1-1,2-12 1,-28 60-247,18-25 233,1 0 0,0 0 1,1 1-1,-2 19 0,5-27 7,1 1 0,0 0 0,1-1 1,0 1-1,0 0 0,1-1 0,1 1 0,3 14 1,-3-21 0,0 0 1,0-1 0,0 1 0,0 0 0,1-1 0,0 1 0,-1-1 0,1 0-1,1 0 1,-1 0 0,0 0 0,1-1 0,-1 1 0,1-1 0,0 0-1,0 0 1,0 0 0,0 0 0,0-1 0,0 0 0,8 2 0,8 1-101,1-1 1,0-1-1,25-1 1,-26-1-138,-19 0 236,0 0 1,-1 0-1,1-1 1,0 1-1,-1 0 0,1 0 1,-1 0-1,1 0 1,0 0-1,-1 0 0,1 1 1,0-1-1,-1 0 1,1 0-1,0 0 1,-1 1-1,1-1 0,-1 0 1,1 0-1,0 1 1,-1-1-1,1 1 0,-1-1 1,1 0-1,-1 1 1,1-1-1,-1 1 1,0-1-1,1 1 0,-1-1 1,0 1-1,1 0 1,-1-1-1,0 1 0,1-1 1,-1 1-1,0 0 1,0-1-1,0 1 1,0 0-1,0-1 0,0 1 1,0 0-1,0-1 1,0 1-1,0 0 0,0-1 1,0 1-1,0 0 1,-1 2 114,0-1 0,-1 0 0,1 0 1,0 1-1,0-1 0,-1 0 0,1-1 1,-1 1-1,0 0 0,0 0 0,-3 2 0,4-3 131,2-11 30,0 0-1,1 1 1,0-1-1,7-17 1,4-23-290,-8-13 0,-4 43-377,1-1 0,1 1 0,8-34-1,-11 53 238,1 0 1,-1 1-1,1-1 0,-1 0 1,1 0-1,0 0 0,-1 1 1,1-1-1,0 0 0,0 1 0,0-1 1,-1 1-1,1-1 0,0 1 1,0-1-1,0 1 0,0-1 0,0 1 1,0 0-1,0-1 0,0 1 1,0 0-1,0 0 0,0 0 0,0 0 1,0 0-1,0 0 0,0 0 1,0 0-1,0 0 0,0 1 0,0-1 1,0 0-1,1 1 0,36 14-5743,-34-13 4850,26 12-5380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8.879"/>
    </inkml:context>
    <inkml:brush xml:id="br0">
      <inkml:brushProperty name="width" value="0.025" units="cm"/>
      <inkml:brushProperty name="height" value="0.025" units="cm"/>
    </inkml:brush>
  </inkml:definitions>
  <inkml:trace contextRef="#ctx0" brushRef="#br0">174 209 3267,'0'0'17505,"-11"-2"-15979,5 1-1363,0 0-1,0 0 0,0 1 0,0 0 0,0 0 0,0 1 1,0-1-1,0 1 0,0 1 0,0-1 0,0 1 0,0 0 0,1 0 1,-1 0-1,1 1 0,-1 0 0,1 0 0,0 1 0,0-1 0,1 1 1,-1 0-1,1 1 0,-7 7 0,8-9-38,1 0-1,-1 1 0,1-1 1,0 1-1,0 0 1,0 0-1,1 0 0,-1 0 1,1 0-1,0 0 1,0 0-1,1 1 0,-1 7 1,1-10-105,0 0 0,0 0-1,0 0 1,1-1 0,-1 1 0,1 0 0,0 0 0,-1 0 0,1 0 0,0-1 0,0 1 0,0 0 0,0-1 0,0 1-1,1-1 1,-1 1 0,0-1 0,1 0 0,-1 1 0,1-1 0,0 0 0,-1 0 0,1 0 0,0 0 0,-1 0 0,1 0-1,0-1 1,0 1 0,0-1 0,0 1 0,2-1 0,5 2-14,-1-1 0,1 0 0,-1 0 0,1-1 0,0 0 0,-1-1 0,1 0 0,-1 0 0,1-1 0,-1 0 0,1 0 0,-1-1 1,0 0-1,0 0 0,-1-1 0,1 0 0,-1-1 0,0 0 0,0 0 0,0 0 0,0-1 0,-1 0 0,0 0 0,8-11 0,-5 3-25,0 1-1,-1-1 1,0-1 0,-1 1-1,-1-1 1,0-1-1,-1 1 1,-1-1 0,-1 1-1,0-1 1,0-1 0,-1-19-1,-2 25 43,0-31-19,0 41 5,0 0 0,-1 1-1,1-1 1,0 0 0,0 0-1,0 1 1,-1-1-1,1 0 1,0 1 0,0-1-1,-1 0 1,1 1 0,-1-1-1,1 0 1,-1 1-1,1-1 1,-1 1 0,1-1-1,-1 1 1,1-1 0,-1 1-1,0-1 1,1 1-1,-1 0 1,0-1 0,0 1-1,1 0 1,-1-1 0,0 1-1,1 0 1,-1 0-1,0 0 1,0 0 0,1 0-1,-1 0 1,0 0 0,0 0-1,0 0 1,1 0-1,-1 0 1,0 0 0,0 1-1,1-1 1,-2 1 0,-1 1-6,-1 0 1,1 1 0,-1-1-1,1 1 1,0 0 0,0 0 0,1 0-1,-1 0 1,0 1 0,1-1 0,0 1-1,0 0 1,0-1 0,0 1-1,1 0 1,-1 0 0,1 0 0,0 0-1,0 6 1,-3 8 6,0 1-1,0 37 1,4-45-28,0 0 1,1 0-1,0 0 1,1 0 0,0 0-1,1-1 1,0 1-1,0-1 1,1 1 0,1-1-1,0-1 1,8 13-1,-8-15-643,0-1-1,0 0 1,0 0-1,1-1 1,0 1-1,1-1 1,-1 0-1,1-1 1,0 1-1,14 5 0,14 2-7061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9.242"/>
    </inkml:context>
    <inkml:brush xml:id="br0">
      <inkml:brushProperty name="width" value="0.025" units="cm"/>
      <inkml:brushProperty name="height" value="0.025" units="cm"/>
    </inkml:brush>
  </inkml:definitions>
  <inkml:trace contextRef="#ctx0" brushRef="#br0">0 14 19474,'0'0'11339,"47"1"-12044,-40-7-2433,-7-3-3429</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8:29.636"/>
    </inkml:context>
    <inkml:brush xml:id="br0">
      <inkml:brushProperty name="width" value="0.025" units="cm"/>
      <inkml:brushProperty name="height" value="0.025" units="cm"/>
    </inkml:brush>
  </inkml:definitions>
  <inkml:trace contextRef="#ctx0" brushRef="#br0">1 468 7719,'10'0'6785,"33"-2"-5611,0-1 0,-1-3 0,1-1 0,46-15-1,-13 4 69,450-84 2648,270-24-2783,-86 15-974,-565 91-26,-1 1-807,-51-1-2977,-54 8-1406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0.520"/>
    </inkml:context>
    <inkml:brush xml:id="br0">
      <inkml:brushProperty name="width" value="0.025" units="cm"/>
      <inkml:brushProperty name="height" value="0.025" units="cm"/>
    </inkml:brush>
  </inkml:definitions>
  <inkml:trace contextRef="#ctx0" brushRef="#br0">128 154 9577,'-12'-5'59,"-103"-41"336,158 40 2269,628-32-3359,-226-4-5427,-302 26 532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0.866"/>
    </inkml:context>
    <inkml:brush xml:id="br0">
      <inkml:brushProperty name="width" value="0.025" units="cm"/>
      <inkml:brushProperty name="height" value="0.025" units="cm"/>
    </inkml:brush>
  </inkml:definitions>
  <inkml:trace contextRef="#ctx0" brushRef="#br0">0 300 9449,'0'0'1730,"100"-44"-1634,-11 20 32,17-2 0,21-4 0,10-3-96,8 4 0,1 0-128,-8 2-897,-8-2-1057,-12 0-288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14.853"/>
    </inkml:context>
    <inkml:brush xml:id="br0">
      <inkml:brushProperty name="width" value="0.025" units="cm"/>
      <inkml:brushProperty name="height" value="0.025" units="cm"/>
    </inkml:brush>
  </inkml:definitions>
  <inkml:trace contextRef="#ctx0" brushRef="#br0">39 176 96,'-7'13'10130,"-2"4"-5202,5-9-4660,1-1-1,0 0 1,0 1-1,1 0 1,-1 0-1,2 0 1,-1 0-1,1 0 1,0 0-1,1 0 1,1 12-1,-1-19-228,0 0-1,0 0 1,1 0 0,-1 0-1,0 0 1,1 0 0,-1-1 0,0 1-1,1 0 1,-1 0 0,1-1-1,0 1 1,-1 0 0,1-1-1,-1 1 1,1 0 0,0-1-1,0 1 1,-1-1 0,1 1-1,0-1 1,0 1 0,0-1-1,-1 0 1,1 1 0,1-1 0,29-1 1112,-23-2-875,0 0 0,1 0 0,-1 0 1,13-8-1,0-5-234,0-1 0,-2 0-1,0-1 1,-1-2 0,0 0 0,-2 0 0,0-2 0,-2 0 0,0 0 0,-2-1-1,0-1 1,10-31 0,-19 45-61,-5 11-19,-10 24-68,-16 42-40,15-21 550,2 0 0,1 0 1,-4 70-1,13-149-312,-8-45-1,6 55-87,3 22-10,0 0-1,0 0 1,0 0-1,0 1 1,0-1-1,0 0 1,0 0-1,1 0 1,-1 0 0,0 0-1,1 0 1,-1 1-1,0-1 1,1 0-1,-1 0 1,1 0-1,-1 1 1,1-1 0,0 0-1,-1 1 1,1-1-1,0 0 1,0 1-1,-1-1 1,1 1-1,0-1 1,0 1 0,0 0-1,-1-1 1,1 1-1,0 0 1,0 0-1,0-1 1,0 1 0,0 0-1,0 0 1,0 0-1,0 0 1,-1 0-1,1 0 1,0 0-1,0 0 1,1 1 0,56 8 36,-34-5-28,5-1 21,1-1-1,0-1 1,0-2-1,33-4 1,-52 3 49,1 0 0,0-1 0,0 0 0,-1-1 0,0 0 0,0-1 0,0 0 0,0-1 0,-1 0 0,0 0 0,0-1 0,0-1 0,8-8 0,-17 15-38,0 0 0,0 1 0,0-1-1,0 0 1,0 0 0,-1 1 0,1-1-1,0 0 1,0 0 0,-1 0 0,1 0 0,-1 0-1,1 0 1,-1 0 0,1 0 0,-1 0 0,0-1-1,0 1 1,1 0 0,-1 0 0,0 0-1,0 0 1,0 0 0,0 0 0,0-2 0,-1 2-9,0 0 0,0 1 1,0-1-1,0 0 0,0 1 1,0-1-1,0 1 0,0-1 1,0 1-1,0-1 1,0 1-1,-1 0 0,1 0 1,0-1-1,0 1 0,0 0 1,0 0-1,-1 0 1,0 0-1,-7 1-5,1 0 0,-1 0 0,1 0 0,-1 1 0,-11 4 0,10-1 30,1-1 1,-1 2-1,1-1 1,1 1-1,-1 0 1,-14 15-1,19-17 21,0 0 0,1 0 0,0 1 0,0-1 0,1 1 0,-1 0 0,1-1 0,0 1 0,0 0 0,0 0 0,1 1 0,0-1 0,0 0 0,0 0 0,0 9 0,2-11-62,-1 0-1,1 0 1,0-1 0,0 1-1,0 0 1,0-1 0,0 1-1,1-1 1,-1 1 0,1-1-1,0 0 1,-1 0 0,1 1-1,0-1 1,0-1 0,1 1-1,-1 0 1,0 0 0,1-1-1,-1 1 1,1-1 0,-1 0-1,1 0 1,-1 0 0,1 0-1,0 0 1,0-1 0,4 1-1,13 4 10,1-1-1,35 1 0,-46-4-53,100 1-2585,-36-14-4538,-10-11-6881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2.234"/>
    </inkml:context>
    <inkml:brush xml:id="br0">
      <inkml:brushProperty name="width" value="0.025" units="cm"/>
      <inkml:brushProperty name="height" value="0.025" units="cm"/>
    </inkml:brush>
  </inkml:definitions>
  <inkml:trace contextRef="#ctx0" brushRef="#br0">1 157 17745,'0'-9'1185,"0"4"-1116,0 0 1,0 0-1,1 0 1,-1 0-1,1 0 0,0 0 1,1 0-1,-1 0 0,1 1 1,0-1-1,0 0 1,1 1-1,-1-1 0,1 1 1,0 0-1,0 0 1,0 0-1,1 1 0,0-1 1,7-5-1,-1 2 0,-1 1 0,1 1-1,1 0 1,-1 0 0,1 1 0,0 0-1,0 1 1,0 1 0,0-1 0,1 2-1,-1-1 1,1 2 0,-1 0 0,1 0-1,20 3 1,-31-2-67,1-1 0,-1 0 0,1 1 0,-1-1-1,1 1 1,-1 0 0,1-1 0,-1 1 0,1 0 0,-1 0 0,0 0 0,1 0 0,-1 0 0,0 0-1,0 0 1,0 0 0,0 1 0,0-1 0,0 0 0,0 1 0,0-1 0,-1 1 0,1-1 0,0 3-1,0-1 11,-1 0 0,0 0 0,1 1-1,-1-1 1,-1 0 0,1 0-1,0 1 1,-1-1 0,0 0-1,0 0 1,-1 4 0,-5 8 115,0 0 0,0-1 0,-16 22 0,22-36-124,-31 46 246,-43 67 476,68-101-542,1 0 1,0 1-1,1 0 0,1 0 0,0 0 0,1 0 1,-3 24-1,6-34-172,-1 0 0,1-1 0,0 1 0,0 0 1,0 0-1,1-1 0,-1 1 0,1 0 0,0-1 0,-1 1 0,1-1 0,0 1 0,0-1 1,1 1-1,-1-1 0,0 1 0,1-1 0,0 0 0,-1 0 0,4 3 0,-2-3 4,0 0 0,1 0-1,-1 0 1,1 0 0,0-1-1,-1 1 1,1-1 0,0 0-1,0 0 1,0 0 0,0-1 0,6 1-1,5-1-87,-1-1 1,1 0-1,0-1 0,-1 0 0,1-2 0,21-6 1,0-4-1745,-1-2 1,0-1 0,-2-2 0,36-24 0,-7-4-4804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2.582"/>
    </inkml:context>
    <inkml:brush xml:id="br0">
      <inkml:brushProperty name="width" value="0.025" units="cm"/>
      <inkml:brushProperty name="height" value="0.025" units="cm"/>
    </inkml:brush>
  </inkml:definitions>
  <inkml:trace contextRef="#ctx0" brushRef="#br0">155 0 17072,'-10'3'2285,"-1"2"-1707,-1-1 0,2 2 0,-1-1 0,0 1 0,-16 14 0,21-15-472,0-1 0,1 1 0,0 0 0,0 1 0,0-1 0,1 1 1,0 0-1,0 0 0,0 0 0,1 0 0,0 1 0,-5 13 0,8-19-105,0 0-1,0 0 1,-1 0-1,1 0 1,0 0-1,0 0 1,0 0-1,0 0 1,0 0 0,1 0-1,-1 0 1,0 0-1,0 0 1,1 0-1,-1 0 1,0 0-1,1 0 1,-1 0-1,1 0 1,-1 0-1,1 0 1,0-1-1,-1 1 1,1 0-1,0 0 1,0-1 0,-1 1-1,1 0 1,0-1-1,0 1 1,0-1-1,0 1 1,0-1-1,0 0 1,0 1-1,0-1 1,0 0-1,0 1 1,0-1-1,0 0 1,0 0-1,0 0 1,0 0 0,0 0-1,0 0 1,2-1-1,56-7 85,-55 7-67,101-30-373,-82 22 168,0 1 0,1 1-1,0 1 1,0 1 0,0 2 0,0 0 0,44 1 0,-65 2 202,-1 1-1,1-1 1,-1 1-1,1-1 1,-1 1 0,0 0-1,1 0 1,-1 0 0,0 0-1,1 1 1,-1-1-1,0 0 1,0 1 0,0 0-1,0-1 1,0 1-1,-1 0 1,1 0 0,0 0-1,-1 0 1,0 0 0,1 1-1,-1-1 1,0 0-1,0 1 1,0-1 0,0 0-1,-1 1 1,1-1 0,-1 1-1,1-1 1,-1 1-1,0 0 1,0-1 0,0 1-1,-1 3 1,0 3 169,0 1 0,-1-1 1,0 0-1,0 0 0,-1 0 1,0 0-1,0 0 0,-10 15 0,2-7 108,-1-1 0,-1 1 0,0-2 0,-1 0 0,-1-1-1,-25 20 1,29-26-311,0 0 0,0-1-1,-1 0 1,0-1 0,0 0 0,-1-1-1,1 0 1,-1-1 0,0-1 0,-25 4-1,36-7-252,0 0 0,-1 1-1,1-1 1,0 0-1,0-1 1,0 1-1,0 0 1,-1-1-1,1 1 1,0-1-1,0 1 1,0-1 0,0 0-1,0 0 1,0 0-1,0 0 1,0 0-1,1-1 1,-1 1-1,0 0 1,1-1 0,-1 0-1,1 1 1,-1-1-1,1 0 1,0 1-1,-2-4 1,-13-32-8200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2.929"/>
    </inkml:context>
    <inkml:brush xml:id="br0">
      <inkml:brushProperty name="width" value="0.025" units="cm"/>
      <inkml:brushProperty name="height" value="0.025" units="cm"/>
    </inkml:brush>
  </inkml:definitions>
  <inkml:trace contextRef="#ctx0" brushRef="#br0">1 73 12332,'0'0'5829,"73"-3"-4131,-30 3-225,5 3-672,7 5-385,3 1-288,4 0-96,4-1-1505,0-5-1730,7-3-4580</inkml:trace>
  <inkml:trace contextRef="#ctx0" brushRef="#br0" timeOffset="1">1274 0 14029,'0'0'1762,"-34"72"-129,-11-17 193,-5 6-673,4 0-64,1-4-384,8-5-513,17-12 128,11-11-191,9-11-97,0-6-481,4-7-2113,3-5-1987,-5-7-2914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3.261"/>
    </inkml:context>
    <inkml:brush xml:id="br0">
      <inkml:brushProperty name="width" value="0.025" units="cm"/>
      <inkml:brushProperty name="height" value="0.025" units="cm"/>
    </inkml:brush>
  </inkml:definitions>
  <inkml:trace contextRef="#ctx0" brushRef="#br0">282 98 11691,'-4'-11'2199,"1"6"-2071,1-3 434,-2 1 1,1 0 0,-1 0 0,0 1 0,0-1 0,-7-6-1,9 10-399,-1 1-1,0-1 0,0 1 1,0 0-1,0 0 0,0 0 1,0 0-1,0 1 0,-1-1 1,1 1-1,-1 0 0,1 0 1,-1 0-1,0 0 0,1 1 1,-1-1-1,0 1 0,1 0 1,-6 1-1,2 0-115,0 0 0,0 1 0,1 0 0,-1 1 0,0-1-1,1 1 1,-1 1 0,1-1 0,0 1 0,0 0 0,1 0 0,-1 1 0,1-1 0,0 1-1,0 1 1,0-1 0,1 1 0,-6 8 0,3-2-6,-1 0 0,2 0 0,0 0 0,0 1 0,2 0 0,-1 0 0,1 0 0,-3 24 0,6-32-19,1-1 0,0 1 0,0 0 0,0-1 0,0 1 0,1-1 0,-1 0 0,1 1 0,0-1 0,1 1 0,-1-1 0,1 0 0,0 0 0,0 0 0,0 0 0,1 0 0,3 5 0,-1-4-7,0-1 1,0 0-1,0 0 0,0 0 0,0 0 0,1-1 0,0 0 1,-1 0-1,1-1 0,0 0 0,7 2 0,11 1 28,0-1-1,1-1 0,-1-1 1,1-1-1,29-3 1,-29 1-35,-2-2-1,1 0 1,0-2 0,-1 0 0,33-13 0,-49 16-5,-1-1 0,1 1 0,-1-1 0,0 0 0,0-1 0,0 1-1,-1-1 1,1 0 0,-1-1 0,0 1 0,0-1 0,-1 0 0,1-1 0,-1 1 0,0-1 0,-1 1 0,1-1 0,-1 0 0,0 0-1,-1-1 1,1 1 0,-1-1 0,2-10 0,-4 13 3,1-1 0,-1 1-1,0 0 1,-1-1 0,1 1-1,-1 0 1,0-1 0,0 1-1,0 0 1,-1 0 0,1 0-1,-1 0 1,0 0 0,0 0-1,0 1 1,-1-1 0,1 1-1,-6-7 1,2 5 15,0 0 0,-1 1 1,1-1-1,-1 1 0,1 0 0,-1 1 0,0 0 0,-1 0 1,1 0-1,-9-1 0,2 0-2,0 2 0,0 0 0,-1 0 1,1 1-1,-1 1 0,1 0 0,0 1 1,-1 1-1,1 0 0,0 1 0,-18 6 0,23-5-27,1 0 0,0 0 0,-1 1-1,2 0 1,-11 7 0,15-9 3,1-1 0,-1 1 0,0 0 0,1-1 0,0 1 0,-1 0 0,1 1 0,0-1 1,1 0-1,-1 1 0,0-1 0,1 1 0,0-1 0,0 1 0,-1 6 0,2-8-41,0-1 0,0 1 0,0-1 0,1 1-1,-1-1 1,0 1 0,1-1 0,-1 1 0,1-1 0,0 0 0,-1 1-1,1-1 1,0 0 0,0 1 0,0-1 0,0 0 0,0 0 0,0 0-1,0 0 1,0 0 0,1 0 0,-1 0 0,0 0 0,1-1 0,-1 1-1,0 0 1,1-1 0,-1 1 0,1-1 0,-1 1 0,3-1-1,57 8-4395,-50-7 3069,41 2-5775</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3.610"/>
    </inkml:context>
    <inkml:brush xml:id="br0">
      <inkml:brushProperty name="width" value="0.025" units="cm"/>
      <inkml:brushProperty name="height" value="0.025" units="cm"/>
    </inkml:brush>
  </inkml:definitions>
  <inkml:trace contextRef="#ctx0" brushRef="#br0">82 124 16912,'-10'12'1997,"3"-2"-1626,-1-2 61,1 1 0,0 0-1,1 0 1,0 1-1,0-1 1,1 1 0,0 1-1,1-1 1,0 1-1,-2 12 1,6-21-368,0 0 0,0 0 0,0 0 0,0-1 1,1 1-1,-1 0 0,0 0 0,1-1 0,0 1 0,-1 0 0,1-1 0,0 1 0,0-1 1,0 1-1,0-1 0,0 1 0,0-1 0,1 0 0,-1 0 0,0 1 0,1-1 0,-1 0 0,0 0 1,1 0-1,0 0 0,-1-1 0,1 1 0,-1 0 0,1-1 0,0 1 0,0-1 0,-1 1 1,1-1-1,0 0 0,2 0 0,10 2 101,0-1 1,0 0-1,20-3 0,-29 2-128,18-2 21,1-1 0,-1-1 1,0-2-1,0 0 1,36-15-1,-45 16-8,-1-1 0,0-1 0,-1 0 1,1-1-1,-2 0 0,1-1 0,-1 0 0,0-1 0,-1 0 1,14-18-1,-22 25 16,0 0-1,1 0 1,-1 0 0,0-1 0,0 1 0,-1-1-1,1 1 1,-1-1 0,0 0 0,0 0 0,0 1 0,0-1-1,-1 0 1,1 0 0,-1 0 0,0 0 0,0 0-1,-1 0 1,1 1 0,-1-1 0,0 0 0,0 0-1,0 0 1,0 1 0,-4-7 0,2 6-51,0 0 0,-1-1 0,0 1 0,0 0 0,0 1 0,0-1 0,0 1 0,-1 0 0,1 0 0,-1 0 0,0 1 0,0 0-1,0 0 1,0 0 0,-1 0 0,1 1 0,-8-2 0,-4 1 17,0 0-1,0 1 1,0 0-1,-27 4 1,38-3-102,0 2 0,0-1 0,0 0 0,0 1 1,0 0-1,1 1 0,-8 3 0,11-5-90,0 1-1,0-1 1,0 1-1,0-1 1,0 1 0,0 0-1,0 0 1,1 0-1,-1 0 1,1 0 0,-1 0-1,1 0 1,0 1-1,0-1 1,0 0 0,0 1-1,-1 4 1,4 3-4351,10-8-3224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4.437"/>
    </inkml:context>
    <inkml:brush xml:id="br0">
      <inkml:brushProperty name="width" value="0.025" units="cm"/>
      <inkml:brushProperty name="height" value="0.025" units="cm"/>
    </inkml:brush>
  </inkml:definitions>
  <inkml:trace contextRef="#ctx0" brushRef="#br0">318 357 7783,'0'0'6561,"-7"-6"-4185,0 1-2181,1 1 1,-1-1-1,0 1 1,0 1-1,-1-1 0,1 1 1,-1 1-1,0-1 1,1 1-1,-1 1 1,0-1-1,0 1 0,0 1 1,0 0-1,-1 0 1,1 0-1,0 1 1,0 0-1,0 1 0,1-1 1,-1 2-1,-9 3 1,7 0-138,1 0 1,0 1 0,1 0 0,-1 0-1,1 1 1,1 1 0,0-1-1,0 1 1,0 0 0,-7 16 0,9-17-43,1 0 0,0 0 1,1 0-1,0 0 1,0 1-1,1-1 0,0 1 1,0-1-1,1 1 1,0 0-1,1 0 0,0 0 1,2 16-1,-2-23-15,1-1 1,-1 1-1,1-1 0,0 1 0,0-1 1,0 1-1,0-1 0,0 1 0,0-1 0,0 0 1,0 0-1,0 0 0,1 1 0,-1-1 0,0 0 1,1-1-1,-1 1 0,1 0 0,-1 0 0,1-1 1,-1 1-1,1 0 0,-1-1 0,1 0 1,0 1-1,-1-1 0,1 0 0,0 0 0,2 0 1,3 0 29,1 0 0,-1-1 0,0 0 1,0 0-1,13-4 0,0-2 76,-1-2-1,-1 0 1,1 0-1,-1-2 0,-1-1 1,0 0-1,-1-1 1,21-20-1,-7 2 16,-2 0 1,0-2-1,25-41 0,-43 59 24,0 0-1,-1 0 1,-1-1-1,0 0 1,-1-1 0,-1 1-1,-1-1 1,0-1-1,-1 1 1,-1-1-1,-1 1 1,0-1-1,-1 0 1,-2-26 0,1 43-147,0 1 1,0-1-1,0 0 1,0 0-1,0 1 1,0-1-1,0 0 1,0 1-1,0-1 1,0 0-1,-1 0 1,1 1 0,0-1-1,0 0 1,-1 1-1,1-1 1,0 0-1,-1 1 1,1-1-1,-1 1 1,1-1-1,0 1 1,-1-1-1,0 1 1,1-1 0,-1 1-1,1-1 1,-1 1-1,0-1 1,1 1-1,-1 0 1,1 0-1,-1-1 1,0 1-1,0 0 1,1 0-1,-1 0 1,0-1-1,1 1 1,-1 0 0,0 0-1,0 0 1,1 0-1,-1 1 1,0-1-1,1 0 1,-1 0-1,0 0 1,0 1-1,1-1 1,-1 0-1,0 0 1,1 1 0,-1-1-1,1 1 1,-1-1-1,0 0 1,1 1-1,-1 0 1,1-1-1,-1 1 1,0 0-1,-3 3-18,0 0-1,1 0 0,-1 0 1,1 0-1,-1 1 0,1-1 0,-3 7 1,-4 15 17,1 0 1,2 1-1,-7 35 0,12-46 15,0 0 0,1 1 0,0-1 0,1 0-1,1 1 1,1-1 0,3 17 0,-3-28-2,0 0-1,0 0 1,0 0 0,1 0 0,0 0 0,-1 0-1,2-1 1,-1 1 0,1-1 0,-1 0-1,1 0 1,0 0 0,1-1 0,-1 1 0,0-1-1,1 0 1,0 0 0,0-1 0,0 1 0,0-1-1,0 0 1,0 0 0,1-1 0,8 2-1,0-1-6,1 0-1,0-1 0,0 0 0,0-1 1,0-1-1,0 0 0,0-1 0,15-5 1,-24 6-214,-1-1 1,1 1 0,-1-2-1,0 1 1,1 0-1,-1-1 1,0 0 0,-1 0-1,6-5 1,-7 6-219,-1 0 0,0-1 0,0 1-1,0 0 1,-1-1 0,1 1 0,0-1 0,-1 0 0,0 0 0,1 1-1,-1-1 1,-1 0 0,1 0 0,0 0 0,-1 0 0,1 0 0,-1 0 0,0-5-1,-1-16-5470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5.190"/>
    </inkml:context>
    <inkml:brush xml:id="br0">
      <inkml:brushProperty name="width" value="0.025" units="cm"/>
      <inkml:brushProperty name="height" value="0.025" units="cm"/>
    </inkml:brush>
  </inkml:definitions>
  <inkml:trace contextRef="#ctx0" brushRef="#br0">127 42 3043,'0'0'7410,"2"-8"-3540,6-25 3330,-8 33-7093,2 12 1012,1 17-699,-6 95 1603,0-47-934,14 146 0,-7-199-1043,0-1 0,11 32-1,-13-49-35,0 0-1,0-1 0,1 1 1,-1 0-1,1-1 0,0 0 1,1 0-1,-1 0 0,1 0 1,0 0-1,0-1 0,1 0 1,-1 1-1,10 5 0,-14-10-40,1 1 0,-1-1-1,1 1 1,0-1 0,-1 1-1,1-1 1,-1 0 0,1 1-1,0-1 1,-1 0 0,1 1-1,0-1 1,0 0-1,-1 0 1,1 0 0,0 0-1,-1 0 1,1 0 0,0 0-1,0 0 1,-1 0 0,1 0-1,0 0 1,-1 0-1,1-1 1,0 1 0,0 0-1,-1 0 1,1-1 0,0 1-1,-1 0 1,1-1 0,-1 1-1,1-1 1,-1 1 0,1-1-1,0 1 1,-1-1-1,0 1 1,1-1 0,-1 0-1,1 1 1,-1-1 0,0 1-1,1-1 1,-1 0 0,0 0-1,0 1 1,1-1-1,-1 0 1,0 1 0,0-1-1,0 0 1,0 0 0,0 1-1,0-2 1,0-4-348,-1 1 0,1-1 0,-1 0-1,0 0 1,-1 1 0,-1-7 0,-6-10-1199,-2-1-1,0 2 1,-1 0-1,-1 0 1,-21-25 0,-27-25-1843,0 9 4183,24 33 7550,39 29-7330,20 0-467,198 0 3574,-147 1-6365,0 0-3666,-49 0-2551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5.551"/>
    </inkml:context>
    <inkml:brush xml:id="br0">
      <inkml:brushProperty name="width" value="0.025" units="cm"/>
      <inkml:brushProperty name="height" value="0.025" units="cm"/>
    </inkml:brush>
  </inkml:definitions>
  <inkml:trace contextRef="#ctx0" brushRef="#br0">0 0 13229,'0'0'9833,"30"59"-8200,-17-49-1216,-2-2-289,-1 0-64,3-10-609,-8 2-3490,-1-14-5991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6.146"/>
    </inkml:context>
    <inkml:brush xml:id="br0">
      <inkml:brushProperty name="width" value="0.025" units="cm"/>
      <inkml:brushProperty name="height" value="0.025" units="cm"/>
    </inkml:brush>
  </inkml:definitions>
  <inkml:trace contextRef="#ctx0" brushRef="#br0">210 103 5317,'6'-9'4933,"-2"4"-4251,0-1 22,0 1 0,-1 0 1,0-1-1,0 0 0,0 0 1,-1 0-1,1 0 0,-1-1 0,-1 1 1,2-12-1,-3 17-615,0 0 0,0 1 0,-1-1 0,1 0 0,0 1 0,-1-1 0,1 1 0,-1-1 0,1 1 0,-1-1 0,1 1 0,-1-1 0,1 1 0,-1-1 0,1 1 0,-1 0 0,0-1 0,1 1 0,-1 0-1,0 0 1,1-1 0,-1 1 0,0 0 0,1 0 0,-1 0 0,0 0 0,1 0 0,-1 0 0,0 0 0,1 0 0,-1 0 0,0 0 0,1 0 0,-1 0 0,0 0 0,0 1 0,-30 6 692,9 3-547,0 2-1,1 0 0,1 1 1,0 1-1,0 1 0,-30 29 1,48-42-229,0 0 1,0-1 0,1 1-1,-1 0 1,0 0-1,1 0 1,-1 0 0,1 0-1,-1 0 1,1 1-1,0-1 1,0 0 0,0 1-1,0-1 1,1 1 0,-2 4-1,3-5-5,0-1 0,0 0 0,-1 0 0,1 1-1,0-1 1,0 0 0,0 0 0,1 0 0,-1 0 0,0 0-1,0 0 1,0 0 0,1 0 0,-1-1 0,0 1 0,1-1 0,-1 1-1,1-1 1,-1 1 0,1-1 0,-1 1 0,1-1 0,-1 0-1,1 0 1,-1 0 0,1 0 0,-1 0 0,1 0 0,1-1-1,76 3 115,-28-2-592,71 10 0,-106-7 262,-1 0 1,0 1-1,1 0 1,-2 1 0,1 1-1,0 0 1,-1 1 0,24 17-1,-34-22 172,-1-1-1,0 2 1,-1-1-1,1 0 1,0 1-1,-1-1 1,1 1-1,-1 0 1,0-1-1,0 1 1,0 1 0,0-1-1,0 0 1,-1 0-1,1 1 1,-1-1-1,0 0 1,0 1-1,0-1 1,-1 1-1,1 0 1,-1-1-1,0 1 1,0-1-1,0 1 1,0 0-1,-1-1 1,1 1 0,-1-1-1,-2 7 1,-1-3 155,1 0 1,-2 0 0,1 0 0,-1-1 0,0 1-1,0-1 1,0-1 0,-1 1 0,0-1 0,0 0-1,-1 0 1,-13 7 0,1-1 368,0-1 1,-1-1-1,-1 0 1,1-2-1,-1-1 1,0 0-1,0-2 1,-1 0-1,-31 1 0,52-5-495,-1 0-1,1 1 1,-1-1-1,1 0 1,-1 0-1,1 0 1,0-1-1,-1 1 0,1 0 1,-1-1-1,1 1 1,0 0-1,-1-1 1,1 0-1,0 1 1,-1-1-1,1 0 0,0 0 1,0 1-1,0-1 1,-1 0-1,1 0 1,0 0-1,0-1 1,1 1-1,-1 0 1,0 0-1,0 0 0,1-1 1,-1 1-1,0 0 1,1-1-1,-1 1 1,1 0-1,0-1 1,-1 1-1,1-1 0,0 1 1,0-1-1,0 1 1,0-1-1,0 1 1,0 0-1,0-1 1,1 1-1,-1-1 0,1 1 1,-1 0-1,1-1 1,-1 1-1,1 0 1,0-2-1,3-6-595,0-1 0,1 1-1,0 1 1,0-1 0,1 1-1,9-12 1,30-26-3393,9-4-2381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6.481"/>
    </inkml:context>
    <inkml:brush xml:id="br0">
      <inkml:brushProperty name="width" value="0.025" units="cm"/>
      <inkml:brushProperty name="height" value="0.025" units="cm"/>
    </inkml:brush>
  </inkml:definitions>
  <inkml:trace contextRef="#ctx0" brushRef="#br0">119 0 17745,'0'0'3395,"-61"49"-1826,40-12-479,3 3-162,2 7-191,14 2-481,2 0-192,11 2-64,8-4 32,8-5 0,-4-7-352,-5-7-1089,-2-9-353,-10-9-480,-6-8-513,-17-10-8167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6:08.050"/>
    </inkml:context>
    <inkml:brush xml:id="br0">
      <inkml:brushProperty name="width" value="0.025" units="cm"/>
      <inkml:brushProperty name="height" value="0.025" units="cm"/>
    </inkml:brush>
  </inkml:definitions>
  <inkml:trace contextRef="#ctx0" brushRef="#br0">6306 656 4516,'-108'-65'613,"34"21"-295,-99-77 0,119 77-307,-117-89 506,146 116-429,-1 2 0,0 1 1,0 1-1,-1 1 0,-39-10 0,-25 2-40,-2 4-1,1 5 0,-96 0 0,-52-6 79,32-8-75,-461-31 160,258 64-310,-519 76 0,697-49 46,-354 99 0,461-95 83,1 6 0,3 5 0,2 6-1,-150 93 1,173-84 5,3 4 0,3 4 0,3 4 0,-85 96 0,107-98-32,3 4 1,4 1 0,3 4 0,4 1 0,-45 100 0,34-19-794,37-86-1410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6.811"/>
    </inkml:context>
    <inkml:brush xml:id="br0">
      <inkml:brushProperty name="width" value="0.025" units="cm"/>
      <inkml:brushProperty name="height" value="0.025" units="cm"/>
    </inkml:brush>
  </inkml:definitions>
  <inkml:trace contextRef="#ctx0" brushRef="#br0">131 244 5669,'0'0'2979,"-61"-82"-577,32 40 481,10 6-705,4 7-224,8 4-160,7 9-129,7 7-447,17 5-706,9 3-256,7 1-160,10 0-64,1 1 32,3 6-160,-6-2-1793,-8 0-2211,-12-2-3235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7.189"/>
    </inkml:context>
    <inkml:brush xml:id="br0">
      <inkml:brushProperty name="width" value="0.025" units="cm"/>
      <inkml:brushProperty name="height" value="0.025" units="cm"/>
    </inkml:brush>
  </inkml:definitions>
  <inkml:trace contextRef="#ctx0" brushRef="#br0">224 53 12876,'0'0'2797,"-12"1"-453,2 1-1993,-1 0 0,1 0-1,-1 1 1,1 0 0,0 1 0,0 0 0,1 1 0,-1 0-1,1 0 1,0 1 0,0 1 0,0-1 0,-12 14-1,12-9 16,0 0 0,0 0 0,-11 23-1,17-30-305,1 0-1,0 0 0,0 0 1,1 1-1,-1-1 1,1 1-1,0 0 0,0-1 1,0 1-1,1 0 0,0-1 1,0 1-1,0 0 1,0-1-1,2 7 0,-1-9-55,0-1 0,-1 0 1,1 0-1,0 1 0,0-1 0,1 0 0,-1 0 0,0 0 0,0 0 0,0 0 0,1 0 0,-1-1 0,1 1 0,-1 0 0,0-1 1,1 1-1,-1-1 0,1 1 0,-1-1 0,1 1 0,0-1 0,-1 0 0,1 0 0,-1 0 0,3 0 0,40-4 120,-32 1-100,-1 0 1,0-1-1,0-1 0,0 0 1,0 0-1,-1-1 0,0-1 1,0 1-1,-1-1 0,1-1 1,-2 0-1,1 0 1,-1-1-1,7-10 0,-7 9-5,0 0 0,-1-1-1,-1 0 1,0 0 0,0 0-1,-1-1 1,0 0 0,-1 0 0,-1 0-1,0 0 1,0-1 0,0-23-1,-2 36-18,-1 0 0,0-1 0,0 1 0,0-1 0,0 1 0,0 0 0,0-1 0,0 1 0,0-1-1,0 1 1,-1 0 0,1-1 0,0 1 0,0 0 0,0-1 0,0 1 0,-1-1 0,1 1 0,0 0-1,0-1 1,0 1 0,-1 0 0,1 0 0,0-1 0,-1 1 0,1 0 0,0-1 0,-1 1 0,1 0-1,0 0 1,-1 0 0,1 0 0,0-1 0,-1 1 0,1 0 0,-1 0 0,1 0 0,0 0 0,-1 0 0,1 0-1,-1 0 1,1 0 0,0 0 0,-1 0 0,1 0 0,-1 0 0,1 0 0,0 0 0,-1 0 0,1 1-1,0-1 1,-1 0 0,1 0 0,-1 0 0,1 1 0,0-1 0,-1 0 0,1 0 0,0 1 0,0-1-1,-1 0 1,1 1 0,0-1 0,0 0 0,-1 1 0,1-1 0,-22 23-68,12-6 71,0 0 1,1 0 0,1 1 0,-5 20-1,10-31 0,1 1 0,0 0-1,0 0 1,1 0 0,0 0-1,0 0 1,1 1 0,0-1-1,0 0 1,1 0 0,0 0-1,4 12 1,-4-17-30,1-1-1,0 1 1,0 0 0,0 0-1,1-1 1,-1 1-1,1-1 1,-1 0 0,1 0-1,0 0 1,0 0-1,0 0 1,0-1 0,0 1-1,0-1 1,0 0-1,0 0 1,1 0 0,-1 0-1,0-1 1,1 1 0,5-1-1,2 1-245,-1 0 0,1-1 0,-1-1 0,1 0 0,-1 0 0,14-4 0,-16 2-870,-1 0 0,0 0 0,0-1 0,0 0 0,0 0 0,0 0-1,9-10 1,14-14-8044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7.881"/>
    </inkml:context>
    <inkml:brush xml:id="br0">
      <inkml:brushProperty name="width" value="0.025" units="cm"/>
      <inkml:brushProperty name="height" value="0.025" units="cm"/>
    </inkml:brush>
  </inkml:definitions>
  <inkml:trace contextRef="#ctx0" brushRef="#br0">150 304 14286,'0'0'2781,"-9"5"-197,-8 4-1229,1 1 0,-30 23 1,40-29-1246,1 1 0,0 0 0,0 1 0,0-1-1,1 1 1,0 0 0,0 0 0,0 0 0,1 1 0,0-1 0,0 1 0,1 0 0,-3 7 0,4-11-82,0 0-1,1 0 1,-1 0-1,1 0 1,-1 0 0,1 0-1,0 0 1,0 0 0,0 0-1,1 0 1,-1-1 0,1 1-1,-1 0 1,1 0 0,0 0-1,0 0 1,0-1 0,1 1-1,-1 0 1,1-1 0,-1 1-1,3 2 1,0-3 0,-1 0 1,1 0-1,-1-1 1,1 1-1,-1-1 0,1 0 1,0 0-1,-1 0 1,1 0-1,0-1 1,0 0-1,-1 0 0,1 0 1,0 0-1,0 0 1,0-1-1,5-1 1,0-1-6,0 1-1,0-2 1,-1 1 0,1-1 0,-1-1 0,0 1 0,0-2 0,0 1 0,-1-1 0,0 0 0,0 0 0,0-1 0,-1 0-1,11-15 1,-10 13 39,-1 0 1,0-1-1,0 0 0,-1-1 0,0 1 0,0-1 0,-2 0 0,1 0 0,-1 0 0,-1 0 1,2-21-1,-3 32-63,-1 0 1,0-1-1,0 1 1,0 0 0,0 0-1,0 0 1,0-1 0,0 1-1,0 0 1,0 0-1,0 0 1,0-1 0,0 1-1,0 0 1,0 0-1,0 0 1,0 0 0,0-1-1,0 1 1,-1 0-1,1 0 1,0 0 0,0 0-1,0-1 1,0 1-1,0 0 1,0 0 0,0 0-1,-1 0 1,1 0-1,0-1 1,0 1 0,0 0-1,0 0 1,0 0-1,-1 0 1,1 0 0,0 0-1,0 0 1,0 0-1,-1 0 1,1 0 0,0 0-1,0 0 1,0 0-1,-1 0 1,1 0 0,0 0-1,0 0 1,-11 8-74,-8 16-30,15-17 102,1 1 0,-1-1 0,1 1 0,1 0 1,0 0-1,-3 16 0,5-23-33,0 1 0,0 0 0,0-1 0,0 1 0,1 0 0,-1-1 0,1 1 1,-1-1-1,1 1 0,-1-1 0,1 1 0,0-1 0,-1 1 0,1-1 0,0 1 0,0-1 1,0 0-1,0 0 0,1 1 0,-1-1 0,0 0 0,0 0 0,1 0 0,-1 0 1,1-1-1,-1 1 0,1 0 0,-1-1 0,1 1 0,-1 0 0,1-1 0,-1 0 0,1 1 1,0-1-1,-1 0 0,1 0 0,0 0 0,-1 0 0,1 0 0,0 0 0,1-1 0,6 1-229,0-1 0,0 0 0,0 0 0,0-1 0,-1 0 0,1-1 0,0 0 0,7-4 0,-3 1-752,-1-1 0,0-1 0,-1 0 0,0 0-1,0-1 1,-1-1 0,18-21 0,-13 13-298,-2-1 0,0-1-1,-1 0 1,11-25-1,7-38 1705,-26 67-43,1 1 498,-1-1-1,-1 0 1,0 1-1,0-19 0,-3 34-790,0 0-1,0 0 1,0 0-1,0 0 1,0 0-1,0 0 1,0 0-1,0-1 0,0 1 1,0 0-1,0 0 1,0 0-1,0 0 1,0 0-1,0-1 1,0 1-1,0 0 1,0 0-1,0 0 1,0 0-1,0 0 1,0 0-1,0-1 0,0 1 1,0 0-1,0 0 1,0 0-1,0 0 1,0 0-1,0 0 1,0-1-1,-1 1 1,1 0-1,0 0 1,0 0-1,0 0 1,0 0-1,0 0 0,0 0 1,0 0-1,-1 0 1,1 0-1,0 0 1,0 0-1,0 0 1,0 0-1,0 0 1,0 0-1,-1 0 1,1 0-1,0 0 1,0 0-1,0 0 0,0 0 1,0 0-1,-1 0 1,1 0-1,0 0 1,0 0-1,0 0 1,0 0-1,0 0 1,-10 11 1125,-8 16-442,-5 22 994,-21 63-1,37-92-1252,1 1 0,2 0 0,0 1 0,1-1 0,1 1 0,1 22 0,1-39-452,0 0 1,1 0-1,-1 0 0,1 0 1,0 0-1,1 0 0,-1-1 1,1 1-1,0 0 1,0-1-1,1 0 0,-1 1 1,1-1-1,0 0 1,0 0-1,0 0 0,0-1 1,1 1-1,0-1 0,0 0 1,0 0-1,0 0 1,0-1-1,0 1 0,1-1 1,-1 0-1,1 0 1,-1 0-1,1-1 0,0 0 1,0 0-1,0 0 1,0 0-1,8-1 0,-12 0-30,-1 0 0,1 0 0,0-1 1,-1 1-1,1 0 0,0-1 0,-1 1 0,1-1 0,0 1 0,-1 0 0,1-1 0,-1 1 0,1-1 0,-1 0 0,1 1 0,-1-1 0,1 1 0,-1-1 1,1 0-1,-1 1 0,0-1 0,0 0 0,1 0 0,-1 1 0,0-1 0,0 0 0,0 0 0,0 1 0,1-1 0,-1 0 0,0 0 0,-1 1 0,1-1 1,0 0-1,0 0 0,0 1 0,0-1 0,0 0 0,-1-1 0,-11-30-629,5 22 400,0 0-1,0 1 1,-1 0 0,0 1-1,-1 0 1,0 0 0,0 1-1,-1 0 1,1 0 0,-2 1-1,1 0 1,-1 1-1,-15-5 1,91 15 2416,21-11-5390,3-11-4353,-73 13 4841,0-1 1,-1-1-1,16-8 1,-5-4 3157,-24 17 188,-1 0-1,0 0 0,0 0 1,0 0-1,0 0 1,0-1-1,0 1 0,-1 0 1,1 0-1,0-1 0,0 1 1,-1-1-1,1 1 0,-1-1 1,0 1-1,1-3 1,-7 1 4576,-22 4-2767,21 0-1976,1 1-1,-1 0 1,1 0 0,0 0 0,-1 1-1,1 0 1,1 1 0,-11 7 0,13-9-378,0 0 1,0 0 0,0 1 0,0-1 0,0 1 0,1 0 0,0 0 0,-1 0-1,1 0 1,0 0 0,0 1 0,1-1 0,-1 0 0,1 1 0,0 0-1,-2 6 1,3-8-79,1-1 0,-1 0 0,0 0 0,1 0 0,-1 0 0,1 0 0,-1 0 0,1 0 0,0 0 0,-1 0 0,1 0 0,0 0 0,0 0 0,0 0 0,0 0 0,0-1-1,0 1 1,0 0 0,0-1 0,0 1 0,0-1 0,0 1 0,0-1 0,0 1 0,0-1 0,0 0 0,1 0 0,-1 1 0,0-1 0,0 0 0,0 0 0,2 0 0,50 1-31,-43-1-61,64-1-1666,83 3-2289,-156-2 4069,0 0 0,0 0 1,0 0-1,0 0 0,0 0 0,0 0 0,0 0 1,0 1-1,0-1 0,0 0 0,0 1 1,0-1-1,-1 0 0,1 1 0,0-1 0,0 1 1,0 0-1,0-1 0,-1 1 0,1 0 1,0-1-1,-1 1 0,1 0 0,0 0 1,-1 0-1,1-1 0,-1 1 0,1 0 0,-1 0 1,0 0-1,1 1 0,-1 0 115,0-1-1,-1 0 1,1 1 0,-1-1-1,1 0 1,-1 1-1,1-1 1,-1 0 0,0 0-1,1 1 1,-1-1-1,0 0 1,0 0 0,0 0-1,0 0 1,0 0-1,0 0 1,0-1 0,-1 1-1,1 0 1,0 0-1,-3 0 1,-14 9 536,0-2 0,-1 0 0,-1-2 0,-22 6-1,31-9-871,0-2-1,1 1 0,-1-1 1,0-1-1,-18-1 0,15-6-4160,3-11-4527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8.645"/>
    </inkml:context>
    <inkml:brush xml:id="br0">
      <inkml:brushProperty name="width" value="0.025" units="cm"/>
      <inkml:brushProperty name="height" value="0.025" units="cm"/>
    </inkml:brush>
  </inkml:definitions>
  <inkml:trace contextRef="#ctx0" brushRef="#br0">156 88 3908,'3'-2'781,"1"-1"1,-1 1-1,0-1 1,0 0-1,0-1 1,0 1-1,-1 0 1,0-1 0,1 1-1,-1-1 1,0 0-1,-1 0 1,1 1-1,-1-1 1,1-1-1,-1 1 1,0 0-1,-1 0 1,1-8-1,-1 12-673,-1-1-1,1 0 1,-1 0-1,0 1 0,1-1 1,-1 0-1,0 1 1,1-1-1,-1 1 0,0-1 1,0 1-1,0-1 1,1 1-1,-1 0 0,0-1 1,0 1-1,0 0 0,0 0 1,0-1-1,0 1 1,0 0-1,0 0 0,1 0 1,-1 0-1,-1 0 1,-29 1 695,29-1-646,-4 1-106,0 1 0,0-1 0,0 1 0,0 0 0,0 1 0,0-1 1,1 1-1,-1 0 0,1 0 0,0 1 0,0 0 0,0 0 0,0 0 0,1 0 0,0 1 0,0 0 0,0 0 0,-5 8 0,3-4-61,1 0 1,0 0-1,1 0 1,0 0-1,0 1 1,1-1-1,1 1 1,-1 0-1,1 0 1,0 19-1,2-27 11,0 0 0,0 0 0,0 0 0,1 0 0,-1 0 0,1 0 0,0 0 0,-1 0 0,1-1 0,0 1 0,0 0 0,0 0-1,0-1 1,1 1 0,-1 0 0,0-1 0,1 0 0,-1 1 0,1-1 0,-1 0 0,1 1 0,0-1 0,-1 0 0,1 0 0,0 0 0,0-1 0,0 1 0,0 0 0,0-1-1,0 1 1,0-1 0,0 0 0,0 1 0,0-1 0,0 0 0,0 0 0,0 0 0,2-1 0,6 0 30,1 1-1,-1-2 1,0 1-1,0-2 1,0 1 0,16-7-1,15-13 33,0-1 0,-2-2 0,0-1 0,34-33 0,-73 106-287,-2-33 157,1-10 118,-1 1 1,2 0-1,-1-1 1,0 1 0,1 0-1,0 0 1,0-1-1,1 1 1,0 5 0,-1-9-27,1 0 1,-1 0 0,1 0-1,-1 0 1,1 0 0,-1 0-1,1-1 1,0 1-1,-1 0 1,1-1 0,0 1-1,0 0 1,-1-1 0,1 1-1,0-1 1,0 1 0,0-1-1,0 1 1,1-1-1,32 1 471,-16-5-365,-1-1 0,0-1 0,0-1 0,0 0 0,30-19 0,-30 16-1099,2 0-1,-1 1 0,2 1 1,24-7-1,-29 14-3106,-12 1 1312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9.018"/>
    </inkml:context>
    <inkml:brush xml:id="br0">
      <inkml:brushProperty name="width" value="0.025" units="cm"/>
      <inkml:brushProperty name="height" value="0.025" units="cm"/>
    </inkml:brush>
  </inkml:definitions>
  <inkml:trace contextRef="#ctx0" brushRef="#br0">136 0 12556,'0'0'6427,"-4"9"-5866,-30 67 1213,5 2 0,-21 82 0,45-143-1424,1-1 0,1 1 0,0 0 0,-1 26-1,4-38-321,1-1-1,-1 1 0,1 0 1,-1-1-1,1 1 0,1 0 0,-1-1 1,1 1-1,0-1 0,0 0 1,0 0-1,0 1 0,1-1 0,-1-1 1,1 1-1,0 0 0,1-1 1,-1 1-1,0-1 0,9 5 0,-1 1-93,-8-6-119,0 0 0,1-1 0,-1 1 0,1-1 0,0 1 0,0-1 0,0 0 0,0-1 0,4 2 0,-7-15-6072,-1-6-651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9.457"/>
    </inkml:context>
    <inkml:brush xml:id="br0">
      <inkml:brushProperty name="width" value="0.025" units="cm"/>
      <inkml:brushProperty name="height" value="0.025" units="cm"/>
    </inkml:brush>
  </inkml:definitions>
  <inkml:trace contextRef="#ctx0" brushRef="#br0">0 154 13837,'0'0'8397,"9"6"-7308,-8-5-1074,2 1 39,0 1 1,0-1-1,1 0 1,-1 0-1,1 0 0,-1 0 1,1-1-1,-1 1 1,1-1-1,0 0 1,0 0-1,0 0 1,0-1-1,0 1 1,0-1-1,0 0 1,0 0-1,-1 0 1,1-1-1,0 1 1,0-1-1,0 0 1,0 0-1,0 0 1,6-4-1,-2 1 39,0-1 0,-1 0-1,1 0 1,-1-1 0,0 0 0,-1 0 0,0 0-1,8-11 1,-11 13-60,0 0 0,-1 0 0,1 0 0,-1 0 0,0 0 0,0 0 0,-1-1 0,1 1 0,-1-1 0,0 1 1,0-1-1,-1 1 0,1-1 0,-1 0 0,0 1 0,0-1 0,-1 1 0,0-7 0,1 10-35,-1 0 0,1-1 0,-1 1 0,1 0 0,-1-1 0,0 1 0,1 0 1,-1 0-1,0 0 0,0 0 0,0 0 0,0 0 0,0 0 0,0 0 0,0 0 0,0 0 0,0 0 0,-1 1 1,1-1-1,0 0 0,0 1 0,-1-1 0,1 1 0,0-1 0,-1 1 0,1 0 0,0 0 0,-1 0 0,1-1 1,-1 1-1,1 0 0,0 1 0,-1-1 0,1 0 0,-1 0 0,1 1 0,-2 0 0,-2 0-11,0 0 0,0 1 0,1 0 0,-1 0 0,0 0 0,1 0 0,0 1 0,-1 0 0,-3 4 0,-2 2 2,0 1-1,1 1 1,0 0-1,1 0 1,-13 24-1,18-29 47,0 1 0,0 0 0,0 0 0,0 0 0,1 0-1,1 1 1,-1-1 0,1 0 0,0 1 0,1-1 0,0 1-1,1 12 1,0-18-27,0 0 0,0 0 1,0 0-1,0 0 0,0 0 0,0 0 0,1-1 0,-1 1 0,1 0 0,-1-1 0,1 1 0,-1-1 0,1 0 0,0 1 0,0-1 0,0 0 0,0 0 1,0 0-1,0 0 0,0-1 0,0 1 0,0 0 0,0-1 0,1 0 0,-1 1 0,0-1 0,0 0 0,3 0 0,7 0 19,0 1 0,0-2 0,0 0 0,13-2 0,-9-1-13,1-1 0,0 0 1,-1-1-1,0-1 0,-1-1 0,0 0 1,29-20-1,-33 20-4,-1 0 0,1-1 0,-1 0 0,-1-1 0,0 0 0,0-1 0,-1 0 0,0 0 0,-1 0 0,10-22 0,-16 31-16,-1 1 1,1 0-1,0-1 1,-1 1-1,1-1 1,-1 1 0,1-1-1,-1 1 1,0-1-1,0 0 1,0 1-1,0-1 1,0 1-1,0-1 1,0 1-1,0-1 1,-1 0-1,1 1 1,-1-3-1,0 4-2,0 0 0,0 0 0,0 0-1,0 0 1,0 0 0,0 1-1,0-1 1,0 0 0,0 1 0,0-1-1,0 0 1,1 1 0,-1-1 0,0 1-1,0 0 1,0-1 0,1 1-1,-1 0 1,0-1 0,1 1 0,-1 0-1,0 0 1,1-1 0,-1 1 0,1 0-1,-1 0 1,1 0 0,0 0-1,-1 2 1,-8 9 30,2 1-1,-1 1 0,2 0 1,0 0-1,0 0 0,1 1 1,1-1-1,1 1 0,-3 21 1,6-34-31,0 0 1,0 0 0,0 0-1,0 0 1,0 0 0,1-1-1,-1 1 1,1 0 0,-1 0-1,1 0 1,0-1 0,-1 1-1,1 0 1,0-1 0,0 1-1,1-1 1,-1 1 0,0-1-1,0 1 1,1-1 0,-1 0-1,0 0 1,4 2 0,-1 0 111,0-1 0,1 0 0,-1-1 0,0 1 0,1-1 0,0 0 0,-1 0 1,1 0-1,9 0 0,-7-1-342,0 0 0,0-1 0,1 0 0,-1 0 0,0 0 0,9-4-1,-13 4-353,0 0-1,0 0 0,0-1 0,0 1 1,0-1-1,-1 1 0,1-1 0,-1 0 0,1 0 1,-1 0-1,0 0 0,1-1 0,2-4 0,6-13-6975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09.852"/>
    </inkml:context>
    <inkml:brush xml:id="br0">
      <inkml:brushProperty name="width" value="0.025" units="cm"/>
      <inkml:brushProperty name="height" value="0.025" units="cm"/>
    </inkml:brush>
  </inkml:definitions>
  <inkml:trace contextRef="#ctx0" brushRef="#br0">0 1 17264,'0'0'5638,"5"51"-5606,4-38-2082,0-1-2114,-2-6-4068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10.200"/>
    </inkml:context>
    <inkml:brush xml:id="br0">
      <inkml:brushProperty name="width" value="0.025" units="cm"/>
      <inkml:brushProperty name="height" value="0.025" units="cm"/>
    </inkml:brush>
  </inkml:definitions>
  <inkml:trace contextRef="#ctx0" brushRef="#br0">113 1 10762,'0'0'5066,"-3"11"-2808,-39 111 2203,29-92-3935,1 2 0,1 0 0,2 0-1,2 1 1,0 0 0,-1 35-1,8-66-519,0 0-1,0 0 0,0 0 0,0 0 0,0 0 0,0 0 0,1 0 0,-1 0 0,1 0 0,0 0 0,-1-1 1,1 1-1,0 0 0,0 0 0,0-1 0,0 1 0,1-1 0,-1 1 0,0-1 0,1 1 0,-1-1 0,0 0 0,1 0 1,0 0-1,-1 1 0,1-2 0,0 1 0,-1 0 0,1 0 0,0 0 0,0-1 0,0 1 0,0-1 0,0 0 0,0 1 1,0-1-1,0 0 0,2 0 0,11-1-409,0 0 1,0-1 0,0 0-1,20-7 1,17-1-1195,-51 10 1631,0 0 0,0 0-1,-1 0 1,1 0 0,0 0 0,0 0 0,-1 0 0,1 0-1,0 1 1,0-1 0,-1 0 0,1 1 0,0-1 0,-1 0-1,1 1 1,0-1 0,-1 1 0,1-1 0,-1 1 0,1-1-1,0 1 1,-1 0 0,0-1 0,1 1 0,-1 0 0,1-1-1,-1 1 1,0 0 0,1-1 0,-1 1 0,0 1 0,1 33 1256,-22 39 621,19-68-1831,-6 44 899,12-27-818,-3-23-188,-1 1-1,0-1 0,1 1 0,-1-1 1,1 1-1,-1-1 0,1 0 0,-1 1 1,1-1-1,-1 0 0,1 1 1,-1-1-1,1 0 0,0 0 0,-1 0 1,1 0-1,-1 1 0,1-1 1,0 0-1,-1 0 0,1 0 0,-1 0 1,1 0-1,0 0 0,-1 0 1,1-1-1,-1 1 0,1 0 0,0 0 1,-1 0-1,1-1 0,7-7-3836,-3-11-4351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39:10.903"/>
    </inkml:context>
    <inkml:brush xml:id="br0">
      <inkml:brushProperty name="width" value="0.025" units="cm"/>
      <inkml:brushProperty name="height" value="0.025" units="cm"/>
    </inkml:brush>
  </inkml:definitions>
  <inkml:trace contextRef="#ctx0" brushRef="#br0">38 139 12011,'0'0'9695,"-8"9"-8777,-19 29-123,27-38-775,0 0-1,-1 1 0,1-1 1,0 1-1,0-1 0,0 1 1,-1-1-1,1 1 0,0-1 1,0 0-1,0 1 0,0-1 1,0 1-1,0-1 0,0 1 1,0-1-1,0 1 0,0-1 1,0 1-1,0-1 0,0 1 1,0-1-1,0 1 0,1-1 0,-1 1 1,0-1-1,0 1 0,0-1 1,1 0-1,-1 1 0,0-1 1,1 1-1,-1-1 0,0 0 1,1 1-1,-1-1 0,1 0 1,-1 0-1,0 1 0,1-1 1,-1 0-1,1 0 0,-1 0 1,1 1-1,-1-1 0,1 0 1,-1 0-1,1 0 0,0 0 1,26 2 441,-24-2-362,5-1-40,0-1 1,0 1-1,-1-1 0,1-1 0,-1 0 0,1 0 0,-1 0 0,0-1 1,0 0-1,0 0 0,-1 0 0,0-1 0,0 0 0,8-8 0,-6 5-37,0 0-1,-1 0 0,0-1 0,0 0 1,-1 0-1,0-1 0,0 1 0,-1-1 1,6-19-1,-9 0 118,-2 28-138,0 1-1,-1-1 1,1 0 0,0 1 0,-1-1 0,1 1 0,0-1-1,-1 1 1,1-1 0,0 1 0,-1-1 0,1 1-1,-1-1 1,1 1 0,-1 0 0,1-1 0,-1 1 0,1 0-1,-1-1 1,1 1 0,-1 0 0,0 0 0,1 0-1,-1-1 1,0 1 0,-2 0-9,1 1 0,-1-1 0,1 1 1,0-1-1,-1 1 0,1 0 0,0 0 0,0 0 0,0 0 0,-1 0 1,1 1-1,1-1 0,-1 1 0,0-1 0,0 1 0,0 0 0,1-1 1,-3 5-1,-4 4 6,1 0 0,0 1 0,0-1 1,2 2-1,-1-1 0,1 1 0,1-1 0,0 2 1,1-1-1,0 0 0,0 0 0,2 1 1,0-1-1,0 17 0,1-27 10,1 0 0,-1 1 1,1-1-1,0 0 0,-1 0 0,1 0 1,0 0-1,0 0 0,0 0 0,1 0 1,-1 0-1,0 0 0,1-1 0,-1 1 1,1-1-1,0 1 0,0-1 0,-1 1 0,1-1 1,0 0-1,0 0 0,0 0 0,0 0 1,0 0-1,0 0 0,1-1 0,-1 1 1,0-1-1,0 1 0,4-1 0,8 2 91,0-2 1,-1 1-1,26-4 0,-35 3-84,34-6 32,0-1 0,-1-2-1,0-2 1,0-1 0,-2-2 0,1-1-1,36-23 1,-72 38-48,0 0-1,0 0 1,0 0-1,-1 0 1,1 0-1,0 0 1,0 0-1,0 0 1,0 1 0,0-1-1,0 0 1,0 0-1,0 0 1,-1 0-1,1 0 1,0 0 0,0 0-1,0 0 1,0 1-1,0-1 1,0 0-1,0 0 1,0 0-1,0 0 1,0 0 0,0 0-1,0 1 1,0-1-1,0 0 1,0 0-1,0 0 1,0 0 0,0 0-1,0 1 1,0-1-1,0 0 1,0 0-1,0 0 1,0 0 0,0 0-1,0 0 1,0 0-1,0 1 1,0-1-1,0 0 1,1 0-1,-1 0 1,0 0 0,0 0-1,0 0 1,0 0-1,0 0 1,0 0-1,0 1 1,0-1 0,1 0-1,-1 0 1,0 0-1,0 0 1,0 0-1,0 0 1,0 0 0,0 0-1,1 0 1,-1 0-1,0 0 1,0 0-1,0 0 1,-9 22 10,5-14 17,0 1 0,1 0-1,0 0 1,0 0-1,-1 12 1,4-20-24,0-1 0,0 1 0,0 0 0,0-1-1,0 1 1,0 0 0,1-1 0,-1 1 0,0 0 0,0-1 0,1 1 0,-1-1-1,0 1 1,1-1 0,-1 1 0,1-1 0,-1 1 0,1-1 0,-1 1 0,1-1 0,-1 1-1,1-1 1,-1 0 0,1 1 0,-1-1 0,1 0 0,0 0 0,-1 1 0,1-1-1,0 0 1,29 1 120,29-15 130,-22-2-139,62-36-1,-65 32-107,69-28 0,-101 47-9,-1 0 1,0 1-1,0-1 0,1 1 0,-1-1 0,0 1 0,1 0 0,-1-1 0,1 1 0,-1 0 0,0 0 0,1 0 1,-1 0-1,1 0 0,-1 1 0,1-1 0,-1 0 0,0 1 0,1-1 0,-1 0 0,3 2 0,-4-1 25,1 0-1,0 0 0,-1 0 1,1 0-1,-1 0 0,1 0 1,-1 0-1,0 1 0,1-1 1,-1 0-1,0 0 0,0 0 1,0 0-1,0 1 0,0-1 1,0 0-1,0 0 1,0 0-1,0 0 0,-1 2 1,-2 9 184,-1 0 1,0 0 0,-11 19 0,12-25-234,1-2-51,0 0 0,0 0 0,0 0 0,1 1-1,0-1 1,0 0 0,0 1 0,0 0 0,0-1 0,1 1-1,0 6 1,0-11-156,1 1 1,-1-1-1,0 0 0,1 1 0,-1-1 1,0 0-1,1 0 0,-1 1 0,1-1 1,-1 0-1,1 0 0,-1 1 0,0-1 1,1 0-1,-1 0 0,1 0 0,-1 0 1,1 0-1,-1 0 0,1 0 1,-1 0-1,1 0 0,-1 0 0,1 0 1,-1 0-1,1 0 0,-1 0 0,1-1 1,-1 1-1,1 0 0,-1 0 0,0 0 1,1-1-1,-1 1 0,1 0 0,-1-1 1,17-12-12984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0:41.563"/>
    </inkml:context>
    <inkml:brush xml:id="br0">
      <inkml:brushProperty name="width" value="0.025" units="cm"/>
      <inkml:brushProperty name="height" value="0.025" units="cm"/>
    </inkml:brush>
  </inkml:definitions>
  <inkml:trace contextRef="#ctx0" brushRef="#br0">318 270 7911,'-29'0'362,"1"-2"-1,0 0 1,0-2-1,1-1 1,-1-1-1,-43-16 1,118 22-223,-8 10-129,-1 2 1,-1 1 0,37 19 0,33 12 58,-8-14-46,2-3 1,1-6 0,0-3-1,1-6 1,1-3 0,169-9-1,625-103 887,-637 63 22,391-51-259,552-83 143,-1182 170-800,84-14 129,180-6-1,-285 24 21,-22 0 188,-130-3-444,-272 31 0,-10 39 116,-169 23 2,-6-40-42,-811-46 0,538-7 4,684 3-48,317 14-464,430-31 413,3-47-55,-61 5 93,-164 33-40,-1 13 0,360 34 0,-583-12-374,335 22-3139,-179-26-331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6:09.050"/>
    </inkml:context>
    <inkml:brush xml:id="br0">
      <inkml:brushProperty name="width" value="0.025" units="cm"/>
      <inkml:brushProperty name="height" value="0.025" units="cm"/>
    </inkml:brush>
  </inkml:definitions>
  <inkml:trace contextRef="#ctx0" brushRef="#br0">4518 3824 1441,'236'-80'2055,"241"-119"-1,-371 146-2024,-2-4 0,-3-5 1,-3-4-1,131-115 0,-179 135-9,-2-2-1,-3-2 0,-1-2 1,-3-1-1,38-67 0,-56 78 62,-1-1-1,-2-1 1,-2-1-1,-2 0 1,-2-1-1,-2-1 1,12-93-1,-19 78 229,-4-102 0,-4 130-179,-1 1 0,-1-1 1,-2 1-1,-19-53 0,5 33-29,-2 2 0,-2 0-1,-3 2 1,-2 1 0,-2 1-1,-47-54 1,25 42-37,-2 2 0,-4 3 0,-119-85 0,68 67-26,-192-93 0,-125-17 128,-308-64-90,-14 42-63,-212 25 32,-14 88-22,381 80-225,498 17-264,1 5 0,0 4 1,2 4-1,-106 34 0,76-8-1228,-6 5-976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16.415"/>
    </inkml:context>
    <inkml:brush xml:id="br0">
      <inkml:brushProperty name="width" value="0.025" units="cm"/>
      <inkml:brushProperty name="height" value="0.025" units="cm"/>
    </inkml:brush>
  </inkml:definitions>
  <inkml:trace contextRef="#ctx0" brushRef="#br0">6684 1216 5926,'-215'-115'2381,"-823"-414"1950,795 421-4518,-5 11-1,-359-90 0,-175 40 78,591 126 255,0 9 1,-222 14-1,276 10-155,0 6 1,1 5-1,-137 44 0,110-16-11,2 7 1,-162 84-1,227-93 21,2 4 0,3 5 0,2 3 1,3 4-1,-120 117 0,147-120-1,2 2 0,3 2 0,3 3 1,3 2-1,4 2 0,2 1 0,-47 121 0,37-48-376,-64 304 0,20 164-113,67-382 487,3 447 0,30-579 45,5 0 0,4-1 0,5 0 1,4-1-1,4-2 0,5 0 0,43 94 0,-21-87 22,4-3 1,4-2-1,4-3 0,5-3 0,3-3 0,133 125 0,-86-107-63,4-5 0,4-6 0,4-6 0,172 89 0,-176-116 5,2-5-1,2-6 1,3-6 0,268 55-1,-238-74 242,1-8 0,1-8 1,312-15-1,-270-18 60,-1-8 0,-2-10 1,-2-8-1,-1-9 0,-4-9 1,-2-9-1,258-136 0,-292 120-269,-4-7-1,-4-7 1,-5-6-1,169-162 0,-196 152-29,-6-5-1,-5-5 1,-6-4-1,157-263 1,-203 284 32,-5-1 1,-5-3-1,-5-2 1,-5-2 0,-6-1-1,-5-2 1,-6-1-1,-5-1 1,2-140-1,-13 17 1373,-40-400 0,17 519-1197,-6 1 1,-6 1-1,-5 1 1,-93-225-1,99 291-221,-4 2-1,-1 1 1,-3 2 0,-3 1-1,-2 1 1,-2 3 0,-3 1-1,-1 3 1,-3 1 0,-2 3-1,-1 2 1,-2 2 0,-2 3-1,-1 2 1,-2 3 0,-78-30-1,37 26-413,-1 5 1,-1 4-1,-1 4 0,-166-12 0,83 24-1438,-323 25 0,-126 73-3556,323-32-689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20.321"/>
    </inkml:context>
    <inkml:brush xml:id="br0">
      <inkml:brushProperty name="width" value="0.025" units="cm"/>
      <inkml:brushProperty name="height" value="0.025" units="cm"/>
    </inkml:brush>
  </inkml:definitions>
  <inkml:trace contextRef="#ctx0" brushRef="#br0">92 115 4965,'-9'0'699,"-2"1"-276,-32 2 515,14-7 3515,67-2-3642,25 9-732,99 17 0,38 4-221,532-49 1170,-453 6-780,341-18 489,927-32 314,-994 66-907,1516 0 1186,-1142 70-734,-891-63-578,-16 1 383,-45-7-2852,8-6-1809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33.137"/>
    </inkml:context>
    <inkml:brush xml:id="br0">
      <inkml:brushProperty name="width" value="0.025" units="cm"/>
      <inkml:brushProperty name="height" value="0.025" units="cm"/>
    </inkml:brush>
  </inkml:definitions>
  <inkml:trace contextRef="#ctx0" brushRef="#br0">4288 356 4356,'0'0'2760,"6"-8"-2525,16-30 91,-21 36-271,0 0 0,-1 0 1,1 0-1,-1 0 0,0-1 0,1 1 1,-1 0-1,0 0 0,0 0 1,0-1-1,-1 1 0,1 0 1,-1 0-1,1 0 0,-1-1 1,0 1-1,1 0 0,-1 0 1,0 0-1,0 0 0,-1 0 1,1 1-1,0-1 0,-1 0 0,1 0 1,-3-1-1,-4-5 222,-1 0 0,0 1 1,-15-11-1,18 14-173,-13-7 104,0 0 0,0 1 0,-1 2 1,0-1-1,-1 2 0,-31-7 0,-136-15 896,103 18-328,-418-35 312,240 27-1093,-425-13 50,-3 33-26,265 1-29,301 0 1,0 5 1,-151 28-1,214-23 5,1 2-1,1 3 0,0 3 0,1 3 1,2 1-1,-75 45 0,113-57-16,0 1 1,0 0-1,1 2 0,1 0 1,1 1-1,-21 25 0,28-29 12,1 0 0,1 0 0,0 0-1,1 1 1,0 0 0,1 1-1,0-1 1,1 1 0,1 0-1,0 0 1,-1 19 0,2-14 2,2 0 0,0 0 0,1-1 1,1 1-1,1 0 0,1-1 0,0 0 0,1 0 1,1 0-1,9 18 0,-4-15-7,0-1 0,1 0 0,2-1 0,0 0 0,1-1 0,0-1 0,32 27 0,-5-11 16,0-3-1,2-1 1,1-2 0,1-2-1,2-3 1,58 21 0,13-4 149,178 34 1,-44-29 32,315 15 1,260-42-159,-576-27 2,-1-12-1,0-10 1,-2-11 0,305-94 0,-215 22-52,-291 94 70,-1-1 1,-2-2-1,0-2 1,75-60-1,-106 75 64,-2-1 1,0 0-1,0-1 0,-1 0 0,0 0 1,-1-2-1,-1 1 0,-1-1 1,11-24-1,-16 32-25,-1-1 1,1 1-1,-1-1 0,-1 0 0,0 0 1,0 0-1,0 0 0,-1 0 0,0 0 1,-1 1-1,1-1 0,-2 0 0,1 0 1,-1 0-1,0 1 0,-1-1 1,0 1-1,0-1 0,0 1 0,-1 0 1,0 0-1,-7-8 0,-4-2-30,-1 0 1,-1 0-1,0 2 0,-1 0 0,-1 1 0,-1 1 1,1 1-1,-36-16 0,-2 3-12,-120-35-1,65 33-37,0 4 1,-203-13-1,-234 25-1814,227 9-2361,186-4 428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57.593"/>
    </inkml:context>
    <inkml:brush xml:id="br0">
      <inkml:brushProperty name="width" value="0.025" units="cm"/>
      <inkml:brushProperty name="height" value="0.025" units="cm"/>
    </inkml:brush>
  </inkml:definitions>
  <inkml:trace contextRef="#ctx0" brushRef="#br0">2029 1 4228,'-300'134'8194,"-388"210"-7777,608-300-286,2 4 0,2 2 0,2 4 0,3 3 0,3 4 0,2 2 0,3 3 1,-107 144-1,121-138-43,3 2 1,-55 118-1,82-148 124,2 1 1,2 0-1,2 2 0,2-1 0,2 1 0,-3 56 1,10-63-190,1 0 1,3 0 0,1 0-1,1 0 1,3 0-1,1-1 1,2 0 0,1-1-1,3 0 1,1-1 0,1 0-1,2-1 1,39 57 0,-8-24-39,3-3 1,3-2 0,121 111 0,-90-104-13,4-3-1,140 80 1,-28-42-9,4-9 1,302 97-1,413 113-638,673 243-841,-1010-335 2339,17-51 600,-481-142-1092,1-5 0,1-5 0,126-5 0,-158-11-225,1-3 0,-2-5 0,0-3 0,167-52 0,-149 29-160,-2-5 0,-1-4 0,-3-4 0,-1-5 0,-4-5 0,-2-3 1,-3-5-1,-3-3 0,-4-4 0,83-96 0,-126 123-26,-2-2 1,-3-2-1,-2-1 1,-2-1-1,-3-2 1,-2-1-1,26-84 1,-40 98 85,-3 1 0,-1-1 0,-2-1 0,-2 1 0,-1-1 0,-3 0 0,-2 0 0,-2 0 0,-2 0 0,-1 0-1,-17-54 1,5 40 17,-4 0-1,-2 1 1,-2 1-1,-3 2 0,-2 0 1,-51-65-1,29 53-5,-3 3-1,-3 2 0,-2 3 0,-74-55 1,24 32-54,-220-123 1,-137-19-273,-1035-332 266,369 255 301,847 249-34,-3 13 0,-295-2 0,303 39-92,-391 47 1,503-20-733,1 6-1,2 8 1,-253 94 0,217-48-1430,4 8-1425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45.154"/>
    </inkml:context>
    <inkml:brush xml:id="br0">
      <inkml:brushProperty name="width" value="0.025" units="cm"/>
      <inkml:brushProperty name="height" value="0.025" units="cm"/>
    </inkml:brush>
  </inkml:definitions>
  <inkml:trace contextRef="#ctx0" brushRef="#br0">0 470 13389,'0'0'640,"59"-41"129,-5 13-32,8-3-257,13-6-256,4-1-96,1-2-63,-1 1-33,-8 1 0,-6 4 0,-10 3 0,-9 5 0,-8 2-897,-13 2-2114,-6 3-672,-15-3-3492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45.536"/>
    </inkml:context>
    <inkml:brush xml:id="br0">
      <inkml:brushProperty name="width" value="0.025" units="cm"/>
      <inkml:brushProperty name="height" value="0.025" units="cm"/>
    </inkml:brush>
  </inkml:definitions>
  <inkml:trace contextRef="#ctx0" brushRef="#br0">727 1 6758,'-55'5'1611,"1"3"-1,0 2 1,1 2-1,0 2 0,-55 24 1,100-34-1501,0 0 0,0 0 1,1 0-1,-1 1 0,1 0 0,0 1 1,1 0-1,-1 0 0,1 0 0,0 1 1,-5 7-1,-1 6-92,0 0 0,-15 39 1,3-8 82,-6 4-73,-44 60 0,26-42-15,42-64-4,1-1-1,0 1 1,1 1 0,-5 13 0,8-21 10,0 0 1,1 0 0,-1 0-1,1 0 1,-1 1-1,1-1 1,0 0 0,0 0-1,0 0 1,0 1-1,0-1 1,0 0 0,1 0-1,-1 0 1,1 0-1,-1 0 1,1 0 0,0 0-1,0 0 1,0 0-1,0 0 1,0 0 0,1 0-1,-1 0 1,0-1-1,1 1 1,1 1 0,5 1 14,-1 0 1,1 0 0,-1-1-1,1-1 1,0 1 0,0-1-1,1 0 1,-1-1 0,0 0-1,0 0 1,10-1 0,100-5 208,-115 4-235,43-5-263,-1-1-1,0-3 1,47-16 0,55-31-3673,-52 13-1992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46.133"/>
    </inkml:context>
    <inkml:brush xml:id="br0">
      <inkml:brushProperty name="width" value="0.025" units="cm"/>
      <inkml:brushProperty name="height" value="0.025" units="cm"/>
    </inkml:brush>
  </inkml:definitions>
  <inkml:trace contextRef="#ctx0" brushRef="#br0">163 0 10250,'0'0'7164,"-2"11"-6657,-6 49 399,3 1-1,4 103 1,3-135-697,1 0 0,2 0-1,1-1 1,0 1 0,3-2 0,0 1 0,2-1-1,16 31 1,-54-85 190,-44-32 0,25 22-513,-35-31-180,128 75-304,-23-3 341,-1 0 0,0-2-1,1-1 1,0-1 0,24-2 0,-28-1-2064,0 0 0,0-1 1,26-9-1,1-5-7048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47.058"/>
    </inkml:context>
    <inkml:brush xml:id="br0">
      <inkml:brushProperty name="width" value="0.025" units="cm"/>
      <inkml:brushProperty name="height" value="0.025" units="cm"/>
    </inkml:brush>
  </inkml:definitions>
  <inkml:trace contextRef="#ctx0" brushRef="#br0">139 423 11339,'0'0'6102,"-9"-3"-5008,9 3-1090,-5-3 116,0 1 0,1 0 1,-2 0-1,1 1 0,0 0 0,0-1 0,-8 1 0,11 1-89,-1 0-1,0 1 0,1-1 1,-1 1-1,1-1 0,-1 1 1,1 0-1,-1 0 1,1 0-1,0 0 0,-1 1 1,1-1-1,0 1 0,0-1 1,0 1-1,0 0 1,0 0-1,1 0 0,-1 0 1,0 0-1,-1 3 0,-1 1 115,0 0 0,0 1 0,1-1-1,0 1 1,0 0 0,1-1 0,0 1-1,0 1 1,0-1 0,0 14 0,2-19-123,0 0 0,0 1 0,0-1 0,0 0 0,0 0 0,1 1 0,-1-1 0,1 0 0,0 0 0,0 1 0,-1-1 0,1 0 0,1 0 0,-1 0 0,0 0 0,0 0 0,1-1 0,-1 1 0,1 0 0,0-1 0,-1 1 0,1-1 0,0 1 0,0-1 0,0 0 0,0 0 0,0 0 0,0 0 0,0 0 0,0 0 0,0 0 0,1-1 0,-1 1 0,0-1 0,0 0 0,1 0 0,2 0 0,2 1 55,0-1 0,0 0 0,0 0 0,0-1 0,0 0 0,0 0 0,0-1 0,0 0 0,-1 0-1,1 0 1,-1-1 0,1 0 0,-1-1 0,0 1 0,0-1 0,0 0 0,-1-1 0,0 1 0,1-1-1,-2 0 1,7-7 0,-5 3 76,0-1-1,0 1 1,-1-1-1,0 0 1,-1 0 0,0-1-1,-1 1 1,0-1-1,-1 0 1,0 0-1,0 0 1,-1 0-1,-1-11 1,0-8 2,-2 0 0,-10-48-1,14 80-180,-1 1 0,0-1-1,1 0 1,-1 0-1,1 0 1,0 0 0,0-1-1,0 1 1,0 0-1,0-1 1,0 1 0,0-1-1,0 0 1,1 1-1,-1-1 1,0 0 0,1-1-1,-1 1 1,1 0-1,-1-1 1,1 1 0,-1-1-1,5 0 1,-6 1 39,1-1 0,-1 1 0,1-1 1,0 0-1,-1 0 0,1 0 0,-1 0 0,1 0 0,0 0 1,-1 0-1,1-1 0,-1 1 0,1-1 0,0 1 0,-1-1 1,0 1-1,1-1 0,-1 0 0,1 0 0,-1 0 0,0 1 1,1-1-1,-1-1 0,0 1 0,0 0 0,0 0 0,0 0 1,0-1-1,0 1 0,0 0 0,0-1 0,-1 1 1,1-1-1,0 1 0,-1-1 0,1 1 0,-1-1 0,0 1 1,1-3-1,-1 3-7,-1-1 1,1 1-1,0 0 0,-1 0 1,1 0-1,-1 1 1,1-1-1,-1 0 1,0 0-1,1 0 0,-1 0 1,0 0-1,1 1 1,-1-1-1,0 0 1,0 1-1,0-1 0,0 0 1,0 1-1,0-1 1,0 1-1,0 0 1,0-1-1,0 1 0,0 0 1,0-1-1,0 1 1,0 0-1,0 0 1,-2 0-1,-14-7-264,23-23-9372,14 2 963,-2-5 6414,-1-10 5456,-15 34-1136,1 0 1,-1 0-1,-1-1 1,1-16 0,-2 25-1038,-2 8-867,0 0 0,1 0 0,0 0-1,0 1 1,0-1 0,1 0 0,1 10 0,-2 13 434,-3 14 541,3 1 0,5 71-1,-2-100-1067,0-1 0,1 0 1,0 0-1,2 0 0,0 0 0,0-1 0,1 1 0,1-1 1,1-1-1,0 0 0,12 17 0,-19-28-67,1 0-1,-1-1 1,1 1 0,0 0-1,0 0 1,-1-1-1,1 1 1,0-1 0,0 1-1,1-1 1,-1 0 0,0 0-1,0 0 1,1 0-1,-1 0 1,0-1 0,1 1-1,-1-1 1,0 1 0,1-1-1,4 0 1,-5-1-118,0 1 0,0-1 0,0 0 0,1 0 0,-1 0 0,-1-1 0,1 1 0,0 0 0,0-1 0,0 1 0,-1-1 0,1 1 0,-1-1 0,1 0 0,-1 0 1,0 0-1,1 0 0,-1 0 0,0 0 0,0 0 0,-1 0 0,1 0 0,0-3 0,9-24-2105,21-70-11063,-24 71 6797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47.812"/>
    </inkml:context>
    <inkml:brush xml:id="br0">
      <inkml:brushProperty name="width" value="0.025" units="cm"/>
      <inkml:brushProperty name="height" value="0.025" units="cm"/>
    </inkml:brush>
  </inkml:definitions>
  <inkml:trace contextRef="#ctx0" brushRef="#br0">3 263 3011,'0'0'16853,"0"9"-16346,-1 6-305,0 0 4,0 0-1,2-1 1,2 26 0,-3-39-201,1-1-1,-1 1 1,0 0-1,1 0 1,-1 0-1,1-1 1,0 1-1,-1 0 1,1-1-1,-1 1 1,1 0-1,0-1 1,0 1-1,-1-1 1,1 1-1,0-1 1,0 1-1,0-1 1,-1 0-1,1 1 1,0-1-1,0 0 1,0 0-1,0 0 1,0 0-1,0 1 1,0-1-1,0 0 1,-1 0-1,1-1 1,0 1-1,0 0 1,0 0-1,0 0 1,0-1-1,0 1 1,-1 0-1,1-1 1,0 1-1,1-2 1,32-17 205,-18 3-421,-14 13 168,0 0 0,0 0 0,0 1 1,0-1-1,1 1 0,0 0 0,-1-1 0,1 1 0,0 0 1,0 1-1,0-1 0,0 0 0,0 1 0,0 0 0,7-2 0,-9 3 29,0 1 0,0 0 0,0-1 0,0 1 0,0 0 0,0 0 0,0-1 0,-1 1 0,1 0 0,0 0 0,0 0 0,-1 0 0,1 0 0,0 0 0,-1 0 0,1 0 0,-1 0 0,0 1-1,1-1 1,-1 0 0,0 0 0,0 0 0,0 1 0,1 0 0,5 41-23,-5-31 36,8 42 108,-4 0-1,-1 1 1,-6 87 0,1-139-90,0 0-1,0 0 1,0 0 0,-1 0 0,1 0 0,-1 0-1,1 0 1,-1 0 0,0 0 0,0-1-1,0 1 1,-1-1 0,-4 5 0,7-7-17,-1 1 0,1-1 0,-1 1 0,0-1 0,1 1 0,-1-1 0,0 1 1,1-1-1,-1 0 0,0 1 0,0-1 0,1 0 0,-1 0 0,0 1 0,0-1 0,1 0 0,-1 0 0,0 0 1,0 0-1,0 0 0,1 0 0,-1 0 0,0 0 0,0 0 0,0-1 0,1 1 0,-1 0 0,0 0 0,0-1 1,1 1-1,-1-1 0,0 1 0,1 0 0,-1-1 0,0 1 0,1-1 0,-1 1 0,1-1 0,-1 0 0,1 1 0,-1-1 1,1 0-1,-1 1 0,1-1 0,0 0 0,-1 1 0,1-1 0,0 0 0,0 0 0,-1 0 0,1 1 0,0-1 1,0 0-1,0 0 0,0 0 0,0 1 0,0-1 0,0-1 0,-1-9-17,0 1 0,0-1 0,1 0 0,1 0-1,0 0 1,0 1 0,1-1 0,4-14 0,6-11 34,18-37 1,4-13-22,-15 23 38,13-76-1,-27 109 63,-1-1 1,-1 0 0,-2-1-1,-5-51 1,0 76 76,-3 17-165,-2 17-34,4-7 27,2 0 1,1 1 0,0-1-1,1 1 1,2-1-1,0 1 1,1 0-1,1-1 1,0 0 0,12 33-1,-12-43 40,2 0 0,-1 0 0,1-1 0,0 1 0,1-1 0,0 0 0,0-1 0,1 0 0,14 14 0,-15-17 46,0-1 0,1 1 0,-1-1 0,1-1 1,0 1-1,0-1 0,1 0 0,-1-1 1,0 1-1,1-1 0,0-1 0,-1 0 0,1 0 1,13 0-1,-19-1-51,1 0 1,-1 0-1,0 0 0,1 0 0,-1 0 1,0-1-1,1 1 0,-1-1 1,0 0-1,1 1 0,-1-1 1,0 0-1,0 0 0,3-2 1,-5 2-12,1 0 0,0-1 0,0 1 0,0 0 0,-1-1 0,1 1 0,-1-1-1,1 1 1,-1-1 0,0 1 0,1-1 0,-1 1 0,0-1 0,0 1 0,0-1 0,0 1 0,0-1 0,0 1 0,-1-1 0,1 1 0,0-1 0,-1 1 0,1-1 0,-2-2 0,-1-1-11,0 0 1,1 0-1,-2 0 0,1 0 1,-1 0-1,1 1 0,-1 0 1,-1 0-1,1 0 0,0 0 0,-1 0 1,-7-4-1,-69-36-5,66 36 20,-62-25 22,50 23 495,-46-24 0,100 29-242,15 2-666,116-12 442,-133 11-3051,-1-1 1,28-10 0,-22 2-6767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49.165"/>
    </inkml:context>
    <inkml:brush xml:id="br0">
      <inkml:brushProperty name="width" value="0.025" units="cm"/>
      <inkml:brushProperty name="height" value="0.025" units="cm"/>
    </inkml:brush>
  </inkml:definitions>
  <inkml:trace contextRef="#ctx0" brushRef="#br0">121 160 12684,'0'0'5691,"-8"-7"-4666,-26-20-443,33 26-569,0 1 1,0 0 0,0-1 0,0 1-1,0 0 1,0 0 0,0 0 0,-1-1 0,1 1-1,0 0 1,0 1 0,0-1 0,0 0-1,0 0 1,0 0 0,-1 1 0,1-1 0,0 1-1,0-1 1,0 1 0,0-1 0,0 1-1,0-1 1,0 1 0,1 0 0,-1 0 0,0-1-1,0 1 1,0 0 0,1 0 0,-2 2-1,-19 32 74,19-30-59,-2 3 32,0 1 1,1 0-1,0 0 1,1 0-1,0 0 1,0 0-1,1 1 1,0-1-1,1 0 1,0 1-1,2 11 1,-2-20-47,0 0 0,0 0 0,0 1 0,1-1 0,-1 0 0,1 0 0,-1 0 0,1 0 0,-1 0 0,1 0-1,-1 0 1,1 0 0,0 0 0,0-1 0,-1 1 0,1 0 0,0 0 0,0-1 0,0 1 0,0 0 0,0-1 0,0 1 0,0-1 0,0 1 0,0-1 0,0 1 0,0-1 0,0 0 0,0 0 0,1 1 0,-1-1 0,0 0 0,0 0 0,0 0 0,0 0 0,0-1 0,1 1 0,-1 0 0,0 0 0,0-1 0,0 1 0,2-1 0,2-1 107,1 0 1,0-1-1,-1 0 1,0 1 0,1-2-1,8-6 1,9-10 59,-1-2 0,-1 0 0,-1-1-1,-1-1 1,-1-1 0,-1-1 0,-2 0 0,21-45 0,-28 39 559,-11 30-378,-4 18-407,-2 13 33,-10 50-1,17-68 16,0-1-1,1 1 0,0 0 0,1 0 0,1 0 0,-1 0 0,2 0 1,2 12-1,-3-21-3,0 0-1,0 0 1,1 0 0,-1 0 0,0 0 0,1 0 0,0 0 0,-1-1-1,1 1 1,0-1 0,0 1 0,0-1 0,0 0 0,0 1 0,0-1 0,0 0-1,0-1 1,0 1 0,1 0 0,-1 0 0,0-1 0,0 0 0,1 1-1,-1-1 1,0 0 0,1 0 0,-1 0 0,1 0 0,-1-1 0,3 0 0,3 1 22,0-2 0,0 1 0,-1-1 0,1 0 0,0 0 0,-1-1 0,13-6 0,-5-3-11,0 0-1,-1-1 1,0-1 0,16-21-1,-33 55-59,0-8 27,1 0 1,0 1-1,1-1 0,0 13 0,1-23 22,0 0 0,0 0 0,0-1-1,0 1 1,1 0 0,-1 0-1,0 0 1,1-1 0,-1 1-1,1 0 1,0-1 0,0 1-1,0 0 1,0-1 0,0 1 0,0-1-1,0 1 1,0-1 0,0 0-1,1 1 1,-1-1 0,0 0-1,1 0 1,-1 0 0,1 0-1,0 0 1,-1 0 0,1-1 0,0 1-1,-1 0 1,1-1 0,0 1-1,3-1 1,3 1-71,0-1 0,-1 0 0,1 0 0,0-1 0,0 0 0,0-1-1,-1 0 1,1 0 0,10-4 0,2-4-217,0-1-1,19-12 1,-28 16 266,-11 7 34,0-1 0,1 1 1,-1 0-1,0 0 0,0 0 1,1-1-1,-1 1 0,0 0 1,0 0-1,0-1 0,1 1 1,-1 0-1,0 0 0,0-1 1,0 1-1,0 0 0,0-1 0,0 1 1,0 0-1,0-1 0,0 1 1,0 0-1,0 0 0,0-1 1,0 1-1,0 0 0,0-1 1,0 1-1,0 0 0,0-1 1,0 1-1,0 0 0,0-1 0,0 1 1,0 0-1,-1 0 0,1-1 1,0 1-1,0 0 0,0 0 1,-1-1-1,1 1 0,0 0 1,0 0-1,-1 0 0,1-1 1,0 1-1,0 0 0,-1 0 1,1 0-1,0 0 0,-1 0 0,1 0 1,0-1-1,-1 1 0,1 0 1,0 0-1,0 0 0,-1 0 1,1 0-1,0 0 0,-1 0 1,1 0-1,-1 1 0,-39-13 1076,-5-3 315,43 14-1365,1 0 0,0 1 0,0-1 0,0 0 0,0 0 0,0 1 0,0-1 0,0 0 0,0 0 0,0 0 0,0 0 0,0 0 0,1-1 0,-1 1 0,0 0 0,1 0 0,-1 0 0,1-1 0,-1 1 0,1 0 0,0 0 0,0-1 0,-1 1 0,1 0 0,0-1 0,0 1 0,1-3 0,-1 2-22,1 0 0,1-1 0,-1 1 0,0 0 0,1 0 0,-1 0 1,1 0-1,0 0 0,-1 0 0,1 0 0,0 1 0,0-1 0,3-1 1,7-5-95,0 2 0,0-1 1,0 2-1,17-6 0,78-20-4277,-46 14-1665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6:19.562"/>
    </inkml:context>
    <inkml:brush xml:id="br0">
      <inkml:brushProperty name="width" value="0.025" units="cm"/>
      <inkml:brushProperty name="height" value="0.025" units="cm"/>
    </inkml:brush>
  </inkml:definitions>
  <inkml:trace contextRef="#ctx0" brushRef="#br0">3169 451 1345,'-56'-11'77,"-547"-93"1346,549 100-1122,0 3-1,-1 2 1,1 2-1,-87 16 0,-212 68 255,210-48-161,-628 192 579,481-139-692,247-79-197,-215 76 631,226-75-675,1 1 1,0 1-1,1 2 0,1 1 1,-46 39-1,69-53-39,0 1 0,0 0 0,1 0 0,0 1 0,0 0 0,1 0 0,-1 0 1,2 0-1,-1 1 0,1-1 0,0 1 0,0 0 0,1 0 0,0 0 0,1 0 0,0 0 0,0 1 0,1-1 0,0 0 0,1 11 0,1-5-8,1 0-1,1 0 0,0 0 1,0-1-1,2 0 0,0 0 1,0 0-1,1-1 1,0 0-1,1 0 0,11 12 1,25 26 11,2-3 0,1-1 0,3-3 0,2-2 0,92 57-1,-71-56-24,2-4-1,1-2 0,2-4 0,83 22 0,-70-31-20,1-5 0,1-3 1,118 4-1,283-22 76,107-51 44,-5-36 25,-569 86-97,1704-365 106,-1329 245 19,-352 104-109,0-2 0,-1-2-1,-2-3 1,0-1 0,69-57-1,-105 75-3,-1 0-1,0 0 0,0-1 0,-1 0 0,-1-1 1,0 0-1,0 0 0,-1-1 0,-1 1 0,0-2 1,-1 1-1,5-18 0,-8 22-6,0-1 1,-1 0-1,0 0 0,0 0 0,-1 0 1,-1 0-1,0 0 0,0 0 0,0 1 1,-2-1-1,1 0 0,-1 1 1,0-1-1,-1 1 0,0 0 0,-1 0 1,0 1-1,-9-13 0,-5-2 20,-2 0-1,0 2 1,-1 1-1,-1 0 0,0 2 1,-50-29-1,-170-73 932,-271-67-48,-14 39-750,353 104-159,-2 9 0,-205-15 0,257 42 2,0 6 0,0 5 0,-243 39 0,199-7 33,3 7-1,1 8 1,-268 120 0,60 26-3077,231-111 58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49.500"/>
    </inkml:context>
    <inkml:brush xml:id="br0">
      <inkml:brushProperty name="width" value="0.025" units="cm"/>
      <inkml:brushProperty name="height" value="0.025" units="cm"/>
    </inkml:brush>
  </inkml:definitions>
  <inkml:trace contextRef="#ctx0" brushRef="#br0">0 0 15022,'0'0'-224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49.830"/>
    </inkml:context>
    <inkml:brush xml:id="br0">
      <inkml:brushProperty name="width" value="0.025" units="cm"/>
      <inkml:brushProperty name="height" value="0.025" units="cm"/>
    </inkml:brush>
  </inkml:definitions>
  <inkml:trace contextRef="#ctx0" brushRef="#br0">133 1 15214,'0'0'4490,"1"8"-4373,3 16 52,1-1 1,1 0-1,1 0 0,1-1 0,1 1 0,21 34 0,88 125-1619,-102-155-229,-13-12-656,-3-14 2125,0-1-1,0 1 1,0-1-1,0 1 1,0-1 0,-1 1-1,1-1 1,0 1-1,0-1 1,-1 0-1,1 1 1,0-1 0,0 1-1,-1-1 1,1 0-1,0 1 1,-1-1 0,1 0-1,0 1 1,-1-1-1,1 0 1,-1 0 0,1 1-1,-1-1 1,1 0-1,-1 0 1,-18 3-4269</inkml:trace>
  <inkml:trace contextRef="#ctx0" brushRef="#br0" timeOffset="1">1 351 6406,'0'0'8872,"78"-22"-7622,-30 12-450,6-5 1,0-2-32,-1 0-32,-8-2-289,-8 1-384,-15 3-64,-10 1-865,-12-1-960,-3 2-2500,-28-4-3522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0.219"/>
    </inkml:context>
    <inkml:brush xml:id="br0">
      <inkml:brushProperty name="width" value="0.025" units="cm"/>
      <inkml:brushProperty name="height" value="0.025" units="cm"/>
    </inkml:brush>
  </inkml:definitions>
  <inkml:trace contextRef="#ctx0" brushRef="#br0">1 87 11082,'0'0'5318,"70"-27"-3813,-29 9-448,3 2-737,5 3-288,-10 5-1825,-3 4-4293,-8 4-5349</inkml:trace>
  <inkml:trace contextRef="#ctx0" brushRef="#br0" timeOffset="1">465 183 6694,'0'0'2979,"2"11"-683,-1-3-1868,0-1-21,0 0 0,0 0-1,1 0 1,0 0 0,4 10 0,-5-15-349,0 0-1,0 0 1,0 0 0,1 0 0,-1 0-1,1 0 1,-1 0 0,1 0 0,0-1-1,-1 1 1,1-1 0,0 1 0,0-1 0,0 0-1,0 0 1,1 0 0,-1 0 0,0 0-1,0 0 1,0-1 0,1 1 0,-1-1 0,1 1-1,2-1 1,8 0 120,-1-1 1,0 0-1,0-1 1,14-4-1,-13 3-169,1 0 0,-1 1 1,18-1-1,-29 4 1,-1 0 0,1 0 1,-1 0-1,1 0 0,-1 0 0,0 0 1,1 0-1,-1 0 0,0 0 0,0 1 1,0-1-1,0 1 0,0-1 0,0 1 1,-1-1-1,1 1 0,0-1 0,-1 1 0,1-1 1,0 4-1,14 23 293,-15-28-341,1 1 1,0-1-1,-1 0 1,1 1-1,-1-1 1,1 0-1,0 1 1,-1-1-1,1 0 1,0 0-1,0 1 1,-1-1-1,1 0 1,0 0-1,-1 0 1,1 0-1,0 0 1,0 0-1,-1 0 0,1 0 1,0 0-1,-1-1 1,1 1-1,0 0 1,-1 0-1,1-1 1,0 1-1,-1 0 1,1-1-1,0 1 1,-1 0-1,1-1 1,-1 1-1,1-1 1,-1 1-1,1-1 1,0-1-1,15-19-3191,1-8-1037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0.783"/>
    </inkml:context>
    <inkml:brush xml:id="br0">
      <inkml:brushProperty name="width" value="0.025" units="cm"/>
      <inkml:brushProperty name="height" value="0.025" units="cm"/>
    </inkml:brush>
  </inkml:definitions>
  <inkml:trace contextRef="#ctx0" brushRef="#br0">1 1 11307,'0'0'2135,"0"11"-149,0 2-1634,-1 13 345,1 0 0,2 1 0,0-1 0,2 0 0,1-1 0,8 29 1,1-26-580,1 0-1,1 0 1,33 41 0,-35-48-232,-102-134 109,108 116 69,0-1 0,0-1 0,33-2 0,-41-1-8,-1-1 1,1 0-1,-1-1 0,1 0 0,-1-1 1,-1 0-1,1 0 0,-1-2 0,0 1 0,0-1 1,0-1-1,-1 1 0,0-1 0,12-16 1,-34 77 765,10-41-730,-1 1 1,2 0-1,0 0 1,0 0-1,1 0 1,1 0-1,0 1 1,3 17-1,-2-29-92,0 0-1,-1-1 0,1 1 0,0 0 0,0 0 0,0-1 1,0 1-1,0-1 0,1 1 0,-1-1 0,0 1 0,1-1 1,-1 0-1,1 0 0,-1 0 0,1 1 0,-1-2 0,1 1 0,0 0 1,0 0-1,0 0 0,-1-1 0,1 1 0,0-1 0,0 0 1,0 1-1,0-1 0,0 0 0,0 0 0,0 0 0,0 0 1,0 0-1,2-1 0,0 0 8,0 1-1,-1-1 1,1 0 0,0 0 0,0 0 0,0-1-1,0 0 1,-1 1 0,1-1 0,-1 0 0,0-1-1,1 1 1,-1 0 0,0-1 0,3-3 0,-2 0 145,0-1 1,-1 0 0,0 1 0,0-1 0,0 0 0,-1-1 0,0 1 0,0 0 0,-1-1-1,1 1 1,-2-1 0,1 1 0,-1-1 0,-1 1 0,1-1 0,-1 1 0,0-1 0,-1 1 0,0-1-1,0 1 1,-1 0 0,1 0 0,-2 0 0,-6-11 0,11 18-166,-1-1 1,0 1 0,0-1-1,0 1 1,0 0-1,1-1 1,-1 1-1,0-1 1,0 1-1,1 0 1,-1-1 0,0 1-1,1 0 1,-1-1-1,1 1 1,-1 0-1,0 0 1,1-1 0,-1 1-1,1 0 1,-1 0-1,0 0 1,1-1-1,-1 1 1,1 0 0,-1 0-1,1 0 1,-1 0-1,1 0 1,-1 0-1,1 0 1,-1 0-1,1 0 1,0 0 0,28-4-192,-21 3-81,64-17-5816,-30 1-2179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1.392"/>
    </inkml:context>
    <inkml:brush xml:id="br0">
      <inkml:brushProperty name="width" value="0.025" units="cm"/>
      <inkml:brushProperty name="height" value="0.025" units="cm"/>
    </inkml:brush>
  </inkml:definitions>
  <inkml:trace contextRef="#ctx0" brushRef="#br0">0 1 12908,'0'0'2226,"4"11"-726,6 27-481,-4-13-423,0-1-1,2 0 0,1 0 0,15 27 0,-22-46-534,0 0-1,1-1 1,0 0 0,0 1-1,0-1 1,1 0 0,-1 0-1,1-1 1,0 1-1,0-1 1,0 0 0,1 0-1,-1 0 1,1-1 0,0 1-1,-1-1 1,1 0 0,0 0-1,0-1 1,0 0 0,1 0-1,-1 0 1,0 0-1,0-1 1,1 0 0,8 0-1,52-20 356,-3-1-302,-59 20-124,1 1-1,-1-1 1,0 1 0,1-1-1,-1 1 1,0 0 0,1 1-1,-1-1 1,0 1 0,0 0-1,1 0 1,3 2-1,-6-2 21,0 1 1,1 0-1,-1 0 0,0 0 0,0 0 0,-1 0 0,1 0 0,0 0 0,-1 1 0,1-1 0,-1 1 0,0-1 0,1 1 0,-1 0 0,-1-1 0,1 1 0,0 0 0,-1 0 0,1 0 0,-1-1 0,0 1 0,0 0 0,0 0 0,0 0 0,0 0 1,-2 5-1,1-1 131,0 0 0,0 0 0,-1 0 0,0 0 0,0 0 0,-1-1 0,0 1 0,0-1 0,-7 11 0,5-11 50,0 0 1,-1 0-1,0 0 1,0-1-1,0 1 1,-1-1-1,1-1 1,-1 1-1,0-1 1,-1-1-1,1 1 0,-1-1 1,1-1-1,-1 1 1,0-1-1,0 0 1,0-1-1,0 0 1,0-1-1,-1 1 1,-9-2-1,16 1-279,0-1 0,0 0-1,-1 1 1,1-1 0,0 0 0,1 0 0,-1 0-1,0 0 1,0 0 0,0 0 0,1-1-1,-1 1 1,0-1 0,1 1 0,-1-1 0,1 0-1,0 1 1,0-1 0,-1 0 0,1 0 0,1 0-1,-1 0 1,0 0 0,0 0 0,1 0 0,-1 0-1,1 0 1,-1 0 0,1-1 0,0 1 0,0 0-1,0 0 1,0 0 0,1-3 0,-1 1-381,1 1 0,-1-1 0,1 0 0,0 1 0,0-1 0,0 1 0,1 0 1,-1-1-1,1 1 0,0 0 0,0 0 0,0 0 0,0 0 0,1 0 0,-1 0 0,1 0 1,0 1-1,0 0 0,3-3 0,30-10-3716,7 2-321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1.784"/>
    </inkml:context>
    <inkml:brush xml:id="br0">
      <inkml:brushProperty name="width" value="0.025" units="cm"/>
      <inkml:brushProperty name="height" value="0.025" units="cm"/>
    </inkml:brush>
  </inkml:definitions>
  <inkml:trace contextRef="#ctx0" brushRef="#br0">0 131 12396,'0'0'12598,"10"-1"-12507,12-6-45,0-1 1,-1-1-1,0 0 1,-1-2-1,21-14 0,-26 17-41,-3 1-79,3-3-646,1 2-1,27-11 0,-39 17 553,0 1-1,0-1 1,1 1-1,-1 0 0,1 1 1,-1-1-1,1 1 1,-1 0-1,1 0 1,0 0-1,-1 1 1,1 0-1,-1 0 0,0 0 1,8 3-1,13 0-7758,-11-4 800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2.128"/>
    </inkml:context>
    <inkml:brush xml:id="br0">
      <inkml:brushProperty name="width" value="0.025" units="cm"/>
      <inkml:brushProperty name="height" value="0.025" units="cm"/>
    </inkml:brush>
  </inkml:definitions>
  <inkml:trace contextRef="#ctx0" brushRef="#br0">34 1 12107,'0'0'1106,"-4"12"191,-4 17-533,1 1 1,1 0 0,-3 60 0,14 11 387,-4-91-990,1 1-1,0-1 1,1 0 0,0 0-1,0 0 1,1-1-1,8 16 1,-11-24-102,-1 0 0,1 0 0,0 1 1,-1-1-1,1 0 0,0 0 0,0 0 1,0 0-1,0 0 0,0 0 0,0-1 1,0 1-1,0 0 0,0 0 1,0-1-1,0 1 0,1-1 0,-1 1 1,0-1-1,0 1 0,1-1 0,-1 0 1,0 1-1,1-1 0,-1 0 0,0 0 1,1 0-1,-1 0 0,0 0 0,1 0 1,-1-1-1,0 1 0,1 0 1,-1-1-1,0 1 0,0-1 0,1 1 1,-1-1-1,0 0 0,0 1 0,0-1 1,0 0-1,0 0 0,0 0 0,0 0 1,0 0-1,0 0 0,1-2 0,5-6 370,1 0 0,-2 0 0,1-1 0,5-12 0,-11 20-440,19-36 534,-2-1 1,-2-1-1,-2 0 0,-2-1 0,8-45 0,-17 75-919,-4 17-1449,-2 18-3605,-4-8-636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2.501"/>
    </inkml:context>
    <inkml:brush xml:id="br0">
      <inkml:brushProperty name="width" value="0.025" units="cm"/>
      <inkml:brushProperty name="height" value="0.025" units="cm"/>
    </inkml:brush>
  </inkml:definitions>
  <inkml:trace contextRef="#ctx0" brushRef="#br0">0 6 8360,'0'0'7111,"6"53"-4453,8-41-1729,0-4-449,6-2-223,5-6-161,4 0-256,-1-2-417,-1-14-1345,-4-2-1441,-1-7-513,-10 2-3619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2.846"/>
    </inkml:context>
    <inkml:brush xml:id="br0">
      <inkml:brushProperty name="width" value="0.025" units="cm"/>
      <inkml:brushProperty name="height" value="0.025" units="cm"/>
    </inkml:brush>
  </inkml:definitions>
  <inkml:trace contextRef="#ctx0" brushRef="#br0">26 1 9801,'0'0'9262,"-5"9"-8797,-12 28-193,16-37-264,1 0 0,0 1 0,-1-1 0,1 1 0,0-1 0,0 0-1,-1 1 1,1-1 0,0 1 0,0-1 0,0 1 0,0-1 0,0 1 0,0-1 0,-1 1 0,1-1 0,0 1-1,0-1 1,1 0 0,-1 1 0,0-1 0,0 1 0,0-1 0,0 1 0,0-1 0,0 1 0,1-1-1,-1 1 1,0-1 0,0 0 0,1 1 0,-1-1 0,0 0 0,0 1 0,1-1 0,-1 1 0,1-1 0,-1 0-1,0 0 1,1 1 0,-1-1 0,1 0 0,-1 0 0,0 0 0,1 1 0,-1-1 0,1 0 0,-1 0 0,1 0-1,-1 0 1,1 0 0,-1 0 0,1 0 0,-1 0 0,1 0 0,-1 0 0,1 0 0,0 0 50,1 0 0,-1 0 0,0-1 1,0 1-1,0 0 0,1-1 0,-1 1 1,0 0-1,0-1 0,0 0 0,0 1 1,0-1-1,0 0 0,0 1 0,0-1 0,0 0 1,0 0-1,0 0 0,0 0 0,1-2 1,-1-1 41,-1 0 0,1 0 1,-1 0-1,0 0 0,0 0 0,0 0 1,-2-7-1,-2 1-142,-1 25-168,3-10 239,2 0 1,-1 1 0,0-1-1,1 0 1,0 0 0,1 0-1,-1 0 1,2 7 0,-1-10-14,-1-1-1,1 1 1,0-1 0,0 0 0,0 1 0,0-1-1,0 0 1,0 0 0,0 1 0,0-1 0,0 0 0,1 0-1,-1 0 1,0-1 0,1 1 0,-1 0 0,1 0-1,-1-1 1,1 1 0,-1-1 0,1 1 0,-1-1 0,1 0-1,0 1 1,-1-1 0,1 0 0,-1 0 0,4-1 0,6 1 65,0-2 0,-1 1 1,1-1-1,-1-1 0,1 0 1,-1-1-1,0 0 0,0 0 1,-1-1-1,1 0 1,11-9-1,-8 5-107,0 2 1,1 0-1,0 0 1,22-6-1,-35 12 20,0 1-1,-1 0 0,1 0 0,0-1 0,-1 1 0,1 0 1,0 0-1,0 0 0,0 0 0,-1 0 0,1 0 1,0 0-1,0 0 0,-1 0 0,1 0 0,0 1 1,-1-1-1,1 0 0,0 0 0,0 1 0,-1-1 1,1 0-1,0 1 0,-1-1 0,1 1 0,-1-1 0,1 1 1,0-1-1,-1 1 0,1-1 0,-1 1 0,0 0 1,1-1-1,-1 1 0,1 1 0,3 32 391,-4-32-365,0 1 1,-1-1-1,1 1 0,0-1 1,0 1-1,0-1 1,1 1-1,-1-1 0,0 0 1,1 1-1,0-1 0,-1 0 1,1 1-1,0-1 0,0 0 1,1 0-1,-1 0 0,0 0 1,1 0-1,-1 0 1,1 0-1,0 0 0,2 2 1,24 0-704,-7-9-3816,-4-9-5013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3.177"/>
    </inkml:context>
    <inkml:brush xml:id="br0">
      <inkml:brushProperty name="width" value="0.025" units="cm"/>
      <inkml:brushProperty name="height" value="0.025" units="cm"/>
    </inkml:brush>
  </inkml:definitions>
  <inkml:trace contextRef="#ctx0" brushRef="#br0">1 91 11883,'0'0'1954,"3"-9"-91,-2 5-1662,0-1 0,1 1 0,-1 0 0,1 0 0,0 0 0,0 0-1,1 0 1,-1 0 0,1 0 0,0 1 0,0-1 0,0 1 0,0 0 0,1 0 0,-1 0 0,1 1 0,0-1-1,0 1 1,-1 0 0,2 0 0,-1 0 0,0 0 0,0 1 0,1-1 0,-1 1 0,0 0 0,1 1-1,-1-1 1,6 1 0,-8 0-166,1 0 0,-1 0 0,0 0-1,1 0 1,-1 0 0,0 1 0,1-1-1,-1 1 1,0-1 0,0 1 0,0 0 0,0 0-1,1 0 1,-1 0 0,0 0 0,-1 1-1,1-1 1,0 1 0,0-1 0,-1 1 0,1 0-1,0-1 1,1 4 0,-1-1 34,0 0 0,-1 1 0,1-1 0,-1 0 0,0 1 0,0-1 0,-1 1 0,1-1 0,-1 1 0,0-1 0,-1 7 0,-1 9 365,-2 0 0,0-1 0,-1 1 0,-12 27 0,15-43-268,1-1 0,0 1-1,-1 0 1,1 0 0,1 1 0,-1-1-1,0 6 1,1-9-147,0 0 0,1 0 0,-1 0-1,0 0 1,0 0 0,1 0 0,-1 0 0,0 0 0,1 0-1,-1-1 1,1 1 0,0 0 0,-1 0 0,1 0 0,-1-1 0,1 1-1,0 0 1,0-1 0,-1 1 0,1-1 0,0 1 0,0-1 0,0 1-1,-1-1 1,1 0 0,0 1 0,0-1 0,0 0 0,0 1-1,0-1 1,0 0 0,0 0 0,0 0 0,0 0 0,0 0 0,1-1-1,14 1-95,-1-2 1,0 0-1,0-1 0,0 0 0,0-1 0,0-1 0,-1 0 0,0-1 0,0-1 0,0 0 0,24-18 0,-21 9-1908,-17 15 1769,1 1 1,-1-1 0,1 1-1,-1-1 1,0 1 0,1-1-1,-1 1 1,0-1 0,1 1-1,-1-1 1,0 0 0,0 1-1,1-1 1,-1 0 0,0 1-1,0-1 1,0 0 0,0 1-1,0-1 1,0 1 0,0-1-1,0 0 1,0 1 0,0-1-1,-1 0 1,1 1 0,0-1-1,0 0 1,-1 1 0,1-1-1,0 1 1,-1-2 0,-16-7-7457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3.309"/>
    </inkml:context>
    <inkml:brush xml:id="br0">
      <inkml:brushProperty name="width" value="0.025" units="cm"/>
      <inkml:brushProperty name="height" value="0.025" units="cm"/>
    </inkml:brush>
  </inkml:definitions>
  <inkml:trace contextRef="#ctx0" brushRef="#br0">0 9 13004,'0'0'7239,"47"-7"-6470,-13 6-353,10 1-320,6 0-32,2 0 0,0 3-640,-2-2-3043,-5-1-3012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3.522"/>
    </inkml:context>
    <inkml:brush xml:id="br0">
      <inkml:brushProperty name="width" value="0.025" units="cm"/>
      <inkml:brushProperty name="height" value="0.025" units="cm"/>
    </inkml:brush>
  </inkml:definitions>
  <inkml:trace contextRef="#ctx0" brushRef="#br0">0 89 12460,'0'0'6214,"63"5"-5478,-13-5-127,7-5-353,3-7-192,1 1-96,-7 1-3075,-11-3-2946,-10 3-2307</inkml:trace>
  <inkml:trace contextRef="#ctx0" brushRef="#br0" timeOffset="1">471 1 6278,'0'0'13277,"1"8"-12386,-1 2-668,0-6-42,0 1 0,0 0 0,0-1 0,1 1 0,-1 0 0,1-1 0,1 1 0,2 6 0,-3-9-155,0-1-1,0 0 0,0 0 0,0 0 1,0 1-1,1-1 0,-1 0 1,0 0-1,1-1 0,-1 1 0,1 0 1,-1 0-1,1-1 0,-1 1 1,1-1-1,-1 1 0,1-1 0,0 0 1,-1 1-1,1-1 0,0 0 1,-1 0-1,1 0 0,0 0 0,-1-1 1,1 1-1,0 0 0,-1-1 1,1 1-1,-1-1 0,1 0 0,-1 1 1,2-2-1,45-24-432,4-3-1115,-48 28 1497,-1-1 0,0 1 0,0 0 0,1 0 0,-1 1 0,1-1 0,-1 1 0,0-1 0,1 1-1,-1 0 1,1 1 0,-1-1 0,7 2 0,-9-1 30,1 0-1,0 1 0,0-1 0,-1 1 0,1-1 1,-1 1-1,1 0 0,-1 0 0,0 0 0,0 0 0,1 0 1,-1 0-1,-1 0 0,3 4 0,-3-3-131,1-1-1,1 1 0,-1-1 1,0 1-1,0-1 1,1 0-1,0 0 1,-1 0-1,1 1 0,2 0 1,-3-2-101,0-1-1,0 0 1,0 0 0,0 0 0,0 0-1,0 0 1,0 0 0,1 0 0,-1 0-1,0 0 1,0-1 0,0 1 0,0 0 0,0-1-1,0 1 1,0-1 0,0 1 0,-1-1-1,1 1 1,0-1 0,0 0 0,0 1-1,0-1 1,-1 0 0,1 0 0,0 1-1,-1-1 1,1 0 0,-1 0 0,1 0 0,-1 0-1,2-2 1,12-17-6973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3.898"/>
    </inkml:context>
    <inkml:brush xml:id="br0">
      <inkml:brushProperty name="width" value="0.025" units="cm"/>
      <inkml:brushProperty name="height" value="0.025" units="cm"/>
    </inkml:brush>
  </inkml:definitions>
  <inkml:trace contextRef="#ctx0" brushRef="#br0">1 0 12748,'0'0'1575,"9"8"-2306,-6-5 682,2 1-228,-1 0 0,1 0 1,-1-1-1,1 1 0,0-1 0,1-1 0,-1 1 0,0 0 0,1-1 1,-1 0-1,1-1 0,0 1 0,-1-1 0,12 1 0,2-3-627,10-1-241,-27 3 3997,-16 2 4283,5-1-6672,1 0 0,0 1-1,0 0 1,0 0 0,0 1-1,0 0 1,1 0 0,0 1-1,0 0 1,0 1 0,-12 11-1,48-15-371,54-11-1638,-53 5 551,51-1 0,-80 4 1016,0 1 0,0 0-1,0 0 1,0 0 0,-1 1 0,1-1 0,0 0 0,0 0 0,0 0 0,0 1 0,0-1 0,-1 0-1,1 1 1,0-1 0,0 0 0,-1 1 0,1-1 0,0 1 0,0 0 0,-1-1 0,1 1 0,-1-1-1,1 1 1,-1 0 0,1 0 0,-1-1 0,1 1 0,-1 0 0,1 0 0,-1-1 0,0 1 0,1 0-1,-1 0 1,0 0 0,0 0 0,0 0 0,0-1 0,0 1 0,0 0 0,0 0 0,0 0 0,0 0-1,0 0 1,0 0 0,-1-1 0,1 1 0,0 0 0,-1 1 0,0 2 175,-1 0 1,1-1 0,-1 1-1,0 0 1,0-1-1,0 0 1,0 1-1,-1-1 1,-3 3-1,1-1 10,2-2-91,0 0 0,0 0 0,-1 0 0,1-1-1,-1 1 1,0-1 0,1 0 0,-1 0 0,0 0 0,-8 2 0,11-4-209,1-1 0,-1 1 0,1 0 0,-1-1 0,1 1 0,0-1 0,-1 1 0,1-1 0,-1 1 0,1-1 0,0 1 0,0-1 0,-1 0 0,1 1 0,0-1 0,0 1 0,-1-1 0,1 0 0,0 1 0,0-1 0,0 1 0,0-1 0,0 0 0,0 1 0,0-1 0,0 0 0,0 1 0,0-1 0,1 0 0,-1 1 0,0-1 0,1 0 0,3-27-5210,7 0-1074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4.228"/>
    </inkml:context>
    <inkml:brush xml:id="br0">
      <inkml:brushProperty name="width" value="0.025" units="cm"/>
      <inkml:brushProperty name="height" value="0.025" units="cm"/>
    </inkml:brush>
  </inkml:definitions>
  <inkml:trace contextRef="#ctx0" brushRef="#br0">175 1 13068,'0'0'2638,"-12"5"-343,11-5-2253,-85 45 3021,80-41-2906,-1-1 0,1 2 0,0-1 0,0 1 0,1-1 0,0 2 0,0-1 0,0 0 0,0 1 0,1 0 0,0 0 0,-7 13 0,11-17-171,0-1 0,0 0 0,0 0 0,0 0-1,0 0 1,0 0 0,0 0 0,0 0 0,0 1 0,1-1 0,-1 0-1,0 0 1,1 0 0,-1 0 0,1 0 0,-1 0 0,1 0-1,0 0 1,-1-1 0,1 1 0,0 0 0,-1 0 0,1 0 0,0-1-1,0 1 1,0 0 0,0-1 0,0 1 0,0-1 0,0 1-1,0-1 1,0 1 0,0-1 0,0 0 0,0 1 0,0-1 0,0 0-1,0 0 1,1 0 0,-1 0 0,0 0 0,2 0 0,63 0-1265,-49-1 791,144-4-10269,-161 5 10820,1 0 0,-1 0 0,0 0 0,1 0 0,-1 0 1,0 0-1,1 0 0,-1 0 0,0 1 0,1-1 0,-1 0 0,0 0 0,1 0 0,-1 0 1,0 0-1,0 1 0,1-1 0,-1 0 0,0 0 0,0 1 0,1-1 0,-1 0 0,0 0 1,0 1-1,0-1 0,1 0 0,-1 0 0,0 1 0,0-1 0,0 0 0,0 1 0,0-1 1,0 0-1,0 1 0,0-1 0,0 0 0,0 1 0,0-1 0,0 0 0,0 1 1,0-1-1,0 0 0,0 1 0,0-1 0,0 0 0,0 1 0,0-1 0,0 0 0,-1 1 1,1-1-1,0 0 0,0 0 0,0 1 0,-1-1 0,1 0 0,0 0 0,0 1 0,0-1 1,-1 0-1,1 0 0,0 0 0,-1 1 0,1-1 0,-1 0 0,-14 16 2417,12-13-2148,-45 34 3243,44-35-3385,1 1-1,-1-1 0,-1 1 0,1-1 1,0-1-1,0 1 0,-1-1 1,1 1-1,-1-1 0,-6 1 1,11-3-199,0 1 0,-1 0 1,1 0-1,0-1 0,-1 1 1,1 0-1,0 0 0,0-1 1,-1 1-1,1 0 0,0-1 1,0 1-1,0 0 0,-1-1 1,1 1-1,0-1 0,0 1 1,0 0-1,0-1 0,0 1 1,0 0-1,0-1 0,0 1 1,0-1-1,0 1 0,0 0 1,0-1-1,0 1 0,0-1 0,0 1 1,0 0-1,0-1 0,0 1 1,1 0-1,-1-1 0,0 0 1,6-16-1444,25-42-7479,-14 23 1020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4.604"/>
    </inkml:context>
    <inkml:brush xml:id="br0">
      <inkml:brushProperty name="width" value="0.025" units="cm"/>
      <inkml:brushProperty name="height" value="0.025" units="cm"/>
    </inkml:brush>
  </inkml:definitions>
  <inkml:trace contextRef="#ctx0" brushRef="#br0">11 1 9129,'0'0'3875,"-4"47"-1024,1-18-481,-1-1-960,4 0-161,0-7-64,7-4-545,9-8-223,4-3-161,0-6-64,1 0 0,1-11-95,-8-7-161,0-6-1346,-3-6-1248,-8-4-2115,3-5-1921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4.984"/>
    </inkml:context>
    <inkml:brush xml:id="br0">
      <inkml:brushProperty name="width" value="0.025" units="cm"/>
      <inkml:brushProperty name="height" value="0.025" units="cm"/>
    </inkml:brush>
  </inkml:definitions>
  <inkml:trace contextRef="#ctx0" brushRef="#br0">58 0 12172,'0'0'7372,"-8"3"-7223,5-2-102,1 0 1,-1 0-1,1 0 0,0 0 0,0 1 0,0-1 0,0 1 0,0-1 1,0 1-1,0 0 0,0-1 0,0 1 0,1 0 0,-1 0 0,1 0 0,0 1 1,-1-1-1,-1 4 0,1 3 237,0-1 0,0 1 0,1 0 0,0 0 0,0 13 0,-1 8 52,1 1 1,2 0-1,1-1 0,2 1 1,1-1-1,1 0 0,1 0 1,22 53-1,-29-82-322,0-1 0,0 1 0,1 0 0,-1 0 0,0-1 0,1 1 0,-1 0 0,1-1 0,-1 1 0,1-1 0,-1 1 0,1-1 0,-1 1 0,1-1 0,-1 1 0,1-1 0,0 1 0,-1-1 0,1 0 0,0 1 0,-1-1 0,1 0 0,0 1 0,0-1 0,-1 0 0,1 0 0,0 0 0,1 0 0,17-13 447,11-33 25,-27 42-526,12-27 82,-12 23-199,0 0 0,1 0 0,0 0 0,1 0-1,-1 1 1,2 0 0,-1 0 0,1 0 0,0 0-1,11-8 1,-16 14 140,0 0 1,-1 1-1,1-1 0,0 1 0,0-1 1,0 1-1,0 0 0,0 0 0,0-1 0,1 1 1,-1 0-1,0 0 0,0 0 0,0 0 1,0 0-1,0 0 0,0 0 0,0 0 0,0 1 1,0-1-1,0 0 0,0 1 0,0-1 1,0 0-1,0 1 0,0-1 0,0 1 0,1 0 1,-1 1-11,1 0 0,0 1 1,-1-1-1,0 0 0,1 0 1,-1 1-1,0-1 0,0 0 1,0 1-1,0-1 0,0 4 0,2 9-20,-2 0 0,1 0 0,-2 16 0,0-28 55,0 7-2,-1 0-1,-1 0 1,0 0 0,-5 16 0,-3 18 717,10-44-701,-1 0-1,1 1 0,0-1 0,0 1 1,1-1-1,-1 1 0,0-1 1,0 0-1,0 1 0,0-1 0,0 1 1,0-1-1,0 0 0,1 1 0,-1-1 1,0 1-1,0-1 0,1 0 0,-1 1 1,0-1-1,0 0 0,1 0 0,-1 1 1,0-1-1,1 0 0,-1 1 1,0-1-1,1 0 0,-1 0 0,1 0 1,-1 0-1,0 1 0,1-1 0,21 2 515,22-10 90,-23 1-498,-1 0-1,25-13 1,-40 18-347,0-1 0,1 0-1,-1 0 1,0 0 0,0-1 0,-1 1 0,1-1 0,-1 0-1,0-1 1,0 1 0,0-1 0,0 0 0,2-5 0,-5 8-291,-1 0 0,1 0 1,-1 0-1,1 0 0,-1 0 1,0 0-1,0 0 0,0 0 1,0 0-1,0 0 0,0 0 1,-1 0-1,1 0 0,-1 0 1,1 0-1,-2-3 0,-16-13-6792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5.327"/>
    </inkml:context>
    <inkml:brush xml:id="br0">
      <inkml:brushProperty name="width" value="0.025" units="cm"/>
      <inkml:brushProperty name="height" value="0.025" units="cm"/>
    </inkml:brush>
  </inkml:definitions>
  <inkml:trace contextRef="#ctx0" brushRef="#br0">84 103 11115,'0'0'2338,"-68"-20"-1217,56 11 1313,8 1-1473,4 3-64,20-2-257,14 2-63,11 0 32,8 0-289,10-2-192,5-1-96,-8-2-1217,-8-3-6823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6.345"/>
    </inkml:context>
    <inkml:brush xml:id="br0">
      <inkml:brushProperty name="width" value="0.025" units="cm"/>
      <inkml:brushProperty name="height" value="0.025" units="cm"/>
    </inkml:brush>
  </inkml:definitions>
  <inkml:trace contextRef="#ctx0" brushRef="#br0">142 291 11082,'0'0'9743,"-8"-5"-9268,-27-18-203,34 23-265,0-1 0,0 1 0,0-1 0,0 1-1,0 0 1,0-1 0,0 1 0,0 0-1,0 0 1,0 0 0,0 0 0,0 0 0,0 0-1,0 0 1,0 0 0,0 0 0,0 0-1,0 1 1,0-1 0,0 0 0,0 1 0,0-1-1,0 1 1,0-1 0,0 1 0,0-1-1,0 1 1,1 0 0,-1-1 0,-1 2 0,-16 24-16,16-22 42,-5 8 94,0-1 0,2 0 0,-1 1 0,2 0 0,-1 1 0,2-1 0,0 1 0,0-1 0,1 1 0,1 0 0,0 0 0,0 0 0,4 25 0,-3-37-123,0 1-1,1-1 1,-1 0-1,1 0 1,0 0-1,-1 0 1,1 0 0,0 1-1,0-1 1,0-1-1,-1 1 1,1 0-1,0 0 1,0 0-1,1 0 1,-1-1 0,0 1-1,0 0 1,0-1-1,0 1 1,0-1-1,1 0 1,-1 1 0,0-1-1,0 0 1,1 0-1,-1 1 1,0-1-1,1 0 1,-1 0 0,0 0-1,0-1 1,1 1-1,-1 0 1,2-1-1,2 0 25,0 0-1,0-1 0,0 0 0,0 0 1,0 0-1,0 0 0,0-1 0,4-3 1,13-12 136,-1-2 0,-1-1 1,-1 0-1,0-1 0,-2-1 0,-1-1 1,-1 0-1,-1-1 0,-1-1 1,-1 0-1,-1-1 0,-1 0 1,-2-1-1,-1 1 0,-1-2 1,-1 1-1,1-50 0,-16 132-463,5-4 276,3 0 0,7 79 0,-4-122 46,0-1-1,0 0 1,1 1 0,0-1 0,1 0 0,-1 0 0,1 0-1,0-1 1,1 1 0,-1-1 0,7 7 0,-8-9-147,0-1 0,1 0 0,-1 1 0,1-1 0,0 0 1,0 0-1,-1-1 0,1 1 0,0-1 0,5 2 0,-6-2-243,1 0 0,-1-1-1,1 0 1,-1 1-1,1-1 1,0 0 0,-1 0-1,1-1 1,-1 1-1,1 0 1,-1-1 0,1 0-1,-1 1 1,0-1 0,4-1-1,5-9-5632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7.836"/>
    </inkml:context>
    <inkml:brush xml:id="br0">
      <inkml:brushProperty name="width" value="0.025" units="cm"/>
      <inkml:brushProperty name="height" value="0.025" units="cm"/>
    </inkml:brush>
  </inkml:definitions>
  <inkml:trace contextRef="#ctx0" brushRef="#br0">203 162 10666,'0'0'6470,"-1"-5"-2052,0-22-3610,1 22-767,-1 0-1,1 0 1,-1 0-1,0-1 0,-1 1 1,1 1-1,-1-1 0,0 0 1,0 0-1,0 1 0,-1-1 1,0 1-1,0-1 0,0 1 1,0 0-1,-1 0 0,1 1 1,-1-1-1,0 1 0,-8-6 1,9 8-36,1-1 0,-1 1-1,0-1 1,0 1 0,0 0 0,0 0 0,-1 0 0,1 1 0,0-1 0,0 1 0,0 0 0,0 0 0,-1 0 0,1 0 0,0 0 0,0 1-1,0-1 1,-1 1 0,1 0 0,0 0 0,0 0 0,0 0 0,0 1 0,1-1 0,-1 1 0,0 0 0,1 0 0,-1 0 0,1 0 0,-1 0-1,1 0 1,0 1 0,0-1 0,-2 4 0,-2 3 1,1 0-1,0 0 1,0 0-1,1 1 0,0-1 1,1 1-1,0 0 1,1 0-1,0 1 1,-1 16-1,2-22-1,1 0 0,1 0 0,-1 0 0,0 0 0,1 0 0,0 0 0,1 0 0,-1 0 0,1-1 1,3 9-1,-4-11-3,1 1 0,0-1 0,0 0 0,0 1 0,0-1 1,0 0-1,0 0 0,0 0 0,1-1 0,-1 1 1,1 0-1,-1-1 0,1 0 0,0 1 0,-1-1 1,1 0-1,0-1 0,0 1 0,3 0 0,5 1 26,0-1-1,-1-1 1,1 0-1,0 0 0,0-1 1,-1-1-1,1 1 1,0-2-1,-1 0 1,0 0-1,0 0 0,0-2 1,0 1-1,0-1 1,11-8-1,-2-1 123,0 0-1,-1-1 1,-1-1-1,-1-1 1,0 0-1,14-20 1,-23 66-485,-7-26 337,1 1 0,-1-1 0,1 1 1,0-1-1,0 1 0,0-1 0,0 0 1,0 1-1,1-1 0,-1 0 1,1 0-1,0 0 0,0 0 0,0 0 1,1-1-1,-1 1 0,1-1 0,4 5 1,-4-6 12,0 0 1,-1-1 0,1 1 0,0 0 0,0-1 0,-1 0 0,1 0-1,0 0 1,0 0 0,-1 0 0,1 0 0,0-1 0,0 0-1,-1 1 1,1-1 0,0 0 0,-1 0 0,1 0 0,-1-1-1,1 1 1,-1 0 0,0-1 0,1 0 0,3-3 0,162-138 663,-166 142-685,1-1 1,-1 1-1,0-1 0,1 1 1,-1 0-1,1-1 1,0 1-1,-1 1 1,1-1-1,0 0 1,4 0-1,-6 1 2,0 0-1,0 0 1,0 1 0,0-1-1,0 0 1,0 0-1,0 1 1,0-1 0,0 1-1,0-1 1,0 1-1,-1-1 1,1 1 0,0-1-1,0 1 1,-1 0 0,1-1-1,0 1 1,0 0-1,-1 0 1,1-1 0,-1 1-1,1 0 1,-1 0-1,1 0 1,-1 0 0,0 0-1,1 0 1,-1 0-1,0 0 1,0 2 0,5 51 292,-5-45-241,0 0 0,1 0 0,0 0 0,1 0 0,-1-1-1,6 16 1,-6-23-39,-1 0 0,1-1 0,-1 1 0,1 0 1,-1 0-1,1 0 0,0-1 0,-1 1 0,1 0 0,0-1 0,0 1 0,0-1 0,-1 1 0,1-1 0,0 1 0,0-1 0,0 1 0,0-1 0,0 0 0,0 0 0,0 1 0,0-1 0,0 0 0,0 0 0,0 0 0,0 0 0,0 0 0,0 0 0,0 0 0,0-1 0,0 1 0,0 0 0,0 0 1,0-1-1,1 0 0,30-19 423,16-31-191,-38 38-242,1 1 0,-1 0 1,2 1-1,0 0 1,0 1-1,0 0 1,2 1-1,-1 1 1,16-8-1,-28 16-4,-1 0 0,1-1 0,0 1 0,0 0 0,0 0 0,0-1 0,0 1 0,-1 0-1,1 0 1,0 0 0,0 0 0,0 0 0,0 0 0,0 0 0,0 1 0,0-1 0,-1 0 0,1 0 0,0 1 0,0-1 0,0 0-1,0 1 1,-1-1 0,1 1 0,0-1 0,-1 1 0,1-1 0,0 1 0,-1 0 0,1-1 0,0 1 0,-1 0 0,1 0-1,-1-1 1,1 1 0,-1 0 0,0 0 0,1 1 0,5 43 96,-6-41-136,0 0 0,0 0 0,0 0 0,1 0 0,-1 0 0,1 0 0,0 0 0,0 0 0,4 7 1,-5-11-155,1 1 0,-1-1 1,1 0-1,-1 1 1,0-1-1,1 0 1,-1 1-1,1-1 0,-1 0 1,1 0-1,0 0 1,-1 1-1,1-1 1,-1 0-1,1 0 0,-1 0 1,1 0-1,-1 0 1,1 0-1,0 0 1,-1 0-1,1 0 0,-1 0 1,1 0-1,-1 0 1,1-1-1,-1 1 1,1 0-1,-1 0 0,1-1 1,-1 1-1,1 0 1,-1-1-1,1 1 1,14-17-9575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8.373"/>
    </inkml:context>
    <inkml:brush xml:id="br0">
      <inkml:brushProperty name="width" value="0.025" units="cm"/>
      <inkml:brushProperty name="height" value="0.025" units="cm"/>
    </inkml:brush>
  </inkml:definitions>
  <inkml:trace contextRef="#ctx0" brushRef="#br0">1 108 15471,'0'0'448,"2"-8"193,1 1-468,1 1 1,0 0 0,0 0 0,0 0-1,1 1 1,0 0 0,0 0 0,0 0 0,0 0-1,1 1 1,0-1 0,0 2 0,0-1-1,0 1 1,1-1 0,0 2 0,-1-1-1,1 1 1,13-3 0,-13 3-3,0 0 1,0 1-1,1 0 1,-1 0-1,0 0 1,1 1-1,-1 0 1,1 0-1,-1 1 1,10 2-1,-14-2-135,0 0-1,0 0 1,0 1-1,-1-1 1,1 1-1,0 0 1,-1 0-1,0 0 1,1 0 0,-1 0-1,0 1 1,0-1-1,0 1 1,0-1-1,0 1 1,-1 0-1,1-1 1,-1 1-1,0 0 1,0 0-1,0 0 1,0 0-1,0 0 1,-1 0-1,1 1 1,-1 3-1,1 20 161,0 1 1,-2-1-1,-2 0 0,0 0 0,-8 28 0,5-20-37,0 0 1,0 43-1,6-76-124,0-1 0,0 1 0,0 0 0,0-1 0,0 1 0,1 0 0,-1-1 0,0 1 0,1 0 0,0-1 0,-1 1 0,1-1 0,0 1 0,0-1 0,-1 1 0,1-1 0,1 0 0,-1 1 0,0-1 0,0 0 0,0 0 0,0 0 0,1 0 0,-1 0 0,1 0 0,1 1 0,1-1 27,0 0 0,0 0-1,0 0 1,0 0 0,0-1 0,0 0-1,0 0 1,0 0 0,0 0-1,7-2 1,4-1 29,0-1-1,0 0 1,-1-1-1,28-14 1,-38 16-171,11-5 26,-1 0-1,22-18 1,-34 25-204,0-1-1,0 1 1,0 0-1,-1-1 1,1 0-1,0 1 1,-1-1 0,1 0-1,-1 0 1,1 0-1,-1 0 1,0 0-1,0 0 1,0 0 0,0-1-1,0 1 1,-1 0-1,1 0 1,-1-1-1,1 1 1,-1 0-1,0-1 1,0 1 0,0-1-1,0 1 1,0 0-1,-2-5 1,-12-11-6351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8.733"/>
    </inkml:context>
    <inkml:brush xml:id="br0">
      <inkml:brushProperty name="width" value="0.025" units="cm"/>
      <inkml:brushProperty name="height" value="0.025" units="cm"/>
    </inkml:brush>
  </inkml:definitions>
  <inkml:trace contextRef="#ctx0" brushRef="#br0">0 89 11403,'0'0'7303,"66"9"-6471,-19-17-447,10-4-225,2-5-128,-2 2-32,-6-1-2562,-4 0-2499,-10 2-1313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3.830"/>
    </inkml:context>
    <inkml:brush xml:id="br0">
      <inkml:brushProperty name="width" value="0.025" units="cm"/>
      <inkml:brushProperty name="height" value="0.025" units="cm"/>
    </inkml:brush>
  </inkml:definitions>
  <inkml:trace contextRef="#ctx0" brushRef="#br0">308 26 10634,'0'0'2942,"-11"-3"-289,-6-3-1875,0 1 0,0 2 0,0-1 0,-18 0 0,27 4-645,0-1 0,1 1-1,-1 0 1,0 1 0,0 0 0,1 0 0,-1 1-1,1 0 1,-1 0 0,1 1 0,0 0 0,0 0-1,-11 7 1,11-4-46,0 0 0,1 0 0,-1 1-1,1 0 1,0 0 0,1 0 0,0 1 0,0 0-1,1 0 1,0 0 0,0 0 0,-5 17 0,8-22-64,1 0 0,-1 0 1,1 0-1,0 0 0,-1 0 0,1 0 1,1 0-1,-1 0 0,0-1 1,1 1-1,-1 0 0,1 0 1,0 0-1,0 0 0,0-1 0,0 1 1,3 4-1,-2-5-6,1 1 0,-1-1 0,1 0-1,0 1 1,0-1 0,0 0 0,0-1 0,0 1 0,0-1 0,0 1 0,1-1-1,-1 0 1,1 0 0,-1 0 0,1-1 0,-1 1 0,1-1 0,4 0 0,0 1 20,0-1 0,1 0 0,-1-1 0,0 0 1,0 0-1,1 0 0,-1-1 0,0-1 0,0 1 1,-1-1-1,12-6 0,-15 6-15,0 1 0,0-1 0,-1 0 0,1 0 1,-1 0-1,0 0 0,0 0 0,0-1 0,0 1 0,-1-1 0,1 0 1,-1 0-1,0 0 0,0 0 0,0 0 0,-1 0 0,0-1 0,1 1 1,-2-1-1,1 1 0,0 0 0,-1-10 0,0 11-97,0 1 0,0-1 0,-1 0 0,0 0 0,1 1 0,-1-1 0,0 0 0,0 0 0,0 1 0,-1-1-1,1 1 1,-1 0 0,1-1 0,-1 1 0,0 0 0,0 0 0,0 0 0,0 0 0,0 0 0,0 0 0,0 0 0,-1 1 0,1 0 0,-1-1 0,1 1 0,-1 0 0,0 0-1,1 0 1,-1 0 0,0 1 0,0-1 0,-4 0 0,7 3-407,-1-1 0,0 1 0,1 0 0,-1-1 0,1 1 0,-1-1 1,1 1-1,0 0 0,-1-1 0,1 1 0,0 0 0,0-1 0,0 1 0,1 0 0,-1-1 0,0 1 0,1 2 0,4 13-3783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9.065"/>
    </inkml:context>
    <inkml:brush xml:id="br0">
      <inkml:brushProperty name="width" value="0.025" units="cm"/>
      <inkml:brushProperty name="height" value="0.025" units="cm"/>
    </inkml:brush>
  </inkml:definitions>
  <inkml:trace contextRef="#ctx0" brushRef="#br0">1 22 8040,'0'0'3107,"0"7"-6,0 100 2419,0-106-5470,1 1 1,-1-1-1,0 0 1,1 0-1,-1 1 1,1-1-1,-1 0 1,1 0-1,0 0 0,-1 0 1,1 0-1,0 0 1,0 0-1,0 0 1,0 0-1,0 0 0,0 0 1,0 0-1,0-1 1,0 1-1,0 0 1,0-1-1,0 1 1,0-1-1,1 1 0,-1-1 1,0 0-1,0 1 1,1-1-1,-1 0 1,0 0-1,1 0 0,-1 0 1,0 0-1,0 0 1,1 0-1,-1-1 1,0 1-1,2-1 0,4 0 67,-1-1 0,0 1 0,1-1-1,-1-1 1,0 1 0,8-5 0,46-39 350,-51 37-472,0 1-1,1 0 0,0 0 1,0 1-1,1 1 0,0 0 1,0 0-1,15-4 0,-25 9-5,0 1-1,1 0 1,-1-1 0,0 1-1,1 0 1,-1 0-1,0 0 1,1 0-1,-1 1 1,1-1 0,-1 0-1,0 1 1,1-1-1,-1 0 1,0 1 0,0 0-1,1-1 1,-1 1-1,0 0 1,0-1 0,0 1-1,0 0 1,0 0-1,0 0 1,1 1 0,19 35 241,-19-32-153,0-1 0,0 0 1,0 0-1,0 1 0,1-2 1,-1 1-1,1 0 0,6 6 1,-7-10-53,-1 1 1,1 0 0,0 0 0,-1-1 0,1 1-1,0-1 1,-1 0 0,1 0 0,0 1 0,0-1 0,-1 0-1,1 0 1,0 0 0,0-1 0,-1 1 0,1 0-1,0-1 1,0 1 0,-1-1 0,1 0 0,-1 1 0,1-1-1,0 0 1,-1 0 0,0 0 0,1 0 0,-1 0-1,1 0 1,0-2 0,44-35-1549,-3-6-6120,-22 17 842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9.408"/>
    </inkml:context>
    <inkml:brush xml:id="br0">
      <inkml:brushProperty name="width" value="0.025" units="cm"/>
      <inkml:brushProperty name="height" value="0.025" units="cm"/>
    </inkml:brush>
  </inkml:definitions>
  <inkml:trace contextRef="#ctx0" brushRef="#br0">223 1 13805,'0'0'3801,"-10"1"-1842,-8 4-1460,0 1 0,0 0 0,0 1 0,1 1 0,0 1 0,0 0-1,1 2 1,0-1 0,1 2 0,-18 16 0,33-28-500,-1 1 0,0-1 0,1 1 0,-1-1-1,0 1 1,1-1 0,-1 1 0,1 0 0,-1-1 0,1 1 0,-1 0-1,1-1 1,-1 1 0,1 0 0,0 0 0,-1-1 0,1 1 0,0 0 0,0 0-1,-1 0 1,1 0 0,0-1 0,0 1 0,0 0 0,0 0 0,0 1-1,18 2-43,32-14-359,-27 2-396,-1 2 0,1 1 0,1 0 0,-1 2 0,1 1 0,45 1 0,-68 1 834,0 0 0,0 1 0,0-1 0,-1 0 0,1 0 0,0 1 0,0-1 0,0 0 0,0 1 0,-1-1 0,1 1 0,0-1 0,0 1 0,-1-1 0,1 1 0,0 0 0,-1-1-1,1 1 1,0 0 0,-1 0 0,1-1 0,-1 1 0,0 0 0,1 0 0,-1 0 0,0 0 0,1 0 0,-1-1 0,0 1 0,0 0 0,0 0 0,0 0 0,1 0 0,-1 0 0,-1 0 0,1 0 0,0 0 0,0 0 0,0-1 0,0 1 0,-1 0 0,1 0 0,0 0 0,-1 0 0,1 0 0,-1-1 0,1 1 0,-1 0 0,1 0 0,-2 0 0,-1 5 291,0 0 0,-1 0 0,1-1 1,-1 0-1,0 0 0,-6 5 0,5-4-80,0-1 0,-1-1 0,0 1 0,0-1 0,0 0 0,-1 0 0,0-1 0,1 1 0,-1-1 1,-14 3-1,21-6-300,-1 0 1,1 0-1,0 0 1,0 0 0,0 0-1,-1 0 1,1 0-1,0 0 1,0 0 0,-1 0-1,1 0 1,0 0-1,0 0 1,0 0 0,-1 0-1,1 0 1,0 0-1,0 0 1,-1 0 0,1 0-1,0-1 1,0 1 0,0 0-1,0 0 1,-1 0-1,1 0 1,0-1 0,0 1-1,0 0 1,0 0-1,0 0 1,-1-1 0,1 1-1,0 0 1,0 0-1,0 0 1,0-1 0,0 1-1,0 0 1,0 0-1,0-1 1,0 1 0,5-13-2275,11-9-2052,8-2-1582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3:59.742"/>
    </inkml:context>
    <inkml:brush xml:id="br0">
      <inkml:brushProperty name="width" value="0.025" units="cm"/>
      <inkml:brushProperty name="height" value="0.025" units="cm"/>
    </inkml:brush>
  </inkml:definitions>
  <inkml:trace contextRef="#ctx0" brushRef="#br0">184 217 8392,'0'0'12433,"-13"7"-11429,-7 4-599,0 0 0,0 2 1,-24 21-1,38-31-301,1 2 0,0-1 0,0 0 0,1 1 0,-1 0 0,1 0-1,0 1 1,0-1 0,1 1 0,0-1 0,0 1 0,0 0 0,0 1 0,1-1 0,0 0 0,1 1-1,-1-1 1,1 1 0,0 9 0,1-16-99,0 1-1,0 0 1,1 0 0,-1-1-1,0 1 1,0 0 0,1-1-1,-1 1 1,1-1 0,-1 1-1,0 0 1,1-1 0,-1 1-1,1-1 1,0 1 0,-1-1-1,1 1 1,-1-1 0,1 0-1,0 1 1,-1-1 0,1 0-1,0 1 1,-1-1 0,1 0-1,1 1 1,27 0 168,27-12 62,-43 5-228,0-1 0,0 0 0,0-1 0,-1 0 1,0-1-1,0-1 0,-1 0 0,-1 0 0,0-1 0,0-1 0,-1 1 0,0-1 1,-1-1-1,0 0 0,-2 0 0,1 0 0,8-27 0,-19 55-27,0-6-23,1 1-1,1 1 1,-1-1 0,2 0-1,0 1 1,0-1-1,0 1 1,1-1 0,2 14-1,-1-23-44,-1 0 0,1 1-1,0-1 1,-1 0 0,1 0-1,0 0 1,-1 1-1,1-1 1,0 0 0,0 0-1,0 0 1,0-1 0,0 1-1,0 0 1,0 0 0,0 0-1,1-1 1,-1 1-1,0 0 1,0-1 0,1 0-1,-1 1 1,0-1 0,2 1-1,35-2-6686,-5-10-5140</inkml:trace>
  <inkml:trace contextRef="#ctx0" brushRef="#br0" timeOffset="1">481 1 10250,'0'0'-4164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0.120"/>
    </inkml:context>
    <inkml:brush xml:id="br0">
      <inkml:brushProperty name="width" value="0.025" units="cm"/>
      <inkml:brushProperty name="height" value="0.025" units="cm"/>
    </inkml:brush>
  </inkml:definitions>
  <inkml:trace contextRef="#ctx0" brushRef="#br0">1 1 14253,'0'0'2558,"0"9"-1875,-1 27 232,3 1 0,1-1 0,2 1 0,1-1 1,2 0-1,19 53 0,-26-83-877,1-1-1,0 0 1,0 0 0,1 0-1,-1-1 1,1 1-1,0 0 1,0-1 0,0 0-1,1 0 1,0 0 0,5 5-1,-6-7-19,0-1 0,0 1-1,0-1 1,0 0 0,0 0 0,0 0-1,0 0 1,0 0 0,1-1-1,-1 1 1,0-1 0,0 0 0,1 0-1,-1 0 1,0 0 0,0-1-1,1 1 1,-1-1 0,0 0 0,0 0-1,0 0 1,4-2 0,8-5 57,-1 0 1,0-1 0,0-1-1,-1 0 1,18-19 0,41-48-1005,-77 84 907,-4 3 20,1 0 0,0 1 0,1 0 0,0 0 0,1 1 0,0 0-1,1 0 1,0 0 0,-6 26 0,11-38 27,0 1 0,0 0 0,0 0 0,0-1 0,0 1 0,0 0 0,1 0 0,-1-1 0,0 1 0,0 0 0,0 0 1,1-1-1,-1 1 0,0 0 0,1-1 0,-1 1 0,1 0 0,-1-1 0,1 1 0,-1-1 0,1 1 0,-1 0 0,1-1 0,-1 1 0,1-1 0,0 0 0,-1 1 0,1-1 0,1 1 0,29 3 837,32-15 269,-46 7-1267,1-1 0,-1-1 0,1-1-1,-2 0 1,1-1 0,-1-1 0,29-21 0,-45 30-27,1 0 1,0-1-1,-1 0 1,1 1-1,-1-1 0,1 1 1,0-1-1,-1 0 1,0 1-1,1-1 0,-1 0 1,1 1-1,-1-1 1,0 0-1,0 0 0,1 1 1,-1-1-1,0 0 1,0 0-1,0 1 1,0-1-1,0 0 0,0 0 1,0 0-1,0 1 1,0-2-1,-18-13-7266,-14 1-4988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0.465"/>
    </inkml:context>
    <inkml:brush xml:id="br0">
      <inkml:brushProperty name="width" value="0.025" units="cm"/>
      <inkml:brushProperty name="height" value="0.025" units="cm"/>
    </inkml:brush>
  </inkml:definitions>
  <inkml:trace contextRef="#ctx0" brushRef="#br0">0 134 6694,'0'0'11916,"89"-15"-10571,-21-2-705,9 0-383,3-5-161,-1 1-32,-10 2-2178,-11-4-9097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1.078"/>
    </inkml:context>
    <inkml:brush xml:id="br0">
      <inkml:brushProperty name="width" value="0.025" units="cm"/>
      <inkml:brushProperty name="height" value="0.025" units="cm"/>
    </inkml:brush>
  </inkml:definitions>
  <inkml:trace contextRef="#ctx0" brushRef="#br0">100 175 15567,'0'0'1340,"-9"1"-716,6 0-591,0-1-1,0 0 0,0 1 1,0 0-1,0 0 1,0 0-1,0 0 0,1 0 1,-1 1-1,0-1 0,1 1 1,-1-1-1,1 1 1,-5 4-1,4-1 51,-1-1-1,1 1 1,0 0 0,1 0 0,-1 1-1,1-1 1,0 0 0,0 1 0,-1 5 0,-2 8 310,1-1 1,1 1-1,0-1 1,2 1-1,0 0 1,3 33-1,-2-50-377,0-1 0,1 1 0,-1-1 0,0 0 0,1 1 0,-1-1 0,1 1 0,0-1 0,-1 0 0,1 1-1,0-1 1,0 0 0,0 0 0,0 0 0,0 1 0,0-1 0,0 0 0,0 0 0,1-1 0,-1 1 0,0 0 0,1 0 0,-1-1 0,0 1 0,1 0 0,-1-1 0,1 1 0,-1-1-1,1 0 1,-1 0 0,1 1 0,-1-1 0,1 0 0,-1 0 0,1 0 0,-1-1 0,3 1 0,2-1 37,1 0 0,-1-1 0,0 0 0,0 0 0,0 0 0,0-1 1,0 1-1,5-5 0,13-11 14,-1 0 1,-1-2-1,-1-1 1,-1 0-1,0-2 1,-2 0-1,-1-1 1,0-1-1,-2-1 1,-1 0-1,-2 0 1,0-2-1,10-35 1,-14 19 50,-10 26-111,2 17-12,-1 1-1,1 0 0,-1 0 1,1-1-1,0 1 1,-1 0-1,1 0 1,-1 0-1,1 0 1,0 0-1,-1-1 1,1 1-1,-1 0 0,1 0 1,-1 0-1,1 0 1,-1 0-1,1 0 1,0 1-1,-1-1 1,1 0-1,-1 0 0,1 0 1,0 0-1,-1 0 1,1 1-1,-1-1 1,1 0-1,0 0 1,-1 1-1,1-1 1,0 0-1,-1 1 0,1-1 1,0 0-1,-1 1 1,1 0-1,-5 4-19,-1 1 0,2 0 0,-1 0 0,1 1 0,0 0 0,0-1 0,1 1 0,0 0 0,0 1 0,1-1 0,-3 12 0,0 5-28,0 0 0,-1 34 0,6-50 48,-1 0 0,1 0 0,1 0 0,0 0-1,0 0 1,0 0 0,4 11 0,-4-16 4,0 0 0,1-1 0,-1 1 0,1-1 0,-1 1 0,1-1 0,0 1 0,0-1 0,0 0 0,0 0 1,0 0-1,0 0 0,1 0 0,-1 0 0,1-1 0,-1 1 0,1-1 0,0 0 0,-1 0 0,1 0 0,0 0 0,0 0 0,3 0 0,4 0 29,1 0 1,0-1-1,0-1 0,-1 1 1,1-2-1,0 0 0,-1 0 1,1 0-1,-1-2 0,0 1 1,0-1-1,0-1 0,0 0 1,-1 0-1,0-1 0,0 0 1,0 0-1,-1-1 0,0 0 1,0-1-1,-1 0 0,0 0 1,0 0-1,-1-1 0,8-15 1,-12 22-14,-1-1 0,0 1 1,0-1-1,0 1 0,0 0 0,-1-1 1,1 0-1,-1 1 0,0-1 1,1 1-1,-1-1 0,0 0 0,-1-3 1,1 5-14,0 0 1,-1 0 0,1 0 0,0 0-1,-1 0 1,1 0 0,-1 0-1,0 0 1,1 1 0,-1-1 0,0 0-1,1 0 1,-1 0 0,0 1-1,0-1 1,0 0 0,1 1 0,-1-1-1,0 0 1,0 1 0,0-1-1,-1 1 1,-1-1-10,1 1 1,-1 0-1,1-1 0,-1 1 1,1 1-1,-1-1 0,1 0 0,-1 0 1,1 1-1,0 0 0,-1-1 0,1 1 1,0 0-1,-1 0 0,1 0 1,0 0-1,0 1 0,0-1 0,0 1 1,0-1-1,0 1 0,0 0 0,1-1 1,-1 1-1,-2 3 0,1-1-14,0 0 0,0 1-1,0-1 1,1 1 0,-1-1-1,1 1 1,0 0 0,0 0-1,1 0 1,0 0-1,0 0 1,0 0 0,0 0-1,1 0 1,-1 1 0,1-1-1,1 0 1,1 9 0,-1-10 19,0-1 1,0 1-1,1-1 1,0 0-1,-1 0 1,1 0-1,1 0 0,-1 0 1,0 0-1,0 0 1,1-1-1,0 1 1,0-1-1,-1 0 1,1 0-1,0 0 1,1 0-1,-1 0 1,0-1-1,0 1 1,1-1-1,-1 0 0,1 0 1,-1 0-1,1-1 1,-1 1-1,5-1 1,9 2 28,0-2 0,0 0 0,0 0 0,18-5 0,-26 4-35,-1-1 0,0 0 0,0 0 0,0-1 0,0 0 0,0 0 0,0-1 1,-1 0-1,1-1 0,6-5 0,-13 10 25,-1-1 1,1 0-1,0 1 1,0-1-1,-1 0 1,1 0-1,-1 0 1,1 0-1,-1 0 1,1 0-1,-1 0 0,1 0 1,-1 0-1,0 0 1,1 0-1,-1 0 1,0 0-1,0 0 1,0 0-1,0 0 1,0 0-1,0 0 1,0 0-1,0 0 1,-1 0-1,1 0 1,0 0-1,-1 0 0,1 0 1,0 0-1,-1 0 1,1 0-1,-1 0 1,0 0-1,1 1 1,-2-3-1,-35-32 748,19 19-441,14 13-234,1-1-1,0 1 1,1-1 0,-1 0 0,0 0-1,1 0 1,0 0 0,0 0 0,0-1-1,1 1 1,0 0 0,-1-1-1,1 1 1,0-8 0,1 9-84,1 0 0,-1 0 0,1 1 0,0-1 0,0 1 0,0-1-1,0 1 1,0-1 0,1 1 0,-1 0 0,1-1 0,-1 1 0,1 0 0,0 0 0,0 0 0,0 0 0,0 0 0,0 1-1,1-1 1,-1 1 0,0-1 0,1 1 0,-1 0 0,1 0 0,3-1 0,17-6-449,1 1 0,0 1 0,38-5-1,4-1-5972,-27 3-1421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1.893"/>
    </inkml:context>
    <inkml:brush xml:id="br0">
      <inkml:brushProperty name="width" value="0.025" units="cm"/>
      <inkml:brushProperty name="height" value="0.025" units="cm"/>
    </inkml:brush>
  </inkml:definitions>
  <inkml:trace contextRef="#ctx0" brushRef="#br0">0 125 16015,'0'0'2979,"8"13"-2467,26 63 411,-21-42-729,2-1 1,19 32-1,-32-62-190,0 0 1,0 0-1,-1 0 1,2-1-1,-1 1 1,0-1-1,0 1 1,1-1-1,-1 0 1,1 0-1,0 0 1,0 0-1,0-1 1,0 1-1,0-1 1,0 0-1,0 1 1,0-2-1,0 1 1,1 0-1,-1 0 1,0-1-1,1 0 0,-1 0 1,0 0-1,1 0 1,-1 0-1,0-1 1,1 1-1,-1-1 1,0 0-1,0 0 1,0 0-1,1 0 1,-1-1-1,0 1 1,-1-1-1,1 0 1,0 0-1,0 0 1,-1 0-1,1 0 1,-1-1-1,0 1 1,0-1-1,0 0 1,0 1-1,0-1 1,2-4-1,4-8-418,0 0 0,-1 0 0,-1-1-1,0 0 1,-1 0 0,-1 0 0,-1 0 0,2-19-1,-3 22 303,-1 0 0,-1 0 0,0-1 0,0 1 1,-2 0-1,0 0 0,0 0 0,-1 0 0,-1 0 0,-8-21 0,-2 16 71,14 18 54,0 0 0,-1-1 0,1 1 0,0 0 0,-1 1 0,1-1 1,0 0-1,-1 0 0,1 0 0,0 0 0,0 0 0,-1 0 1,1 0-1,0 0 0,0 0 0,-1 1 0,1-1 0,0 0 1,0 0-1,-1 0 0,1 0 0,0 1 0,0-1 0,0 0 0,-1 0 1,1 1-1,0-1 0,0 0 0,0 0 0,0 1 0,0-1 1,0 0-1,-1 0 0,1 1 0,0-1 0,0 0 0,0 1 1,0-1-1,-1 5 85,1 1 0,-1-1 0,1 0 0,0 0 0,0 0 0,1 9 0,9 24 299,1-1-1,2 0 1,2-1-1,1 0 1,22 36-1,-25-48-341,-30-40-456,0 2-1,-31-20 0,-1-2-37,47 35 470,0-1 0,0 1 0,0 0 0,0-1 0,0 0 0,0 1 0,1-1 0,-1 0 0,1 0 1,-1 0-1,1 0 0,0 0 0,-1-1 0,1 1 0,0 0 0,1 0 0,-2-3 0,3 3-3,-1 1-1,1-1 1,0 1 0,0 0 0,0 0 0,0-1 0,0 1 0,0 0 0,0 0-1,0 0 1,0 0 0,0 0 0,1 0 0,-1 1 0,0-1 0,1 0-1,-1 1 1,0-1 0,1 1 0,-1-1 0,1 1 0,-1 0 0,1-1 0,-1 1-1,1 0 1,-1 0 0,1 0 0,1 0 0,54-6 11,30-6-1857,-31-6-4197,-28 5-82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2.428"/>
    </inkml:context>
    <inkml:brush xml:id="br0">
      <inkml:brushProperty name="width" value="0.025" units="cm"/>
      <inkml:brushProperty name="height" value="0.025" units="cm"/>
    </inkml:brush>
  </inkml:definitions>
  <inkml:trace contextRef="#ctx0" brushRef="#br0">70 147 11563,'0'0'3400,"-9"8"-2086,4-4-1114,0 0 0,0 1-1,0 0 1,1 0 0,0 0 0,0 1 0,0-1 0,0 1 0,1 0 0,0 0 0,0 0-1,1 1 1,0-1 0,0 1 0,0-1 0,1 1 0,-1 12 0,1-18-168,1 1 1,0 0 0,0-1 0,0 1-1,0-1 1,0 1 0,1 0-1,-1-1 1,0 1 0,1-1-1,-1 1 1,1 0 0,-1-1-1,1 1 1,0-1 0,0 0-1,0 1 1,0-1 0,0 0-1,0 1 1,0-1 0,0 0-1,0 0 1,0 0 0,1 0-1,1 1 1,0-1-2,-1 0 1,0-1-1,1 0 1,-1 1-1,1-1 0,-1 0 1,0 0-1,1 0 1,-1-1-1,1 1 0,-1-1 1,0 1-1,1-1 1,-1 0-1,0 0 0,1 0 1,-1 0-1,2-1 1,6-5 83,0 1 0,-1-2 0,0 1 1,0-1-1,-1 0 0,0-1 0,-1 0 1,13-18-1,-7 5-84,0-1 1,19-44-1,-30 62-19,0 0-1,0 0 1,-1 0 0,1 1-1,-1-2 1,0 1-1,-1 0 1,1 0-1,-1 0 1,0 0 0,-1-8-1,1 13-13,-1-1-1,1 1 1,0 0 0,0-1-1,0 1 1,-1 0-1,1-1 1,0 1 0,-1 0-1,1 0 1,0-1-1,-1 1 1,1 0 0,0 0-1,-1 0 1,1-1 0,0 1-1,-1 0 1,1 0-1,0 0 1,-1 0 0,1 0-1,-1 0 1,1 0-1,0 0 1,-1 0 0,1 0-1,-1 0 1,1 0 0,0 0-1,-1 0 1,1 0-1,0 0 1,-1 1 0,1-1-1,-1 0 1,1 0-1,0 0 1,-1 1 0,1-1-1,0 0 1,0 0 0,-1 1-1,1-1 1,0 0-1,-1 1 1,-14 11-142,11-3 193,0 0 0,1-1 1,0 1-1,0 1 0,1-1 0,0 0 1,1 0-1,0 1 0,0-1 1,1 1-1,0-1 0,3 18 0,-2-25-18,-1-1-1,1 1 1,0-1 0,-1 0-1,1 1 1,0-1-1,0 0 1,0 1-1,0-1 1,0 0-1,0 0 1,0 0-1,0 0 1,1 0-1,-1 0 1,0 0-1,1 0 1,-1 0-1,1-1 1,-1 1-1,0 0 1,1-1-1,0 1 1,-1-1 0,1 0-1,-1 0 1,1 1-1,-1-1 1,1 0-1,0 0 1,-1 0-1,1-1 1,-1 1-1,1 0 1,2-2-1,1 2 65,1-2-1,-1 1 1,0-1 0,0 0-1,0 0 1,-1 0-1,1 0 1,0-1-1,5-4 1,0-5-227,0 1 1,-1-1-1,0-1 0,-1 0 1,-1 0-1,0-1 0,0 1 1,8-29-1,-18 77 83,1-23 26,1 0 0,1 0 0,0-1 1,0 1-1,3 13 0,-3-23 42,1 0-1,-1 0 1,1 0-1,-1-1 1,1 1-1,0 0 1,0 0-1,0-1 1,0 1-1,0 0 1,0-1-1,0 1 1,0-1-1,1 0 1,-1 1-1,0-1 1,1 0-1,-1 0 1,1 0-1,0 0 1,-1 0-1,1 0 1,0 0 0,0-1-1,-1 1 1,1-1-1,0 1 1,0-1-1,0 0 1,0 1-1,0-1 1,0 0-1,0 0 1,-1 0-1,1-1 1,0 1-1,2-1 1,1 0 55,-1-1 0,1 0 1,-1 0-1,0 0 0,1 0 1,-1-1-1,0 1 0,-1-1 1,1 0-1,0 0 0,-1-1 0,0 1 1,1-1-1,-1 0 0,-1 0 1,1 0-1,-1 0 0,1 0 1,1-5-1,2-3-15,-1 0 0,0-1 1,-1 1-1,0-1 0,3-22 0,-5 2-1236,-3 57-3550,1-6 1652,0-3-2738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2.868"/>
    </inkml:context>
    <inkml:brush xml:id="br0">
      <inkml:brushProperty name="width" value="0.025" units="cm"/>
      <inkml:brushProperty name="height" value="0.025" units="cm"/>
    </inkml:brush>
  </inkml:definitions>
  <inkml:trace contextRef="#ctx0" brushRef="#br0">28 53 12684,'0'0'2130,"-4"13"-454,-3 13-958,2-1-1,0 1 1,1 1 0,2-1-1,1 43 1,2-54-559,0 0 1,1 0-1,0 0 1,1 0-1,1-1 1,0 1-1,1-1 1,1 0 0,0 0-1,1-1 1,0 0-1,12 16 1,-19-29-156,0 0 1,0 0 0,0 1 0,0-1 0,1 0-1,-1 1 1,0-1 0,0 0 0,0 0 0,1 1-1,-1-1 1,0 0 0,0 0 0,1 0-1,-1 1 1,0-1 0,0 0 0,1 0 0,-1 0-1,0 0 1,1 0 0,-1 0 0,0 1 0,0-1-1,1 0 1,-1 0 0,0 0 0,1 0-1,-1 0 1,0 0 0,1 0 0,-1 0 0,0 0-1,1 0 1,-1-1 0,0 1 0,1 0 0,-1 0-1,0 0 1,0 0 0,1 0 0,-1-1-1,0 1 1,0 0 0,1 0 0,-1 0 0,0-1-1,0 1 1,1 0 0,-1 0 0,0-1 0,0 1-1,0 0 1,0 0 0,1-1 0,-1 1-1,0 0 1,0-1 0,0 1 0,0 0 0,0-1-1,5-24 249,-4 21-274,19-199 62,-1 1-824,-19 200 769,0 1-1,1-1 1,-1 1-1,0-1 1,1 1 0,-1-1-1,1 1 1,-1-1-1,1 1 1,0 0 0,-1-1-1,1 1 1,0 0-1,0-1 1,0 1 0,0 0-1,0 0 1,2-2-1,-2 3 5,0 0 0,0 0 0,0-1-1,0 1 1,0 0 0,-1 0-1,1 0 1,0 0 0,0 0 0,0 0-1,0 0 1,0 0 0,0 0-1,0 0 1,-1 1 0,1-1 0,0 0-1,0 1 1,0-1 0,0 1 0,-1-1-1,3 2 1,-1 0 5,1 0 1,-1 0 0,1 0-1,-1 1 1,0-1-1,0 1 1,0 0-1,0-1 1,-1 1-1,1 0 1,-1 0-1,1 0 1,-1 0-1,0 1 1,1 4-1,-2 1 24,-1 0-1,0-1 0,-1 1 0,0 0 1,0 0-1,0-1 0,-1 1 1,-1-1-1,0 0 0,0 0 1,0 0-1,-1-1 0,0 1 0,0-1 1,-1 0-1,0-1 0,0 1 1,-1-1-1,1 0 0,-12 6 1,11-13-1350,7-10-581,6-15-2148,8-6-782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3.387"/>
    </inkml:context>
    <inkml:brush xml:id="br0">
      <inkml:brushProperty name="width" value="0.025" units="cm"/>
      <inkml:brushProperty name="height" value="0.025" units="cm"/>
    </inkml:brush>
  </inkml:definitions>
  <inkml:trace contextRef="#ctx0" brushRef="#br0">29 0 10698,'0'0'8723,"-1"11"-8328,-2 25 139,-7 120 2001,10-129-2121,0-1 0,2 1 0,11 51 0,5-30-233,-17-46-167,0 1 0,0-1-1,0 0 1,1 0-1,-1 0 1,0 0 0,1 0-1,0 0 1,-1-1 0,1 1-1,0 0 1,0-1-1,0 0 1,0 1 0,0-1-1,0 0 1,4 2 0,-5-7 35,0-1 1,0 1 0,-1 0 0,0 0 0,0-1 0,0 1-1,-1 0 1,-1-7 0,-2-3-124,-1 1 1,-1 0-1,0 0 1,-1 0-1,-1 1 1,0 0-1,0 1 1,-20-21-1,28 31-11,43 23-540,-32-18 660,0-2 0,-1 0 0,1 0 1,1-1-1,-1 0 0,0-1 0,0 0 0,0-1 0,0 0 0,0-1 0,0 0 0,13-5 1,-15 5 10,-1-1 1,1 0-1,-1-1 1,0 0-1,0 0 1,0-1-1,0 0 1,-1 0-1,0-1 1,0 0 0,0 0-1,-1 0 1,0-1-1,0 0 1,6-11-1,-10 17-35,-1-1-1,0 0 1,0 1 0,0-1-1,0 0 1,0 0 0,-1 1-1,1-1 1,0 0 0,-1 0-1,1 0 1,-1 0-1,0 0 1,0 0 0,0 0-1,0 0 1,0 0 0,0 0-1,0 0 1,0 0 0,-1 0-1,1 0 1,-1 1-1,0-1 1,0 0 0,1 0-1,-1 0 1,0 1 0,0-1-1,0 0 1,-1 1-1,1-1 1,0 1 0,-1-1-1,1 1 1,-1 0 0,-2-2-1,2 2-10,0 0-1,-1 1 0,0-1 1,1 1-1,-1-1 0,1 1 0,-1 0 1,0 0-1,1 0 0,-1 1 1,1-1-1,-1 0 0,1 1 1,-1 0-1,1-1 0,-1 1 1,1 0-1,-1 1 0,1-1 1,0 0-1,0 0 0,0 1 1,-1 0-1,1-1 0,1 1 1,-1 0-1,0 0 0,-2 3 1,0 1 12,-1 0 0,1 0 0,0 1 0,1 0 0,0 0 1,0 0-1,0 0 0,1 0 0,0 1 0,0-1 0,1 1 1,-1 7-1,2-12-6,-1 0 1,1 0-1,0-1 1,0 1-1,1 0 0,-1 0 1,0-1-1,1 1 1,0 0-1,0-1 1,-1 1-1,2-1 0,-1 1 1,0-1-1,0 1 1,1-1-1,-1 0 1,1 0-1,0 1 0,0-1 1,0 0-1,0-1 1,0 1-1,0 0 1,0-1-1,0 1 0,1-1 1,-1 1-1,1-1 1,-1 0-1,1 0 1,-1 0-1,1-1 0,0 1 1,2 0-1,7 1-520,0-1-1,0-1 0,-1 1 0,1-2 0,0 0 1,20-4-1,4-8-4380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4.178"/>
    </inkml:context>
    <inkml:brush xml:id="br0">
      <inkml:brushProperty name="width" value="0.025" units="cm"/>
      <inkml:brushProperty name="height" value="0.025" units="cm"/>
    </inkml:brush>
  </inkml:definitions>
  <inkml:trace contextRef="#ctx0" brushRef="#br0">20 1 14414,'0'0'3971,"0"64"-1600,-3-38-802,-4 2-640,1-2-577,3-5-256,3-6-64,3-3-1057,10-8-1313,3-4-1409,2-5-4325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4.285"/>
    </inkml:context>
    <inkml:brush xml:id="br0">
      <inkml:brushProperty name="width" value="0.025" units="cm"/>
      <inkml:brushProperty name="height" value="0.025" units="cm"/>
    </inkml:brush>
  </inkml:definitions>
  <inkml:trace contextRef="#ctx0" brushRef="#br0">1 151 13164,'0'0'8868,"0"12"-8618,1 8-47,0 1-1,2-1 0,0 0 0,1 0 1,1-1-1,1 1 0,1-1 1,15 31-1,-22-50-168,0 0 0,0 1 0,1-1 0,-1 0 0,0 1 0,1-1 0,-1 0 0,0 0 0,1 1 0,-1-1 0,0 0 0,1 0 0,-1 0 0,1 0 0,-1 1 0,0-1 0,1 0 0,-1 0 0,1 0 0,-1 0-1,1 0 1,-1 0 0,0 0 0,1 0 0,-1 0 0,1 0 0,-1 0 0,0 0 0,1-1 0,-1 1 0,1 0 0,-1 0 0,0 0 0,1 0 0,-1-1 0,1 1 0,-1 0 0,0 0 0,1-1 0,-1 1 0,0 0 0,0-1 0,1 1 0,-1 0 0,0-1 0,0 1 0,1 0 0,-1-1 0,0 1 0,0-1 0,0 1 0,0 0 0,0-1 0,1 0 0,10-25 716,-10 23-743,10-27-15,-2-1-1,-1-1 1,-1 1-1,3-47 1,-10 83-7,0 1 0,1-1 1,0 0-1,0 1 1,0-1-1,0 0 0,1 1 1,0-1-1,0 0 0,1 0 1,0 0-1,-1-1 1,1 1-1,1-1 0,3 5 1,-5-7 19,0 0 0,0 0 0,0-1 0,1 1 0,-1-1 1,0 1-1,1-1 0,-1 0 0,1 0 0,0 0 0,-1 0 0,1 0 1,0-1-1,-1 1 0,1-1 0,0 0 0,0 1 0,-1-2 0,1 1 1,0 0-1,0 0 0,0-1 0,-1 1 0,1-1 0,0 0 1,-1 0-1,1 0 0,-1 0 0,1 0 0,-1-1 0,0 1 0,4-4 1,5-3 57,-1-1 1,0 0-1,0-1 1,-1 0 0,0-1-1,14-22 1,-18 25-13,1-1 1,-2 0-1,1 0 0,-1 0 0,0-1 0,-1 0 1,0 1-1,-1-1 0,0 0 0,0-12 0,-1 22-49,-1-1-1,0 1 0,0-1 0,0 1 0,1-1 0,-1 0 0,0 1 0,0-1 0,0 1 0,0-1 0,0 1 0,0-1 0,0 0 0,0 1 0,0-1 0,-1 1 0,1-1 0,0 1 0,0-1 0,0 0 0,-1 1 0,1-1 0,0 1 0,-1-1 0,1 1 0,0 0 0,-1-1 0,1 1 0,-1-1 0,1 1 1,-1 0-1,1-1 0,-1 1 0,1 0 0,-1-1 0,1 1 0,-1 0 0,1 0 0,-1-1 0,1 1 0,-1 0 0,0 0 0,1 0 0,-1 0 0,1 0 0,-1 0 0,1 0 0,-1 0 0,0 0 0,1 0 0,-1 0 0,1 0 0,-1 1 0,1-1 0,-1 0 0,0 0 0,1 1 0,-1-1 0,1 0 0,-1 0 1,1 1-1,-1 0 0,-2 1-21,0 0 1,0 0 0,0 1 0,0 0 0,0-1 0,1 1 0,0 0 0,-4 5 0,-1 6 4,1-1-1,0 1 1,1 0 0,1 1 0,0-1 0,1 1-1,1 0 1,0 0 0,1 0 0,0 0 0,1 0-1,3 18 1,-3-31 14,1-1-1,-1 1 1,0-1-1,1 0 1,0 1-1,-1-1 1,1 0-1,0 1 1,-1-1-1,1 0 1,0 0-1,0 0 1,0 0-1,0 0 1,0 0-1,0 0 1,1 0-1,-1 0 1,0 0-1,0 0 1,1-1-1,-1 1 1,2 0-1,1 0-52,-1-1-1,0 1 1,0-1-1,1 0 1,-1 0-1,0 0 1,0 0-1,1-1 1,-1 1-1,4-2 1,3-1-335,-1-1 0,0 1 0,0-1 0,0-1 0,0 0 0,8-6 0,0-3-1524,-1 0-1,-1-1 0,0-1 0,-1 0 0,15-24 0,1-5-3397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4.804"/>
    </inkml:context>
    <inkml:brush xml:id="br0">
      <inkml:brushProperty name="width" value="0.025" units="cm"/>
      <inkml:brushProperty name="height" value="0.025" units="cm"/>
    </inkml:brush>
  </inkml:definitions>
  <inkml:trace contextRef="#ctx0" brushRef="#br0">73 0 9385,'0'0'8034,"-9"5"-7345,5-3-657,1-1-3,0 0-1,0 1 1,0-1-1,0 1 1,0 0 0,0 0-1,0 0 1,1 0 0,-1 1-1,1-1 1,-1 1-1,1-1 1,0 1 0,0 0-1,0 0 1,0 0 0,1 0-1,-1 0 1,1 0 0,0 1-1,-2 5 1,0 17 584,0 1-1,1-1 1,2 0 0,1 0 0,5 36 0,-4-50-532,1 0 1,0 0 0,0 0-1,2 0 1,-1-1 0,1 0-1,1 0 1,0 0 0,0-1 0,1 0-1,0 0 1,1 0 0,15 14-1,-22-23-71,0 0-1,-1-1 1,1 1-1,0 0 0,-1-1 1,1 1-1,0 0 1,0-1-1,-1 1 1,1-1-1,0 1 1,0-1-1,0 1 0,0-1 1,0 0-1,0 1 1,0-1-1,0 0 1,0 0-1,0 0 0,0 0 1,-1 0-1,1 0 1,0 0-1,0 0 1,0 0-1,0 0 1,0 0-1,0-1 0,0 1 1,0 0-1,0-1 1,0 1-1,0-1 1,0 1-1,-1-1 0,1 1 1,0-1-1,0 0 1,-1 1-1,1-1 1,0 0-1,-1 0 0,1 1 1,-1-1-1,1 0 1,-1 0-1,1 0 1,-1 0-1,1 0 1,-1 1-1,0-1 0,0 0 1,1 0-1,-1 0 1,0-2-1,3-9 59,-1 0 0,0 0 0,0-20 0,-1 21-66,0-127 179,-1 140-196,0 0 0,0 0-1,1-1 1,-1 1 0,1 0 0,-1 0-1,1-1 1,-1 1 0,1 0 0,0-1-1,0 1 1,0-1 0,0 1-1,0-1 1,0 1 0,1-1 0,-1 0-1,0 0 1,1 1 0,-1-1 0,1 0-1,-1 0 1,1-1 0,-1 1-1,1 0 1,0 0 0,-1-1 0,1 1-1,0-1 1,0 1 0,-1-1 0,1 0-1,0 0 1,0 0 0,2 0-1,1 1 24,1-1 0,0 0 0,0 0-1,-1-1 1,1 0 0,-1 0 0,1 0 0,-1-1-1,1 0 1,-1 0 0,0 0 0,10-5-1,-3-2 36,0 0 0,-1 0-1,15-17 1,15-12 11,-40 37-63,0 0-1,1 1 1,-1-1-1,0 1 1,0-1-1,0 1 1,1 0 0,-1-1-1,0 1 1,1 0-1,-1 0 1,0 0-1,1 0 1,-1 0 0,0 0-1,1 0 1,-1 0-1,0 1 1,0-1-1,1 0 1,-1 1 0,0-1-1,0 1 1,0 0-1,1-1 1,-1 1-1,0 0 1,0-1-1,0 1 1,0 0 0,0 0-1,0 0 1,-1 0-1,1 0 1,0 0-1,1 2 1,-1-1 23,1 0 0,0-1 0,0 1 0,0 0 0,0-1 0,1 1 0,-1-1 0,0 0 0,1 0 0,-1 0 0,4 1 0,2-2 139,0 0 1,-1-1 0,1 0 0,0 0 0,-1-1 0,1 0 0,-1 0 0,1-1 0,-1 1 0,0-2 0,0 1 0,-1-1 0,1 0 0,-1-1-1,7-5 1,36-20-1061,-44 28 300,1-1 0,0 0-1,1 1 1,-1 0-1,0 1 1,10-2 0,-15 3-78,2 0-585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5.133"/>
    </inkml:context>
    <inkml:brush xml:id="br0">
      <inkml:brushProperty name="width" value="0.025" units="cm"/>
      <inkml:brushProperty name="height" value="0.025" units="cm"/>
    </inkml:brush>
  </inkml:definitions>
  <inkml:trace contextRef="#ctx0" brushRef="#br0">0 1 9577,'0'0'3427,"56"4"-4131,-28 5-1154,8 3-2210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5.492"/>
    </inkml:context>
    <inkml:brush xml:id="br0">
      <inkml:brushProperty name="width" value="0.025" units="cm"/>
      <inkml:brushProperty name="height" value="0.025" units="cm"/>
    </inkml:brush>
  </inkml:definitions>
  <inkml:trace contextRef="#ctx0" brushRef="#br0">194 184 6470,'0'0'11654,"-13"1"-9722,0 1-1621,-1 0 0,0 1-1,1 1 1,-1 0-1,1 1 1,-13 7 0,21-11-182,1 2 0,0-1 0,-1 0 0,1 1 1,0 0-1,0 0 0,0 0 0,0 0 0,1 1 0,-1-1 0,1 1 1,0 0-1,0 0 0,1 0 0,-1 1 0,1-1 0,0 0 1,0 1-1,0 0 0,0-1 0,1 1 0,0 0 0,-1 9 1,2-13-125,1 0 0,-1 0 0,1 0 0,-1 0 0,1 0 0,-1 0 0,1 0 0,0 0 0,-1 0 0,1 0 0,0 0 0,0 0 1,0-1-1,0 1 0,-1 0 0,1-1 0,0 1 0,0 0 0,1-1 0,-1 1 0,0-1 0,0 0 0,0 1 0,0-1 0,0 0 1,0 0-1,1 0 0,-1 0 0,0 0 0,0 0 0,0 0 0,2 0 0,46-4 233,-36-1-340,1 0 0,-1-1-1,1-1 1,-2 0-1,1-1 1,-1 0 0,0-1-1,-1 0 1,0-1 0,0 0-1,-1-1 1,-1 0 0,0 0-1,0-1 1,-1 0-1,10-21 1,-18 33 80,0 0 0,0 1 0,0-1 0,-1 1 0,1-1 0,0 0 0,0 1 0,0-1 0,0 1 1,0-1-1,0 0 0,0 1 0,0-1 0,0 1 0,0-1 0,0 0 0,0 1 0,0-1 0,0 1 0,0-1 0,1 0 0,-1 1 0,0-1 0,0 0 0,0 1 0,0-1 0,1 0 0,-1 1 0,0-1 0,1 0 1,-1 1-1,0-1 0,0 0 0,1 0 0,-1 1 0,0-1 0,1 0 0,-1 0 0,1 0 0,-1 1 0,0-1 0,1 0 0,-1 0 0,1 0 0,-1 0 0,0 0 0,1 0 0,-1 0 0,1 0 0,-1 0 0,0 0 1,1 0-1,-1 0 0,1 0 0,-1 0 0,0 0 0,1-1 0,-1 1 0,0 0 0,1 0 0,-1 0 0,0-1 0,1 1 0,0 0 0,32-14 301,40-39-139,-50 35-154,0 0 1,2 2-1,51-26 1,-75 41 7,0 0 0,0 1 0,0-1 0,0 1 0,1-1 0,-1 1 0,0-1 0,0 1 0,0 0 0,0 0 0,0-1 0,1 1 0,-1 0 0,0 0 0,0 0 0,0 0 0,0 1 0,1-1 0,-1 0 0,0 0 0,0 1 0,0-1 0,0 0 0,0 1 0,2 0 0,-3 0 17,1 1 0,-1-1 0,1 0 1,-1 0-1,0 0 0,1 1 0,-1-1 0,0 0 1,0 1-1,0-1 0,0 0 0,0 0 1,0 1-1,0-1 0,0 0 0,-1 1 1,1-1-1,-1 2 0,-27 60 431,26-59-461,-1 0 172,0 1 0,1 0 0,0 0 0,0 0 0,0 0-1,1 1 1,-1-1 0,1 0 0,0 1 0,0 9 0,4-13-2,0-1 0,0-1 0,0 1 0,0 0 1,1-1-1,-1 1 0,0-1 0,0 0 0,0 0 0,0 0 0,0-1 1,6 0-1,-7 0-61,21-2 30,0-2 1,-1 0-1,1-2 0,21-9 1,39-24-2848,-82 40 2667,11-9-1978,-12 9 1863,0 0 0,1 0 1,-1 0-1,0-1 0,0 1 1,0 0-1,1 0 0,-1 0 0,0-1 1,0 1-1,0 0 0,0 0 1,1-1-1,-1 1 0,0 0 0,0-1 1,0 1-1,0 0 0,0-1 1,0 1-1,0 0 0,0 0 0,0-1 1,0 1-1,0 0 0,0-1 1,0 1-1,0 0 0,0-1 1,0 1-1,0 0 0,0 0 0,-1-1 1,1 1-1,0 0 0,0 0 1,0-1-1,0 1 0,-1 0 0,1 0 1,0-1-1,0 1 0,0 0 1,-1 0-1,1 0 0,0-1 1,-1 1-1,-15-5-9723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5.851"/>
    </inkml:context>
    <inkml:brush xml:id="br0">
      <inkml:brushProperty name="width" value="0.025" units="cm"/>
      <inkml:brushProperty name="height" value="0.025" units="cm"/>
    </inkml:brush>
  </inkml:definitions>
  <inkml:trace contextRef="#ctx0" brushRef="#br0">0 74 9961,'0'0'11499,"83"2"-10346,-41-8-160,3-3-352,0 0-513,-2-2-96,-6 3-705,-7 0-1889,-5-3-2627,-3-2-2883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6.304"/>
    </inkml:context>
    <inkml:brush xml:id="br0">
      <inkml:brushProperty name="width" value="0.025" units="cm"/>
      <inkml:brushProperty name="height" value="0.025" units="cm"/>
    </inkml:brush>
  </inkml:definitions>
  <inkml:trace contextRef="#ctx0" brushRef="#br0">22 157 6662,'0'0'12866,"-4"8"-11494,1-1-1089,0 0 1,0 0-1,1 0 0,0 0 1,1 0-1,-1 1 0,1-1 1,1 1-1,-1 11 0,2-16-252,-1 0 0,0-1 0,1 1 0,-1 0-1,1 0 1,0-1 0,0 1 0,0 0 0,0-1-1,1 1 1,-1-1 0,1 0 0,-1 1 0,1-1-1,0 0 1,0 0 0,0 0 0,0 0 0,0 0 0,0-1-1,0 1 1,1 0 0,-1-1 0,1 0 0,-1 0-1,1 0 1,-1 0 0,1 0 0,0 0 0,0-1-1,-1 1 1,1-1 0,4 1 0,-5-1-41,0 0 0,0 0 0,0 0 0,1 0 0,-1 0 1,0 0-1,0 0 0,0-1 0,1 1 0,-1-1 0,0 0 0,0 0 0,0 1 0,0-1 1,0 0-1,0-1 0,-1 1 0,1 0 0,0-1 0,0 1 0,-1-1 0,1 1 1,-1-1-1,0 0 0,1 1 0,-1-1 0,0 0 0,0 0 0,0 0 0,0 0 1,0 0-1,-1 0 0,2-4 0,1-7-203,-1 0 0,-1 0-1,0 0 1,-1-22 0,-1 17-99,34 33-515,-25-12 851,1 1-1,-1-2 1,1 1 0,0-1 0,0 0 0,0-1 0,0 0-1,0-1 1,0 0 0,0 0 0,0-1 0,0 0 0,0 0-1,12-4 1,1-2 12,0 0-1,0-2 0,-1 0 0,28-18 1,-12 1-38,-28 19-15,1 0 0,-1 1 0,21-10 0,-23 15-349,-1 1 0,1 0 0,0 1 0,0-1 0,0 1 0,-1 1 0,1-1 0,7 3 0,-5 4 268,0 1 0,0 0-1,-1 0 1,-1 1-1,1 0 1,9 19 0,9 10 87,-17-27 7,0 0 0,0 0 0,-2 1 0,1 1 0,7 20-1,-14-30 52,0 0-1,0 0 1,0 0 0,0 0-1,-1 0 1,1 0-1,-1 0 1,0 0-1,0 0 1,-1 0-1,1 0 1,-1 0-1,0 0 1,0 0-1,0 0 1,-1 0-1,1 0 1,-1-1-1,0 1 1,0-1 0,0 1-1,-1-1 1,1 0-1,-1 0 1,-4 5-1,-3 1 257,-1 0 1,1 0-1,-2-1 0,1 0 1,-1-1-1,0-1 0,0 0 0,-1 0 1,0-1-1,0-1 0,0 0 1,-1-1-1,0 0 0,1-1 0,-16 0 1,27-2-249,0 0 1,0 0 0,0 0 0,-1-1-1,1 1 1,0-1 0,0 1 0,0-1-1,0 0 1,0 0 0,0 0 0,0 0-1,0 0 1,0 0 0,1 0 0,-1-1-1,0 1 1,1-1 0,-1 1 0,1-1-1,0 0 1,-2-2 0,0-1-22,1 0 0,-1 0 1,2 0-1,-1 0 1,0-1-1,1 1 0,0-1 1,-1-9-1,2-3-145,0 0 0,1 0 0,0 0 0,9-33-1,3 6-1481,22-47-1,-1 4-3183,-14 25-2729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6.649"/>
    </inkml:context>
    <inkml:brush xml:id="br0">
      <inkml:brushProperty name="width" value="0.025" units="cm"/>
      <inkml:brushProperty name="height" value="0.025" units="cm"/>
    </inkml:brush>
  </inkml:definitions>
  <inkml:trace contextRef="#ctx0" brushRef="#br0">1 0 17969,'0'0'4036,"66"21"-7848,-43-21-9865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7.055"/>
    </inkml:context>
    <inkml:brush xml:id="br0">
      <inkml:brushProperty name="width" value="0.025" units="cm"/>
      <inkml:brushProperty name="height" value="0.025" units="cm"/>
    </inkml:brush>
  </inkml:definitions>
  <inkml:trace contextRef="#ctx0" brushRef="#br0">180 3 11659,'0'0'2594,"-9"0"-95,9 0-2497,-8-2 272,-1 2 1,1-1 0,-1 1 0,1 0 0,-1 1-1,1 0 1,-1 1 0,1-1 0,0 1-1,0 1 1,-15 6 0,18-6-198,-30 20 135,34-22-215,0 0-1,0 0 0,0 0 1,0 0-1,0 0 0,0 0 1,0 0-1,0 0 0,0 0 1,0 0-1,0 0 0,1 1 1,-1-1-1,1 0 0,-1 1 1,1-1-1,-1 0 0,1 1 1,0-1-1,-1 0 0,1 1 0,0-1 1,0 1-1,0 1 0,4-2-19,0 0-1,1 0 1,-1 0-1,0-1 1,0 0-1,0 0 0,0 0 1,0 0-1,1 0 1,-1-1-1,6-1 1,74-26-1177,-67 21 981,-1 0 0,1 2 0,1 0 0,-1 1-1,21-2 1,-37 6 218,0 0-1,1 0 1,-1 0 0,0 0-1,0 0 1,1 1 0,-1-1-1,0 0 1,1 1-1,-1-1 1,0 1 0,0-1-1,0 1 1,1 0-1,-1-1 1,0 1 0,0 0-1,0 0 1,0 0 0,0 0-1,0 0 1,-1 0-1,1 0 1,0 0 0,0 0-1,-1 0 1,1 0 0,-1 0-1,1 1 1,-1-1-1,1 0 1,-1 0 0,0 1-1,1-1 1,-1 0 0,0 1-1,0-1 1,0 0-1,0 1 1,0-1 0,0 0-1,-1 0 1,1 1 0,-1 1-1,0 5 168,-1-1 0,0 1 0,0-1 0,0 1 0,-1-1 0,-5 10 0,-4 3 236,-1-1 0,0 0 0,-1-1 1,-2-1-1,1 0 0,-2-1 0,0-1 0,-21 15 0,38-30-410,0 0 1,0 0-1,0 0 0,-1 0 0,1 1 0,0-1 0,0 0 0,0 0 1,0 0-1,0 0 0,-1 0 0,1 1 0,0-1 0,0 0 0,0 0 1,0 0-1,-1 0 0,1 0 0,0 0 0,0 0 0,0 0 0,0 0 0,-1 0 1,1 0-1,0 0 0,0 0 0,0 0 0,-1 0 0,1 0 0,0 0 1,0 0-1,0 0 0,-1 0 0,1 0 0,0 0 0,0 0 0,0 0 1,-1 0-1,1 0 0,0 0 0,0 0 0,0-1 0,0 1 0,0 0 0,-1 0 1,1 0-1,0 0 0,0 0 0,0-1 0,0 1 0,0 0 0,0 0 1,-1-1-1,5-13-1036,12-18-1636,8-8-1660,8-4-1527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7.618"/>
    </inkml:context>
    <inkml:brush xml:id="br0">
      <inkml:brushProperty name="width" value="0.025" units="cm"/>
      <inkml:brushProperty name="height" value="0.025" units="cm"/>
    </inkml:brush>
  </inkml:definitions>
  <inkml:trace contextRef="#ctx0" brushRef="#br0">174 41 8904,'0'0'4789,"-11"8"-4058,-14 12 26,1 1 0,-29 32-1,44-43-405,1 1-1,0 0 1,0 1-1,-5 13 1,10-21-253,1 1 0,0-1 0,1 1-1,-1 0 1,1 0 0,0 0 0,0 0 0,0 0 0,1 0 0,0 0 0,0 0 0,1 6 0,-1-9-86,1 0 0,0-1 0,0 1 0,0-1 0,0 1 0,0-1 0,0 0 0,0 1 0,0-1 0,0 0-1,1 0 1,-1 0 0,0 0 0,1 0 0,-1 0 0,1 0 0,-1 0 0,4 0 0,37 14 257,-25-9-172,4 1-79,0 1 0,-1 1 0,0 0 1,-1 2-1,29 20 0,-42-26-15,0 1-1,0 0 0,0 0 1,-1 0-1,0 0 0,0 1 1,-1 0-1,0 0 1,0 0-1,0 1 0,-1-1 1,-1 1-1,1 0 0,-1 0 1,0 0-1,-1 0 1,0 0-1,1 11 0,-2-6 51,-1 0 1,0 0-1,0 0 0,-2 0 0,1 0 0,-2 0 0,1-1 0,-2 1 0,-9 18 0,12-26 61,-1 0-1,1 0 0,-1-1 0,0 1 1,-1-1-1,1 0 0,-1 0 0,0 0 1,0 0-1,0-1 0,0 1 0,-1-1 1,1 0-1,-1-1 0,0 1 0,0-1 0,0 0 1,0 0-1,0 0 0,0-1 0,0 0 1,-1 0-1,1 0 0,0-1 0,-11 0 1,13 0-90,0-1 0,1 0 0,-1 0 0,0 0 0,1-1 0,0 1 0,-1-1 0,1 1 0,0-1 0,0 0 0,-1 0 0,1 0 0,1 0 0,-1 0 0,0 0 0,1 0 0,-1-1 0,1 1 0,-1-1 0,1 1 0,0-1 0,0 1 0,0-1 0,1 0 0,-1 1 0,1-1 0,-1 0 0,1-5 0,-3-12-192,2 0-1,1-36 0,0 48 112,2-20-119,1-1-1,1 1 1,2 0-1,1 0 1,1 0-1,22-49 1,92-148 202,-81 154-50,-35 62 35,-4 6-1,0 0 1,0 0 0,0 0-1,-1-1 1,1 1 0,-1-1-1,0 0 1,0 1 0,0-1-1,1-5 1,-3 9-10,1-1-1,0 1 1,0 0 0,-1-1-1,1 1 1,0 0 0,-1-1-1,1 1 1,0 0 0,-1 0-1,1-1 1,0 1 0,-1 0-1,1 0 1,-1 0 0,1-1-1,0 1 1,-1 0 0,1 0-1,-1 0 1,1 0 0,-1 0-1,1 0 1,-1 0 0,1 0-1,0 0 1,-1 0 0,1 0-1,-1 0 1,1 0 0,-1 1-1,1-1 1,0 0 0,-1 0-1,-18 5-12,11 0 24,1-1 0,-1 1 0,1 0 1,0 0-1,0 1 0,0 0 0,1 0 0,0 1 1,0 0-1,1 0 0,0 0 0,0 1 0,1-1 1,0 1-1,0 0 0,1 1 0,0-1 0,0 1 1,1-1-1,-3 18 0,5-25-17,0 0 0,0 0 0,1 0 1,-1 1-1,0-1 0,0 0 0,1 0 0,-1 0 0,1 0 0,-1 0 1,1 0-1,-1 0 0,1 0 0,0 0 0,0 0 0,-1 0 0,1 0 1,0 0-1,0 0 0,0-1 0,0 1 0,0 0 0,0-1 0,0 1 1,0-1-1,2 2 0,2-1-153,0 0 0,0 1 0,0-1 0,0-1 1,0 1-1,10-1 0,-1-1-971,-1 0 0,1-1 0,0 0 0,17-6 0,14-12-4535,-1-8-3492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7.947"/>
    </inkml:context>
    <inkml:brush xml:id="br0">
      <inkml:brushProperty name="width" value="0.025" units="cm"/>
      <inkml:brushProperty name="height" value="0.025" units="cm"/>
    </inkml:brush>
  </inkml:definitions>
  <inkml:trace contextRef="#ctx0" brushRef="#br0">172 0 12460,'-9'1'309,"1"0"-253,0 0 0,-1 1 0,1 1 0,0-1 0,1 1 0,-1 1 0,0-1 0,1 1 0,0 1 0,0-1-1,0 1 1,0 1 0,1-1 0,0 1 0,0 0 0,1 0 0,-1 1 0,-6 11 0,9-15-75,1 1 1,-1-1-1,1 1 1,0 0-1,0 0 1,1 0-1,-1 0 1,1 0-1,0 0 1,0 0-1,0 0 1,0 5 0,47-7 535,-2-5-489,-22 0-70,1 2 0,-1 1 0,29 2 0,-47-1 86,0-1 1,0 1 0,0 0 0,1 0 0,-1 0 0,0 0 0,0 1 0,0-1 0,-1 1-1,1 0 1,0 1 0,-1-1 0,1 1 0,-1-1 0,0 1 0,0 0 0,0 0-1,0 0 1,0 1 0,-1-1 0,1 1 0,3 6 0,-5-6 96,-1-1-1,1 0 1,0 0 0,-1 0-1,1 0 1,-1 0 0,0 0-1,0 1 1,0-1 0,-1 0 0,1 0-1,-1 0 1,1 0 0,-1 0-1,0 0 1,0 0 0,-1 0 0,1 0-1,-1 0 1,1 0 0,-1-1-1,0 1 1,0-1 0,0 1-1,0-1 1,0 0 0,-1 0 0,1 0-1,-1 0 1,0 0 0,1 0-1,-1-1 1,0 1 0,0-1 0,0 0-1,0 0 1,0 0 0,0 0-1,0 0 1,0-1 0,-6 1-1,9-2-203,-1 1 0,1 0-1,-1 0 1,0-1-1,1 1 1,-1-1 0,1 1-1,-1 0 1,1-1-1,-1 1 1,1-1-1,0 1 1,-1-1 0,1 1-1,0-1 1,-1 1-1,1-1 1,0 0-1,-1 1 1,1-1 0,0 1-1,0-1 1,0 0-1,0 1 1,0-1 0,0 0-1,0-1 1,-1-21-2984,1 18 1858,0-22-4325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4.506"/>
    </inkml:context>
    <inkml:brush xml:id="br0">
      <inkml:brushProperty name="width" value="0.025" units="cm"/>
      <inkml:brushProperty name="height" value="0.025" units="cm"/>
    </inkml:brush>
  </inkml:definitions>
  <inkml:trace contextRef="#ctx0" brushRef="#br0">106 29 13421,'0'0'2167,"-10"6"134,5-3-1875,-33 19 1203,36-21-1431,-1 1 1,1 0 0,0 0-1,0 0 1,0 0-1,0 0 1,0 0 0,0 1-1,0-1 1,1 0 0,-1 1-1,1 0 1,0-1-1,-2 6 1,3-7-185,1-1 0,-1 1 0,0 0-1,0 0 1,1 0 0,-1 0 0,0-1 0,1 1 0,-1 0 0,1 0 0,-1 0-1,1-1 1,-1 1 0,1 0 0,-1-1 0,1 1 0,0-1 0,-1 1-1,1-1 1,0 1 0,0-1 0,-1 1 0,1-1 0,0 0 0,0 1-1,0-1 1,1 1 0,34 9 253,-25-7-153,23 6 102,54 17-1663,-82-23 1330,0-1 1,0 1 0,-1 0 0,1 1-1,-1 0 1,0-1 0,0 1-1,0 1 1,0-1 0,-1 1 0,7 9-1,-9-12 128,-1 0 0,0 0 0,0 0 0,1 0 0,-1 1 0,-1-1 1,1 0-1,0 1 0,-1-1 0,1 0 0,-1 1 0,0-1 0,1 1 0,-1-1 0,0 1 0,-1-1 0,1 1 0,0-1 0,-1 0 0,1 1 0,-3 3 0,1-2 130,0 0 0,0-1 1,-1 1-1,0-1 0,0 0 0,0 1 0,0-2 0,0 1 1,0 0-1,-1 0 0,-5 2 0,-5 2 259,1 0 0,-1-1-1,0-1 1,-1 0 0,1-1 0,-17 2-1,27-5-437,-1 0 0,1-1 0,-1 1 0,1-1 0,-1 0 0,1-1 0,-1 1-1,0-1 1,1 0 0,-6-1 0,7 0-363,1 1 0,-1-1 0,0 1 0,1-1-1,0 0 1,-1 0 0,1 0 0,0 0 0,0-1 0,0 1-1,1-1 1,-1 1 0,1-1 0,-1 1 0,1-1 0,-2-4 0,-8-24-6182</inkml:trace>
  <inkml:trace contextRef="#ctx0" brushRef="#br0" timeOffset="1">0 6 6278,'0'0'9032,"49"-4"-7046,-21 4-833,6 0-224,9-1-224,2 1-449,3 4-160,-4 0-736,-1-4-4357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8.371"/>
    </inkml:context>
    <inkml:brush xml:id="br0">
      <inkml:brushProperty name="width" value="0.025" units="cm"/>
      <inkml:brushProperty name="height" value="0.025" units="cm"/>
    </inkml:brush>
  </inkml:definitions>
  <inkml:trace contextRef="#ctx0" brushRef="#br0">44 322 6534,'0'0'4885,"-4"11"-4261,-2 4-429,-1 2 574,1 1 0,0-1 1,1 1-1,2 0 0,-3 21 0,6-38-711,0 0-1,0 1 0,0-1 1,1 0-1,-1 1 0,1-1 1,-1 0-1,1 1 1,-1-1-1,1 0 0,-1 0 1,1 0-1,0 0 0,0 1 1,0-1-1,0 0 0,0 0 1,0 0-1,0-1 0,0 1 1,0 0-1,0 0 1,0-1-1,1 1 0,-1 0 1,0-1-1,0 1 0,1-1 1,-1 0-1,0 1 0,1-1 1,-1 0-1,0 0 1,1 0-1,-1 0 0,1 0 1,-1 0-1,0 0 0,1 0 1,-1-1-1,0 1 0,1-1 1,1 0-1,3 0 97,1-1 1,0 0-1,0 0 0,-1 0 1,1-1-1,-1 0 0,10-6 0,-2-3-82,-1 0-1,0-1 0,0 0 0,-2-1 0,1 0 0,-2-1 0,0-1 0,-1 0 0,0 0 0,-1 0 1,-1-1-1,-1 0 0,0-1 0,-2 1 0,0-1 0,0 0 0,-2 0 0,0 0 0,-1-1 0,-1 1 1,-5-36-1,5 49-83,0 1 0,-1-1 0,0 1 0,0-1 0,-1 1 0,1-1 1,-1 1-1,0 0 0,0-1 0,0 1 0,-1 0 0,1 0 0,-1 1 0,0-1 1,0 1-1,-1-1 0,1 1 0,-5-3 0,5 4 4,1 1-1,-1 0 1,0 0 0,0 0 0,1 0-1,-1 1 1,0-1 0,0 1-1,0 0 1,0 0 0,0 0-1,0 0 1,0 0 0,0 1-1,0-1 1,1 1 0,-1 0-1,0 0 1,0 0 0,0 0-1,1 0 1,-1 0 0,1 1-1,-1-1 1,1 1 0,0 0-1,-1 0 1,1 0 0,-2 3 0,-13 10-10,1 1 0,-19 24 0,31-36 26,1 0 1,0 1-1,0-1 1,0 1-1,1 0 1,-1-1-1,1 1 1,0 0-1,1 1 1,-1-1-1,1 0 1,0 0-1,0 1 1,1-1-1,-1 1 1,2 4-1,-1-8-3,1 0-1,0-1 0,0 1 1,-1 0-1,1-1 0,0 0 1,1 1-1,-1-1 0,0 1 1,0-1-1,1 0 0,-1 0 1,0 0-1,1 0 0,-1 0 1,1 0-1,0 0 0,-1 0 1,1-1-1,0 1 0,-1-1 1,1 1-1,0-1 0,2 1 1,51 6 165,-45-6-150,13 0 117,-7 0-646,1 0-1,-1 1 0,1 1 1,23 7-1,-37-9 185,1 0 0,-1 1 0,0-1 0,1 1-1,-1 0 1,0-1 0,0 2 0,0-1 0,0 0 0,-1 1 0,1-1 0,-1 1 0,1 0 0,-1-1 0,0 1 0,0 1-1,0-1 1,0 0 0,-1 0 0,1 1 0,-1-1 0,0 0 0,0 1 0,0 0 0,0 6 0,-1 4-274,-1-11 427,1-1 1,0 1 0,0 0 0,0 0 0,0-1 0,0 1-1,0 0 1,1-1 0,-1 1 0,1 0 0,1 3-1,3-6-3212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09.516"/>
    </inkml:context>
    <inkml:brush xml:id="br0">
      <inkml:brushProperty name="width" value="0.025" units="cm"/>
      <inkml:brushProperty name="height" value="0.025" units="cm"/>
    </inkml:brush>
  </inkml:definitions>
  <inkml:trace contextRef="#ctx0" brushRef="#br0">101 298 14574,'0'0'1153,"-10"2"101,2 0-1015,1 0 0,-1 1 0,0 1-1,1-1 1,-13 9 0,18-11-149,-1 0 0,1 1 1,0-1-1,0 1 0,0 0 1,0-1-1,0 1 0,1 0 1,-1 0-1,1 0 0,-1 1 1,1-1-1,-1 0 0,1 0 0,0 1 1,0-1-1,0 1 0,1-1 1,-1 1-1,0-1 0,1 1 1,0-1-1,0 1 0,0 0 1,0-1-1,0 1 0,1 3 0,0-5-66,0 0-1,0 1 0,1-1 0,-1 0 1,0 0-1,1 0 0,-1 0 0,1-1 0,-1 1 1,1 0-1,0-1 0,-1 1 0,1-1 1,0 1-1,-1-1 0,1 0 0,0 1 0,-1-1 1,1 0-1,0 0 0,0-1 0,-1 1 1,1 0-1,2-1 0,45-8 299,-42 6-359,-1-1 1,0 0 0,0 0 0,0 0 0,0-1-1,-1 0 1,0 0 0,0-1 0,0 1 0,0-1-1,-1 0 1,0 0 0,-1 0 0,1-1 0,-1 0-1,0 1 1,-1-1 0,1 0 0,-1 0 0,-1 0-1,1-1 1,-1-7 0,-1 15 27,0-1-1,1 1 1,-1 0 0,0 0 0,0 0 0,0 0-1,0 0 1,0 0 0,0 0 0,0-1-1,0 1 1,0 0 0,0 0 0,0 0 0,0 0-1,0 0 1,0 0 0,0 0 0,0-1-1,0 1 1,0 0 0,0 0 0,0 0 0,0 0-1,-1 0 1,1 0 0,0 0 0,0-1-1,0 1 1,0 0 0,0 0 0,0 0 0,0 0-1,0 0 1,0 0 0,0 0 0,-1 0-1,1 0 1,0 0 0,0 0 0,0 0 0,0-1-1,0 1 1,0 0 0,0 0 0,-1 0-1,1 0 1,0 0 0,0 0 0,0 0 0,0 0-1,0 0 1,0 0 0,0 0 0,-1 0-1,1 0 1,0 1 0,0-1 0,0 0 0,0 0-1,0 0 1,0 0 0,0 0 0,-1 0-1,1 0 1,-9 10-178,-6 15 123,15-23 63,-1 1 0,0-1-1,1 0 1,-1 0-1,1 0 1,-1 1 0,1-1-1,0 0 1,0 0-1,0 1 1,1-1 0,-1 0-1,2 5 1,-2-7 37,0 1 0,1 0 0,-1-1 1,1 1-1,-1-1 0,1 1 0,-1 0 0,1-1 1,-1 1-1,1-1 0,0 0 0,-1 1 0,1-1 0,0 1 1,-1-1-1,1 0 0,0 0 0,-1 1 0,1-1 1,0 0-1,0 0 0,-1 0 0,1 0 0,0 0 1,0 0-1,1 0 0,2-1 81,1 0 1,-1 0-1,0-1 0,0 1 0,0-1 1,0 0-1,0 0 0,0 0 1,0-1-1,-1 1 0,1-1 0,4-5 1,7-6-67,-1-1 1,-1-1-1,0 0 1,-1-1-1,0 0 0,-2 0 1,0-2-1,-1 1 1,-1-1-1,7-22 1,-24 63-480,-8 22 348,-19 76 0,34-109 72,0-1 0,1 1-1,0 0 1,1 0-1,0 0 1,1 0-1,3 14 1,-4-23 9,1 0 0,0 0 0,-1 0 0,1 0 0,0-1 0,0 1 0,0 0 0,0 0 0,0-1 0,0 1 0,1-1-1,-1 1 1,0-1 0,1 0 0,-1 1 0,1-1 0,-1 0 0,1 0 0,2 1 0,-1-1 10,0-1-1,0 1 0,0-1 1,0 0-1,0 0 0,0 0 1,0 0-1,0 0 1,0-1-1,0 1 0,-1-1 1,1 0-1,0 0 0,0 0 1,0 0-1,4-3 1,3-1 23,-1-1 1,0-1 0,0 1-1,-1-2 1,0 1 0,0-1 0,-1 0-1,0-1 1,0 1 0,-1-1-1,0-1 1,0 1 0,-1-1 0,-1 0-1,0 0 1,0-1 0,4-16-1,-2 3 6,-1 0 0,-1 0-1,-2-1 1,0 1-1,-1-1 1,-5-44 0,-2 52-205,-1 29-69,-3 29 61,6-23 165,2 1-1,1-1 0,0 1 0,2 0 0,0 0 0,4 23 0,-4-37 10,0 0-1,1 0 1,-1 0 0,1-1-1,0 1 1,0 0 0,1-1 0,0 1-1,-1-1 1,1 0 0,1 0-1,-1 0 1,1 0 0,-1-1 0,1 1-1,0-1 1,0 0 0,0 0-1,1-1 1,-1 1 0,1-1 0,0 0-1,-1 0 1,1 0 0,0-1-1,0 0 1,9 2 0,-7-2 27,0-1-1,0 1 1,0-1 0,1 0-1,-1 0 1,14-4 0,-20 4-2,1 0-1,-1-1 1,0 1 0,1-1 0,-1 1 0,0-1-1,0 1 1,1-1 0,-1 0 0,0 0-1,0 0 1,0 0 0,0 0 0,0 0 0,0 0-1,0 0 1,0 0 0,-1 0 0,1 0-1,0-1 1,0 1 0,-1 0 0,1 0 0,-1-1-1,0 1 1,1 0 0,-1-1 0,0 1-1,0-1 1,0 1 0,1 0 0,-2-1 0,1 1-1,0-1 1,0 1 0,0 0 0,-1-1-1,1 1 1,0 0 0,-1-1 0,0 1 0,-1-3-1,0-1-21,-1 0 0,-1 0 0,1 1 0,-1-1 0,0 1 0,0 0-1,0 0 1,0 0 0,-1 0 0,1 1 0,-9-5 0,-60-30-777,65 34 729,0 1-1,0 0 0,0 1 0,-1 0 0,1 0 0,-1 1 0,1 0 1,-1 1-1,-9 0 0,17 0 45,1 0 0,-1 0 0,1 0 0,-1 0 0,1 0-1,0 0 1,-1 0 0,1 0 0,-1 0 0,1 0 0,-1 0 0,1 1 0,-1-1 0,1 0 0,-1 0 0,1 0 0,-1 1 0,1-1 0,0 0 0,-1 1-1,1-1 1,0 0 0,-1 1 0,1-1 0,0 1 0,-1-1 0,1 0 0,0 1 0,0-1 0,0 1 0,-1-1 0,1 1 0,0-1 0,0 1-1,0-1 1,0 1 0,0-1 0,0 1 0,0-1 0,0 1 0,0-1 0,0 1 0,0-1 0,0 1 0,0-1 0,0 1 0,1-1 0,-1 1-1,0-1 1,1 1 0,0 1 27,-1 0 0,1 0 0,0-1 0,1 1 0,-1 0 0,0-1 0,0 1 0,1-1 0,-1 0 0,1 1 0,-1-1 0,4 2 0,10 3 66,1 0 1,-1-1 0,1-1-1,0-1 1,0 0-1,0-1 1,0 0 0,0-2-1,19-1 1,-15 0-77,0-1 0,0-1 1,0 0-1,-1-2 0,1 0 1,36-16-1,-49 17-13,0 0 1,-1 0 0,1 0-1,-1-1 1,0 0-1,0 0 1,-1-1 0,8-8-1,-11 11-2,0 0-1,0 1 0,0-1 0,0 0 1,-1 0-1,1 0 0,-1-1 0,0 1 1,0 0-1,0 0 0,0-1 1,-1 1-1,1-1 0,-1 1 0,0 0 1,0-1-1,0 1 0,0-1 0,-1 1 1,0 0-1,-1-6 0,1 8-9,1 0 1,-1-1-1,0 1 0,0 0 0,-1 0 0,1 0 0,0 0 0,0 0 1,0 0-1,-1 0 0,1 0 0,-1 0 0,1 0 0,0 1 0,-1-1 0,1 1 1,-1-1-1,0 1 0,1 0 0,-1-1 0,1 1 0,-1 0 0,1 0 1,-1 0-1,0 0 0,1 0 0,-1 1 0,1-1 0,-1 0 0,1 1 1,-3 0-1,-2 0-17,1 1 0,-1 0 1,1 0-1,-1 0 1,1 0-1,0 1 0,-7 5 1,6-3 39,1 0 0,0 1 1,0-1-1,1 1 0,-1 1 0,1-1 1,1 0-1,-1 1 0,1 0 0,0 0 1,1 0-1,-1 0 0,1 0 0,1 1 1,0-1-1,-1 9 0,2-12-1,0-1-1,0 1 0,0 0 1,0-1-1,1 1 1,-1-1-1,1 1 0,0-1 1,0 1-1,1-1 1,-1 0-1,1 1 0,-1-1 1,1 0-1,0 0 1,0 0-1,0 0 1,1 0-1,-1-1 0,1 1 1,0-1-1,-1 0 1,1 1-1,0-1 0,0-1 1,1 1-1,-1 0 1,0-1-1,0 1 0,1-1 1,-1 0-1,1 0 1,-1 0-1,1-1 1,3 1-1,4 0 10,0-1-1,0 0 1,0 0 0,0-1 0,-1-1 0,1 0-1,-1 0 1,1-1 0,-1 0 0,0-1-1,19-10 1,-21 11-36,-1-2-1,1 1 1,-1-1 0,0-1-1,0 1 1,-1-1-1,0 0 1,0 0-1,0-1 1,-1 0 0,0 0-1,0 0 1,0-1-1,-1 1 1,4-12 0,-8 18 10,1 1 1,-1-1-1,0 1 1,0-1-1,1 1 1,-1-1-1,0 1 1,0-1-1,0 1 1,0-1-1,0 1 1,1-1-1,-1 0 1,0 1-1,0-1 1,0 1-1,-1-1 1,1 1-1,0-1 1,0 0-1,0 1 1,0-1-1,0 1 1,-1-1-1,1 1 1,0-1-1,-1 1 1,1-1-1,-1 0 1,-14 5-151,-17 21-73,21-14-30,2 1 0,-1 0-1,1 0 1,-9 19 0,13-22-527,1 0 1,1 1-1,-1-1 0,-2 14 1,3 9-4749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12.129"/>
    </inkml:context>
    <inkml:brush xml:id="br0">
      <inkml:brushProperty name="width" value="0.025" units="cm"/>
      <inkml:brushProperty name="height" value="0.025" units="cm"/>
    </inkml:brush>
  </inkml:definitions>
  <inkml:trace contextRef="#ctx0" brushRef="#br0">10453 413 11627,'-674'-267'3465,"552"232"-3626,-2 4 0,-1 6 1,-209-14-1,-387 24-2514,527 15 2790,-1572 62 815,1214-9-469,-645 148 0,-160 167-341,1133-287-70,4 10 0,4 8 0,-384 244 0,430-223-27,5 7 0,5 7-1,7 8 1,5 6 0,-136 178-1,166-170-12,7 4-1,6 6 0,8 3 1,8 5-1,-104 286 0,132-280 90,-70 356-1,114-423-45,4 2 1,5-1 0,5 1-1,17 167 1,-1-196-21,5 0-1,3-2 1,3 0 0,5-1 0,2-2-1,5-2 1,86 143 0,-26-76-19,6-4 0,235 248 0,-230-281-40,5-4 0,5-5 0,4-5 0,4-6 0,3-5 0,5-6 0,2-6-1,172 65 1,-107-67-17,4-10 0,1-8-1,389 45 1,-181-64-52,414-22 0,125-77-809,-7-73 378,-536 63 599,653-212 0,-839 209-54,-5-10 0,-4-10-1,-4-9 1,278-190 0,-294 154 180,-6-9-1,-7-7 1,-7-8 0,-7-8-1,-9-7 1,-7-6 0,-9-7 0,197-361-1,-187 261 447,115-322 0,-178 369-521,101-467 0,-163 579-68,-7-2 0,-5 0 1,-7-1-1,-15-238 0,-3 298 57,-2 0 0,-5 1 0,-45-133 0,39 151-27,-3 2 0,-2 1 0,-3 2 0,-3 1 0,-51-66 0,42 70-141,-1 2 0,-3 2-1,-2 2 1,-1 2 0,-3 3 0,-1 2 0,-2 2-1,-1 3 1,-79-34 0,44 31-640,-1 3-1,-1 5 1,-1 4-1,-2 4 1,-161-13-1,-64 20-1925,-28 14-1884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18.340"/>
    </inkml:context>
    <inkml:brush xml:id="br0">
      <inkml:brushProperty name="width" value="0.025" units="cm"/>
      <inkml:brushProperty name="height" value="0.025" units="cm"/>
    </inkml:brush>
  </inkml:definitions>
  <inkml:trace contextRef="#ctx0" brushRef="#br0">707 1 4548,'0'0'15775,"-6"10"-15519,-45 64-117,-2-3 0,-4-1 0,-3-3 0,-3-3-1,-2-3 1,-115 84 0,168-137-208,-56 34 3,64-39-113,0-1 1,0-1-1,0 1 1,-1 0-1,1-1 0,0 0 1,-1 0-1,1 0 1,-1-1-1,1 0 1,-1 1-1,0-2 1,1 1-1,-6-1 1,9 1 37,0-1 0,0 1 0,0 0 1,0-1-1,1 1 0,-1-1 0,0 1 0,0-1 1,0 1-1,0-1 0,0 0 0,1 1 0,-1-1 1,0 0-1,1 0 0,-1 1 0,0-1 0,1 0 1,-1 0-1,1 0 0,-1 0 0,1 0 0,-1-2 1,-2-37-5033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18.718"/>
    </inkml:context>
    <inkml:brush xml:id="br0">
      <inkml:brushProperty name="width" value="0.025" units="cm"/>
      <inkml:brushProperty name="height" value="0.025" units="cm"/>
    </inkml:brush>
  </inkml:definitions>
  <inkml:trace contextRef="#ctx0" brushRef="#br0">402 1 14830,'-13'16'2061,"-197"256"2219,181-230-4045,2 2 0,2 1 0,2 0 0,2 2 0,-17 55 0,34-88-218,0 0-1,1 1 0,1-1 1,1 1-1,-1 22 1,2-34-16,0 1 1,1-1 0,-1 0 0,0 0 0,1 1 0,0-1-1,0 0 1,0 0 0,0 0 0,0 0 0,0 0 0,1 0-1,0 0 1,-1-1 0,1 1 0,0 0 0,0-1-1,1 0 1,-1 1 0,0-1 0,1 0 0,0 0 0,-1 0-1,1-1 1,0 1 0,0 0 0,0-1 0,0 0 0,0 0-1,4 1 1,6 0 2,-1-1 0,0-1 0,1 0 0,-1 0 0,0-1 0,1-1 0,-1 0 0,0-1 0,0 0-1,0-1 1,-1 0 0,22-11 0,7-7-2095,76-54-1,-35 15-4853</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19.191"/>
    </inkml:context>
    <inkml:brush xml:id="br0">
      <inkml:brushProperty name="width" value="0.025" units="cm"/>
      <inkml:brushProperty name="height" value="0.025" units="cm"/>
    </inkml:brush>
  </inkml:definitions>
  <inkml:trace contextRef="#ctx0" brushRef="#br0">225 55 9129,'0'0'4761,"2"-9"-2476,-2 7-2187,1 0 1,-1-1-1,0 1 0,1 0 0,-1 0 0,0-1 1,0 1-1,-1 0 0,1-1 0,0 1 0,-1 0 0,0 0 1,0-3-1,0 4-39,-1 0-1,1 0 1,0 0 0,0 0 0,-1 0 0,1 0 0,-1 0-1,1 1 1,0-1 0,-1 1 0,1-1 0,-1 1-1,0-1 1,1 1 0,-1 0 0,1 0 0,-1 0 0,1 0-1,-1 0 1,0 0 0,1 0 0,-1 1 0,1-1-1,-1 0 1,1 1 0,-1 0 0,1-1 0,-3 2 0,-8 3 1,1 0 1,0 1-1,0 0 1,0 1-1,0 0 1,1 1-1,0 0 1,1 1-1,0 0 1,0 0-1,1 1 1,0 0-1,1 0 1,0 1-1,1 0 1,0 0-1,0 1 1,2 0-1,-1 0 1,-3 15-1,8-25-60,0-1-1,0 1 0,0-1 1,0 1-1,0-1 1,0 1-1,0-1 0,1 0 1,-1 1-1,1-1 1,-1 1-1,1-1 1,-1 0-1,1 0 0,0 1 1,-1-1-1,1 0 1,0 0-1,0 0 1,0 0-1,0 1 0,0-2 1,0 1-1,0 0 1,1 0-1,-1 0 0,0 0 1,0-1-1,1 1 1,-1-1-1,0 1 1,1-1-1,1 1 0,7 2 11,1-1 1,-1-1-1,21 1 0,-9-1 6,2 2 5,-1 0-1,-1 1 0,1 1 0,35 13 0,-51-15-23,-1-1 0,0 2 0,1-1 0,-1 1 0,-1-1 0,1 2 1,-1-1-1,1 1 0,-1-1 0,0 1 0,-1 1 0,1-1 0,-1 1 0,0 0 1,-1 0-1,1 0 0,-1 0 0,-1 0 0,5 14 0,-4-4 176,0 0-1,-1 1 1,-1-1-1,-1 0 1,0 1-1,-1-1 1,-1 0-1,-1 1 1,0-1-1,-1 0 1,0-1-1,-2 1 1,0-1-1,0 0 1,-1 0-1,-1-1 1,-1 0-1,-10 14 1,17-25-103,0-1 0,0 1 0,0-1 0,-1 0 0,1 0 0,0 1 0,-1-1 0,0-1 0,1 1 0,-1 0 0,0-1 0,0 1 0,0-1 0,0 0 0,0 0 0,0 0 0,0 0 0,-1-1 0,1 1 0,0-1 0,0 0 0,0 0 0,-1 0 0,-5-1 0,5-1-82,1 1 0,-1-1 1,1 0-1,0 0 0,-1 0 1,1-1-1,0 1 1,0-1-1,0 0 0,1 1 1,-1-1-1,1-1 0,0 1 1,0 0-1,0 0 1,0-1-1,0 1 0,1-1 1,-1 0-1,0-4 0,-3-10-968,0 0 0,1 0-1,1-1 1,0-27-1,3-35-5108,5 10-2928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0.040"/>
    </inkml:context>
    <inkml:brush xml:id="br0">
      <inkml:brushProperty name="width" value="0.025" units="cm"/>
      <inkml:brushProperty name="height" value="0.025" units="cm"/>
    </inkml:brush>
  </inkml:definitions>
  <inkml:trace contextRef="#ctx0" brushRef="#br0">0 792 737,'0'0'8568,"10"1"-5082,-6 0-3205,0 0 1,0-1-1,-1 1 0,1-1 1,1 0-1,-1 0 0,0 0 1,-1-1-1,1 1 1,0-1-1,0 0 0,0 0 1,0-1-1,0 1 0,-1-1 1,1 0-1,-1 0 1,1 0-1,-1 0 0,0 0 1,0-1-1,0 1 0,5-6 1,6-9 61,-1 0 1,0 0 0,-1-1-1,-1-1 1,-1 0-1,0 0 1,-2-1 0,0 0-1,-1-1 1,6-32-1,-12 52-290,-1 0-1,0 0 1,0 0 0,1 0-1,-1 0 1,0 0-1,0 0 1,0 0-1,0 0 1,0-1-1,0 1 1,-1 0 0,1 0-1,0 0 1,0 0-1,-1 0 1,1 0-1,-1 0 1,1 0-1,-2-2 1,2 3-27,-1 0 1,0 0-1,1 0 1,-1 0-1,0-1 0,1 1 1,-1 0-1,0 0 1,1 0-1,-1 0 0,0 0 1,1 1-1,-1-1 1,0 0-1,1 0 1,-1 0-1,0 1 0,1-1 1,-1 0-1,0 1 1,1-1-1,-1 0 1,0 1-1,-4 3 15,0-1 0,1 1-1,0 0 1,-1 0 0,1 1 0,-4 6 0,-7 13 4,2 0 0,1 1 1,0 0-1,2 1 1,1 0-1,1 0 0,2 1 1,0 0-1,-2 35 0,8-57-32,0 0 0,0 0-1,0 0 1,0 0 0,1 0-1,0 0 1,0 0 0,0 0-1,1-1 1,-1 1 0,5 7-1,-5-10-6,0-1 0,1 1 1,-1-1-1,1 1 0,-1-1 0,1 0 0,-1 1 0,1-1 0,0 0 0,-1 0 1,1 0-1,0 0 0,0 0 0,0-1 0,0 1 0,0-1 0,0 1 0,0-1 1,0 0-1,0 1 0,0-1 0,0 0 0,0 0 0,0-1 0,0 1 0,0 0 1,0-1-1,0 1 0,0-1 0,2 0 0,4-2 18,-1-1 0,1 0-1,-1 0 1,0 0 0,-1-1 0,1 0 0,-1 0-1,0-1 1,0 0 0,-1 0 0,1 0 0,-1 0-1,-1-1 1,7-11 0,1-4-2,0-1-1,-2 0 1,11-35-1,-14 39-1,-1-1-1,-2 1 0,0-1 1,-1 0-1,0-1 0,-2 1 1,-1-23-1,-10 54-249,4 17 206,2 0-1,1 0 0,1 0 0,2 0 0,4 47 0,-4-72 28,1 0-1,-1 0 1,0 0-1,1 0 1,0 0 0,-1 0-1,1-1 1,0 1-1,1 0 1,-1 0 0,0-1-1,1 1 1,-1-1-1,1 1 1,0-1 0,0 0-1,0 0 1,0 1 0,0-2-1,1 1 1,2 2-1,-3-3 1,-1-1 0,1 1 0,0-1 1,0 1-1,0-1 0,0 0 0,0 0 0,0 0 0,0 0 0,0 0 0,0 0 0,0 0 0,-1-1 0,1 1 0,0-1 0,0 1 0,0-1 0,0 0 0,-1 0 0,1 1 0,0-1 0,-1-1 0,1 1 0,0 0 0,-1 0 0,0-1 1,1 1-1,-1 0 0,0-1 0,1 1 0,0-4 0,17-22 20,-1-1 0,-1 0-1,-2-2 1,0 0 0,-3 0 0,0-1 0,11-51 0,27-235 51,-32 177-43,-13 104-170,-5 99 58,-2 11 592,4 0 0,13 84 0,-12-138-429,1 0 0,1-1 0,0 1-1,2-1 1,0-1 0,1 1-1,1-1 1,0 0 0,2-1-1,0 0 1,1-1 0,26 28 0,-37-42-78,0-1 0,0 0 0,0 0 0,0 0 0,0 0 0,1 0 0,-1 0 0,0 0 0,1 0 0,-1 0 1,1 0-1,-1-1 0,1 1 0,-1-1 0,1 1 0,-1-1 0,1 0 0,-1 1 0,4-1 0,-4 0-7,-1-1 1,1 0-1,0 1 0,-1-1 0,1 1 0,0-1 0,-1 0 0,1 1 0,-1-1 0,1 0 1,-1 0-1,0 0 0,1 1 0,-1-1 0,0 0 0,1 0 0,-1 0 0,0 0 0,0 1 1,0-1-1,0 0 0,0 0 0,0 0 0,0-1 0,0-6-92,-1 0 0,0 1 0,0 0-1,-1-1 1,0 1 0,-5-14 0,0 8-110,-1-1 0,-1 2-1,0-1 1,-1 1 0,0 0 0,-1 1-1,0 0 1,-24-17 0,10 11 97,-2 0 0,0 2 0,-40-17-1,67 32 120,-1 0 0,0 0-1,1 0 1,-1 0 0,1 0-1,-1 0 1,1 0 0,-1 0-1,1-1 1,-1 1-1,1 0 1,-1 0 0,1 0-1,-1-1 1,1 1 0,-1 0-1,1-1 1,-1 1-1,1 0 1,0-1 0,-1 1-1,1-1 1,-1 1 0,1-1-1,0 1 1,0 0-1,-1-1 1,1 1 0,0-1-1,0 1 1,0-1 0,-1 0-1,1 1 1,0-1-1,0 1 1,0-1 0,0 1-1,0-1 1,0 1 0,0-1-1,0 1 1,0-1 0,0 0-1,1 1 1,-1-1-1,0 1 1,0-1 0,0 1-1,1-1 1,-1 1 0,0-1-1,0 1 1,1 0-1,-1-1 1,1 1 0,-1-1-1,0 1 1,1-1 0,34-18 281,-26 15-272,32-16 206,10-5-107,0-1-1,75-54 1,-121 76-231,0 0 1,0 0 0,-1-1-1,1 1 1,-1-1-1,3-5 1,-1-11-2569,-6 20 2302,-1-1 1,1 1 0,0 0-1,-1-1 1,1 1 0,-1 0 0,0-1-1,1 1 1,-1 0 0,0 0-1,0 0 1,0 0 0,0 0 0,0 0-1,-2-2 1,-22-14-7898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0.396"/>
    </inkml:context>
    <inkml:brush xml:id="br0">
      <inkml:brushProperty name="width" value="0.025" units="cm"/>
      <inkml:brushProperty name="height" value="0.025" units="cm"/>
    </inkml:brush>
  </inkml:definitions>
  <inkml:trace contextRef="#ctx0" brushRef="#br0">71 81 14926,'0'0'2306,"-59"-12"-64,48 7-128,11-2-993,5 0-960,20-1-129,9-1-32,0-5-1217,0-4-5542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0.727"/>
    </inkml:context>
    <inkml:brush xml:id="br0">
      <inkml:brushProperty name="width" value="0.025" units="cm"/>
      <inkml:brushProperty name="height" value="0.025" units="cm"/>
    </inkml:brush>
  </inkml:definitions>
  <inkml:trace contextRef="#ctx0" brushRef="#br0">1 222 7751,'2'-12'5776,"0"1"-5463,0 0-1,1 1 0,0 0 1,1 0-1,1 0 0,-1 0 1,1 0-1,1 1 0,0 0 0,0 0 1,1 0-1,0 1 0,1 0 1,-1 1-1,1 0 0,1 0 0,12-8 1,-11 9-112,1 1 0,0-1 1,0 2-1,0 0 0,1 0 1,-1 1-1,18-2 0,-26 4-182,0 1 0,1-1 1,-1 1-1,1 0 0,-1 0 0,1 0 0,-1 0 0,1 1 0,-1-1 0,0 1 0,1 0 0,-1 0 1,0 0-1,1 1 0,-1-1 0,0 1 0,0 0 0,0 0 0,-1 0 0,1 0 0,0 0 0,-1 0 1,1 1-1,-1-1 0,0 1 0,0 0 0,0 0 0,0 0 0,2 4 0,0 5 121,-1-1 0,0 1 0,-1 0 0,0 0 0,-1 0 0,0 0 0,-1 0 0,0 0-1,-4 18 1,-3 17 675,-16 49-1,12-50-612,4-18-91,-13 67 101,18-86-181,1 0-1,1 1 0,-1-1 1,2 0-1,-1 1 0,1-1 0,4 14 1,-5-21-27,1-1 0,0 1 0,-1-1 1,1 0-1,0 0 0,0 1 0,0-1 1,0 0-1,0 0 0,0 0 0,0 0 1,1 0-1,-1 0 0,0 0 0,1 0 0,-1-1 1,0 1-1,1 0 0,-1-1 0,1 0 1,-1 1-1,1-1 0,-1 0 0,1 1 0,-1-1 1,1 0-1,-1 0 0,1 0 0,0 0 1,-1-1-1,1 1 0,1-1 0,4 0 22,1 0 0,-1-1-1,0 0 1,1-1 0,9-4-1,8-7-268,-1-1 0,-1-1-1,0 0 1,29-30-1,80-88-3304,-124 126 3269,136-169-9101,-88 96 2387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1.060"/>
    </inkml:context>
    <inkml:brush xml:id="br0">
      <inkml:brushProperty name="width" value="0.025" units="cm"/>
      <inkml:brushProperty name="height" value="0.025" units="cm"/>
    </inkml:brush>
  </inkml:definitions>
  <inkml:trace contextRef="#ctx0" brushRef="#br0">283 22 8232,'-11'0'3609,"5"0"-3224,0 1 0,0 0 0,0 0 0,1 0 1,-1 0-1,0 1 0,1 0 0,-1 0 1,1 1-1,-1-1 0,-5 5 0,2 0 5,0 0 0,1 0 0,0 1-1,1-1 1,-1 2 0,-9 14-1,0 1-225,1 0 0,1 1-1,1 1 1,1 0-1,2 1 1,1 0-1,0 0 1,3 2-1,0-1 1,-3 31 0,10-57-157,-1 0 1,1 0-1,0 1 1,-1-1-1,1 0 1,0 0-1,0 0 1,1 1-1,-1-1 1,0 0-1,1 0 1,0 0-1,-1 0 1,1 0-1,0 0 1,0 0 0,0 0-1,0 0 1,0 0-1,1 0 1,-1 0-1,1-1 1,-1 1-1,1 0 1,-1-1-1,1 0 1,0 1-1,0-1 1,0 0-1,-1 0 1,1 0 0,1 0-1,-1 0 1,0 0-1,0-1 1,0 1-1,0-1 1,0 1-1,1-1 1,-1 0-1,0 0 1,0 0-1,0 0 1,1 0-1,1-1 1,7-1 37,0 0 0,-1-1 0,1 0 1,-1 0-1,0-1 0,0-1 0,0 0 0,9-6 0,7-6 40,-1-1 0,-2-1 1,1-1-1,-2-1 0,33-40 0,-44 47 48,-1 0 1,-1 0 0,0-1-1,0 0 1,-2 0 0,0-1-1,-1 0 1,0-1-1,-1 1 1,-1-1 0,3-27-1,-7 41-81,0-1 1,0 1-1,0 0 0,0 0 0,0 0 1,-1 0-1,0-1 0,1 1 0,-1 0 1,0 0-1,-1 0 0,1 0 0,0 0 1,-1 1-1,0-1 0,1 0 0,-1 1 1,0-1-1,-3-2 0,1 2-22,0 0 0,0 0-1,0 1 1,0-1 0,-1 1-1,1 0 1,-1 0 0,1 1 0,-1-1-1,0 1 1,-7-1 0,1 1-40,0 0 0,0 1 0,0 0 0,0 1 0,0 0 0,0 0 0,1 1 0,-1 1 0,1 0 0,-20 8 0,22-7-9,0 1 0,0 0 0,0 1 0,-13 11 0,19-15 12,0 0 0,0 0 0,0 0-1,0 1 1,0-1 0,1 0 0,-1 1-1,1-1 1,-1 1 0,1 0-1,0-1 1,0 1 0,1 0 0,-1 0-1,0-1 1,1 1 0,0 0-1,-1 0 1,1 5 0,1-7-12,-1 0 0,1 0 1,-1 0-1,1 0 0,0 0 0,-1 0 1,1 0-1,0 0 0,0 0 0,0 0 1,0 0-1,0 0 0,0 0 0,0-1 1,0 1-1,0 0 0,0-1 0,0 1 1,0-1-1,0 1 0,1-1 0,-1 0 1,0 1-1,0-1 0,1 0 0,-1 0 1,0 0-1,2 0 0,42-1-1031,-40 0 818,18-2-1006,0-2 1,0 0-1,-1-2 0,0 0 0,0-2 1,27-14-1,19-10-4020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52.259"/>
    </inkml:context>
    <inkml:brush xml:id="br0">
      <inkml:brushProperty name="width" value="0.025" units="cm"/>
      <inkml:brushProperty name="height" value="0.025" units="cm"/>
    </inkml:brush>
  </inkml:definitions>
  <inkml:trace contextRef="#ctx0" brushRef="#br0">103 210 9289,'0'0'6710,"-8"7"-3886,-2 2-2350,-1-2 188,1 2-1,1-1 0,0 1 1,0 1-1,0-1 1,1 2-1,-9 15 1,16-25-647,1-1 0,0 1 0,0-1 0,-1 1 0,1-1 0,0 0 1,0 1-1,0-1 0,0 1 0,0-1 0,0 1 0,0 0 0,0-1 0,0 1 1,0-1-1,0 1 0,0-1 0,0 1 0,0-1 0,0 1 0,0-1 1,0 1-1,1-1 0,-1 0 0,0 1 0,0-1 0,1 1 0,-1-1 1,0 1-1,1-1 0,-1 0 0,0 1 0,1-1 0,18 2 211,21-17-347,-23 1-748,-1-1 0,19-22 1,3-11-5852,-40 104 6746,1-50 204,1 0-1,0 0 1,0 0-1,0-1 0,1 1 1,0 0-1,2 10 1,-2-15-217,-1 0 1,0-1 0,1 1-1,-1 0 1,0-1 0,1 1-1,-1 0 1,1-1 0,-1 1-1,1-1 1,-1 1 0,1-1-1,-1 1 1,1-1 0,-1 1 0,1-1-1,0 0 1,-1 1 0,1-1-1,0 0 1,0 0 0,-1 1-1,1-1 1,0 0 0,1 0-1,0 0-27,0 0 1,0-1-1,0 0 0,0 1 0,0-1 0,0 0 0,0 0 0,0 0 0,-1 0 0,1 0 1,0 0-1,-1-1 0,4-2 0,10-11-1142,0 0 0,-1-1 1,-1-1-1,0 0 0,-2-1 0,0 0 1,0-1-1,-2 0 0,9-26 0,-13 30 865,-1 0-1,0 1 1,-1-2-1,1-21 1,-7 19 7147,-7 23-2937,-8 22-1444,15-19-2198,0-1-1,0 0 1,1 1 0,0-1 0,0 1-1,1 0 1,0 0 0,0 0 0,1-1-1,0 1 1,0 0 0,3 13 0,-2-17-333,1 1 0,0-1 0,-1 0 0,2 0 1,-1 0-1,0 0 0,1 0 0,0 0 0,0-1 0,0 1 1,0-1-1,0 0 0,1 0 0,-1 0 0,1 0 0,0-1 1,0 0-1,0 1 0,0-1 0,0-1 0,1 1 1,-1-1-1,5 2 0,37 3-2355,-39-6 2238,0 1 0,0 0 0,0 0 0,0 0-1,-1 1 1,1 0 0,8 3 0,-14-4 238,-1-1 0,1 1-1,0 0 1,-1-1 0,1 1-1,-1 0 1,1 0-1,-1-1 1,1 1 0,-1 0-1,1 0 1,-1 0 0,0-1-1,1 1 1,-1 0 0,0 0-1,0 0 1,0 0-1,0 0 1,0 0 0,0-1-1,0 1 1,0 0 0,0 0-1,0 0 1,0 0 0,-1 0-1,1 0 1,0-1-1,0 1 1,-1 0 0,1 0-1,-1 0 1,1-1 0,-1 1-1,1 0 1,-1 0 0,0-1-1,1 1 1,-1-1-1,0 1 1,0 0 0,-29 27 2216,14-17-1669,11-9-493,0 1 1,1 0-1,-1 0 1,1 0-1,0 1 1,-1-1-1,2 1 1,-1 0-1,0 0 1,1 1-1,0-1 1,0 1-1,-3 4 1,6-8-115,0-1 0,1 1 0,-1-1 0,0 1 1,0-1-1,1 0 0,-1 1 0,0-1 0,1 0 0,-1 1 0,0-1 0,1 0 0,-1 1 0,0-1 1,1 0-1,-1 0 0,1 1 0,-1-1 0,1 0 0,-1 0 0,0 0 0,1 0 0,-1 1 0,1-1 1,-1 0-1,1 0 0,-1 0 0,1 0 0,-1 0 0,1 0 0,0-1 0,22 2 98,-18-1-75,34-2-525,1-2 1,-1-2-1,1-1 1,-2-2-1,57-20 1,-92 28 227,33-16-2565,-35 16 2348,1 0-1,-1 0 0,0 0 0,0 0 0,0 0 1,0 0-1,0-1 0,0 1 0,0 0 0,0-1 0,0 1 1,-1 0-1,1-1 0,0-1 0,0-12-5150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4.880"/>
    </inkml:context>
    <inkml:brush xml:id="br0">
      <inkml:brushProperty name="width" value="0.025" units="cm"/>
      <inkml:brushProperty name="height" value="0.025" units="cm"/>
    </inkml:brush>
  </inkml:definitions>
  <inkml:trace contextRef="#ctx0" brushRef="#br0">170 1 10698,'0'0'2659,"-57"37"704,27-15-929,5 2-448,7 2-449,-1-2-512,8 1-512,7-4-417,-1-2-32,5-4-64,0-2-1089,0-6-1281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1.798"/>
    </inkml:context>
    <inkml:brush xml:id="br0">
      <inkml:brushProperty name="width" value="0.025" units="cm"/>
      <inkml:brushProperty name="height" value="0.025" units="cm"/>
    </inkml:brush>
  </inkml:definitions>
  <inkml:trace contextRef="#ctx0" brushRef="#br0">245 349 12492,'0'0'4052,"-9"1"-1453,0 2-2452,0-1 0,0 2-1,1-1 1,0 1 0,0 0-1,0 0 1,0 1-1,0 0 1,1 1 0,0 0-1,0 0 1,1 0 0,0 1-1,-11 14 1,0 1 257,2 1 1,0 0 0,-15 34-1,24-44-186,1 1 0,0 0 0,1 1 1,0-1-1,1 1 0,0-1 0,0 26 0,3-38-205,0 1-1,0-1 1,0 1 0,0-1 0,0 0-1,1 1 1,-1-1 0,1 0-1,0 1 1,0-1 0,-1 0 0,1 0-1,1 0 1,-1 0 0,0 0 0,0 0-1,1 0 1,-1 0 0,1 0-1,0 0 1,-1-1 0,1 1 0,3 1-1,-1-1 4,0-1-1,0 1 0,-1-1 1,1 0-1,0 0 0,0-1 1,0 1-1,0-1 0,0 0 1,0 0-1,0 0 0,8-2 1,1-1 11,-1 0 0,1-1 0,-1 0 0,1-1 0,-2 0 0,1-1 0,20-13 0,-17 7-9,0-1 1,-1 0 0,-1-1 0,0 0-1,-1-1 1,20-31 0,-28 38-2,1 0 1,-1 0-1,-1-1 1,1 1-1,-1-1 0,-1 0 1,0 0-1,0 0 1,-1 0-1,0 0 0,0 0 1,-1 0-1,0 0 1,-1 0-1,0 0 0,-4-16 1,4 22-12,-1-1 0,0 0 0,0 0 0,0 0 0,0 1 0,0 0 0,-1-1 1,0 1-1,0 0 0,0 0 0,0 0 0,0 0 0,-1 1 0,1 0 0,-1-1 0,1 1 0,-1 0 1,0 1-1,0-1 0,0 1 0,0-1 0,0 1 0,-5 0 0,3 0-19,1 0 0,-1 0 0,0 1 0,0 0 0,1 0 0,-1 0 0,0 1 0,0 0 0,1 0 0,-1 0 0,1 1 0,-1-1 0,1 2 0,0-1 0,-1 0 0,-6 6 0,4-2-14,0 2 1,0-1-1,1 1 1,0 1-1,-10 14 0,14-20 24,1 1 0,0-1 0,0 1-1,0 0 1,0-1 0,0 1-1,1 0 1,0 0 0,0 0 0,0 0-1,0 0 1,1 1 0,0-1-1,-1 0 1,1 0 0,1 0-1,0 6 1,0-8-4,0-1-1,0 0 0,0 0 1,0 0-1,0 0 0,1 0 1,-1 0-1,0 0 0,0 0 1,1-1-1,-1 1 1,1 0-1,-1-1 0,0 1 1,1-1-1,-1 1 0,1-1 1,-1 0-1,1 0 0,0 0 1,-1 0-1,1 0 1,-1 0-1,3 0 0,41-5-858,-27 0-44,0-1-1,-1-1 1,0 0 0,0-1-1,0-1 1,-1 0 0,-1-1-1,0-1 1,0-1-1,-1 0 1,19-20 0,-12 10-504,-2-1 0,0-1 1,-2-1-1,0 0 1,-2-1-1,17-38 0,-8-7 4025,-21 59-972,0 1 0,-1-1 0,1-23-1,-3 34-1546,0 1 0,0 0-1,0-1 1,0 1-1,0 0 1,0-1-1,0 1 1,0 0-1,0-1 1,0 1-1,0 0 1,0-1-1,0 1 1,0 0-1,0-1 1,-1 1-1,1 0 1,0-1-1,0 1 1,0 0 0,0 0-1,-1-1 1,1 1-1,0 0 1,0 0-1,-1-1 1,1 1-1,0 0 1,0 0-1,-1 0 1,1-1-1,0 1 1,-1 0-1,1 0 1,0 0-1,-1 0 1,1 0-1,0 0 1,-1 0-1,1 0 1,-1 0 0,-17 8 1042,-12 19-913,18-12-105,-4 4-5,0 0 1,2 1-1,0 0 1,2 1-1,-15 32 1,26-51-101,0-1 0,1 0 0,-1 0 0,1 0 0,-1 0 0,1 0 0,0 0 0,-1 0 0,1 1 0,0-1 0,0 0 0,0 0 0,0 0 0,0 1 0,0-1 0,0 0 0,0 0 0,0 1 0,1-1 0,-1 0 0,0 0 0,1 0 0,-1 0 1,1 0-1,0 0 0,-1 0 0,1 0 0,0 0 0,-1 0 0,1 0 0,0 0 0,0 0 0,0 0 0,0-1 0,0 1 0,0 0 0,0-1 0,0 1 0,0 0 0,0-1 0,0 0 0,0 1 0,1-1 0,-1 0 0,0 1 0,0-1 0,0 0 0,1 0 0,-1 0 0,0 0 0,0 0 0,2-1 0,9 1 29,0-2 0,-1 1 0,1-2 0,13-3 0,-25 5-39,40-10 25,-1-2 0,-1-2 0,0-2 0,-1-1 0,-1-2 0,-1-1 0,48-39 0,-78 57-6,-1-1 0,1 0 1,-1 0-1,0 0 0,-1 0 0,1 0 1,-1-1-1,0 0 0,0 0 1,0 0-1,0 0 0,-1 0 0,0 0 1,2-9-1,-4 13 12,0 1 0,0-1 0,0 0 0,0 1 0,-1-1 0,1 0 0,0 1 0,0-1-1,-1 1 1,1-1 0,0 1 0,-1-1 0,1 1 0,-1-1 0,1 1 0,-1-1 0,1 1 0,-1-1 0,1 1 0,-1-1 0,1 1 0,-1 0-1,1 0 1,-1-1 0,0 1 0,1 0 0,-1 0 0,1-1 0,-1 1 0,0 0 0,1 0 0,-1 0 0,0 0 0,1 0 0,-1 0 0,0 0 0,1 0-1,-2 1 1,-30 2 378,18 2-396,0 0 0,1 1 0,-1 1 0,1 0 0,0 1 0,1 0 0,0 1 0,0 0 0,1 1 0,0 0 0,1 1 0,0 1 0,1-1 0,0 1 0,-11 22 0,18-31-2,1-1 1,0 1-1,0 0 1,0 0-1,0 0 0,0 0 1,1-1-1,-1 1 0,1 0 1,0 0-1,0 5 0,0-7-5,1 0 0,-1 1 0,0-1 0,1 0-1,-1 0 1,1 0 0,-1 0 0,1 0 0,0 0 0,-1 0 0,1 0-1,0 0 1,0-1 0,-1 1 0,1 0 0,0 0 0,0-1-1,0 1 1,0 0 0,2 0 0,4 1 17,0 0 1,1-1-1,-1 1 0,0-2 1,1 1-1,-1-1 0,11-1 0,7 1-8,-5 0 13,0 1 1,0 1-1,-1 1 0,1 1 1,-1 0-1,1 2 0,-2 0 1,1 1-1,-1 1 1,0 1-1,0 0 0,-1 1 1,24 19-1,-37-26 89,-1 0 1,0-1-1,0 2 1,0-1-1,-1 0 0,1 0 1,-1 1-1,0-1 1,0 1-1,0 0 1,0 0-1,-1 0 0,1 0 1,-1 0-1,0 0 1,0 0-1,-1 0 0,1 0 1,-1 0-1,0 1 1,0-1-1,0 0 0,-1 0 1,0 5-1,-1-2 48,-1 0 0,0-1 0,0 1 0,0-1 1,0 0-1,-1 0 0,0 0 0,-1 0 0,1-1 0,-1 0 0,0 1 0,0-2 0,-9 7 0,-4 3-58,-1 0 0,-1-1 0,-1-1-1,1-1 1,-2 0 0,0-2 0,0-1 0,0 0 0,-41 7-1,61-15-190,-1 0 1,0 1-1,0-1 0,1 0 0,-1 0 0,0-1 0,1 1 0,-1 0 0,0-1 1,1 0-1,-5-1 0,5 1-166,1 0 1,0 0 0,0 0-1,0 0 1,0 0-1,0-1 1,0 1-1,0 0 1,0 0 0,0-1-1,0 1 1,1-1-1,-1 1 1,0-1 0,1 1-1,-1-1 1,1 1-1,0-1 1,-1-2-1,0-30-6290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2.663"/>
    </inkml:context>
    <inkml:brush xml:id="br0">
      <inkml:brushProperty name="width" value="0.025" units="cm"/>
      <inkml:brushProperty name="height" value="0.025" units="cm"/>
    </inkml:brush>
  </inkml:definitions>
  <inkml:trace contextRef="#ctx0" brushRef="#br0">116 16 14061,'0'0'1719,"-10"-4"-411,5 1-1177,-28-6 445,32 9-556,0 1 0,-1-1 0,1 0 1,0 1-1,-1-1 0,1 1 0,0-1 0,0 1 1,0-1-1,-1 1 0,1 0 0,0 0 1,0-1-1,0 1 0,0 0 0,0 0 0,0 0 1,1 0-1,-1 0 0,0 1 0,0-1 1,1 0-1,-1 0 0,1 0 0,-1 1 0,1-1 1,-1 0-1,1 0 0,-1 2 0,-4 17 84,0 1-1,2-1 0,0 1 0,1 0 0,1 0 0,1-1 1,1 1-1,1 0 0,0 0 0,2-1 0,0 1 0,2-1 1,0 0-1,12 26 0,12 15 468,3-2 0,2 0 0,45 55 0,-7-9-260,-66-96-294,-1 0 1,-1 0-1,1 1 0,-2-1 1,1 1-1,-1 0 0,4 17 1,-8-27-13,0 1-1,0-1 1,0 0 0,0 1 0,0-1-1,0 0 1,0 1 0,0-1-1,0 0 1,0 1 0,0-1 0,0 0-1,0 1 1,0-1 0,0 1 0,0-1-1,0 0 1,0 1 0,0-1 0,-1 0-1,1 0 1,0 1 0,0-1 0,0 0-1,-1 1 1,1-1 0,0 0 0,0 0-1,-1 1 1,1-1 0,0 0 0,-1 0-1,1 0 1,0 1 0,-1-1 0,1 0-1,0 0 1,-1 0 0,1 0-1,0 0 1,-1 0 0,1 0 0,0 0-1,-1 0 1,1 0 0,0 0 0,-1 0-1,1 0 1,0 0 0,-1 0 0,1 0-1,0 0 1,-1 0 0,1 0 0,0-1-1,-1 1 1,1 0 0,0 0 0,-1-1-1,-22-11 192,-2-15-167,0 0 1,2-1-1,0-1 0,3-1 0,-21-39 0,-1 1-17,-82-118 549,123 185-572,107 9-859,-96-9 194,1 0 1,-1-1-1,0-1 0,0 1 1,-1-1-1,1-1 1,0 0-1,14-8 0,30-21-5831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3.722"/>
    </inkml:context>
    <inkml:brush xml:id="br0">
      <inkml:brushProperty name="width" value="0.025" units="cm"/>
      <inkml:brushProperty name="height" value="0.025" units="cm"/>
    </inkml:brush>
  </inkml:definitions>
  <inkml:trace contextRef="#ctx0" brushRef="#br0">28 711 10890,'0'0'5018,"-3"8"-3240,-4 17-862,1 1 0,-2 31 0,6-44-760,1 0-1,0 0 1,1 0 0,1 0-1,0 0 1,1 0 0,4 16-1,-6-28-149,0 1 0,1-1 0,-1 1 1,1 0-1,-1-1 0,1 1 0,0-1 0,0 0 0,0 1 0,-1-1 0,1 1 0,1-1 0,-1 0 0,0 0 1,0 0-1,0 0 0,1 0 0,-1 0 0,0 0 0,1 0 0,-1 0 0,1-1 0,1 2 0,-1-2 8,-1 0 1,1-1-1,0 1 0,-1 0 0,1 0 0,0-1 0,-1 1 0,1-1 0,-1 0 0,1 0 1,-1 1-1,1-1 0,-1 0 0,1 0 0,-1 0 0,0 0 0,3-3 0,3-3 41,-1-1 1,0 0-1,0 0 0,-1 0 0,9-18 1,-7 8-27,-1 1 0,-1-1 0,0 0 1,-1-1-1,1-25 0,-4 35 25,0 1 0,-1-1 0,0 0 0,-1 1-1,0-1 1,0 0 0,-1 1 0,0-1-1,-1 1 1,1 0 0,-2 0 0,1 0 0,-8-12-1,11 19-55,0 1-1,-1-1 0,1 0 1,0 1-1,-1-1 0,1 0 1,-1 1-1,1-1 0,-1 1 1,0-1-1,1 1 0,-1-1 1,1 1-1,-1-1 0,0 1 1,1 0-1,-1-1 1,0 1-1,1 0 0,-1-1 1,0 1-1,0 0 0,1 0 1,-1 0-1,-1 0 0,1 0-5,0 1-1,1-1 1,-1 1-1,1-1 0,-1 1 1,1-1-1,-1 1 1,1 0-1,0-1 1,-1 1-1,1-1 1,0 1-1,-1 0 1,1 0-1,0-1 1,0 1-1,0 0 0,0-1 1,-1 1-1,1 0 1,0 0-1,0 2 3,0 0-1,0-1 1,0 1-1,0-1 1,0 1-1,1-1 1,-1 1 0,1-1-1,-1 1 1,1-1-1,0 0 1,0 1-1,0-1 1,0 0-1,1 0 1,-1 1-1,2 1 1,0-2 11,-1 0 1,1 0 0,0 0 0,0 0-1,0-1 1,0 1 0,0-1 0,0 0-1,0 0 1,0 0 0,1 0 0,-1-1-1,0 1 1,1-1 0,-1 0-1,0 0 1,1 0 0,-1 0 0,7-2-1,-4 0 13,0 0 0,0 0 0,0-1 0,-1 0-1,1 0 1,-1 0 0,0-1 0,0 0-1,9-8 1,1-5 28,0 0 0,-1-1 1,-1 0-1,20-38 0,-24 39 91,-1 0 0,-1-1-1,-1 0 1,0 0 0,-1 0 0,-1-1 0,-1 0 0,0 0 0,-2 0-1,-1-36 1,0 53-127,0 0-1,0 0 0,-1 0 1,1 1-1,0-1 0,-1 0 0,0 0 1,1 1-1,-1-1 0,0 0 1,0 1-1,1-1 0,-4-2 1,4 4-16,-1-1 1,1 1 0,-1 0 0,1-1 0,-1 1-1,1 0 1,-1-1 0,0 1 0,1 0 0,-1 0-1,1 0 1,-1 0 0,0-1 0,1 1 0,-1 0-1,1 0 1,-1 0 0,0 0 0,1 1-1,-1-1 1,0 0 0,1 0 0,-1 0 0,1 0-1,-2 1 1,-1 1-16,1-1 0,0 1 0,0 0 0,-1-1 0,1 1 0,0 0 0,0 1 0,1-1 0,-1 0 0,0 0 0,1 1 0,-1-1 0,1 1 0,0 0 0,-1 2 0,-6 25 2,2 0 1,1 1-1,2-1 1,1 1-1,3 59 1,-1-86 22,0 2 7,0 0 0,1 0 1,0 0-1,0 0 0,1 0 0,-1 0 1,1 0-1,1 0 0,-1-1 0,1 1 1,6 8-1,-8-12-3,1 0-1,-1 0 1,1 0 0,0 0 0,0-1 0,0 1-1,0-1 1,0 1 0,0-1 0,1 0 0,-1 1-1,0-1 1,1 0 0,-1-1 0,1 1 0,-1 0-1,1-1 1,-1 1 0,1-1 0,-1 0-1,1 0 1,-1 0 0,1 0 0,-1-1 0,1 1-1,-1 0 1,1-1 0,-1 0 0,1 0 0,-1 0-1,3-1 1,2-2 0,0 0-1,-1 0 0,0-1 1,0 0-1,0 0 1,0-1-1,-1 0 1,0 1-1,0-2 0,-1 1 1,0-1-1,0 1 1,5-12-1,-3 4-132,0 1 1,0-1-1,-2-1 0,0 1 1,0-1-1,1-16 1,-4-6-505,-3 27-293,-2 26 332,0 7 547,1-1-1,1 1 1,1 0 0,4 37 0,-3-53 45,1 1 0,0-1 0,1 1 0,0-1 1,0 0-1,1 1 0,0-1 0,0 0 1,0-1-1,1 1 0,0 0 0,0-1 1,1 0-1,0 0 0,0 0 0,0-1 0,11 9 1,15 6 45,-15-10-54,1 1 0,-2 0 0,1 1 1,25 27-1,-37-34 0,0 0-1,-1 0 1,0 1 0,0-1 0,0 1-1,0-1 1,-1 1 0,0 0 0,0 0-1,-1 0 1,1 0 0,-1 0 0,-1 0-1,1 0 1,-1 0 0,0 1 0,-1-1-1,1 0 1,-1 0 0,-2 6 0,1-5 22,0 0 1,0-1 0,-1 1-1,0-1 1,0 0 0,0 0 0,-1 0-1,0-1 1,0 1 0,-10 8-1,12-11 12,-1 0 0,1-1 0,-1 0-1,0 0 1,0 0 0,0 0 0,0 0-1,0 0 1,0-1 0,-1 0 0,1 1-1,0-1 1,-1 0 0,1-1 0,-1 1-1,1-1 1,-1 1 0,1-1 0,-1 0-1,0 0 1,1-1 0,-6 0 0,6-1-9,0 1 1,0-1-1,1 0 0,-1 1 1,1-1-1,-1-1 1,1 1-1,0 0 1,0 0-1,0-1 1,0 1-1,0-1 0,1 0 1,-1 0-1,1 1 1,-1-1-1,1 0 1,0 0-1,0 0 1,0 0-1,1 0 0,-1-5 1,-2-11-65,1 0 0,0-28 0,2 41 16,2-60-345,2 1 1,4 0-1,27-114 1,76-187 107,-86 288 275,-11 21 140,-30 90 150,9-12-225,0 0 0,1 0 0,2 0 0,0 1 1,1-1-1,1 1 0,1 0 0,4 41 0,-1-51-33,0 0 1,1-1-1,0 0 0,0 1 1,1-1-1,1 0 0,0-1 1,0 1-1,1-1 0,1 0 1,-1-1-1,2 1 0,-1-1 0,1-1 1,1 1-1,-1-1 0,1-1 1,12 8-1,-16-11-365,0-1-1,0 1 1,0-1 0,1 0 0,0-1-1,-1 0 1,1 1 0,0-2-1,0 1 1,0-1 0,8 1-1,-15-5 298,-1 0 0,1-1 0,-1 1-1,0 0 1,0 0 0,0 0-1,0 1 1,-3-5 0,-57-46 1232,-40-39 1481,92 81-2343,0 0 0,1-1 0,1 1 0,-1-2 0,2 1 0,0-1 0,-6-14 0,13 26-316,-1 0 0,1 0-1,-1 0 1,1 0 0,-1 0-1,1 0 1,0 0 0,-1 0-1,1 0 1,0 0-1,0 0 1,0 0 0,0 0-1,0 0 1,0 0 0,0 0-1,0 0 1,1-1 0,-1 1-1,0 0 1,1 0-1,-1 0 1,0 0 0,1 0-1,-1 0 1,1 1 0,0-1-1,-1 0 1,1 0 0,0 0-1,0 0 1,-1 1-1,1-1 1,0 0 0,0 1-1,0-1 1,0 0 0,0 1-1,0-1 1,1 0 0,5 0-78,0-1 0,0 1 1,0 1-1,0-1 0,11 1 1,4 0-34,11-3-2433,49-11 0,-18-2-3200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4.616"/>
    </inkml:context>
    <inkml:brush xml:id="br0">
      <inkml:brushProperty name="width" value="0.025" units="cm"/>
      <inkml:brushProperty name="height" value="0.025" units="cm"/>
    </inkml:brush>
  </inkml:definitions>
  <inkml:trace contextRef="#ctx0" brushRef="#br0">183 363 14286,'-1'-2'146,"-1"1"0,1-1 1,-1 1-1,0-1 0,1 1 1,-1-1-1,0 1 1,0 0-1,0 0 0,0 0 1,0 0-1,0 0 0,0 1 1,0-1-1,0 1 1,0-1-1,0 1 0,-1 0 1,1-1-1,0 1 0,0 0 1,0 1-1,-1-1 1,1 0-1,0 1 0,0-1 1,0 1-1,0-1 0,0 1 1,-3 2-1,-3 0 126,1 0 1,0 1-1,1-1 0,-1 2 0,1-1 1,-1 1-1,-7 8 0,8-6-207,0 1-1,0-1 1,1 1 0,0 0-1,1 0 1,0 0 0,0 1-1,1 0 1,0 0-1,0 0 1,1 0 0,0 0-1,1 0 1,0 0 0,0 1-1,1-1 1,0 0-1,2 12 1,-2-20-62,1 0-1,-1 0 1,1 0 0,-1 0-1,1 0 1,-1 0-1,1 0 1,0-1 0,-1 1-1,1 0 1,0 0 0,0 0-1,0-1 1,0 1-1,0 0 1,-1-1 0,1 1-1,0-1 1,0 1 0,1-1-1,-1 1 1,0-1 0,0 0-1,0 0 1,0 1-1,0-1 1,0 0 0,0 0-1,0 0 1,1 0 0,-1 0-1,0 0 1,0-1-1,0 1 1,0 0 0,0-1-1,2 0 1,3-1 27,-1 0 0,1 0 0,0-1 0,-1 0 0,0 0 0,7-4 0,15-17 98,0 0 1,-1-2 0,-1 0 0,-2-2-1,21-31 1,-14 14 201,-2-2 0,38-85-1,-60 117-187,0 0-1,-1 0 1,-1-1-1,0 1 1,-1-1-1,0 0 1,-1-17-1,-2 33-140,0 0-1,1 0 1,-1-1-1,0 1 1,0 0-1,0 0 1,0 0-1,0 0 1,0 0 0,0-1-1,0 1 1,0 0-1,0 0 1,0 0-1,0 0 1,0 0-1,0-1 1,0 1 0,0 0-1,0 0 1,0 0-1,0 0 1,0-1-1,0 1 1,0 0-1,0 0 1,0 0-1,0 0 1,0 0 0,-1 0-1,1-1 1,0 1-1,0 0 1,0 0-1,0 0 1,0 0-1,0 0 1,0 0 0,-1 0-1,1 0 1,0-1-1,0 1 1,0 0-1,0 0 1,0 0-1,-1 0 1,1 0-1,0 0 1,0 0 0,0 0-1,0 0 1,0 0-1,-1 0 1,1 0-1,0 0 1,0 0-1,0 0 1,0 0 0,-1 0-1,1 0 1,-9 12-134,-8 18-147,3 4 263,3 1 1,0 0-1,2 0 1,2 1-1,1 0 1,2 0-1,1 0 1,2 1-1,5 53 1,-3-86 21,-1 0 0,1-1 0,0 1 0,0-1 1,0 1-1,0-1 0,1 1 0,0-1 1,-1 0-1,1 1 0,0-1 0,0 0 1,1 0-1,-1-1 0,1 1 0,-1 0 1,1-1-1,0 0 0,0 1 0,0-1 1,0 0-1,1-1 0,-1 1 0,0 0 0,6 1 1,-5-3 4,0 1 0,1 0 1,-1-1-1,1 0 0,-1 0 0,1 0 1,-1-1-1,1 1 0,-1-1 1,0 0-1,1-1 0,-1 1 1,0-1-1,0 1 0,0-1 0,0-1 1,0 1-1,0 0 0,-1-1 1,6-5-1,2-2 15,-1-1 0,-1 0 0,0-1 0,-1 0 0,0 0 0,-1-1 0,0 0 0,-1-1 0,0 1 0,-1-1 0,-1 0 0,0 0 0,-1 0 0,-1-1 0,0 1 0,-1-1 0,0 0 0,-2-19 0,1 32-36,-1-1 0,1 1 0,0 0 0,0 0 0,-1-1 0,0 1 1,1 0-1,-1 0 0,0 0 0,0 0 0,0 0 0,0 0 0,-1 0 0,1 0 0,0 0 0,-1 0 0,1 1 0,-1-1 0,0 0 1,0 1-1,1 0 0,-4-2 0,4 3-10,0-1 0,-1 1 1,1 0-1,0 0 0,-1 0 0,1 0 1,0 0-1,-1 0 0,1 0 0,-1 0 1,1 1-1,0-1 0,-1 0 0,1 1 1,0-1-1,0 1 0,-1 0 0,1-1 1,0 1-1,0 0 0,0 0 0,0 0 0,0 0 1,0-1-1,0 2 0,0-1 0,0 0 1,0 0-1,1 0 0,-1 0 0,0 0 1,1 1-1,-1-1 0,1 0 0,-1 3 1,-4 8-28,1 0 1,0 0-1,1 0 1,-2 23-1,4-29 42,0 1 0,0-1 0,1 1 0,0-1 0,1 0 0,0 1 0,-1-1 0,2 0 0,-1 0 0,1 0 0,3 8 0,-3-11 8,1-1 0,0 1 1,-1-1-1,1 1 0,0-1 0,0 0 0,0 0 0,0-1 0,1 1 0,-1-1 1,1 1-1,-1-1 0,0 0 0,1 0 0,0-1 0,-1 1 0,1-1 1,-1 1-1,1-1 0,0 0 0,-1-1 0,6 0 0,7-1 38,0 0 0,0-1 0,26-8-1,11-5-22,-22 7-16,-1-1 1,40-19 0,-69 28 27,0 1 0,-1-1 0,1 1 0,0-1 0,-1 1 0,1-1 0,0 0 0,-1 1 0,1-1 0,-1 0 0,1 1 0,-1-1 0,1 0 0,-1 0 0,0 1 0,1-1 0,-1 0 0,0 0 1,0 0-1,0 0 0,1 1 0,-1-1 0,0 0 0,0 0 0,0 0 0,0 0 0,0 0 0,0 1 0,-1-1 0,1 0 0,0 0 0,0 0 0,-1 0 0,1 1 0,0-1 0,-1 0 0,1 0 0,-1 1 0,1-1 0,-2-1 1,-29-35 964,18 23-809,12 12-157,-60-81 492,55 73-500,0 0 0,1-1 0,-1 0 0,2 0 0,0 0 0,-4-18 1,7 28-34,1-1 0,0 1 0,0 0 1,0 0-1,0 0 0,0 0 0,0-1 1,0 1-1,0 0 0,0 0 1,1 0-1,-1 0 0,0-1 0,1 1 1,-1 0-1,1 0 0,-1 0 1,1 0-1,0 0 0,-1 0 0,1 0 1,0 0-1,0 0 0,-1 1 0,1-1 1,0 0-1,0 0 0,0 1 1,0-1-1,0 1 0,0-1 0,0 1 1,0-1-1,1 1 0,-1-1 0,0 1 1,0 0-1,2 0 0,6-2-419,0 1 0,1 1 0,-1 0 0,12 1 0,0 0-1102,30-1-3516,8-1-3187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5.096"/>
    </inkml:context>
    <inkml:brush xml:id="br0">
      <inkml:brushProperty name="width" value="0.025" units="cm"/>
      <inkml:brushProperty name="height" value="0.025" units="cm"/>
    </inkml:brush>
  </inkml:definitions>
  <inkml:trace contextRef="#ctx0" brushRef="#br0">5 0 18770,'0'0'608,"-5"64"-127,5-20 159,0 4-159,13 5-385,10-3-32,5-2-32,8-5 0,2-6 0,4-5 0,-2-6-32,-6-2-961,-11-7-1313,-16-2-2530,-7-3-5126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5.427"/>
    </inkml:context>
    <inkml:brush xml:id="br0">
      <inkml:brushProperty name="width" value="0.025" units="cm"/>
      <inkml:brushProperty name="height" value="0.025" units="cm"/>
    </inkml:brush>
  </inkml:definitions>
  <inkml:trace contextRef="#ctx0" brushRef="#br0">0 645 2338,'0'0'15054,"88"-58"-13676,-29 4-257,12-13-449,8-10-191,1-2-353,-2 2-96,-8 8-32,-15 14-32,-15 14-64,-13 12-1281,-19 5-1634,-8 10-2851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5.776"/>
    </inkml:context>
    <inkml:brush xml:id="br0">
      <inkml:brushProperty name="width" value="0.025" units="cm"/>
      <inkml:brushProperty name="height" value="0.025" units="cm"/>
    </inkml:brush>
  </inkml:definitions>
  <inkml:trace contextRef="#ctx0" brushRef="#br0">19 332 9737,'0'0'5894,"-18"-60"-4517,46 32-1121,12-5 385,8-6 64,5-1-449,10 1-224,3 4 32,-5 7-2018,-8 10-3811,-8 6-5382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6.432"/>
    </inkml:context>
    <inkml:brush xml:id="br0">
      <inkml:brushProperty name="width" value="0.025" units="cm"/>
      <inkml:brushProperty name="height" value="0.025" units="cm"/>
    </inkml:brush>
  </inkml:definitions>
  <inkml:trace contextRef="#ctx0" brushRef="#br0">1 734 11371,'0'0'5279,"10"6"-3907,-3-1-1140,-5-3-182,0 0 1,1 0-1,-1 0 1,1-1 0,-1 1-1,1-1 1,-1 0-1,1 1 1,0-1-1,0 0 1,-1-1-1,1 1 1,0 0-1,0-1 1,0 0-1,0 1 1,0-1-1,0-1 1,0 1-1,0 0 1,0-1 0,-1 1-1,1-1 1,5-1-1,6-6 24,0-1 0,-1 0 0,0-1 0,0 0 0,-1-1 0,0 0 0,19-25 0,-14 12 49,0 0 0,-2-2 0,17-36 0,-33 68 212,0 1 1,1 0 0,0 0-1,0 0 1,0-1-1,3 13 1,-2-4-69,0-5-226,-1 1-1,2-1 1,-1-1 0,1 1 0,1 0 0,0 0 0,0-1 0,1 1 0,0-1 0,0 0 0,11 14 0,-15-22-57,1 0-1,-1 0 1,1 0 0,0-1 0,0 1 0,-1 0 0,1 0-1,0-1 1,0 1 0,0-1 0,0 1 0,0 0 0,0-1 0,0 0-1,0 1 1,0-1 0,0 0 0,0 1 0,0-1 0,0 0-1,0 0 1,0 0 0,0 0 0,0 0 0,1 0 0,-1 0-1,0 0 1,0 0 0,0-1 0,0 1 0,0 0 0,0-1-1,0 1 1,0-1 0,0 1 0,0-1 0,0 1 0,-1-1 0,1 0-1,0 0 1,0 1 0,0-1 0,-1 0 0,1 0 0,0 0-1,-1 0 1,1 0 0,-1 0 0,1 1 0,-1-1 0,1-2-1,3-5-392,0 0-1,-1-1 1,0 0-1,2-14 1,5-29-2575,-3 1 0,-3-1 1,-1-1-1,-6-63 0,-2 61 3402,-22-102 0,27 183 7361,3 46-4951,2-44-2044,2 0 0,0-1-1,14 33 1,-14-45-546,0 0 0,0-1 0,1 0 0,1 0 0,0-1 1,1 0-1,14 14 0,-23-27-228,-1 1 0,1 0 0,-1 0 0,1-1 0,0 1 0,-1 0 0,1-1 0,0 1 0,-1 0 0,1-1 0,0 1 0,0-1 0,0 1 0,0-1 0,-1 0 0,1 1 0,0-1 0,0 0 0,0 0 0,0 0 0,0 1 0,0-1 0,0 0 0,0 0 0,0 0 0,0 0 0,1-1 0,-1 0 5,0 0 0,0 0 0,-1 0 1,1 0-1,-1 0 0,1-1 0,-1 1 1,1 0-1,-1 0 0,0 0 1,1-1-1,-1 1 0,0 0 0,0 0 1,0-1-1,0 1 0,0-2 0,-8-57 119,5 51-416,1-1 0,-1 1 0,-1 1 0,1-1 0,-2 1-1,-4-9 1,30 53-278,-19-33 586,1 0 0,-1-1 1,1 0-1,0 1 0,0-1 0,0 0 1,0-1-1,1 1 0,-1-1 1,0 1-1,1-1 0,-1 0 0,1 0 1,-1 0-1,1-1 0,0 1 0,-1-1 1,1 0-1,0 0 0,-1 0 1,1 0-1,0-1 0,-1 0 0,1 1 1,-1-1-1,1 0 0,-1-1 0,0 1 1,1-1-1,-1 1 0,0-1 1,0 0-1,0 0 0,0-1 0,0 1 1,0-1-1,-1 1 0,1-1 0,2-3 1,1-2 28,0 0 0,0 0 1,0-1-1,-1 1 0,-1-1 1,1 0-1,-1 0 0,-1-1 1,0 1-1,0-1 0,-1 0 1,0 0-1,0-13 0,-1 22-51,-1 0 0,0 0-1,0-1 1,0 1 0,0 0-1,0 0 1,0 0-1,0-1 1,0 1 0,-1 0-1,1 0 1,0 0 0,-1 0-1,1-1 1,-1 1-1,1 0 1,-1 0 0,1 0-1,-1 0 1,0 0-1,0 0 1,1 0 0,-1 1-1,0-1 1,0 0 0,0 0-1,0 1 1,0-1-1,0 0 1,0 1 0,0-1-1,0 1 1,-1-1 0,1 1-1,0 0 1,0-1-1,0 1 1,0 0 0,-1 0-1,1 0 1,0 0-1,0 0 1,-3 0 0,2 1-8,-1 0 0,1-1 0,0 1 0,-1 0 1,1 0-1,0 0 0,0 1 0,0-1 0,0 1 0,0-1 0,0 1 1,0-1-1,0 1 0,1 0 0,-1 0 0,1 0 0,-1 0 1,1 0-1,0 0 0,0 1 0,-2 2 0,2-1 12,-1 0 0,1 1 0,0-1 0,0 1-1,1-1 1,-1 1 0,1-1 0,0 1 0,0-1 0,1 1 0,-1-1-1,1 1 1,0-1 0,2 6 0,-2-7-5,0-1-1,1 1 1,-1-1-1,1 0 1,0 1-1,0-1 1,0 0-1,0 0 1,0 0-1,0-1 1,0 1 0,1 0-1,-1-1 1,1 0-1,-1 1 1,1-1-1,-1 0 1,1 0-1,0 0 1,-1-1 0,1 1-1,0-1 1,0 0-1,3 1 1,10-1-8,0-1 1,1-1-1,-1 0 0,0-1 1,0 0-1,0-2 1,0 0-1,-1 0 1,0-2-1,0 0 0,0 0 1,-1-1-1,21-17 1,-34 25 53,-1 0 0,0 0 0,1-1 0,-1 1 1,0 0-1,1 0 0,-1-1 0,0 1 0,0 0 0,1-1 1,-1 1-1,0 0 0,0-1 0,1 1 0,-1 0 0,0-1 1,0 1-1,0 0 0,0-1 0,1 1 0,-1-1 0,0 1 1,0 0-1,0-1 0,0 1 0,0-1 0,0 1 0,0 0 1,0-1-1,0 1 0,0-1 0,-1 1 0,1 0 0,0-1 1,0 1-1,0-1 0,0 1 0,0 0 0,-1-1 0,1 1 1,0 0-1,0-1 0,-1 1 0,1 0 0,0-1 0,-1 1 1,1 0-1,-23-16 1474,8 7-1205,13 6-301,-1 0 1,1 0-1,0 0 0,-1 0 1,1 0-1,1 0 1,-1 0-1,0-1 0,1 1 1,-1-1-1,1 1 0,0-1 1,1 1-1,-1-1 0,0 0 1,1 1-1,0-1 1,0 0-1,0 0 0,0 1 1,1-1-1,1-5 0,0 3-42,0 1 0,0 0 0,0 0 0,1 0-1,0 1 1,0-1 0,1 1 0,-1-1 0,1 1-1,0 0 1,0 1 0,0-1 0,1 1 0,6-5-1,67-38-4655,-35 18-887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7.015"/>
    </inkml:context>
    <inkml:brush xml:id="br0">
      <inkml:brushProperty name="width" value="0.025" units="cm"/>
      <inkml:brushProperty name="height" value="0.025" units="cm"/>
    </inkml:brush>
  </inkml:definitions>
  <inkml:trace contextRef="#ctx0" brushRef="#br0">1 0 13773,'0'43'1448,"2"0"0,2 0-1,12 53 1,-13-80-1276,2 1 0,0-1 0,0-1-1,2 1 1,0-1 0,1 0 0,0-1 0,1 0-1,0 0 1,2-1 0,15 17 0,-23-27-157,0 0 0,0 0 0,0 0 0,0-1 0,1 1 0,-1-1 0,1 0 0,0 0 0,-1 0 0,1 0 0,0-1 0,0 1 0,0-1 0,1 0 0,-1-1 0,0 1 0,0-1 0,0 1 0,1-1 0,-1 0 0,0-1 0,0 1 0,0-1 0,1 0 0,-1 0 0,0 0 0,0-1 0,0 1 0,0-1 0,-1 0 0,1 0 0,0 0 0,5-6 0,8-6 71,-1-2 0,0 0 0,-1-1 0,-1 0 0,14-25 0,-1 5-39,-27 36-38,1 0 0,-1 0 0,1-1 0,0 1 0,-1 0 0,1 0 0,0 0 0,0 0 0,0 0 0,0 0 0,0 0 0,0 1 0,0-1 0,0 0 0,0 1 0,0-1 0,1 0 0,-1 1 0,0-1 0,0 1 0,0 0 0,1-1 0,-1 1 0,0 0 0,1 0 0,0 0 0,-1 1 21,0 0 0,0 0 0,0 0 1,0 0-1,0 1 0,0-1 0,0 0 0,-1 0 0,1 1 0,-1-1 1,1 1-1,-1-1 0,1 0 0,-1 1 0,0-1 0,0 1 0,0-1 1,0 3-1,-3 78 1160,3-81-1173,-2 21 248,-2 0 1,0 0-1,-8 21 0,10-36-179,-1 0 0,0 0 0,0 0 0,0 0 0,-1-1 0,1 0 0,-2 1 0,1-1 0,-1-1-1,0 1 1,0-1 0,-10 9 0,13-13-67,0 1 0,0-1 0,0 1-1,0-1 1,-1 0 0,1 0 0,0 0 0,0 0-1,-1-1 1,1 1 0,0 0 0,-1-1 0,1 0 0,-1 1-1,1-1 1,-1 0 0,1 0 0,0-1 0,-1 1-1,1 0 1,-1-1 0,1 0 0,-4-1 0,3 0-108,0 0 1,1 0-1,-1-1 1,1 1 0,-1-1-1,1 1 1,0-1-1,0 0 1,0 0-1,0 0 1,1 0-1,-1 0 1,1 0 0,-2-6-1,0-3-964,0 0 1,0 0-1,0-20 0,3-26-7148,8 24 1058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7.634"/>
    </inkml:context>
    <inkml:brush xml:id="br0">
      <inkml:brushProperty name="width" value="0.025" units="cm"/>
      <inkml:brushProperty name="height" value="0.025" units="cm"/>
    </inkml:brush>
  </inkml:definitions>
  <inkml:trace contextRef="#ctx0" brushRef="#br0">4 731 7847,'0'0'15204,"-1"10"-15065,1-3-123,-1 0-4,0 0-1,1 0 1,0 0-1,0 0 1,3 13-1,-3-18-7,1-1 0,-1 0 0,0 0 1,1 1-1,-1-1 0,1 0 0,0 0 0,-1 0 0,1 0 0,0 0 1,0 0-1,-1 0 0,1 0 0,0 0 0,0 0 0,0 0 0,0 0 0,0-1 1,0 1-1,1 0 0,-1-1 0,0 1 0,0-1 0,0 1 0,1-1 0,-1 0 1,0 0-1,0 1 0,1-1 0,-1 0 0,0 0 0,1 0 0,-1 0 1,0 0-1,1-1 0,-1 1 0,0 0 0,0-1 0,1 1 0,-1 0 0,0-1 1,0 0-1,2-1 0,4-1 39,-1 0 1,0-1 0,0 0-1,-1 0 1,1-1 0,-1 0-1,0 0 1,0 0 0,-1 0-1,1-1 1,5-10-1,38-73 208,-42 76-246,4-10 1,-8 17-3,0 0 0,0 1 0,1-1 0,0 0 0,0 1 0,0 0 1,1-1-1,-1 1 0,1 0 0,1 1 0,7-8 0,-11 12-12,-1 0 0,1 0 0,-1 0 0,1 0 0,0 0 0,-1 0 0,1 0 0,-1 0 0,1 1 0,-1-1 0,1 0 0,-1 0 0,1 1 0,-1-1 0,1 0 0,-1 1 0,1-1 1,-1 0-1,1 1 0,-1-1 0,0 1 0,1-1 0,-1 1 0,0-1 0,1 0 0,-1 1 0,0 0 0,0-1 0,1 1 0,-1-1 0,0 1 0,0-1 0,0 1 0,0-1 0,0 2 0,9 28 25,-7-20-29,17 31-31,-18-40 4,-1-1-1,1 1 1,-1 0 0,1 0-1,-1-1 1,1 1-1,0 0 1,0-1-1,-1 1 1,1-1 0,0 1-1,0-1 1,0 1-1,0-1 1,-1 1 0,1-1-1,0 0 1,0 0-1,0 1 1,0-1-1,0 0 1,0 0 0,0 0-1,0 0 1,0 0-1,0 0 1,0 0 0,0 0-1,0-1 1,0 1-1,0 0 1,-1 0-1,1-1 1,0 1 0,0-1-1,0 1 1,0-1-1,-1 1 1,1-1-1,0 1 1,0-1 0,-1 0-1,1 1 1,0-1-1,-1 0 1,2-1-1,6-9-290,0-1 0,0 1 0,-1-1 0,-1-1 0,0 1 0,6-17 0,24-88-1465,-32 102 1457,10-47-922,-3-2-1,-3 1 1,-3-1-1,-4-91 1,-1 140 842,2 52 4514,5 27-2573,3 28-690,-9-74-503,-1-1 116,0-1-1,2 1 1,0-1-1,0 1 0,2-1 1,0 0-1,1 0 1,11 26-1,-14-40-427,-1-1 0,0 1 0,0 0-1,1-1 1,-1 1 0,1 0 0,-1-1 0,1 0 0,-1 1-1,1-1 1,0 0 0,0 0 0,0 0 0,0 0-1,0 0 1,0 0 0,0-1 0,0 1 0,0-1 0,0 1-1,0-1 1,0 0 0,0 0 0,1 0 0,-1 0-1,0 0 1,0 0 0,0-1 0,0 1 0,0-1 0,0 1-1,0-1 1,0 0 0,0 0 0,0 0 0,0 0 0,0 0-1,-1 0 1,4-3 0,4-3 96,0 0 0,-1 0-1,0-1 1,-1 0 0,1 0 0,7-14 0,-3 3 135,-1 0 0,-1-1 1,-1-1-1,-1 0 0,0 0 0,-2 0 0,0-1 1,-2 0-1,0 0 0,-2 0 0,0-26 1,-2 47-250,1 0 0,-1 1 0,0-1 0,0 1 0,0-1 0,0 0 0,0 1 0,0-1 0,0 1 0,0-1 1,0 0-1,0 1 0,-1-1 0,1 1 0,0-1 0,0 0 0,0 1 0,-1-1 0,1 1 0,0-1 0,-1 1 0,1-1 0,0 1 1,-1-1-1,1 1 0,-1 0 0,1-1 0,-1 1 0,1 0 0,-1-1 0,1 1 0,-1 0 0,1-1 0,-1 1 0,0 0 0,0 0-20,0 0 0,1 1 0,-1-1-1,0 0 1,1 1 0,-1-1-1,0 0 1,1 1 0,-1-1-1,1 1 1,-1-1 0,1 1-1,-1-1 1,1 1 0,-1 0-1,1-1 1,-1 1 0,1 0 0,0-1-1,0 1 1,-1 0 0,1-1-1,0 1 1,0 0 0,-1 0-1,1 0 1,-23 63-8264,13-39 507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5.225"/>
    </inkml:context>
    <inkml:brush xml:id="br0">
      <inkml:brushProperty name="width" value="0.025" units="cm"/>
      <inkml:brushProperty name="height" value="0.025" units="cm"/>
    </inkml:brush>
  </inkml:definitions>
  <inkml:trace contextRef="#ctx0" brushRef="#br0">114 0 11691,'0'0'1831,"-11"4"32,1 0-1404,0 1 0,0 0 0,1 1 0,-17 12 0,23-16-310,0 0-1,0 1 1,0 0-1,0-1 1,1 1-1,-1 0 1,1 1-1,0-1 1,0 0-1,0 1 1,0-1-1,1 1 1,-1-1 0,1 1-1,0 0 1,0-1-1,1 1 1,-1 0-1,1 0 1,-1 0-1,1 4 1,1-5-123,0 0 1,0-1-1,0 1 1,1-1-1,-1 0 1,1 1-1,-1-1 1,1 0-1,0 0 1,-1 0-1,1 0 1,0 0-1,0-1 1,1 1-1,-1 0 1,0-1-1,1 0 1,-1 1-1,0-1 0,1 0 1,-1 0-1,1-1 1,4 2-1,62 12 198,-53-12-251,0-1 0,-1 0 0,1-1 0,29-4 0,-41 3 6,-1 1 1,0-1-1,0 0 0,0 0 0,1 0 1,-1-1-1,0 1 0,0-1 0,-1 0 1,1 1-1,0-1 0,0-1 1,-1 1-1,0 0 0,1 0 0,-1-1 1,0 0-1,0 1 0,0-1 0,0 0 1,-1 0-1,1 0 0,-1 0 0,0 0 1,0 0-1,0 0 0,0-1 0,1-5 1,-2 7 15,0 1 0,0-1 1,0 1-1,0-1 1,0 1-1,0-1 0,0 1 1,-1-1-1,1 1 1,0-1-1,-1 1 0,0-1 1,1 1-1,-1 0 1,0-1-1,1 1 0,-1 0 1,0-1-1,0 1 0,0 0 1,0 0-1,0 0 1,0 0-1,-3-2 0,1 1 1,-1 0 0,0 0-1,0 1 1,0-1 0,0 1-1,0 0 1,0 0 0,0 0-1,-6 0 1,1 0 0,0 1-1,1 0 1,-1 0 0,0 1-1,0 0 1,0 1 0,1 0-1,-16 5 1,19-4 28,-1 1 1,1 0-1,-1 0 1,1 0-1,1 1 1,-1 0-1,1 0 0,-1 0 1,1 0-1,-5 10 1,7-11-219,0 0 1,0 0 0,1 0-1,-1 0 1,1 0 0,0 1-1,-1 7 1,2-10-260,0 1 1,0-1-1,0 1 1,0-1-1,0 1 1,1-1-1,-1 0 1,1 1-1,0-1 1,0 0-1,0 1 0,0-1 1,0 0-1,2 4 1,19 12-6013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7.981"/>
    </inkml:context>
    <inkml:brush xml:id="br0">
      <inkml:brushProperty name="width" value="0.025" units="cm"/>
      <inkml:brushProperty name="height" value="0.025" units="cm"/>
    </inkml:brush>
  </inkml:definitions>
  <inkml:trace contextRef="#ctx0" brushRef="#br0">1 163 12300,'0'0'6181,"66"30"-4835,-41-44-161,0-11-609,0-7-512,3-5-672,-6-5-3492,-6 0-5125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8.327"/>
    </inkml:context>
    <inkml:brush xml:id="br0">
      <inkml:brushProperty name="width" value="0.025" units="cm"/>
      <inkml:brushProperty name="height" value="0.025" units="cm"/>
    </inkml:brush>
  </inkml:definitions>
  <inkml:trace contextRef="#ctx0" brushRef="#br0">6 305 5381,'0'0'15540,"11"-3"-14413,-5 2-1082,0-1 1,0 0-1,0 0 1,0 0-1,-1-1 1,1 0-1,-1 0 1,0 0-1,0-1 1,0 0-1,0 0 1,-1 0-1,0 0 1,0-1-1,0 0 1,0 0-1,0 0 1,-1 0-1,0 0 1,2-7-1,0 3-22,-1 0-1,0-1 1,-1 1-1,-1-1 1,1 0-1,-1 0 1,1-17-1,-3 25-18,0 0-1,0 0 0,0 0 1,0 1-1,-1-1 0,1 0 0,0 0 1,-1 0-1,1 1 0,-1-1 0,0 0 1,0 1-1,1-1 0,-1 0 1,0 1-1,0-1 0,-1 1 0,1-1 1,-2-1-1,1 2-6,-1 0 0,1 0 1,0 1-1,0-1 0,-1 1 0,1-1 0,0 1 0,-1 0 1,1 0-1,0 0 0,-1 0 0,1 0 0,0 0 1,-1 1-1,1-1 0,0 1 0,0 0 0,-1-1 1,1 1-1,-2 1 0,-1 1-2,1-1 0,-1 1 0,1 0 0,0 0-1,0 0 1,0 1 0,1-1 0,-1 1 0,1 0 0,0 0 0,0 0 0,0 1 0,1-1 0,-1 1 0,1-1-1,0 1 1,-2 9 0,-1-1 66,2 1 0,0 0-1,0-1 1,2 1 0,-1 19-1,2-31-43,0-1-1,0 1 1,0 0 0,0 0-1,0-1 1,0 1 0,0 0-1,1-1 1,-1 1-1,1 0 1,-1-1 0,1 1-1,0-1 1,0 1 0,-1-1-1,1 1 1,0-1-1,1 1 1,-1-1 0,0 0-1,0 0 1,0 1 0,1-1-1,-1 0 1,0 0-1,1 0 1,-1-1 0,1 1-1,0 0 1,-1 0 0,1-1-1,-1 1 1,1-1-1,0 0 1,-1 1 0,1-1-1,0 0 1,0 0 0,-1 0-1,1 0 1,0 0-1,0 0 1,-1-1 0,1 1-1,0-1 1,-1 1 0,3-2-1,5 0 25,0-1-1,0 0 0,0-1 1,-1 0-1,0 0 0,0-1 1,13-9-1,92-95-16,-57 53-32,-31 39 109,-25 16-94,1 1 0,-1 0 0,1 0 0,-1 0 0,0 0 0,1 0 0,-1 0 0,1 0 1,-1 0-1,1 1 0,-1-1 0,0 0 0,1 0 0,-1 0 0,1 0 0,-1 1 0,0-1 1,1 0-1,-1 0 0,0 1 0,1-1 0,-1 0 0,0 0 0,1 1 0,-1-1 0,0 1 0,1-1 1,-1 0-1,0 1 0,0-1 0,0 0 0,1 1 0,-1 0 0,1 5 72,0 0 0,0 0 0,-1 1 0,1-1-1,-2 0 1,0 8 0,1 8 42,-1-19-82,2 1 0,-1 0 0,0-1 0,1 1 0,-1-1 1,1 1-1,0-1 0,2 6 0,-2-9-24,-1 1 0,1 0 0,-1-1 0,1 1 0,-1-1 0,1 1 0,-1-1 0,1 1 0,0-1 0,-1 1 0,1-1 0,0 0 0,-1 1 0,1-1 0,0 0 0,-1 0 0,1 1 0,0-1 0,0 0 0,-1 0 0,1 0 0,0 0 0,0 0 0,-1 0 0,1 0 0,0 0 0,0 0 0,-1 0 0,1 0 0,0-1 0,0 1 0,-1 0 0,1-1 0,0 1 0,-1 0 0,1-1 0,0 1 0,-1-1 0,1 1 0,-1-1 0,1 1 0,-1-1 0,1 1 0,-1-1 0,1 1 0,0-2 0,15-14 268,-1 0 1,24-34-1,-31 38-352,1-1-1,0 2 1,0 0-1,2 0 0,-1 0 1,1 1-1,1 1 1,-1 0-1,16-8 0,-25 16 33,-1 0 0,1 0 0,0 0 0,-1 0-1,1 1 1,0-1 0,0 1 0,-1-1 0,1 1 0,0 0-1,0-1 1,0 1 0,0 0 0,-1 0 0,1 0 0,0 1-1,0-1 1,0 0 0,0 1 0,-1-1 0,1 1-1,0 0 1,-1-1 0,1 1 0,2 1 0,7 16-2094,-7 8-5064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8.785"/>
    </inkml:context>
    <inkml:brush xml:id="br0">
      <inkml:brushProperty name="width" value="0.025" units="cm"/>
      <inkml:brushProperty name="height" value="0.025" units="cm"/>
    </inkml:brush>
  </inkml:definitions>
  <inkml:trace contextRef="#ctx0" brushRef="#br0">0 51 13997,'0'0'2782,"12"-6"-903,14-4-449,43-13 0,-59 20-1182,0 0-1,0 1 0,1 0 0,-1 1 1,1 1-1,0-1 0,-1 2 0,1-1 0,11 3 1,-19-1-231,0-1 1,0 0 0,0 1 0,0 0 0,0-1-1,0 1 1,0 0 0,-1 1 0,1-1-1,-1 0 1,1 1 0,-1-1 0,0 1 0,0 0-1,0 0 1,0 0 0,-1 0 0,1 0-1,-1 0 1,0 0 0,0 1 0,0-1 0,0 0-1,0 1 1,0 4 0,1 10 148,-1 1 1,0 0-1,-3 27 1,1-30-67,-14 157 204,14-172-301,1 0 0,0 1 0,0-1 0,0 0 0,0 0 1,0 1-1,0-1 0,1 0 0,-1 0 0,0 0 0,1 1 0,-1-1 0,1 0 0,-1 0 1,1 0-1,-1 0 0,1 0 0,0 0 0,0 0 0,-1 0 0,1 0 0,0 0 1,0 0-1,0 0 0,0-1 0,0 1 0,0 0 0,0-1 0,0 1 0,0-1 0,1 1 1,-1-1-1,0 1 0,0-1 0,0 0 0,1 0 0,-1 0 0,0 0 0,0 1 0,1-1 1,-1-1-1,0 1 0,0 0 0,0 0 0,1 0 0,-1-1 0,0 1 0,0-1 1,0 1-1,0-1 0,1 1 0,0-2 0,7-1 32,-1-1 0,1 0-1,-1-1 1,0 0 0,13-11 0,-9 6-320,0-2 0,-1 1 0,0-1 0,10-16 0,-17 22-477,-1 0 1,1 0-1,-1-1 1,0 1-1,-1-1 1,0 1 0,3-11-1,-4-13-5703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9.117"/>
    </inkml:context>
    <inkml:brush xml:id="br0">
      <inkml:brushProperty name="width" value="0.025" units="cm"/>
      <inkml:brushProperty name="height" value="0.025" units="cm"/>
    </inkml:brush>
  </inkml:definitions>
  <inkml:trace contextRef="#ctx0" brushRef="#br0">0 239 6054,'0'0'12588,"47"1"-11948,-4-11 65,8-9-481,7-5-192,2-6 32,-1-6-416,-3-3-2563,-7-1-1441,-13-1-224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9.482"/>
    </inkml:context>
    <inkml:brush xml:id="br0">
      <inkml:brushProperty name="width" value="0.025" units="cm"/>
      <inkml:brushProperty name="height" value="0.025" units="cm"/>
    </inkml:brush>
  </inkml:definitions>
  <inkml:trace contextRef="#ctx0" brushRef="#br0">69 82 6246,'0'0'8226,"-6"8"-5743,-3 5-2114,1 1-1,1 0 1,0 0 0,1 0 0,1 1-1,0 0 1,1 0 0,0 0 0,2 1 0,0-1-1,-1 21 1,3-32-320,0-1 0,0 1-1,0 0 1,1-1 0,-1 1-1,1-1 1,0 0 0,0 1-1,0-1 1,0 0 0,0 1-1,1-1 1,0 0 0,2 4-1,-3-6-32,-1-1 0,1 1 1,0 0-1,0-1 0,0 1 0,0-1 0,0 1 0,0-1 0,0 0 1,-1 1-1,1-1 0,0 0 0,0 1 0,1-1 0,-1 0 0,0 0 0,0 0 1,0 0-1,0 0 0,1-1 0,1 1 8,1-1 1,-1 0-1,0-1 1,0 1-1,0 0 1,0-1-1,-1 0 1,1 1-1,3-4 0,16-15 18,-2-1 0,0-1-1,-1 0 1,-2-2-1,0 0 1,14-28-1,-6 11-2,33-40 0,-58 80-39,0 1 0,0-1 0,1 1 0,-1-1-1,0 0 1,1 1 0,-1-1 0,0 1 0,1-1 0,-1 1 0,0 0 0,1-1 0,-1 1 0,1-1 0,-1 1 0,1 0 0,-1-1 0,1 1 0,-1 0 0,1-1-1,-1 1 1,1 0 0,-1 0 0,1 0 0,0-1 0,-1 1 0,1 0 0,-1 0 0,1 0 0,0 0 0,-1 0 0,1 0 0,0 0 0,-1 0 0,1 0 0,-1 1-1,1-1 1,-1 0 0,1 0 0,0 1 0,-1-1 0,1 0 0,-1 0 0,1 1 0,-1-1 0,1 1 0,-1-1 0,1 0 0,-1 1 0,0-1 0,1 1-1,-1-1 1,0 1 0,1-1 0,-1 1 0,0-1 0,0 1 0,1-1 0,-1 1 0,0 0 0,0-1 0,0 2 0,10 50 56,-8-34 20,3 11 137,-3-18-69,-1 0-1,2-1 0,-1 1 1,1-1-1,1 0 1,7 15-1,-11-24-125,0 0-1,1-1 1,-1 1-1,1 0 1,-1 0 0,1 0-1,-1-1 1,1 1-1,-1 0 1,1-1-1,0 1 1,-1-1 0,1 1-1,0 0 1,0-1-1,-1 1 1,1-1-1,0 0 1,0 1 0,0-1-1,0 0 1,-1 1-1,1-1 1,0 0 0,0 0-1,0 0 1,0 0-1,0 0 1,1 0-1,0-1 9,-1 0 0,1 1 0,-1-1-1,0 0 1,1 0 0,-1-1 0,0 1-1,0 0 1,0 0 0,1-1 0,-1 1 0,-1 0-1,1-1 1,1-1 0,3-6-77,-1 0 1,-1-1 0,1 1-1,1-11 1,-1-2-2989,0 1-1,-1-41 1,-3 17-3175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29.844"/>
    </inkml:context>
    <inkml:brush xml:id="br0">
      <inkml:brushProperty name="width" value="0.025" units="cm"/>
      <inkml:brushProperty name="height" value="0.025" units="cm"/>
    </inkml:brush>
  </inkml:definitions>
  <inkml:trace contextRef="#ctx0" brushRef="#br0">1 30 9737,'0'0'785,"8"5"-230,-5-3-537,-1 0-1,1-1 1,0 1 0,0-1-1,0 0 1,0 0 0,0 0-1,0 0 1,1 0 0,-1-1-1,0 0 1,0 1 0,1-1-1,-1 0 1,0 0 0,0-1-1,0 1 1,1-1 0,-1 0-1,0 1 1,0-1 0,0-1-1,0 1 1,0 0 0,4-4-1,8-3 19,-10 4-90,1 0 0,-1 1 1,1 0-1,0 1 0,-1-1 0,1 1 1,0 0-1,1 0 0,8-1 0,-15 32 4138,-2-21-3643,0-1-1,0 0 1,-1 0-1,0 0 1,-7 12-1,6-13-151,1-1-1,0 1 0,1 0 0,-1 0 0,1 0 1,0 0-1,1 0 0,-1 1 0,0 7 1,5-13-229,0 0 1,0-1 0,0 1-1,0 0 1,1-1 0,-1 1-1,0-1 1,0 0 0,0 0-1,6-1 1,-4 1-18,47-3-49,-34 2-85,0 0-1,0 1 0,1 1 0,27 5 0,-45-6 104,0 0-1,0 0 1,0 0-1,0 0 0,0 1 1,0-1-1,0 0 1,0 1-1,0-1 1,0 1-1,0-1 1,0 1-1,0-1 1,0 1-1,0 0 1,0 0-1,-1-1 1,1 1-1,0 0 1,-1 0-1,1 0 1,0 0-1,-1 0 1,1 0-1,-1 0 1,1 0-1,-1 0 1,1 2-1,-1-1 92,-1 0 1,1-1-1,-1 1 1,1 0-1,-1 0 1,0 0-1,1 0 1,-1 0-1,0-1 0,0 1 1,0 0-1,-1-1 1,1 1-1,-2 1 1,-6 6 393,1-2 1,-1 1-1,0-1 1,-12 7-1,8-6-347,1-1-1,-1 0 1,0-1-1,0-1 1,0 0-1,-1 0 1,0-2-1,-17 3 1,30-6-228,1 1 0,-1-1 0,0 0 0,1 0 0,-1 0 0,1 0 0,-1-1 0,0 1 0,1 0 0,-1 0 0,1 0 0,-1 0 0,0-1 0,1 1 0,-1 0 0,1 0 0,-1-1 0,1 1 0,-1 0 0,1-1 0,-1 1 0,1-1 0,0 1 0,-1-1 0,1 1 0,-1-1 0,1 1 0,0-1 0,0 1 0,-1-1 0,1 1 0,0-1 0,0 1 0,-1-1 0,1 0 0,0 1 0,0-1 0,0 1 0,0-1 0,0 0 0,0 1 0,0-1 0,0 0 0,0 1 0,0-1 0,1 1 0,-1-1 0,0 0 0,12-31-5512,5 0-1035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0.203"/>
    </inkml:context>
    <inkml:brush xml:id="br0">
      <inkml:brushProperty name="width" value="0.025" units="cm"/>
      <inkml:brushProperty name="height" value="0.025" units="cm"/>
    </inkml:brush>
  </inkml:definitions>
  <inkml:trace contextRef="#ctx0" brushRef="#br0">174 0 16335,'0'0'5008,"-8"2"-3732,-1 1-1116,1 0 1,-1 1 0,1 0-1,0 1 1,0 0 0,1 0-1,-1 1 1,1-1 0,-7 8-1,-1 3 11,-1 0 0,2 1 0,-13 20 0,26-36-168,1-1 0,-1 1 1,0 0-1,1 0 0,-1-1 0,1 1 0,-1 0 1,1 0-1,-1 0 0,1 0 0,0 0 0,-1 0 1,1 0-1,0 0 0,0 0 0,0 0 0,-1 0 1,1 0-1,0 0 0,0 0 0,1 0 0,-1 0 1,0-1-1,0 1 0,0 0 0,1 0 0,0 2 1,0-3-9,0 1 0,0 0 0,0 0 0,0-1 0,1 1 0,-1-1 1,0 1-1,1-1 0,-1 0 0,0 1 0,1-1 0,-1 0 0,1 0 1,-1 0-1,0 0 0,3 0 0,66-14-1375,-64 13 986,24-6-820,1 1 0,-1 2 0,1 1 0,42 1 0,-71 1 1244,-1 1-1,0 0 1,1 0-1,-1 0 1,1 0-1,-1 0 1,1 0 0,-1 0-1,0 0 1,1 1-1,-1-1 1,1 0-1,-1 1 1,0-1 0,1 1-1,-1-1 1,0 1-1,0 0 1,0 0-1,1 0 1,-1-1-1,0 1 1,0 0 0,0 0-1,0 0 1,0 1-1,-1-1 1,1 0-1,0 0 1,0 0-1,-1 1 1,1-1 0,-1 0-1,1 1 1,-1-1-1,0 0 1,1 1-1,-1-1 1,0 1-1,0-1 1,0 1 0,0-1-1,0 0 1,0 1-1,0-1 1,-1 1-1,1-1 1,0 0-1,-1 1 1,1-1 0,-2 2-1,-1 5 260,0-1 0,-1 0 0,0 0 0,0-1 0,0 1 0,-1-1 0,0 0-1,-6 6 1,9-10-235,-1 1 1,1-1-1,0 0 0,-1 0 0,0-1 0,1 1 0,-1 0 0,0-1 0,0 0 0,0 1 0,0-1 0,0 0 0,0-1 0,0 1 0,-4 0 0,7-1-105,-1-1-1,1 1 1,-1-1-1,1 1 1,-1-1-1,1 0 1,-1 1-1,1-1 1,-1 0-1,1 1 1,0-1-1,-1 0 1,1 1-1,0-1 1,-1 0-1,1 0 0,0 1 1,0-1-1,0 0 1,0 0-1,0 1 1,0-1-1,0 0 1,0 0-1,0 0 1,0 1-1,0-1 1,1 0-1,-1 0 1,1 0-1,5-30-2472,8-7-2072,-1-5-2259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0.690"/>
    </inkml:context>
    <inkml:brush xml:id="br0">
      <inkml:brushProperty name="width" value="0.025" units="cm"/>
      <inkml:brushProperty name="height" value="0.025" units="cm"/>
    </inkml:brush>
  </inkml:definitions>
  <inkml:trace contextRef="#ctx0" brushRef="#br0">17 487 7911,'-1'10'5035,"-4"17"-3061,-5 45 1493,10-67-3217,-1 1-1,1-1 1,0 1 0,1 0-1,-1-1 1,1 1 0,0-1-1,0 1 1,4 9 0,-4-13-225,1 0-1,-1 0 1,0-1 0,0 1 0,1 0 0,-1-1 0,1 1-1,-1-1 1,1 1 0,0-1 0,0 0 0,-1 0 0,1 0-1,0 0 1,0 0 0,0 0 0,0 0 0,0-1 0,0 1-1,1-1 1,-1 0 0,0 1 0,0-1 0,0 0 0,0 0-1,1 0 1,-1 0 0,0-1 0,0 1 0,0-1 0,0 1-1,0-1 1,0 0 0,0 0 0,0 0 0,0 0 0,0 0-1,3-2 1,4-3-5,0 0-1,0 0 1,0-1-1,-1-1 1,0 1-1,9-12 1,-4 3-237,0-2 1,-1 0-1,-1 0 1,0-1-1,8-24 1,-15 34 203,-1 0 0,0 0-1,-1 0 1,1 0 0,-2-1 0,1 1 0,-2-1 0,1 1 0,-1-1 0,0 0 0,-1 1 0,0-1 0,-1 1 0,-3-10 0,5 18 11,0-1-1,-1 1 1,1-1 0,-1 1 0,1-1-1,-1 1 1,0 0 0,0-1-1,1 1 1,-1 0 0,0 0-1,0 0 1,0 0 0,0 0-1,0 0 1,-1 0 0,1 0 0,0 0-1,0 0 1,-1 0 0,1 1-1,0-1 1,-1 0 0,1 1-1,-1 0 1,-1-1 0,1 1 21,1 0 1,-1 1 0,1-1-1,-1 1 1,1-1 0,0 1-1,-1 0 1,1-1 0,0 1-1,-1 0 1,1 0-1,0 0 1,0 0 0,0 0-1,0 0 1,0 0 0,0 1-1,0-1 1,0 0 0,0 0-1,1 1 1,-1-1 0,1 0-1,-1 1 1,0 2-1,-1 1 64,0 0-1,1 0 0,0 0 0,0 1 0,0-1 1,1 0-1,0 1 0,0 5 0,0-10-63,0 0 0,0 0 0,1 0 0,-1 0 0,0 0 0,0 0 0,1 0 0,-1 0 1,1 0-1,-1 0 0,1-1 0,-1 1 0,1 0 0,0 0 0,-1 0 0,1-1 0,0 1 0,0 0 0,-1 0 0,1-1 0,0 1 0,0-1 0,0 1 0,0-1 0,0 1 0,0-1 1,0 0-1,0 1 0,0-1 0,0 0 0,0 0 0,0 0 0,0 0 0,0 0 0,0 0 0,0 0 0,0 0 0,0 0 0,0 0 0,0 0 0,0-1 0,0 1 0,0-1 0,0 1 0,0 0 1,0-1-1,0 1 0,0-1 0,1-1 0,6-2 22,-1 0 0,0-1 0,0 0 0,0 0 0,-1-1 1,1 1-1,-1-1 0,-1-1 0,7-8 0,45-71 31,-46 69-43,-1 0-64,0 0 0,0-1 0,-2 0 0,0 0 1,-1-1-1,-1 0 0,-1 0 0,-1-1 0,0 1 0,0-26 0,-4 45 28,1 0 0,-1 0 0,0-1-1,0 1 1,0 0 0,0-1 0,0 1 0,0 0 0,0-1 0,0 1 0,0 0 0,0 0-1,0-1 1,0 1 0,0 0 0,0-1 0,-1 1 0,1 0 0,0 0 0,0-1 0,0 1-1,0 0 1,0-1 0,-1 1 0,1 0 0,0 0 0,0 0 0,0-1 0,-1 1 0,1 0-1,0 0 1,0 0 0,-1-1 0,1 1 0,0 0 0,-1 0 0,1 0 0,0 0 0,0 0-1,-1 0 1,1 0 0,0 0 0,-1 0 0,1 0 0,0 0 0,-1 0 0,1 0 0,0 0-1,-1 0 1,1 0 0,-1 0 0,-13 12-178,7 1 215,1 0 0,0 1 0,1 0 0,1 0 0,0 0 0,1 0 0,1 0-1,0 1 1,0-1 0,2 1 0,0-1 0,3 29 0,-2-41-18,-1 1-1,1-1 0,-1 1 1,1-1-1,0 1 0,0-1 1,0 0-1,0 1 0,0-1 0,1 0 1,-1 0-1,1 0 0,-1 0 1,1 0-1,0 0 0,0 0 1,0-1-1,4 3 0,-2-1 14,0-1-1,0-1 1,1 1-1,-1-1 1,1 1-1,-1-1 1,1-1-1,-1 1 1,9 0 0,10-2 18,-1-1 1,0-1 0,35-9 0,-28 6-172,-19 3 100,1 1 1,0 1-1,0 0 1,0 1-1,-1 0 1,15 2-1,-24-1 39,0-1 0,0 1-1,0 0 1,0 0-1,0 0 1,0 0-1,0 1 1,0-1 0,0 0-1,0 0 1,0 0-1,-1 1 1,1-1 0,-1 0-1,1 1 1,-1-1-1,1 1 1,-1-1 0,0 1-1,0-1 1,0 1-1,0-1 1,0 0-1,0 1 1,0-1 0,0 1-1,0-1 1,-1 1-1,1-1 1,0 0 0,-2 2-1,-11 49 1265,13-52-1266,-4 27 616,4-27-600,0 1-1,0-1 1,0 1-1,0-1 1,0 0 0,1 1-1,-1-1 1,0 0-1,0 1 1,0-1 0,1 0-1,-1 1 1,0-1-1,1 0 1,-1 1 0,0-1-1,1 0 1,-1 1-1,0-1 1,1 0 0,-1 0-1,0 0 1,1 1-1,-1-1 1,1 0 0,-1 0-1,0 0 1,1 0-1,-1 0 1,1 0 0,0 0-1,2-1 76,1 1-1,-1-1 0,1-1 0,-1 1 0,1 0 1,-1-1-1,0 0 0,0 0 0,1 0 1,4-4-1,-4 3-198,13-10 362,0-1 0,29-31 0,-42 40-404,0 0 1,0 0-1,0-1 1,-1 0 0,0 1-1,3-9 1,-5 11-190,0 0 0,0 0 0,-1 0 0,1 0 0,-1 0 1,0-1-1,1 1 0,-1 0 0,-1 0 0,1-1 0,0 1 0,-1 0 0,-1-5 1,-15-15-5496,-13 2-4584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1.050"/>
    </inkml:context>
    <inkml:brush xml:id="br0">
      <inkml:brushProperty name="width" value="0.025" units="cm"/>
      <inkml:brushProperty name="height" value="0.025" units="cm"/>
    </inkml:brush>
  </inkml:definitions>
  <inkml:trace contextRef="#ctx0" brushRef="#br0">0 96 15855,'0'0'6150,"63"-15"-4837,-11 9-416,12-2-705,0-3-96,-1 2-32,-3-3-32,-13-1-1313,-13-9-6022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2.320"/>
    </inkml:context>
    <inkml:brush xml:id="br0">
      <inkml:brushProperty name="width" value="0.025" units="cm"/>
      <inkml:brushProperty name="height" value="0.025" units="cm"/>
    </inkml:brush>
  </inkml:definitions>
  <inkml:trace contextRef="#ctx0" brushRef="#br0">259 560 14446,'-11'-4'1996,"9"4"-1928,-4-3 151,0 1 1,0 0-1,-1 0 1,1 0-1,-1 1 1,1 0 0,-1 1-1,0-1 1,1 1-1,-1 0 1,1 1 0,-1 0-1,0 0 1,1 0-1,-1 1 1,1 0-1,-10 4 1,6 1-165,1 0 0,0 0 1,1 1-1,0 0 0,0 1 0,0-1 0,1 2 0,1-1 0,0 1 1,0 0-1,0 0 0,1 0 0,1 1 0,0 0 0,1 0 1,0 0-1,0 0 0,1 1 0,1-1 0,-1 15 0,2-26-54,0 0 0,-1 1-1,1-1 1,0 1 0,0-1-1,0 0 1,0 1 0,0-1-1,0 1 1,0-1 0,0 0-1,0 1 1,0-1 0,0 1-1,0-1 1,0 1 0,0-1-1,0 0 1,0 1 0,0-1-1,0 1 1,0-1 0,1 0-1,-1 1 1,0-1 0,0 0-1,1 1 1,-1-1-1,0 0 1,0 1 0,1-1-1,-1 0 1,0 0 0,1 1-1,-1-1 1,0 0 0,1 0-1,-1 0 1,0 1 0,1-1-1,-1 0 1,1 0 0,-1 0-1,0 0 1,1 0 0,-1 0-1,1 0 1,-1 0 0,1 0-1,-1 0 1,0 0 0,1 0-1,-1 0 1,1 0 0,-1 0-1,0 0 1,1 0 0,-1-1-1,1 1 1,-1 0-1,0 0 1,1-1 0,23-22 336,1-9 149,-1-2-1,-2-1 1,23-50-1,44-121-211,-70 164-198,-3-2 0,-1 0-1,-2 0 1,9-66 0,-24 163-139,1 0 0,3 0-1,2 0 1,3-1 0,16 63 0,-20-102 71,1 1-1,0-1 1,2 0-1,11 23 1,-16-34-1,0 0 0,0 0 0,0 0 0,0 0 0,0-1 0,0 1 0,1 0 0,-1-1 0,0 1 0,1-1 0,0 1 0,-1-1 0,1 0 0,0 1 0,0-1 0,0 0 0,-1 0 0,1 0 0,0-1 0,1 1 0,-1 0 0,0-1 0,0 1 0,0-1 0,0 0 0,0 0 0,0 0 0,1 0 0,-1 0 0,0 0 0,0 0 0,0-1 0,0 1 0,0-1 0,0 0 1,0 1-1,0-1 0,0 0 0,0 0 0,3-2 0,1-3 15,1 0 1,-1 0 0,-1 0 0,1-1 0,-1 0 0,-1 0 0,1 0 0,-1 0 0,0-1 0,3-10 0,3-7 6,12-52-1,-18 56-34,-1-1-1,-1 0 1,-1 0 0,-3-42-1,2 61 9,0 0 0,-1 0-1,1 1 1,-1-1 0,1 0 0,-1 1-1,0-1 1,0 1 0,0-1 0,-1 1-1,1-1 1,-2-1 0,2 3-8,0 0 1,1 0-1,-1 1 0,0-1 1,0 1-1,1-1 0,-1 1 1,0-1-1,0 1 0,0-1 1,0 1-1,0 0 0,0-1 1,0 1-1,0 0 0,0 0 1,0 0-1,0-1 0,0 1 1,0 1-1,0-1 0,-1 0 1,-1 1-12,0 0 1,0 0 0,1 1 0,-1-1-1,0 1 1,1-1 0,-1 1 0,1 0-1,0 0 1,0 0 0,0 0 0,0 1-1,0-1 1,0 0 0,0 1 0,1-1-1,-1 1 1,1 0 0,-1 3 0,-6 14 32,2 1 1,1 0 0,1 0-1,0 1 1,2 0-1,0-1 1,2 1 0,2 28-1,-2-48-9,0-1 0,-1 1-1,1-1 1,0 1 0,0 0 0,1-1-1,-1 1 1,0-1 0,1 1 0,-1 0-1,0-1 1,1 1 0,0-1 0,-1 1-1,1-1 1,0 0 0,0 1 0,0-1-1,0 0 1,0 1 0,0-1 0,0 0-1,0 0 1,1 0 0,-1 0 0,0 0-1,1 0 1,-1-1 0,0 1 0,1 0-1,-1-1 1,1 1 0,-1-1 0,1 1-1,0-1 1,-1 0 0,1 1 0,-1-1-1,1 0 1,0 0 0,-1 0 0,1 0-1,-1-1 1,1 1 0,0 0 0,-1-1-1,1 1 1,2-2 0,5-1 23,-1-1 0,1 0 0,-1-1 0,0 1 0,0-2 0,0 1 0,8-9 0,20-23 26,-1-2 0,45-64 0,-52 65-21,-27 36-39,0 0 0,0 0 0,0 0 0,1 0 0,-1 1 0,1-1 0,-1 1 0,1-1 0,0 1 0,-1-1-1,1 1 1,0 0 0,0 0 0,0 0 0,0 0 0,4-1 0,-5 2-1,0 1 0,0 0 1,0 0-1,0-1 0,0 1 0,0 0 0,0 0 1,0 0-1,-1 0 0,1 0 0,0 0 1,-1 0-1,1 0 0,-1 1 0,1-1 0,-1 0 1,1 0-1,-1 0 0,0 1 0,1-1 0,-1 0 1,0 0-1,0 1 0,0-1 0,0 0 0,0 1 1,0-1-1,-1 2 0,2 13 32,-1-8-12,0 1-1,0-1 1,1 0 0,0 1-1,0-1 1,1 0 0,0 1-1,1-1 1,-1 0 0,2-1-1,3 9 1,-6-16-7,0 1-1,0 0 1,0 0 0,0-1 0,0 1-1,0 0 1,0-1 0,0 1 0,0-1-1,0 0 1,0 1 0,1-1 0,-1 0-1,0 0 1,0 1 0,0-1 0,0 0-1,1 0 1,-1 0 0,0-1 0,0 1-1,0 0 1,1 0 0,-1-1 0,0 1-1,0 0 1,0-1 0,0 1 0,0-1-1,0 0 1,0 1 0,0-1 0,0 0-1,0 1 1,0-1 0,0 0 0,-1 0-1,2-1 1,34-45 453,-28 34-386,4-5-42,44-55 24,-52 68-63,0 0 0,1 1 0,-1 0-1,1 0 1,0 0 0,0 0 0,1 1 0,-1 0 0,0 0-1,1 0 1,9-3 0,-13 6 0,-1 0-1,0-1 1,1 1-1,-1 0 1,0 0-1,1 0 1,-1 0-1,0 0 1,1 0-1,-1 1 1,0-1-1,0 0 1,1 1-1,-1-1 1,0 1-1,0-1 1,1 1-1,-1 0 1,0-1-1,0 1 1,0 0-1,0 0 1,0 0-1,0 0 1,0 0-1,0 0 1,-1 0-1,1 0 1,0 0-1,0 0 1,-1 0-1,1 0 1,0 3-1,2 5 22,-1-1 0,0 1 0,0 0 0,0 13 0,8 23 88,-10-44-98,0-1-1,0 1 0,1-1 1,-1 1-1,0-1 0,1 0 1,-1 1-1,0-1 1,1 1-1,-1-1 0,1 0 1,-1 1-1,0-1 0,1 0 1,-1 1-1,1-1 0,-1 0 1,1 0-1,-1 1 0,1-1 1,-1 0-1,1 0 1,-1 0-1,1 0 0,0 0 1,-1 0-1,1 0 0,-1 0 1,1 0-1,-1 0 0,1 0 1,-1 0-1,1 0 0,-1 0 1,1 0-1,-1-1 0,1 1 1,-1 0-1,1 0 1,-1-1-1,1 1 0,0-1 1,17-18 400,39-71 493,-40 61-888,1 0 1,2 1-1,36-41 0,-55 67-8,1 0 0,0 0 0,1 0-1,-1 0 1,0 0 0,0 0-1,1 1 1,-1-1 0,1 1-1,-1 0 1,1 0 0,0 0-1,0 0 1,-1 0 0,1 0 0,0 1-1,4-1 1,-5 1 20,0 1 0,-1 0-1,1 0 1,0-1 0,0 1 0,-1 0 0,1 0 0,-1 0-1,1 1 1,-1-1 0,1 0 0,-1 1 0,0-1-1,0 1 1,1-1 0,-1 1 0,0-1 0,0 1 0,-1 0-1,1-1 1,0 1 0,-1 0 0,1 0 0,-1 0 0,1 2-1,6 33 161,-7-31-358,0 0 1,1 0-1,0-1 0,0 1 0,0-1 0,1 1 1,-1-1-1,1 1 0,1-1 0,-1 0 0,1 0 1,0 0-1,6 8 0,-2-14-4944,1-13-4579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5.614"/>
    </inkml:context>
    <inkml:brush xml:id="br0">
      <inkml:brushProperty name="width" value="0.025" units="cm"/>
      <inkml:brushProperty name="height" value="0.025" units="cm"/>
    </inkml:brush>
  </inkml:definitions>
  <inkml:trace contextRef="#ctx0" brushRef="#br0">100 138 11275,'0'0'2162,"-11"6"64,6-3-1931,-41 26 1457,43-26-1494,0-1 1,0 1-1,0-1 0,0 1 1,0 0-1,0 0 0,1 0 1,-1 1-1,1-1 0,0 1 1,0-1-1,0 1 1,-1 4-1,3-8-232,0 1 0,0-1 0,0 1 0,0 0 0,-1-1 0,1 1 0,1 0 0,-1-1 1,0 1-1,0 0 0,0-1 0,0 1 0,0 0 0,1-1 0,-1 1 0,0-1 0,0 1 0,1 0 0,-1-1 0,0 1 1,1-1-1,-1 1 0,1-1 0,-1 1 0,1-1 0,-1 1 0,1-1 0,-1 0 0,1 1 0,-1-1 0,1 0 0,0 1 1,28 3 496,-21-4-457,0-1-1,0 0 1,0 0-1,0-1 1,8-3 0,-13 4-3,1 0 0,-1-1 0,0 1 0,0-1 1,0 0-1,0 0 0,0 0 0,-1 0 0,1-1 1,-1 1-1,1-1 0,-1 1 0,0-1 0,0 0 1,0 0-1,0 0 0,-1 0 0,1 0 1,-1-1-1,0 1 0,0 0 0,0-1 0,0 1 1,0-1-1,-1 1 0,0-1 0,1 1 0,-2-1 1,1-6-1,-1 7-35,0-1 1,-1 1-1,1-1 1,-1 1 0,1 0-1,-1 0 1,0 0-1,0 0 1,-1 0-1,1 0 1,-1 0-1,1 0 1,-1 1 0,0 0-1,0-1 1,0 1-1,0 0 1,0 1-1,0-1 1,-1 0 0,1 1-1,0 0 1,-1 0-1,1 0 1,-1 0-1,0 0 1,-6 0-1,8 1-114,0 0 0,1 0-1,-1 0 1,0 0 0,0 0-1,1 0 1,-1 0 0,0 0-1,1 1 1,-1-1 0,0 1-1,1-1 1,-1 1 0,1 0-1,-1-1 1,1 1-1,-1 0 1,1 0 0,-2 1-1,2 0-225,0-1-1,1 0 0,-1 1 1,1-1-1,-1 0 0,1 1 0,-1-1 1,1 0-1,0 1 0,0-1 0,0 1 1,-1-1-1,2 1 0,-1-1 1,0 1-1,0-1 0,0 0 0,0 1 1,1-1-1,-1 1 0,1-1 1,-1 0-1,1 1 0,1 1 0,12 12-4934,10 0-924</inkml:trace>
  <inkml:trace contextRef="#ctx0" brushRef="#br0" timeOffset="1">352 43 10090,'0'0'13805,"53"-18"-13485,-13 15-224,-1 0-96,4 1-64,-4-5-2370,4-3-4645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2.649"/>
    </inkml:context>
    <inkml:brush xml:id="br0">
      <inkml:brushProperty name="width" value="0.025" units="cm"/>
      <inkml:brushProperty name="height" value="0.025" units="cm"/>
    </inkml:brush>
  </inkml:definitions>
  <inkml:trace contextRef="#ctx0" brushRef="#br0">6 64 15695,'0'0'-2434,"-6"-63"-5478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2.982"/>
    </inkml:context>
    <inkml:brush xml:id="br0">
      <inkml:brushProperty name="width" value="0.025" units="cm"/>
      <inkml:brushProperty name="height" value="0.025" units="cm"/>
    </inkml:brush>
  </inkml:definitions>
  <inkml:trace contextRef="#ctx0" brushRef="#br0">0 93 6726,'4'-9'6844,"-2"2"-6293,1 1 0,0 0 0,0 0 0,0 0 0,1 0 0,0 1 0,0-1 0,9-7 0,-10 10-439,0 1 0,0-1 0,0 1 0,1 0 0,-1 1 0,1-1 1,0 0-1,-1 1 0,1 0 0,0 0 0,0 0 0,-1 0 1,1 1-1,0-1 0,0 1 0,0 0 0,0 0 0,0 1 0,6 0 1,-6 1-65,0-1 0,0 1 0,0-1 0,0 1 1,0 0-1,0 0 0,-1 1 0,1-1 1,-1 1-1,1 0 0,-1 0 0,0 0 0,0 0 1,-1 1-1,1-1 0,-1 1 0,1-1 0,-1 1 1,0 0-1,-1 0 0,1 0 0,-1 0 0,1 0 1,-1 0-1,1 8 0,2 12 249,-1 0 1,-1 0-1,-1 32 0,-2-43-214,-9 123 291,-1-3-241,11-131-113,-1 0 0,1 0 0,0 0 0,0 0 0,0 0 0,0 0 1,0 0-1,1 0 0,-1 0 0,0 0 0,1-1 0,0 1 0,-1 0 0,1 0 0,0 0 0,0 0 1,0-1-1,0 1 0,0-1 0,0 1 0,1 0 0,-1-1 0,1 0 0,-1 1 0,1-1 0,-1 0 0,1 0 1,0 0-1,-1 0 0,1 0 0,0 0 0,0 0 0,0-1 0,0 1 0,-1-1 0,1 1 0,0-1 1,0 0-1,0 0 0,0 1 0,0-2 0,0 1 0,0 0 0,0 0 0,0-1 0,0 1 0,0-1 1,0 1-1,0-1 0,2-1 0,7-2 40,-1-1-1,0 0 1,0-1 0,0 0-1,0-1 1,-1 0 0,0 0 0,-1-1-1,11-12 1,1-2-53,-2 0 1,25-40-1,-17 11-911,-25 48 647,0 1 1,0-1 0,-1 1-1,1-1 1,0 1-1,-1-1 1,0 1 0,0-1-1,1 0 1,-2 1-1,1-1 1,0 1 0,0-1-1,-1 0 1,1 1-1,-1-1 1,0 1 0,0-1-1,-1-2 1,-22-13-5419</inkml:trace>
  <inkml:trace contextRef="#ctx0" brushRef="#br0" timeOffset="1">39 271 13805,'0'0'3972,"59"-12"-2883,-18-3-96,6-2-385,6-4-512,1-2-64,0-3-832,-8 1-4421,-10-2-4420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3.427"/>
    </inkml:context>
    <inkml:brush xml:id="br0">
      <inkml:brushProperty name="width" value="0.025" units="cm"/>
      <inkml:brushProperty name="height" value="0.025" units="cm"/>
    </inkml:brush>
  </inkml:definitions>
  <inkml:trace contextRef="#ctx0" brushRef="#br0">3 283 14894,'0'10'1383,"-1"6"-897,0-7-115,0 1 1,1-1 0,0 1 0,1 0-1,0-1 1,0 1 0,1-1 0,0 1-1,0-1 1,6 11 0,-7-18-337,0-1 1,0 0-1,0 0 1,0 0 0,0 0-1,0 0 1,1 0-1,-1 0 1,0 0 0,1-1-1,-1 1 1,1 0-1,-1-1 1,1 1-1,-1-1 1,1 0 0,-1 1-1,1-1 1,-1 0-1,1 0 1,0 0 0,-1 0-1,1 0 1,-1 0-1,1-1 1,-1 1 0,1 0-1,-1-1 1,1 1-1,-1-1 1,1 0-1,-1 1 1,1-1 0,-1 0-1,0 0 1,0 0-1,1 0 1,-1 0 0,0 0-1,0 0 1,1-2-1,6-4 4,1-1-1,-2-1 1,1 0-1,7-11 1,0-7-79,0 0 1,-2-1 0,17-51-1,-6 17 43,-24 62-5,0 0 1,0 0 0,0 0-1,0 0 1,0 0-1,0 0 1,0 0 0,0 1-1,0-1 1,0 0-1,1 0 1,-1 0-1,0 0 1,0 0 0,0 0-1,0 0 1,0 0-1,0 0 1,0 1 0,0-1-1,0 0 1,1 0-1,-1 0 1,0 0 0,0 0-1,0 0 1,0 0-1,0 0 1,0 0-1,0 0 1,1 0 0,-1 0-1,0 0 1,0 0-1,0 0 1,0 0 0,0 0-1,0 0 1,1 0-1,-1 0 1,0 0 0,0 0-1,0 0 1,0 0-1,0 0 1,0-1-1,0 1 1,0 0 0,1 0-1,-1 0 1,0 0-1,0 0 1,0 0 0,0 0-1,0 0 1,0 0-1,0-1 1,0 1 0,0 0-1,0 0 1,0 0-1,0 0 1,0 0-1,0 0 1,0 0 0,0-1-1,6 19 211,2 29 531,-7-43-644,2 25 342,-3-18-357,1 0 1,1-1 0,0 1 0,0-1 0,1 1 0,0-1 0,0 0 0,9 16 0,-12-26-56,1 1 1,-1-1 0,0 1-1,1-1 1,-1 1 0,1-1-1,-1 0 1,1 1 0,-1-1-1,1 1 1,0-1 0,-1 0-1,1 0 1,-1 1 0,1-1-1,0 0 1,-1 0 0,1 0-1,0 0 1,-1 0 0,1 0 0,-1 0-1,1 0 1,0 0 0,-1 0-1,1 0 1,0 0 0,-1 0-1,1 0 1,0-1 0,-1 1-1,1 0 1,-1-1 0,1 1-1,-1 0 1,1-1 0,-1 1-1,1 0 1,-1-1 0,1 1 0,-1-1-1,1 1 1,-1-1 0,0 1-1,1-1 1,-1 1 0,1-2-1,18-30 602,-16 27-561,36-78 114,-28 55-223,2 1 0,0 0 1,2 1-1,1 0 0,31-37 0,-46 62 33,-1 0-1,1 0 1,-1 1-1,1-1 1,-1 0-1,1 1 1,0-1-1,-1 0 1,1 1-1,0-1 0,-1 1 1,1-1-1,0 1 1,0-1-1,0 1 1,-1-1-1,1 1 1,0 0-1,0 0 1,0-1-1,0 1 1,0 0-1,0 0 1,-1 0-1,1 0 0,0 0 1,0 0-1,0 0 1,0 0-1,0 0 1,0 1-1,0-1 1,-1 0-1,1 1 1,0-1-1,0 0 1,0 1-1,0-1 1,-1 1-1,1-1 0,0 1 1,-1-1-1,1 1 1,0 0-1,-1-1 1,1 1-1,-1 0 1,1 0-1,-1-1 1,1 1-1,-1 0 1,0 0-1,1 0 1,-1 0-1,0-1 0,1 1 1,-1 0-1,0 0 1,0 0-1,0 0 1,0 1-1,8 64-18,-8-60 44,0 25-4,-1-24-9,1 0-1,0 0 1,0 1-1,1-1 1,0 0-1,0 1 1,3 7-1,-4-15-16,0 1 0,1-1 0,-1 0-1,0 1 1,0-1 0,0 0 0,1 1 0,-1-1-1,0 0 1,0 1 0,1-1 0,-1 0 0,0 0 0,1 1-1,-1-1 1,0 0 0,1 0 0,-1 0 0,0 1-1,1-1 1,-1 0 0,1 0 0,-1 0 0,0 0 0,1 0-1,-1 0 1,1 0 0,-1 0 0,0 0 0,1 0-1,-1 0 1,1 0 0,-1 0 0,0 0 0,1 0 0,-1 0-1,1 0 1,-1-1 0,0 1 0,1 0 0,-1 0-1,0 0 1,1-1 0,-1 1 0,0 0 0,0 0 0,1-1-1,-1 1 1,0 0 0,1-1 0,-1 1 0,14-18-1710,3-12-3070,-1-1 0,21-58 1,-22 42 597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3.759"/>
    </inkml:context>
    <inkml:brush xml:id="br0">
      <inkml:brushProperty name="width" value="0.025" units="cm"/>
      <inkml:brushProperty name="height" value="0.025" units="cm"/>
    </inkml:brush>
  </inkml:definitions>
  <inkml:trace contextRef="#ctx0" brushRef="#br0">92 78 4612,'0'-9'4645,"1"-2"-3145,3-16 542,-9 6 2242,5 20-4165,-1 0 0,1 1-1,0-1 1,-1 0 0,1 1 0,-1-1 0,0 1 0,1-1 0,-1 1-1,1 0 1,-1-1 0,0 1 0,1-1 0,-1 1 0,0 0-1,1 0 1,-1-1 0,0 1 0,1 0 0,-1 0 0,0 0 0,0 0-1,1 0 1,-1 0 0,0 0 0,1 0 0,-1 0 0,0 0 0,0 0-1,1 0 1,-1 0 0,0 1 0,1-1 0,-1 0 0,0 1 0,1-1-1,-1 0 1,0 1 0,1-1 0,-1 1 0,1-1 0,-1 1 0,1-1-1,-1 1 1,1-1 0,-1 1 0,1 0 0,-1 0 0,-25 27 452,-1 19-295,26-45-276,0 0 0,0 0 0,0 1 0,0-1-1,0 0 1,0 1 0,1-1 0,-1 1-1,1-1 1,-1 1 0,1-1 0,0 1 0,0 0-1,0-1 1,1 1 0,-1-1 0,0 1 0,2 3-1,1-5-60,0-1-1,0 1 1,0 0-1,0-1 1,0 0-1,0 0 0,1 0 1,-1 0-1,0 0 1,3-1-1,1 0-147,42-5-1061,22-1 300,-68 7 965,1 0 0,-1 0 0,1 0 0,-1 1 0,1-1-1,-1 1 1,0 0 0,1 0 0,-1 0 0,0 0 0,0 1 0,0-1-1,0 1 1,0 0 0,5 4 0,-7-5 98,1 1 0,-1 0 0,1 0 0,-1 0 0,0 0 0,0 0 0,0 1 0,0-1 0,0 0 0,-1 0 0,1 1 0,0-1 0,-1 1 0,0-1 0,0 0 0,0 1 0,0-1 0,0 0 0,0 1 0,0-1 0,-1 1 0,1-1 0,-1 0 0,0 1 0,0-1 0,0 0 0,0 0 0,0 0 0,-1 2 0,-3 5 280,0-2 1,-1 1-1,0 0 0,0-1 0,-13 12 0,15-15-270,-3 3-23,-1 0 1,1 0-1,-1-1 0,-1 0 1,1 0-1,-1-1 1,0 0-1,0 0 1,-1-1-1,-12 4 0,21-8-131,1-1 0,0 1 0,-1 0 0,1 0 0,-1 0 0,1 0 0,0-1 0,-1 1 0,1 0 0,0 0 0,-1-1 0,1 1 0,0 0 0,-1 0 0,1-1 0,0 1 0,-1 0 0,1-1 0,0 1 0,0-1 0,0 1 0,-1 0 0,1-1 0,0 1 0,0-1 0,0 1 0,0 0 0,0-1 0,0 1 0,0-1 0,0 1 0,0-1 0,0 1 0,0 0 0,0-1 0,0 1 0,0-1 0,0 1 0,0-1 0,1 1 0,-1-1 0,6-21-2547,10-8-1587,6-5-2398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4.135"/>
    </inkml:context>
    <inkml:brush xml:id="br0">
      <inkml:brushProperty name="width" value="0.025" units="cm"/>
      <inkml:brushProperty name="height" value="0.025" units="cm"/>
    </inkml:brush>
  </inkml:definitions>
  <inkml:trace contextRef="#ctx0" brushRef="#br0">136 78 13068,'0'0'7890,"-8"-2"-6795,5 2-1058,1-1 0,-1 1 0,0 0 0,1-1 0,-1 1 0,0 1 0,1-1 1,-1 0-1,0 1 0,1-1 0,-1 1 0,0 0 0,1 0 0,-1 0 0,1 0 0,-3 2 0,0 0-9,1 1 0,0 0 0,0 0 0,0 1-1,0-1 1,1 1 0,0 0 0,-5 8 0,2-3 76,0 0 0,1 0 0,1 1 0,-1-1 0,2 1 0,-1 0 0,1 0 0,1 0 1,-1 16-1,3-26-99,0-1 0,0 1 1,0 0-1,0 0 1,0-1-1,0 1 0,0 0 1,1 0-1,-1-1 1,0 1-1,1 0 0,-1-1 1,0 1-1,1 0 1,-1-1-1,1 1 0,-1 0 1,1-1-1,-1 1 1,1-1-1,0 1 0,-1-1 1,1 1-1,0-1 0,-1 0 1,1 1-1,0-1 1,-1 0-1,1 1 0,0-1 1,0 0-1,0 0 1,-1 0-1,1 0 0,0 0 1,0 0-1,-1 0 1,1 0-1,0 0 0,0 0 1,0 0-1,-1 0 1,1-1-1,0 1 0,-1 0 1,1 0-1,1-1 1,3-1 19,-1 1 1,0-1 0,1 0-1,-1 0 1,0 0 0,0-1-1,4-3 1,10-12 1,0-2 0,-2 0 0,-1-1 0,0-1 0,-1 0 0,-2-1 0,17-41 0,-11 26-19,-15 52-245,-6 17-17,-4 4 259,-3 8 166,3 0 0,-4 72 0,11-114-164,0-1 1,-1 1-1,1 0 1,0 0-1,0-1 0,0 1 1,0 0-1,0-1 0,0 1 1,0 0-1,0 0 0,0-1 1,0 1-1,0 0 1,0-1-1,0 1 0,1 0 1,-1-1-1,0 1 0,1 0 1,-1-1-1,0 1 1,1 0-1,-1-1 0,1 1 1,-1-1-1,1 1 0,-1-1 1,1 1-1,-1-1 1,1 1-1,-1-1 0,1 0 1,0 1-1,-1-1 0,1 0 1,0 1-1,-1-1 0,1 0 1,0 0-1,-1 0 1,1 1-1,0-1 0,-1 0 1,1 0-1,0 0 0,0 0 1,-1 0-1,1-1 1,0 1-1,-1 0 0,1 0 1,0 0-1,0-1 0,-1 1 1,1 0-1,-1 0 1,1-1-1,0 0 0,3-1-99,0 0-1,-1-1 0,0 1 0,0-1 0,0 0 0,0 0 1,0 0-1,0 0 0,2-5 0,9-20-2982,-3-4-3192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4.608"/>
    </inkml:context>
    <inkml:brush xml:id="br0">
      <inkml:brushProperty name="width" value="0.025" units="cm"/>
      <inkml:brushProperty name="height" value="0.025" units="cm"/>
    </inkml:brush>
  </inkml:definitions>
  <inkml:trace contextRef="#ctx0" brushRef="#br0">140 191 10314,'4'-13'2354,"1"-1"-1521,19-61 3674,-22 68-3803,0-1 0,-1 0 0,1 0 0,-2 0-1,1 0 1,-1 0 0,-1 0 0,0-9 0,0 16-653,1 1 1,0-1-1,-1 1 0,1-1 1,-1 1-1,1-1 0,-1 1 1,1-1-1,-1 1 0,1-1 0,-1 1 1,1-1-1,-1 1 0,1 0 1,-1 0-1,0-1 0,1 1 1,-1 0-1,1 0 0,-1 0 1,0-1-1,1 1 0,-1 0 1,0 0-1,1 0 0,-1 0 1,0 0-1,1 0 0,-1 1 0,0-1 1,1 0-1,-1 0 0,0 0 1,1 0-1,-2 1 0,-23 10 296,12 0-330,0 0-1,1 1 1,0 1-1,1 0 1,0 0-1,1 1 1,1 1-1,0 0 1,1 0-1,-10 25 1,17-37-29,0-1 1,0 1-1,1-1 1,-1 1-1,1-1 1,-1 1-1,1 0 1,0-1 0,0 6-1,0-7 1,0 0-1,1-1 1,-1 1-1,0 0 0,1-1 1,-1 1-1,0 0 1,1-1-1,-1 1 1,1-1-1,-1 1 1,1-1-1,-1 1 1,1-1-1,-1 1 1,1-1-1,0 1 1,-1-1-1,1 0 1,0 1-1,-1-1 1,1 0-1,0 0 1,-1 0-1,1 1 0,0-1 1,0 0-1,-1 0 1,1 0-1,0 0 1,0 0-1,-1 0 1,1 0-1,1-1 1,12 0-193,-1-1 1,1-1-1,23-8 1,-24 7 59,0 0 1,0 1-1,0 0 0,24-1 1,-34 4 129,0 0 0,-1 0 0,1 0-1,0 0 1,-1 0 0,1 1 0,-1-1 0,1 1 0,0-1 0,-1 1 0,1 0 0,-1 0 0,1 0 0,-1 1 0,0-1 0,4 3 0,-5-2 30,0 0 0,1 1 0,-1-1 0,0 0 0,-1 0 0,1 1-1,0-1 1,-1 0 0,1 1 0,-1-1 0,0 1 0,0-1 0,0 1 0,0-1 0,0 0 0,-1 1 0,1-1 0,-2 5 0,0-1 157,0 1 0,0 0 0,-1-1 0,0 0 0,0 1 0,-1-1 0,0 0 0,0-1 1,0 1-1,-10 8 0,6-5-47,-2 0 1,1-1 0,-1 0-1,0-1 1,-14 7 0,22-12-119,0-1 1,0 0 0,0-1-1,0 1 1,-1 0 0,1 0-1,0-1 1,0 1 0,-1-1-1,1 0 1,0 0 0,-4 0-1,5 0-82,0 0 0,0-1 0,0 1-1,0 0 1,0-1 0,0 1 0,0-1 0,1 1 0,-1-1-1,0 1 1,0-1 0,0 0 0,1 1 0,-1-1 0,0 0-1,1 0 1,-1 1 0,0-1 0,1 0 0,-1-1-1,-1-2-476,1 0-1,0 0 1,0 0-1,1 0 0,-1 0 1,1 0-1,0-1 1,0 1-1,0 0 0,1 0 1,0 0-1,1-6 0,11-27-5960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5.304"/>
    </inkml:context>
    <inkml:brush xml:id="br0">
      <inkml:brushProperty name="width" value="0.025" units="cm"/>
      <inkml:brushProperty name="height" value="0.025" units="cm"/>
    </inkml:brush>
  </inkml:definitions>
  <inkml:trace contextRef="#ctx0" brushRef="#br0">128 527 5445,'0'0'16405,"-9"3"-15268,3-1-1076,0 0-1,0 0 1,1 1-1,-1 0 1,1 0 0,0 1-1,0-1 1,0 1-1,1 0 1,-1 1 0,1-1-1,0 1 1,0 0-1,0 0 1,1 0 0,0 0-1,0 0 1,0 1-1,-3 8 1,2-5-8,0 0 0,0 0 0,1 0 0,0 1 0,0-1 0,1 1-1,1 0 1,-1 0 0,2-1 0,-1 1 0,2 13 0,-1-22-48,1 0 0,-1-1-1,0 1 1,1 0 0,-1-1-1,1 1 1,-1 0 0,0-1-1,1 1 1,0-1 0,-1 1-1,1-1 1,-1 1 0,1-1-1,0 1 1,-1-1 0,1 0-1,0 1 1,-1-1 0,1 0-1,0 0 1,-1 1 0,1-1 0,0 0-1,0 0 1,-1 0 0,1 0-1,0 0 1,0 0 0,-1 0-1,1 0 1,0 0 0,0 0-1,-1-1 1,1 1 0,0 0-1,0 0 1,-1-1 0,1 1-1,1-1 1,28-16 172,-12 1-168,0 0 1,-1-2 0,-1 0 0,0-1 0,-2-1 0,0 0 0,-1-1 0,-1 0 0,-1-1 0,-1 0 0,-1-1-1,-1 0 1,7-33 0,-14 34-1209,-7 38 712,-7 38 342,10-36 126,1 0-1,1 30 1,1-47 19,0 0 1,0-1 0,0 1 0,0 0-1,0-1 1,0 1 0,0 0-1,1-1 1,-1 1 0,0 0 0,0-1-1,0 1 1,1-1 0,-1 1 0,0 0-1,1-1 1,-1 1 0,1-1 0,-1 1-1,1-1 1,-1 1 0,1-1 0,-1 0-1,1 1 1,-1-1 0,1 0 0,-1 1-1,1-1 1,-1 0 0,1 1 0,0-1-1,-1 0 1,1 0 0,0 0 0,-1 0-1,1 0 1,0 0 0,-1 0 0,1 0-1,0 0 1,-1 0 0,1 0 0,0 0-1,-1 0 1,1 0 0,-1-1 0,1 1-1,0 0 1,-1 0 0,1-1 0,-1 1-1,1 0 1,-1-1 0,1 1 0,-1-1-1,1 1 1,0-1 0,32-27 281,-2-12-195,-2-2 0,-2-1 0,32-69 1,-47 86-67,-2-1 1,-1 0 0,-1-1 0,-1 0 0,-1 0 0,-2-1-1,2-47 1,-6 75-27,0 0 0,0 0 0,0-1 1,1 1-1,-1 0 0,0-1 0,-1 1 0,1 0 0,0-1 0,0 1 0,-1 0 0,1 0 0,0-1 0,-1 1 0,1 0 0,-1 0 0,0 0 0,1-1 0,-1 1 0,0 0 0,0 0 0,0 0 0,0 0 1,0 0-1,0 1 0,-2-3 0,2 3-6,-1 1 1,1-1 0,0 0 0,-1 1-1,1-1 1,0 1 0,-1-1 0,1 1 0,0 0-1,0 0 1,0-1 0,0 1 0,-1 0-1,1 0 1,0 0 0,0 0 0,1 0-1,-1 0 1,0 1 0,0-1 0,0 0-1,1 0 1,-1 1 0,0 1 0,-11 21 38,1 0 0,1 1 0,1 0 0,-6 29 1,11-37 46,1 1 1,1-1 0,0 1 0,1-1 0,1 1-1,0-1 1,4 22 0,-3-37-72,-1 0 0,1-1-1,-1 1 1,1 0 0,0-1 0,0 1 0,0 0-1,0-1 1,0 1 0,0-1 0,0 0 0,0 1-1,0-1 1,1 0 0,-1 1 0,1-1 0,-1 0-1,1 0 1,-1 0 0,3 0 0,1 1 31,0 0 1,0 0-1,0-1 1,0 0 0,0 0-1,0 0 1,6 0-1,10-2-438,0 1-1,32-7 0,-48 6 146,8-1-466,-8 1 508,0-1-1,0 2 0,1-1 0,-1 1 0,0 0 1,1 0-1,-1 0 0,7 2 0,-12-2 221,1 0-1,-1 0 0,0 1 0,1-1 0,-1 1 0,0-1 1,1 0-1,-1 1 0,0-1 0,0 1 0,1-1 1,-1 1-1,0-1 0,0 0 0,0 1 0,1-1 0,-1 1 1,0-1-1,0 1 0,0-1 0,0 1 0,0-1 0,0 1 1,0-1-1,0 1 0,0-1 0,0 1 0,-1-1 0,1 1 1,0-1-1,0 1 0,0-1 0,-1 1 0,1-1 1,0 1-1,0-1 0,-1 0 0,1 1 0,0-1 0,-1 1 1,-12 17 821,-15 8 517,21-21-1029,0 1-1,0 0 0,1 0 1,0 1-1,0-1 0,-7 13 1,17-18-99,0-1 0,1 0 0,-1 0 0,0-1 0,1 1 0,-1-1 1,0 0-1,5-2 0,28-10 534,55-31 1,-76 36-780,-1-2 1,0 0-1,0 0 0,-2-1 1,26-26-1,-37 35-169,0 0 0,-1 0-1,1-1 1,-1 1 0,1-1 0,-1 1 0,0-1-1,0 0 1,0 0 0,1-3 0,-2 5-170,0-1 0,0 1 1,0-1-1,0 0 0,0 1 0,0-1 1,0 1-1,-1-1 0,1 1 0,0-1 1,-1 1-1,0-1 0,1 1 1,-1-1-1,0 1 0,1-1 0,-1 1 1,0 0-1,0-1 0,0 1 1,0 0-1,-1 0 0,1 0 0,0 0 1,0 0-1,-1 0 0,1 0 1,-2-1-1,-26-11-7686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5.682"/>
    </inkml:context>
    <inkml:brush xml:id="br0">
      <inkml:brushProperty name="width" value="0.025" units="cm"/>
      <inkml:brushProperty name="height" value="0.025" units="cm"/>
    </inkml:brush>
  </inkml:definitions>
  <inkml:trace contextRef="#ctx0" brushRef="#br0">61 140 13997,'0'0'2819,"-55"-12"-225,50 7-352,5 0-544,26-3-1025,16-1-161,11-4-63,11-2-257,4 2-128,0-1 0,-11 0-128,-9 1-3043,-12-6-6726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6.458"/>
    </inkml:context>
    <inkml:brush xml:id="br0">
      <inkml:brushProperty name="width" value="0.025" units="cm"/>
      <inkml:brushProperty name="height" value="0.025" units="cm"/>
    </inkml:brush>
  </inkml:definitions>
  <inkml:trace contextRef="#ctx0" brushRef="#br0">111 531 8456,'0'-14'4506,"0"8"-4052,0-6 229,0 0 1,-1-1-1,-4-17 0,5 27-463,-1 0-1,1 0 1,-1 0-1,0 0 1,0 1-1,0-1 1,0 0-1,-1 1 1,1-1-1,-1 1 1,1-1-1,-1 1 1,0 0-1,0 0 1,0 0-1,0 0 1,0 0-1,-1 0 1,1 0-1,-1 1 0,1-1 1,-1 1-1,1 0 1,-5-2-1,5 3-171,1-1 0,0 1 0,-1 0 0,1 0-1,0 0 1,-1 0 0,1 0 0,-1 0-1,1 1 1,0-1 0,-1 0 0,1 1 0,0-1-1,-1 1 1,1-1 0,0 1 0,0 0-1,0-1 1,0 1 0,-1 0 0,1 0-1,0 0 1,0 0 0,-1 1 0,0 2 5,-1-1 0,1 1-1,0 0 1,1-1 0,-1 1 0,0 0 0,1 0 0,-1 5 0,-1 8-20,0-1 1,2 1-1,0 17 1,1-20-29,-1 0 0,1 0 1,1-1-1,0 1 1,4 15-1,-5-27-3,0-1-1,0 1 1,1 0-1,-1 0 1,1 0-1,0 0 0,-1 0 1,1-1-1,0 1 1,0 0-1,0-1 1,0 1-1,1-1 0,-1 1 1,0-1-1,1 1 1,-1-1-1,1 0 1,-1 0-1,1 0 0,-1 0 1,1 0-1,0 0 1,0 0-1,-1 0 1,1-1-1,0 1 0,0-1 1,0 1-1,0-1 1,0 0-1,0 1 1,0-1-1,0 0 0,0-1 1,3 1-1,-1-1 15,-1-1-1,1 1 0,0 0 1,0-1-1,-1 0 1,1 0-1,-1 0 1,0 0-1,0-1 0,0 1 1,0-1-1,0 0 1,0 0-1,2-3 0,33-52 148,-30 43-140,26-43 20,41-102 0,-62 125-24,-1 0 0,-1-1 0,-2 0 0,6-56 0,-17 71-21,1 21-8,0 1 0,0-1 0,0 1 0,0-1 0,1 1 0,-1-1 0,0 1 0,0 0 0,1-1 0,-1 1 0,0 0 0,1 0 0,-1-1 0,1 1 0,-1 0-1,1 0 1,-1 0 0,1 0 0,-1 2 0,-5 9-18,0 1-1,1 0 1,1 0-1,0 0 1,1 0-1,0 1 1,-1 21-1,0 104-26,4-106 29,0-17 26,1 0-1,0 0 1,1-1 0,1 1 0,0-1 0,11 28 0,-13-40 3,0 0 0,0 0 0,1-1 0,0 1 0,-1 0 1,1-1-1,0 1 0,0-1 0,1 0 0,-1 0 0,0 1 0,1-2 0,-1 1 0,1 0 0,0 0 0,5 2 1,-5-4 4,1 1 0,-1-1 0,0 0 0,1 1 0,-1-2 0,1 1 0,-1 0 0,1-1 0,-1 1 0,0-1 0,1 0 1,-1 0-1,0-1 0,0 1 0,0-1 0,0 1 0,0-1 0,0 0 0,3-3 0,6-4 12,-1-1 0,0-1 0,0 1 1,-1-2-1,-1 0 0,0 0 0,0 0 0,-2-1 0,12-25 0,-9 16-4,-1 0-1,-1 0 0,-2-1 1,0 0-1,5-38 1,-11 54-14,3-50 49,-3 56-51,0-1 1,0 1-1,0-1 1,0 0 0,0 1-1,0-1 1,0 1-1,-1-1 1,1 1-1,0-1 1,-1 1 0,0-1-1,1 1 1,-1 0-1,0-1 1,1 1 0,-1 0-1,0-1 1,0 1-1,0 0 1,0 0 0,0 0-1,-1 0 1,1 0-1,0 0 1,0 0 0,-3-1-1,3 3-10,-1-1 1,0 1-1,1-1 0,-1 1 0,1 0 1,-1 0-1,1-1 0,-1 1 0,1 0 1,0 1-1,-1-1 0,1 0 0,0 0 1,0 0-1,0 1 0,0-1 0,0 1 1,0-1-1,0 1 0,0-1 0,1 1 1,-1-1-1,0 1 0,1 0 0,0-1 1,-1 1-1,1 0 0,0 2 0,-11 54-64,9-39 68,2-1 1,0 1-1,1 0 1,1 0-1,0 0 1,7 22-1,-8-36 9,1-1 0,-1 1 0,1-1 0,0 1 0,0-1-1,1 0 1,0 0 0,-1 0 0,1 0 0,0 0 0,1 0-1,6 6 1,-7-9 2,0 1 1,0-1-1,0 0 0,0 0 0,0 0 0,0 0 0,0 0 0,0 0 1,1-1-1,-1 0 0,0 1 0,0-1 0,0-1 0,1 1 1,-1 0-1,0-1 0,0 1 0,0-1 0,0 0 0,1 0 0,4-3 1,1 0-15,0-1 1,-1 0 0,0 0 0,0-1 0,0 0 0,-1-1-1,0 1 1,0-1 0,0-1 0,-1 1 0,7-13-1,-9 16 63,-1-1-1,0-1 1,0 1-1,-1 0 1,1-1-1,-1 0 1,0 1-1,-1-1 1,0 0-1,1 0 1,-2 0-1,1 0 1,-1 0-1,0 0 1,0 0-1,-1 0 1,1 0-1,-1 0 1,-3-9-1,-18-29 1089,17 36-1095,0 0 0,1 0-1,0-1 1,1 1-1,-1-1 1,2 0 0,-1 0-1,1 0 1,1 0 0,-2-12-1,4 20-49,-1 0 1,0 0-1,1 1 1,-1-1-1,1 0 0,-1 0 1,1 1-1,0-1 0,-1 0 1,1 1-1,-1-1 0,1 1 1,0-1-1,0 1 0,-1-1 1,1 1-1,0-1 0,0 1 1,0 0-1,0-1 1,-1 1-1,1 0 0,0 0 1,0-1-1,1 1 0,31-4-55,-23 3 36,139-22-3221,-52-2-4954,-37 1-5053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6.895"/>
    </inkml:context>
    <inkml:brush xml:id="br0">
      <inkml:brushProperty name="width" value="0.025" units="cm"/>
      <inkml:brushProperty name="height" value="0.025" units="cm"/>
    </inkml:brush>
  </inkml:definitions>
  <inkml:trace contextRef="#ctx0" brushRef="#br0">8 1 7559,'0'0'11947,"-7"87"-11562,7-39 640,12 7-385,10 1-127,-2 0-129,8-4-256,-5-6-64,4-6-32,-4-7-32,-1-7 32,-6-7-64,-9-10-928,-23-23-10924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6.040"/>
    </inkml:context>
    <inkml:brush xml:id="br0">
      <inkml:brushProperty name="width" value="0.025" units="cm"/>
      <inkml:brushProperty name="height" value="0.025" units="cm"/>
    </inkml:brush>
  </inkml:definitions>
  <inkml:trace contextRef="#ctx0" brushRef="#br0">106 0 11307,'0'0'5765,"-63"55"-3619,44-28-993,10 3-384,-2 2-417,7-3-224,4-2-63,4-5-33,10-4 0,6-5-385,-1-4-1601,-4-4-1121,-5-5-1665,-4 0-1378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7.272"/>
    </inkml:context>
    <inkml:brush xml:id="br0">
      <inkml:brushProperty name="width" value="0.025" units="cm"/>
      <inkml:brushProperty name="height" value="0.025" units="cm"/>
    </inkml:brush>
  </inkml:definitions>
  <inkml:trace contextRef="#ctx0" brushRef="#br0">0 371 9513,'0'0'1858,"13"-76"608,17 41-64,4-3-640,9 3-1089,12-1 31,2 1-191,4 4-321,-9 2-128,-1 4 0,-17 7-64,-9 8-929,-16 8-1025,-43 23-8552</inkml:trace>
  <inkml:trace contextRef="#ctx0" brushRef="#br0" timeOffset="1">113 345 9929,'0'0'7560,"62"31"-6471,-19-57 224,0-8-576,7-8-225,2 1-256,-2 1-128,-8 9-96,-8 9-32,-14 14-1441,-9 8-1089,-11 10-1730,-6 18-225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7.600"/>
    </inkml:context>
    <inkml:brush xml:id="br0">
      <inkml:brushProperty name="width" value="0.025" units="cm"/>
      <inkml:brushProperty name="height" value="0.025" units="cm"/>
    </inkml:brush>
  </inkml:definitions>
  <inkml:trace contextRef="#ctx0" brushRef="#br0">20 0 9705,'0'0'1570,"-19"69"384,19-44-129,9-9-992,10-10-577,12-6-128,3-9 33,3-16-386,2-10-2177,1-5-1954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7.947"/>
    </inkml:context>
    <inkml:brush xml:id="br0">
      <inkml:brushProperty name="width" value="0.025" units="cm"/>
      <inkml:brushProperty name="height" value="0.025" units="cm"/>
    </inkml:brush>
  </inkml:definitions>
  <inkml:trace contextRef="#ctx0" brushRef="#br0">3 559 9673,'0'9'1377,"-1"40"1169,0-9-1035,1 0 0,7 54 0,-6-91-1458,0 1 1,-1 0-1,1 0 0,1-1 0,-1 1 1,1-1-1,-1 1 0,1-1 0,0 0 1,0 1-1,1-1 0,-1 0 0,1 0 1,-1-1-1,1 1 0,0-1 0,0 1 1,3 2-1,-3-4-32,-1 0 1,1 0 0,0 0-1,-1-1 1,1 1 0,0-1-1,-1 1 1,1-1 0,0 0-1,0 0 1,-1 0 0,1 0-1,0-1 1,0 1 0,-1-1-1,1 1 1,0-1-1,-1 0 1,1 0 0,-1 0-1,1-1 1,-1 1 0,0 0-1,1-1 1,-1 0 0,2-1-1,7-7 18,0 0-1,-1-1 0,0 0 0,-1 0 0,0-1 1,-1 0-1,13-26 0,35-101 23,-32 75 5,-24 64-49,0 0 0,0 0 0,0-1 0,0 1 0,0 0 1,0 0-1,0-1 0,0 1 0,0 0 0,0 0 0,0 0 1,0-1-1,0 1 0,0 0 0,0 0 0,1 0 0,-1-1 0,0 1 1,0 0-1,0 0 0,0 0 0,0 0 0,1 0 0,-1-1 0,0 1 1,0 0-1,0 0 0,0 0 0,1 0 0,-1 0 0,0 0 0,0 0 1,0 0-1,1 0 0,-1-1 0,0 1 0,0 0 0,0 0 1,1 0-1,-1 0 0,0 0 0,0 0 0,1 0 0,-1 1 0,0-1 1,0 0-1,7 12 667,1 26 219,-7-34-809,1 10 136,10 42 96,-12-53-311,1-1 0,0 0 0,-1 1 0,1-1 0,0 0-1,0 0 1,1 0 0,-1 0 0,0 0 0,1 0 0,-1 0 0,1 0-1,0 0 1,-1-1 0,1 1 0,0 0 0,0-1 0,2 2 0,-2-3 5,-1 0 0,0 0 0,0 0 0,0 0 0,0 0-1,0 0 1,1 0 0,-1 0 0,0-1 0,0 1 0,0 0 0,0-1 0,0 1 0,0 0 0,0-1 0,0 0 0,0 1 0,0-1 0,0 0 0,0 1 0,0-1 0,-1 0 0,1 0 0,0 0 0,0 1 0,-1-1 0,2-1 0,17-32 127,-14 24-95,7-12-113,-9 15-82,1-1 0,-1 0 0,1 1 0,1 0 0,0 0 0,0 0-1,0 1 1,0 0 0,1 0 0,0 0 0,11-8 0,-16 14 54,-1 0-1,1 0 1,-1-1-1,0 1 1,1 0 0,-1 0-1,0 0 1,1 0-1,-1 0 1,1 0 0,-1 0-1,0 0 1,1 0-1,-1 0 1,1 0 0,-1 0-1,0 0 1,1 0-1,-1 0 1,1 0 0,-1 0-1,0 1 1,1-1-1,-1 0 1,0 0 0,1 0-1,-1 1 1,0-1-1,1 0 1,-1 0 0,0 1-1,1-1 1,-1 0-1,0 1 1,0-1 0,1 0-1,-1 1 1,0-1-1,0 0 1,0 1 0,0-1-1,0 1 1,1-1 0,1 21-4304,-2-18 3937,0 13-4097</inkml:trace>
  <inkml:trace contextRef="#ctx0" brushRef="#br0" timeOffset="1">344 162 10826,'-10'-57'2242,"-1"12"2371,11 11-1570,0 14-1122,4 15-1088,3 5-673,3 8-96,1 13-128,0 4 64,-4-1-768,-7-1-3524,0-8-10474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8.417"/>
    </inkml:context>
    <inkml:brush xml:id="br0">
      <inkml:brushProperty name="width" value="0.025" units="cm"/>
      <inkml:brushProperty name="height" value="0.025" units="cm"/>
    </inkml:brush>
  </inkml:definitions>
  <inkml:trace contextRef="#ctx0" brushRef="#br0">45 0 10698,'0'0'1895,"-5"8"-208,-2 7-1133,1 1-1,0-1 0,1 1 1,0 0-1,2 1 0,0-1 1,1 0-1,0 1 0,1 0 1,1-1-1,3 23 0,3 17 158,2 0-1,18 63 0,-22-101-635,0-1 0,1 0-1,1-1 1,1 1 0,0-1 0,1 0-1,1-1 1,11 16 0,-19-29-120,0-1 0,-1 0 0,1 1 1,0-1-1,0 0 0,0 0 0,1 0 0,-1 0 1,0 0-1,0 0 0,1 0 0,-1 0 1,0-1-1,1 1 0,-1 0 0,1-1 0,-1 1 1,1-1-1,-1 0 0,1 1 0,-1-1 0,1 0 1,-1 0-1,1 0 0,-1 0 0,1 0 0,0 0 1,-1 0-1,1-1 0,-1 1 0,1-1 1,-1 1-1,1-1 0,-1 1 0,0-1 0,1 0 1,0-1-1,2-1-609,0-1 0,-1 0 0,0 0 1,0 0-1,0 0 0,0 0 0,-1-1 0,1 1 1,-1-1-1,2-5 0,11-36-5784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39.329"/>
    </inkml:context>
    <inkml:brush xml:id="br0">
      <inkml:brushProperty name="width" value="0.025" units="cm"/>
      <inkml:brushProperty name="height" value="0.025" units="cm"/>
    </inkml:brush>
  </inkml:definitions>
  <inkml:trace contextRef="#ctx0" brushRef="#br0">13 374 11723,'0'11'3796,"-5"89"-1658,0-45-173,4 65 1,0-119-1957,1 0 0,0-1 0,0 1 0,0 0 0,0 0 0,0 0 0,0 0 0,0 0 0,0 0 0,0 0 0,0-1 0,1 1 0,-1 0 0,0 0 0,0 0 0,1 0 0,-1-1 0,1 1 0,-1 0 0,1 0 0,-1-1 0,1 1 0,-1 0 0,1-1 0,0 1 0,-1 0 0,1-1 0,0 1 0,0-1 0,-1 0 0,1 1 0,0-1 0,0 1 0,0-1 0,-1 0 0,1 0 0,0 1 0,0-1 0,0 0 0,0 0 0,0 0 0,0 0 0,0 0 0,-1 0 0,1 0 0,0 0 0,0-1 0,0 1 0,0 0 0,0 0 0,0-1 0,3-1 9,0 0 0,-1 0 1,1 0-1,-1-1 0,0 1 0,0-1 0,0 0 0,0 0 0,0 0 1,2-4-1,11-17-24,-1-2 1,-2 0 0,-1 0-1,-1-1 1,-1 0 0,-1-1-1,-2 0 1,-1-1 0,-1 0-1,-1 1 1,-1-47 0,-16 136-1234,11-32 1218,2 57-18,0-81 36,0 0 0,1 0-1,-1-1 1,1 1 0,0 0-1,1-1 1,-1 1 0,1 0-1,0-1 1,0 0-1,1 1 1,-1-1 0,6 6-1,-7-9 0,0 0 0,0 0 0,0 0-1,0 0 1,0-1 0,0 1-1,1 0 1,-1-1 0,0 1 0,0-1-1,1 1 1,-1-1 0,0 0 0,1 1-1,-1-1 1,0 0 0,1 0-1,-1 0 1,0 0 0,1 0 0,-1 0-1,0-1 1,1 1 0,-1 0-1,0-1 1,1 1 0,-1-1 0,0 1-1,0-1 1,0 0 0,1 1 0,-1-1-1,0 0 1,0 0 0,0 0-1,0 0 1,0 0 0,0-1 0,5-4-5,0-1 1,-1 0 0,0-1-1,6-10 1,9-23-1462,-1-1 1,22-76-1,-25 418 3077,6 172 1051,-22-472-2654,-4 57 63,4-55-59,0 0 0,0 0 0,-1 0 0,1 0 0,-1 0 0,1 1 0,-1-1 0,0 0 0,0 0 0,0 0-1,0 0 1,0-1 0,0 1 0,0 0 0,-1 0 0,1-1 0,-1 1 0,1-1 0,-1 1 0,0-1 0,-3 3 0,4-4 1,0 0-1,0 0 1,1 0 0,-1-1 0,0 1 0,0 0 0,0 0 0,0-1 0,0 1 0,1 0 0,-1-1-1,0 1 1,0-1 0,1 1 0,-1-1 0,0 1 0,1-1 0,-1 1 0,0-1 0,1 0 0,-1 1-1,1-1 1,-1 0 0,1 0 0,-1 1 0,1-1 0,0 0 0,-1 0 0,1 0 0,0 1 0,0-1-1,0 0 1,-1 0 0,1-1 0,-7-34-13,7 34 1,-4-40-41,3-1 0,1 0-1,2 0 1,8-48 0,43-169 62,-30 159-39,12-50 35,21-106-1277,-55 249 730,-2 9 222,-8 21 144,-10 40 222,12-35 81,1 0 1,1 0-1,2 0 1,0 1-1,2-1 1,4 47 0,-3-73-129,0 0 1,1 0 0,-1 0 0,0 0 0,1 0 0,-1-1 0,0 1 0,1 0 0,-1 0 0,1 0 0,0 0 0,-1 0 0,1-1 0,0 1 0,-1 0 0,1 0 0,0-1 0,0 1 0,-1-1 0,1 1 0,0 0 0,0-1 0,0 0 0,0 1 0,0-1-1,0 0 1,0 1 0,0-1 0,0 0 0,0 0 0,0 0 0,0 0 0,0 0 0,0 0 0,0 0 0,0 0 0,0 0 0,0 0 0,0-1 0,0 1 0,0 0 0,0-1 0,0 1 0,0-1 0,0 1 0,-1-1 0,3 0 0,2-2 40,0 0 0,1 0 0,-1-1 0,0 0 0,0 0 0,5-6 1,15-22 8,-2-1 0,-2-1 0,18-36 1,26-43 33,-65 112-83,0 1 1,0-1-1,1 1 0,-1 0 0,0-1 1,0 1-1,0 0 0,1-1 0,-1 1 1,0 0-1,0-1 0,1 1 0,-1 0 1,0-1-1,1 1 0,-1 0 0,0 0 1,1-1-1,-1 1 0,0 0 1,1 0-1,-1 0 0,1 0 0,-1-1 1,0 1-1,1 0 0,-1 0 0,1 0 1,-1 0-1,1 0 0,-1 0 0,0 0 1,1 0-1,-1 0 0,1 1 0,7 14 618,-3 34 629,-4-41-1086,-1-7-126,1 11 137,1 0 0,0-1 1,6 18-1,-8-28-168,1 0 0,-1 1 0,1-1 0,-1 0 0,1 0 0,0 0 0,-1 0 0,1 0 0,0 0 0,0 0 0,0 0 0,0 0 0,-1 0 0,1 0 0,0-1 0,1 1 0,-1 0 0,1 0-1,0-1 6,-1 0 0,0 0 0,0 0-1,1 0 1,-1-1 0,0 1-1,0 0 1,0-1 0,0 1-1,1-1 1,-1 1 0,0-1 0,0 0-1,0 1 1,0-1 0,0 0-1,0 0 1,-1 0 0,1 1-1,0-1 1,0 0 0,-1 0-1,1 0 1,0-2 0,12-16 169,-1-1 1,-1-1-1,16-40 0,4-9-178,-18 54-82,-6 27-113,-5 34-493,-2-41 549,0 68-5673,-3-40-1708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0.067"/>
    </inkml:context>
    <inkml:brush xml:id="br0">
      <inkml:brushProperty name="width" value="0.025" units="cm"/>
      <inkml:brushProperty name="height" value="0.025" units="cm"/>
    </inkml:brush>
  </inkml:definitions>
  <inkml:trace contextRef="#ctx0" brushRef="#br0">110 29 13261,'-3'-26'3128,"3"26"-3071,0 0 1,0 0-1,0 0 1,0 0-1,0-1 1,0 1-1,0 0 1,-1 0-1,1 0 1,0 0-1,0 0 1,0-1-1,0 1 1,0 0-1,0 0 1,-1 0-1,1 0 1,0 0-1,0 0 1,0 0-1,0 0 1,0 0-1,-1-1 1,1 1-1,0 0 1,0 0-1,0 0 1,0 0-1,-1 0 1,1 0-1,0 0 0,0 0 1,0 0-1,-1 0 1,1 0-1,0 0 1,0 0-1,0 1 1,0-1-1,-1 0 1,1 0-1,0 0 1,0 0-1,0 0 1,0 0-1,0 0 1,-1 0-1,1 0 1,0 1-1,0-1 1,0 0-1,0 0 1,-22 39 1192,7-2-1135,2 1 0,1 1-1,2 0 1,-7 59 0,10-31 794,3 126 0,5-176-845,1 0 0,0 0 0,2 0 0,0-1 0,0 1 0,11 22 1,3 0-21,30 45 1,-37-65-28,-2-4-6,-1 1 0,-1 0 0,10 29 0,-15-37-68,0 0-1,0 0 1,-1 0 0,0 0-1,0 0 1,-1 0-1,0 0 1,0 0 0,-1 0-1,-2 10 1,3-17 26,0 0 0,-1 0 0,1 1 0,0-1 0,0 0 0,-1 0 0,1 0 0,0 0 0,-1 0 0,1 0 0,-1 0 0,1 0 0,-1 0 0,0 0 0,1-1 0,-1 1 0,0 0 0,0 0 0,0-1 0,0 1 0,1 0 0,-1-1 0,0 1 0,0-1 1,0 1-1,0-1 0,0 1 0,0-1 0,0 0 0,-1 1 0,1-1 0,0 0 0,0 0 0,0 0 0,0 0 0,0 0 0,0 0 0,0 0 0,0 0 0,0 0 0,-1-1 0,1 1 0,0 0 0,0-1 0,-1 0 0,-1-1-77,0 1 1,0-2-1,0 1 1,0 0-1,0 0 0,0-1 1,1 0-1,-1 1 0,1-1 1,0 0-1,0 0 0,-2-4 1,-11-26-232,1 0 0,2 0 0,2-1 0,1-1 0,1 0 0,2 0 0,2 0 0,1-1 0,3-62 0,0 96 358,0 0 0,0 0 0,1 1 0,-1-1-1,0 0 1,1 0 0,-1 1 0,1-1 0,-1 0 0,1 1 0,0-1 0,0 0 0,0 1 0,0-1 0,0 1-1,0 0 1,0-1 0,0 1 0,0 0 0,1-1 0,-1 1 0,1 0 0,-1 0 0,1 0 0,-1 0 0,1 1-1,-1-1 1,1 0 0,3 0 0,1 0-142,1 1 0,0-1 1,-1 1-1,1 1 0,-1-1 0,11 3 0,7 1-2451,-10-4-1494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0.428"/>
    </inkml:context>
    <inkml:brush xml:id="br0">
      <inkml:brushProperty name="width" value="0.025" units="cm"/>
      <inkml:brushProperty name="height" value="0.025" units="cm"/>
    </inkml:brush>
  </inkml:definitions>
  <inkml:trace contextRef="#ctx0" brushRef="#br0">136 61 12748,'0'0'2562,"-11"6"-1142,3-2-1197,1 0-1,0 0 1,0 1-1,0 0 1,0 1-1,1-1 1,0 1-1,0 0 0,0 1 1,1-1-1,0 1 1,0 0-1,1 1 1,-5 11-1,3-4-165,0 1-1,2 0 1,0 1-1,0-1 1,2 1 0,0-1-1,1 1 1,1 0-1,3 32 1,-3-47-52,0-1 0,0 0 0,0 0 0,0 0 0,1 0 0,-1 1 0,0-1-1,0 0 1,1 0 0,-1 0 0,1 0 0,-1 0 0,1 0 0,0 0 0,-1 0 0,1 0 0,0 0 0,0 0 0,-1 0 0,1 0 0,0-1 0,0 1 0,0 0 0,0-1 0,0 1 0,0 0 0,0-1 0,0 0 0,0 1-1,1-1 1,-1 1 0,0-1 0,0 0 0,0 0 0,0 0 0,1 0 0,-1 0 0,0 0 0,0 0 0,0 0 0,0 0 0,1 0 0,-1-1 0,0 1 0,0-1 0,0 1 0,0 0 0,0-1 0,0 0 0,0 1 0,0-1 0,0 0-1,0 1 1,1-2 0,5-3 37,-1-1-1,1 1 0,-1-1 0,-1 0 0,1-1 0,5-7 0,5-11-15,-1 0 0,-1-1 0,-2 0-1,0-1 1,-2-1 0,-1 1-1,-1-2 1,-1 1 0,-2-1 0,3-34-1,-19 133-482,1-13 338,6 87-2677,4-117 1358,0-22 840,-1-4 396,1 0 0,0 0 0,0 0 0,0-1 0,0 1 0,0 0 0,0 0 0,0-1 0,0 1 0,0 0 0,0 0 0,0 0 0,0-1 0,1 1 0,-1 0 0,0 0 0,0-1 0,1 1 0,-1 0 0,1-1 0,-1 1 0,1 0 0,-1-1 0,1 1 0,-1 0 0,1-1 0,-1 1 0,1-1 0,0 1 0,-1-1 0,2 1 0,10 0-5014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0.760"/>
    </inkml:context>
    <inkml:brush xml:id="br0">
      <inkml:brushProperty name="width" value="0.025" units="cm"/>
      <inkml:brushProperty name="height" value="0.025" units="cm"/>
    </inkml:brush>
  </inkml:definitions>
  <inkml:trace contextRef="#ctx0" brushRef="#br0">1 130 6919,'7'-25'1529,"14"-36"2512,-20 58-3745,0 0 0,1 0 0,-1 0 0,1 0 0,0 0 0,0 1 0,0-1 0,0 1-1,1-1 1,-1 1 0,0 0 0,1-1 0,0 1 0,4-2 0,-5 3-247,-1 1 0,1-1-1,-1 1 1,1 0 0,-1 0 0,1 0 0,-1 0-1,1 0 1,-1 0 0,1 0 0,-1 0-1,1 0 1,-1 1 0,1-1 0,-1 0 0,1 1-1,-1 0 1,0-1 0,1 1 0,-1 0-1,0 0 1,1-1 0,-1 1 0,0 0 0,0 0-1,0 0 1,0 1 0,0-1 0,0 0 0,0 0-1,0 0 1,-1 1 0,1-1 0,0 1-1,-1-1 1,1 0 0,-1 1 0,1-1 0,-1 3-1,4 6 222,-1 2-1,-1-1 1,3 20-1,-5-31-250,1 23 308,0 0 0,-2 0 0,0 0 0,-1 0 0,-2-1 0,0 1 0,-2-1 0,0 0 0,-1 0 0,-2 0 0,-12 23 0,18-38-259,1-3-31,0-1 1,0 1-1,1-1 1,0 1 0,0 0-1,0 0 1,0-1-1,0 6 1,12-15 165,40-24-148,-16 10-91,-1-1-1,-1-1 0,31-28 1,-45 26-2107,-18 22 1782,-1 1 1,0 0 0,1 0-1,-1 0 1,0 0 0,0 0-1,0 0 1,1-1-1,-1 1 1,0 0 0,-1 0-1,1 0 1,0 0 0,0-1-1,0 1 1,-1-1 0,-8-13-8294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1.136"/>
    </inkml:context>
    <inkml:brush xml:id="br0">
      <inkml:brushProperty name="width" value="0.025" units="cm"/>
      <inkml:brushProperty name="height" value="0.025" units="cm"/>
    </inkml:brush>
  </inkml:definitions>
  <inkml:trace contextRef="#ctx0" brushRef="#br0">1 292 5926,'0'0'13580,"8"7"-13179,-4-4-386,-1-1 0,0 1 0,1-1 0,-1 1 0,1-1 0,0 0 0,0 0 0,0-1 0,0 1 0,0-1 1,0 0-1,0 0 0,0 0 0,0-1 0,1 1 0,-1-1 0,0 0 0,0 0 0,1-1 0,-1 1 0,0-1 0,0 0 0,0 0 0,0 0 0,0-1 0,0 1 1,7-5-1,4-2-714,-1 0 0,0-2 1,-1 1-1,1-2 0,-2 0 1,0 0-1,0-1 0,-1 0 1,-1-1-1,0-1 0,0 0 1,-2 0-1,1 0 1,7-23-1,1-19 2300,-12-1 4592,-10 245-2215,0 2-5036,5-190 766,0 0 145,0-1 1,0 1-1,0 0 1,0 0 0,0 0-1,0 0 1,1 0-1,-1 0 1,0 0 0,0 0-1,0 0 1,0 0-1,0 0 1,0 0 0,0 0-1,0 0 1,1 0-1,-1 0 1,0 0 0,0 1-1,0-1 1,3-13-7807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1.467"/>
    </inkml:context>
    <inkml:brush xml:id="br0">
      <inkml:brushProperty name="width" value="0.025" units="cm"/>
      <inkml:brushProperty name="height" value="0.025" units="cm"/>
    </inkml:brush>
  </inkml:definitions>
  <inkml:trace contextRef="#ctx0" brushRef="#br0">0 0 15567,'0'0'1895,"0"14"-988,22 505 4918,-22-512-5807,1 4-4,1 0 1,-1 0-1,2 0 0,5 17 0,-8-26-8,0-1-1,1 1 0,0-1 1,-1 0-1,1 1 0,-1-1 1,1 0-1,0 0 1,0 1-1,0-1 0,0 0 1,0 0-1,0 0 0,0 0 1,0 0-1,0 0 0,0-1 1,1 1-1,-1 0 1,0-1-1,1 1 0,-1 0 1,0-1-1,1 0 0,-1 1 1,1-1-1,-1 0 0,1 0 1,-1 1-1,0-1 0,1 0 1,-1-1-1,1 1 1,-1 0-1,1 0 0,-1-1 1,1 1-1,-1 0 0,0-1 1,1 0-1,-1 1 0,0-1 1,0 0-1,3-1 1,6-5 5,-1-1 1,1 0-1,-1 0 1,-1-1 0,1 0-1,-2 0 1,1-1 0,-1 0-1,8-17 1,-3 5-432,-1-1 0,-1 0 0,11-43-1,-18 57 325,-1 1-1,0-2 0,-1 1 0,0 0 1,0 0-1,-1 0 0,-1-16 0,1 24 99,0 1 0,0-1 0,0 1 0,0-1 0,0 1 0,0-1 0,0 1 0,0-1 0,0 1 0,-1-1 0,1 1 0,0-1 0,0 1 0,0 0 0,-1-1 0,1 1 0,0-1 0,0 1 0,-1-1 0,1 1 0,0 0 0,-1-1 0,1 1 0,-1 0 0,1 0 0,0-1 0,-1 1 0,1 0 0,-1 0 0,1-1 0,-1 1 0,1 0 0,-1 0 0,1 0 0,-1 0 0,1 0 0,-1 0 0,1 0 0,-1 0 0,1 0 0,-1 0 0,1 0 0,0 0 0,-1 0 0,1 0 0,-1 0-1,1 0 1,-1 1 0,1-1 0,-1 0 0,1 0 0,-1 1 0,1-1 0,0 0 0,-1 0 0,1 1 0,0-1 0,-1 1 0,1-1 0,0 0 0,-1 1 0,1-1 0,0 1 0,-1-1 0,-19 30 238,14-8-14,1 1 0,0 0 0,2 0 0,0 1 0,2-1 0,1 0 0,1 1 0,4 31 0,-5-54-211,0 1 0,0-1 0,1 0 0,-1 1 0,0-1 0,0 0 0,1 1 0,-1-1 0,1 0 0,-1 0 0,1 1 0,0-1 0,-1 0 0,1 0 0,0 0 0,0 0 0,0 0 0,0 0 0,0 0 0,0 0 0,0 0 0,0 0 0,0 0 0,0-1 0,0 1 0,0 0 0,1-1 0,-1 1 0,0-1 0,1 0 0,-1 1 0,0-1 0,1 0 0,-1 0 0,0 0 0,1 0 0,-1 0 0,1 0 0,-1 0 0,0 0 0,1 0 0,-1-1 0,0 1 0,1 0 0,-1-1 0,0 0 0,0 1 0,0-1 0,2-1 0,3-1 41,0 0-1,-1-1 1,0 0-1,1 0 0,-2-1 1,1 1-1,0-1 0,7-10 1,-8 8-261,0 0-1,0-1 1,-1 1 0,0-1-1,0 0 1,2-13 0,0-28-5976,-5 17-1885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6.415"/>
    </inkml:context>
    <inkml:brush xml:id="br0">
      <inkml:brushProperty name="width" value="0.025" units="cm"/>
      <inkml:brushProperty name="height" value="0.025" units="cm"/>
    </inkml:brush>
  </inkml:definitions>
  <inkml:trace contextRef="#ctx0" brushRef="#br0">40 143 8936,'-6'-11'2243,"3"5"-1920,-20-40 1845,22 43-1895,-1 0 1,1 0-1,0 0 1,0-1-1,1 1 0,-1 0 1,1-1-1,-1 1 1,1 0-1,0-1 1,0 1-1,1 0 1,-1 0-1,2-6 0,-1 7-172,0 1 0,1-1-1,-1 0 1,0 1-1,1-1 1,-1 1-1,1 0 1,-1 0 0,1-1-1,0 1 1,-1 0-1,1 0 1,0 1-1,0-1 1,0 0 0,0 1-1,0-1 1,0 1-1,0-1 1,2 1-1,47-3 705,-40 3-636,14-1-39,0 2-1,0 0 1,0 1-1,0 2 1,-1 0 0,1 2-1,-1 0 1,-1 2-1,1 1 1,38 20-1,-60-29-115,0 1-1,0 0 0,-1 0 0,1 0 0,0 0 1,0 1-1,-1-1 0,1 0 0,-1 1 0,1-1 1,-1 1-1,1-1 0,-1 1 0,0 0 0,0 0 1,0-1-1,0 1 0,0 0 0,0 0 0,-1 0 1,1 0-1,-1 0 0,1 0 0,-1 0 0,0 0 1,0 0-1,0 1 0,0-1 0,0 0 0,0 0 1,0 0-1,-1 0 0,1 0 0,-1 0 0,1 0 1,-1 0-1,0 0 0,0 0 0,0-1 0,0 1 1,0 0-1,0 0 0,-1-1 0,1 1 0,0-1 1,-1 1-1,0-1 0,1 0 0,-1 1 0,0-1 1,1 0-1,-1 0 0,0 0 0,-3 1 0,-94 42 813,73-34-1802,0 1-1,-40 24 1,75-34-9071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1.813"/>
    </inkml:context>
    <inkml:brush xml:id="br0">
      <inkml:brushProperty name="width" value="0.025" units="cm"/>
      <inkml:brushProperty name="height" value="0.025" units="cm"/>
    </inkml:brush>
  </inkml:definitions>
  <inkml:trace contextRef="#ctx0" brushRef="#br0">1 150 16303,'0'0'1057,"0"-83"961,0 53-608,0 9-770,0 9-448,5 9-160,-3 3-96,1 11-160,-3 4-64,0 0-833,0 1-288,0-4-577,0-5-929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2.783"/>
    </inkml:context>
    <inkml:brush xml:id="br0">
      <inkml:brushProperty name="width" value="0.025" units="cm"/>
      <inkml:brushProperty name="height" value="0.025" units="cm"/>
    </inkml:brush>
  </inkml:definitions>
  <inkml:trace contextRef="#ctx0" brushRef="#br0">0 159 10794,'0'0'7276,"3"10"-6053,66 275 5176,-52-172-5453,7 227-1,-24-357-754,1-29-273,-7-64 0,-4 58-117,5 24-49,0 1-1,-1-36 0,6 61-247,25 18-1709,-18-12 1691,1-1-1,0 1 1,0-2-1,0 1 1,1-1 0,-1 0-1,0-1 1,1 0-1,-1 0 1,1-1 0,15-1-1,-20 0 338,-1 1-1,1-1 0,-1 0 0,1 0 0,-1 0 1,0 0-1,1-1 0,-1 1 0,0-1 1,0 0-1,0 0 0,0 0 0,0 0 0,-1 0 1,1-1-1,3-3 0,-5 3 241,1 0 0,0 0 0,-1 0 0,1 0 0,-1 0 0,0 0 0,0-1 0,0 1 0,-1 0 0,1 0 0,-1-1 0,0-5 0,0 9-7,0-1 0,0 1 0,0-1 0,0 1 0,0-1 0,-1 1 0,1-1 0,0 1-1,0 0 1,0-1 0,-1 1 0,1-1 0,0 1 0,0 0 0,-1-1 0,1 1 0,0 0 0,-1-1 0,1 1 0,-1 0 0,1 0 0,0-1 0,-1 1-1,1 0 1,-1 0 0,1-1 0,-1 1 0,1 0 0,-1 0 0,1 0 0,0 0 0,-1 0 0,1 0 0,-1 0 0,1 0 0,-1 0 0,1 0-1,-1 0 1,1 0 0,-1 0 0,1 0 0,-1 1 0,1-1 0,0 0 0,-1 0 0,1 0 0,-1 1 0,1-1 0,0 0 0,-1 1 0,1-1 0,-1 0-1,1 1 1,-1-1 0,-23 19 834,18-9-657,1 1-1,0 0 1,0 0-1,1 0 1,1 0-1,0 0 0,0 1 1,0 12-1,-1 14 711,2 43 0,1-79-906,1 0 0,0 0 0,0 1 0,0-1 0,1 0 0,-1 0 0,0 0 0,1 0 1,0 0-1,-1 0 0,1 0 0,0 0 0,0 0 0,0 0 0,0 0 0,0 0 0,0-1 1,1 1-1,-1 0 0,1-1 0,-1 1 0,1-1 0,0 1 0,-1-1 0,4 2 0,-2-3-16,-1 1 0,1-1 0,-1 1-1,0-1 1,1 0 0,-1 0 0,1 0-1,-1-1 1,1 1 0,-1 0 0,1-1-1,-1 0 1,0 1 0,1-1 0,-1 0-1,0 0 1,1-1 0,-1 1 0,0 0-1,0-1 1,0 1 0,0-1 0,1-1-1,10-10 2,0-1-1,-1 0 0,0-1 1,-1 0-1,-1 0 0,0-1 1,-1 0-1,-1-1 0,-1 0 1,6-19-1,-1-4 14,-2 0 0,-1-1-1,5-58 1,-11-28-1407,-5 158 1244,-1 39 284,3-67-123,0 0 0,0 0 0,0 0 1,1 0-1,-1 0 0,1 0 0,0-1 0,0 1 1,0 0-1,0 0 0,0-1 0,0 1 1,1 0-1,0-1 0,-1 1 0,5 3 1,-5-5 3,1 0 0,0 0 0,0 0 0,-1-1 0,1 1 0,0 0 0,0-1 0,0 0 0,-1 1 0,1-1 0,0 0 0,0 0 0,0 0 0,0 0 0,0 0 0,0 0 0,-1-1 0,1 1 0,0-1 0,0 1 0,0-1 0,-1 0 0,1 0 0,0 0 0,-1 1 0,1-2 0,-1 1 0,1 0 0,-1 0 0,1 0 0,-1-1 0,0 1 0,1-1 0,-1 1 0,0-1 0,1-2 0,8-9 195,-2-1 1,0 0 0,9-20-1,-10 19-284,4-8 84,0-1-1,-2 0 1,0-1-1,-2 0 1,-1 0-1,-1-1 1,-1 1-1,-1-1 1,-2-46-1,-1 71-33,1 0 0,-1 1 1,0-1-1,0 1 0,0-1 0,-1 1 0,1-1 1,0 0-1,0 1 0,0-1 0,0 1 1,0-1-1,-1 1 0,1-1 0,0 1 0,0-1 1,-1 1-1,1-1 0,0 1 0,-1 0 0,1-1 1,-1 1-1,1-1 0,0 1 0,-1 0 0,1-1 1,-1 1-1,1 0 0,-1 0 0,1-1 0,-1 1 1,1 0-1,-2 0 0,1 0-8,0 0-1,0 0 1,0 0 0,0 1-1,1-1 1,-1 0 0,0 1-1,0-1 1,0 0 0,0 1-1,1 0 1,-1-1 0,0 1-1,0-1 1,1 1 0,-1 0-1,1-1 1,-1 1 0,0 0-1,1 0 1,-1 1 0,-5 9-9,1 0 0,1 0 0,0 0 0,0 1-1,1-1 1,1 1 0,-2 17 0,-3 91 282,6-96-165,0 11 23,-1 16 245,7 67-1,-4-104-317,1 0 0,1-1-1,0 1 1,0-1 0,2 0-1,0 0 1,0 0 0,1 0 0,14 21-1,-18-31-43,0 0-1,0-1 1,0 1-1,0-1 1,0 0 0,0 1-1,1-1 1,-1 0-1,1 0 1,-1-1-1,1 1 1,0-1-1,0 1 1,-1-1 0,1 0-1,0 0 1,5 1-1,-7-2-13,-1-1-1,0 1 0,1 0 1,-1-1-1,0 1 0,0-1 1,1 1-1,-1-1 0,0 1 1,0-1-1,0 1 0,0-1 1,0 1-1,0-1 0,1 1 1,-1-1-1,0 1 0,-1-1 1,1 1-1,0-1 0,0 1 1,0-1-1,0 1 0,0-1 1,0 1-1,-1-1 1,1 1-1,0-1 0,0 1 1,-1-1-1,1 0 0,-9-19-256,-25-34-792,-3 1 0,-56-62 0,8 12 536,85 103 562,-1-1 0,1 1-1,-1-1 1,0 1 0,1-1 0,-1 1 0,1-1-1,-1 1 1,1-1 0,0 0 0,-1 1-1,1-1 1,-1 0 0,1 1 0,0-1-1,0 0 1,-1 1 0,1-1 0,0 0-1,0 0 1,0 1 0,0-1 0,0 0-1,0 0 1,0 1 0,0-1 0,0 0 0,0 0-1,0 1 1,1-1 0,-1 0 0,0 1-1,0-1 1,1 0 0,-1 1 0,0-1-1,1 0 1,-1 1 0,1-1 0,-1 0-1,1 1 1,-1-1 0,1 1 0,-1-1 0,1 1-1,0 0 1,-1-1 0,1 1 0,0 0-1,-1-1 1,1 1 0,0 0 0,0-1-1,-1 1 1,1 0 0,0 0 0,-1 0-1,3 0 1,58-2 978,-36 3-717,-11-2-261,2 1-98,0-1 0,0-1 0,0 0 0,-1-1 0,21-7 0,-21-3-2609,-14 12 2380,-1 1 1,0-1 0,0 0-1,0 0 1,1 1 0,-1-1-1,0 0 1,0 0 0,0 0-1,0 1 1,0-1 0,0 0-1,0 0 1,-1 0 0,1 1-1,0-1 1,0 0 0,0 0-1,-1 1 1,1-1 0,-1 0-1,1 1 1,0-1 0,-1 0-1,1 1 1,-2-2 0,-19-15-9173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3.111"/>
    </inkml:context>
    <inkml:brush xml:id="br0">
      <inkml:brushProperty name="width" value="0.025" units="cm"/>
      <inkml:brushProperty name="height" value="0.025" units="cm"/>
    </inkml:brush>
  </inkml:definitions>
  <inkml:trace contextRef="#ctx0" brushRef="#br0">9 119 12107,'-9'-6'897,"9"1"3235,6 5-3876,6 0-256,8 0 0,-2 0-1473,-1-3-3075,-1-4-2659</inkml:trace>
  <inkml:trace contextRef="#ctx0" brushRef="#br0" timeOffset="1">136 1 3844,'0'0'19218,"-5"55"-19154,13-50 0,0-2 0,-1-3-801,2 0-1024,-8-7-1538,5-8-4773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3.483"/>
    </inkml:context>
    <inkml:brush xml:id="br0">
      <inkml:brushProperty name="width" value="0.025" units="cm"/>
      <inkml:brushProperty name="height" value="0.025" units="cm"/>
    </inkml:brush>
  </inkml:definitions>
  <inkml:trace contextRef="#ctx0" brushRef="#br0">0 1 17681,'0'0'5093,"2"83"-3396,3-39-384,1 6-384,6 2-480,-1 2-321,0-1-32,5 5-64,-4-1-32,6 1-545,-2-2-960,0-5-1089,-3-6-1634,-3-7-4293</inkml:trace>
  <inkml:trace contextRef="#ctx0" brushRef="#br0" timeOffset="1">34 766 4965,'0'0'13388,"-16"54"-12875,16-39-449,0-2-96,7-4-2723,4-5-3715</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3.829"/>
    </inkml:context>
    <inkml:brush xml:id="br0">
      <inkml:brushProperty name="width" value="0.025" units="cm"/>
      <inkml:brushProperty name="height" value="0.025" units="cm"/>
    </inkml:brush>
  </inkml:definitions>
  <inkml:trace contextRef="#ctx0" brushRef="#br0">0 1 10025,'0'0'4837,"0"50"-1890,0-34-225,0-7-351,0-3-385,0-4-1186,0-8-4803,0-7-7272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4.162"/>
    </inkml:context>
    <inkml:brush xml:id="br0">
      <inkml:brushProperty name="width" value="0.025" units="cm"/>
      <inkml:brushProperty name="height" value="0.025" units="cm"/>
    </inkml:brush>
  </inkml:definitions>
  <inkml:trace contextRef="#ctx0" brushRef="#br0">119 2599 14638,'-24'6'749,"5"-2"-289,1 1 0,1 1 0,-19 8 0,32-7-43,16-5-373,22-2-89,2-6 125,0-2-1,-1-2 1,0-1-1,0-2 0,45-23 1,-47 21-39,515-270 663,-15-39 181,-512 311-851,2176-1425 3698,-1950 1275-3538,82-59-1232,-309 208-295,-1-1 0,18-18 1,-34 30 253,0 0 1,-1 0 0,1-1-1,-1 1 1,1-1 0,-1 0-1,-1 0 1,3-4-1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5.761"/>
    </inkml:context>
    <inkml:brush xml:id="br0">
      <inkml:brushProperty name="width" value="0.025" units="cm"/>
      <inkml:brushProperty name="height" value="0.025" units="cm"/>
    </inkml:brush>
  </inkml:definitions>
  <inkml:trace contextRef="#ctx0" brushRef="#br0">1593 32 3619,'0'0'5451,"-8"-5"-3673,2 1-1653,0 1 1,0-1 0,-1 2 0,1-1 0,-1 1-1,1-1 1,-1 2 0,0-1 0,0 1-1,0 0 1,0 1 0,0-1 0,0 1 0,0 1-1,-9 1 1,-14 4 260,-1 2-1,1 1 0,0 2 1,-30 14-1,-113 65 1408,162-84-1659,-106 64 343,3 5 0,3 5 0,5 5 0,2 5 0,-115 130 0,177-174-396,2 2 0,3 2 0,2 2 0,-39 75 0,56-89-56,1 0 0,2 1-1,2 0 1,2 1 0,2 0 0,1 1-1,-4 64 1,10-72-18,2 0 0,1 0 0,2-1 1,1 1-1,1 0 0,2-1 0,15 45 0,-15-61-4,-1 0 0,2-1-1,0 1 1,1-2 0,1 1 0,0-1-1,1-1 1,0 0 0,1 0 0,0-1 0,1-1-1,0 0 1,1 0 0,1-2 0,30 16 0,-18-14 4,1-1 1,0-1 0,1-1 0,0-2 0,0-1 0,0-1 0,0-2 0,1 0-1,0-3 1,30-3 0,10-4 13,0-4 0,0-3 0,71-25 0,295-127-1553,-159 28-3838,-164 73 85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6.137"/>
    </inkml:context>
    <inkml:brush xml:id="br0">
      <inkml:brushProperty name="width" value="0.025" units="cm"/>
      <inkml:brushProperty name="height" value="0.025" units="cm"/>
    </inkml:brush>
  </inkml:definitions>
  <inkml:trace contextRef="#ctx0" brushRef="#br0">33 34 9321,'0'0'5685,"-8"4"-3592,-16 8-1701,24-12-385,0 1 0,0-1 0,0 0 0,0 0 1,0 0-1,0 1 0,0-1 0,0 0 0,0 0 0,0 1 0,0-1 0,0 0 0,0 0 0,1 0 0,-1 1 1,0-1-1,0 0 0,0 0 0,0 0 0,0 1 0,1-1 0,-1 0 0,0 0 0,0 0 0,0 0 0,0 1 1,1-1-1,-1 0 0,0 0 0,0 0 0,0 0 0,1 0 0,-1 0 0,0 0 0,0 0 0,1 0 0,-1 0 1,0 0-1,0 0 0,1 0 0,-1 0 0,0 0 0,0 0 0,1 0 0,-1 0 0,0 0 0,0 0 0,1 0 0,66 0 504,-50-1-437,267-26 735,41 0-1015,-314 27 180,5-1-7,-1 2-1,1-1 1,29 7-1,-42-6 30,1 0 0,-1 0 0,0 0 0,1 0-1,-1 0 1,0 1 0,0 0 0,0 0 0,0 0-1,0 0 1,-1 0 0,1 0 0,0 1 0,-1-1-1,0 1 1,0 0 0,0 0 0,0-1 0,0 1-1,0 1 1,-1-1 0,3 6 0,-2 0 14,-1 0 1,0-1 0,0 1-1,-1 0 1,0 0 0,-1 0-1,0 0 1,0-1 0,-1 1-1,0 0 1,0-1 0,-1 0-1,0 1 1,-1-1 0,0 0-1,0 0 1,-8 10 0,-9 13 179,-3 0 1,-43 44-1,-221 194 1366,63-65-2663,193-172-3853,15-19-6795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7.364"/>
    </inkml:context>
    <inkml:brush xml:id="br0">
      <inkml:brushProperty name="width" value="0.025" units="cm"/>
      <inkml:brushProperty name="height" value="0.025" units="cm"/>
    </inkml:brush>
  </inkml:definitions>
  <inkml:trace contextRef="#ctx0" brushRef="#br0">159 463 3716,'0'0'5808,"-1"-10"-4580,1 1-1052,-2-38 118,-8 17 3512,9 29-3678,1 1 0,-1-1 0,0 0 0,1 0 0,-1 1 0,0-1 0,0 1 0,1-1 0,-1 1 0,0-1 0,0 1 0,0-1 0,0 1 0,1 0 0,-1 0 0,0-1 0,0 1 0,0 0 0,0 0 0,0 0 0,0 0 1,0 0-1,0 0 0,0 0 0,0 0 0,0 0 0,0 1 0,1-1 0,-1 0 0,0 0 0,0 1 0,0-1 0,0 1 0,0-1 0,1 1 0,-1-1 0,0 1 0,0-1 0,1 1 0,-1 0 0,0 0 0,-27 31 1103,15-11-1026,2 1-1,1 0 1,0 1-1,2 0 1,0 0-1,2 1 1,0 0-1,2 0 1,-2 40-1,6-64-201,0 1-1,-1 0 0,1-1 1,0 1-1,0-1 1,0 1-1,0 0 1,0-1-1,1 1 1,-1-1-1,0 1 0,0 0 1,0-1-1,0 1 1,1-1-1,-1 1 1,0-1-1,0 1 0,1-1 1,-1 1-1,0-1 1,1 1-1,-1-1 1,1 1-1,-1-1 1,1 0-1,-1 1 0,1-1 1,-1 0-1,1 1 1,-1-1-1,1 0 1,-1 0-1,1 1 1,-1-1-1,1 0 0,0 0 1,-1 0-1,1 0 1,-1 0-1,1 0 1,0 0-1,-1 0 1,1 0-1,-1 0 0,1 0 1,0 0-1,-1 0 1,1-1-1,-1 1 1,1 0-1,-1 0 1,1-1-1,-1 1 0,1 0 1,-1-1-1,1 1 1,-1 0-1,1-1 1,-1 1-1,1-1 1,33-27 128,-1-13-78,-2-1-1,-1-1 1,-3-2 0,-1-1 0,-3-1-1,-1-1 1,27-93 0,-42 118 13,-1 0 1,-2 0 0,0 0 0,-2 0-1,0-41 1,-7 45 76,-5 21-105,8 1-42,0-1 1,0 1-1,0 0 1,0 0-1,0 0 1,1 0-1,-1 0 1,-1 5 0,-2 17 7,0 1 1,1 0 0,2-1 0,1 1 0,1 0 0,1 0 0,1 0-1,1 0 1,1 0 0,14 41 0,-13-54 25,0 1 0,2-1 1,-1-1-1,2 1 0,0-1 0,0 0 0,14 14 1,-19-22-157,0-1 1,1 0-1,-1 1 1,0-1-1,1 0 1,0-1-1,0 1 1,0-1-1,0 1 1,0-1-1,1 0 1,-1-1-1,0 1 1,1-1-1,-1 0 1,1 0-1,0 0 1,-1-1-1,1 0 1,0 0-1,-1 0 0,1 0 1,0-1-1,-1 1 1,10-4-1,12-16-3808,-4-10-2664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7.709"/>
    </inkml:context>
    <inkml:brush xml:id="br0">
      <inkml:brushProperty name="width" value="0.025" units="cm"/>
      <inkml:brushProperty name="height" value="0.025" units="cm"/>
    </inkml:brush>
  </inkml:definitions>
  <inkml:trace contextRef="#ctx0" brushRef="#br0">5 88 4805,'0'11'7302,"-1"11"-5646,-1-9-999,1 1 1,1-1 0,0 1 0,0-1 0,2 1 0,0-1 0,4 18 0,-5-30-594,0 1-1,0-1 1,0 0-1,0 0 1,0 0-1,0 0 1,0 0-1,1 0 1,-1 0-1,0 0 1,1 0-1,-1 0 1,0-1-1,1 1 1,-1 0-1,1-1 1,-1 1-1,1-1 1,-1 0-1,1 0 1,0 1-1,-1-1 1,1 0-1,-1 0 1,1-1-1,-1 1 1,1 0-1,0 0 1,-1-1-1,1 1 1,1-1-1,2-1 4,0 0 1,-1 0-1,1 0 0,0 0 0,-1-1 1,0 0-1,1 0 0,5-5 0,-2 0 167,1-1 0,-1-1 0,-1 1 0,1-1 0,-2 0 0,0-1 0,0 0 0,0 0 0,-2 0 0,1-1 0,-1 1 0,-1-1-1,0 0 1,-1 0 0,0 0 0,0-23 0,-2 34-217,0-1 0,0 1 0,0 0-1,0-1 1,0 1 0,0 0 0,0-1 0,0 1-1,-1 0 1,1-1 0,-1 1 0,1 0 0,-1 0-1,1-1 1,-1 1 0,0 0 0,1 0-1,-3-2 1,3 3-16,-1 0 0,1 0 0,-1-1 0,0 1 0,1 0 0,-1 0 0,0 0 0,1 0-1,-1 0 1,0 0 0,1 0 0,-1 0 0,0 0 0,1 0 0,-1 0 0,0 1 0,1-1 0,-1 0 0,0 0 0,1 1-1,-1-1 1,1 0 0,-1 1 0,1-1 0,-1 1 0,-3 2-17,0 0 1,1 0-1,0 0 1,0 1-1,0-1 0,0 1 1,0-1-1,1 1 1,-3 5-1,-1 8 9,0 1 0,1 0-1,1 0 1,1 0 0,0 0-1,1 1 1,1-1 0,1 1 0,1-1-1,4 27 1,-5-42-32,1 0-1,0 0 1,0-1-1,0 1 1,1 0-1,-1-1 1,0 1-1,1-1 1,0 0-1,0 1 1,0-1-1,0 0 1,0 0-1,0 0 1,0 0-1,0-1 1,1 1-1,-1-1 1,1 1-1,-1-1 1,1 0-1,0 0 1,-1 0-1,1 0 1,0 0-1,0-1 1,0 1-1,0-1 1,0 0-1,-1 0 1,6 0-1,0-1-614,0 1 0,1-2 0,-1 1 0,0-1 0,-1 0 0,1-1 0,0 1 0,-1-2-1,15-7 1,26-24-7871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6.759"/>
    </inkml:context>
    <inkml:brush xml:id="br0">
      <inkml:brushProperty name="width" value="0.025" units="cm"/>
      <inkml:brushProperty name="height" value="0.025" units="cm"/>
    </inkml:brush>
  </inkml:definitions>
  <inkml:trace contextRef="#ctx0" brushRef="#br0">0 49 11979,'0'0'12909,"9"-3"-12328,50-11-430,1 2 0,0 3 0,81-1 0,-140 10-159,0 0 1,0 0 0,0 0-1,1 0 1,-1 0 0,0 1-1,0-1 1,0 0 0,0 1-1,0-1 1,0 1 0,0-1-1,0 1 1,0 0 0,0-1-1,0 1 1,0 0 0,0 0-1,-1-1 1,1 1 0,0 0-1,-1 0 1,1 0 0,0 0-1,-1 0 1,1 0 0,-1 0-1,1 0 1,-1 0 0,0 0 0,0 1-1,1-1 1,-1 0 0,0 0-1,0 0 1,0 0 0,0 0-1,0 1 1,0-1 0,0 0-1,-1 2 1,0-1-91,1-1 1,0 1-1,0-1 1,0 1-1,0-1 1,0 1-1,0 0 1,0-1 0,1 1-1,-1-1 1,1 1-1,-1-1 1,1 1-1,-1-1 1,1 0-1,0 1 1,0-1-1,-1 0 1,1 1-1,0-1 1,0 0-1,0 0 1,1 0-1,-1 0 1,0 0-1,0 0 1,1 0-1,-1 0 1,0 0-1,1-1 1,2 2-1,5 0-641,0-1 0,0 0 0,1-1 0,-1 0 0,0 0 0,0-1 0,1 0-1,-1-1 1,0 0 0,11-4 0,14-7-4103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8.082"/>
    </inkml:context>
    <inkml:brush xml:id="br0">
      <inkml:brushProperty name="width" value="0.025" units="cm"/>
      <inkml:brushProperty name="height" value="0.025" units="cm"/>
    </inkml:brush>
  </inkml:definitions>
  <inkml:trace contextRef="#ctx0" brushRef="#br0">0 0 18321,'0'11'897,"12"224"6225,-1-134-6249,39 161-1,-38-210-859,-8-31 3,1 1-1,1-1 1,1 0-1,15 32 1,-22-52-14,0 0 1,0 0-1,1-1 1,-1 1-1,0 0 1,0 0-1,1-1 1,-1 1-1,1 0 1,-1-1-1,1 1 1,-1 0-1,1-1 1,-1 1-1,1-1 0,-1 1 1,1 0-1,0-1 1,-1 0-1,1 1 1,0-1-1,-1 1 1,1-1-1,0 0 1,0 1-1,-1-1 1,1 0-1,0 0 1,0 0-1,0 0 1,0 0-1,-1 0 0,1 0 1,0 0-1,0 0 1,0 0-1,-1 0 1,1 0-1,0 0 1,0-1-1,-1 1 1,1 0-1,0-1 1,0 1-1,1-1 1,0-1 15,-1-1 1,1 1-1,0 0 1,-1-1-1,0 1 1,1-1 0,-1 1-1,0-1 1,0 1-1,-1-1 1,2-5-1,4-34-1,-1 1-1,-3-1 1,-3-53-1,-1 68-44,-1-1-1,-1 1 1,-1 0-1,-2 1 1,-1-1-1,-11-25 1,18 50-11,1 0 0,-1 0 0,0 0 0,0 0-1,0 0 1,0 0 0,0 1 0,0-1 0,-1 0 0,1 0 0,-1 1 0,1-1 0,-1 1 0,0 0 0,1-1 0,-1 1 0,0 0-1,0 0 1,0 0 0,0 0 0,0 0 0,0 1 0,0-1 0,-3 0 0,5 1-17,0 0 1,-1 0-1,1 1 0,0-1 1,-1 0-1,1 0 0,0 0 1,0 1-1,-1-1 0,1 0 1,0 0-1,0 1 0,-1-1 1,1 0-1,0 1 1,0-1-1,-1 0 0,1 1 1,0-1-1,0 0 0,0 1 1,0-1-1,0 0 0,0 1 1,0-1-1,0 0 0,0 1 1,0-1-1,0 1 0,0-1 1,0 0-1,0 1 0,0-1 1,0 0-1,0 1 1,0-1-1,0 0 0,0 1 1,1-1-1,-1 0 0,0 1 1,11 15-2471,-7-14 1777,0-1 0,1 0 1,-1 0-1,0-1 0,1 1 0,-1-1 1,7-1-1,16 1-4782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8.410"/>
    </inkml:context>
    <inkml:brush xml:id="br0">
      <inkml:brushProperty name="width" value="0.025" units="cm"/>
      <inkml:brushProperty name="height" value="0.025" units="cm"/>
    </inkml:brush>
  </inkml:definitions>
  <inkml:trace contextRef="#ctx0" brushRef="#br0">21 38 10602,'0'0'11056,"-3"11"-10378,-3 10-511,2 0 0,0 0 1,2 1-1,0-1 0,2 40 0,0-59-161,0-1-1,0 1 0,0 0 0,0-1 1,0 1-1,1-1 0,-1 1 0,0 0 0,1-1 1,-1 1-1,1-1 0,0 1 0,-1-1 0,1 1 1,0-1-1,0 0 0,0 1 0,0-1 1,0 0-1,0 0 0,0 1 0,1-1 0,-1 0 1,0 0-1,1 0 0,-1-1 0,1 1 1,-1 0-1,0 0 0,1-1 0,0 1 0,-1-1 1,1 1-1,-1-1 0,1 0 0,0 0 1,-1 0-1,1 0 0,0 0 0,-1 0 0,1 0 1,-1 0-1,1 0 0,0-1 0,-1 1 0,1-1 1,-1 1-1,3-2 0,3-1 24,0-1 0,0 1 0,0-1 1,-1-1-1,0 1 0,1-1 0,-2 0 0,10-11 0,-5 2-124,-1-1-1,0 0 0,-1-1 1,-1 0-1,0 0 1,-2-1-1,0 0 0,0 0 1,-2 0-1,3-28 1,-7 60-161,0-8-274,1 1 1,-1 0 0,2 0-1,-1 0 1,3 10-1,-3-16 279,1 0 0,-1-1 0,1 1 0,-1 0 0,1-1 0,0 1 0,0 0 0,0-1-1,0 1 1,0-1 0,0 0 0,1 1 0,-1-1 0,0 0 0,1 0 0,-1 0 0,1 0 0,-1 0-1,1 0 1,-1 0 0,1 0 0,0-1 0,-1 1 0,1 0 0,0-1 0,0 0 0,-1 1 0,5-1-1,20 1-3159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49.131"/>
    </inkml:context>
    <inkml:brush xml:id="br0">
      <inkml:brushProperty name="width" value="0.025" units="cm"/>
      <inkml:brushProperty name="height" value="0.025" units="cm"/>
    </inkml:brush>
  </inkml:definitions>
  <inkml:trace contextRef="#ctx0" brushRef="#br0">2 563 2466,'8'-10'2258,"30"-49"2271,-35 52-3520,0-1 0,0 1 0,0-1-1,-1 0 1,0 0 0,0 0 0,-1 0-1,0-12 1,-1 20-966,1-1 1,-1 1-1,0-1 1,0 1-1,0 0 0,0-1 1,0 1-1,0-1 0,0 1 1,-1 0-1,1-1 1,0 1-1,0 0 0,0-1 1,0 1-1,0-1 0,-1 1 1,1 0-1,0-1 1,0 1-1,0 0 0,-1 0 1,1-1-1,0 1 0,0 0 1,-1 0-1,1-1 1,0 1-1,-1 0 0,1 0 1,0 0-1,-1-1 0,1 1 1,-1 0-1,1 0 1,0 0-1,-1 0 0,1 0 1,0 0-1,-1 0 0,1 0 1,-1 0-1,1 0 1,0 0-1,-1 0 0,1 0 1,0 0-1,-1 0 0,1 0 1,-1 0-1,1 0 1,0 1-1,-1-1 0,1 0 1,0 0-1,-1 0 0,1 1 1,0-1-1,0 0 1,-1 0-1,1 1 0,0-1 1,0 0-1,-1 1 0,1-1 1,-20 22 152,14-10-139,1 0 0,1 0 0,0 0 0,0 1 1,1 0-1,1-1 0,0 1 0,1 0 0,1 19 0,0-31-79,0 0 0,0 1-1,0-1 1,0 0 0,1 0 0,-1 0 0,0 1-1,1-1 1,-1 0 0,1 0 0,0 0 0,-1 0-1,1 0 1,0 0 0,-1 0 0,1 0-1,0 0 1,0 0 0,0 0 0,0 0 0,0-1-1,0 1 1,0 0 0,0-1 0,0 1 0,0-1-1,0 1 1,1-1 0,-1 0 0,0 1-1,0-1 1,0 0 0,1 0 0,-1 0 0,0 0-1,0 0 1,1 0 0,-1 0 0,0 0 0,0 0-1,1-1 1,-1 1 0,0 0 0,2-2-1,3 1-427,0-1-1,-1 0 1,1 0-1,-1-1 0,1 1 1,-1-1-1,0 0 0,6-6 1,34-40-6330,-11-7 3335,-25 37 3516,-2-1 0,0 0 0,-1 0 0,4-26 1,-2-14 3386,-4 0 1,-3-87-1,-2 75-2950,-7 125 2667,-4 15-2891,8 0 1131,6 104 0,-1-161-1275,0 0 0,1 0 0,1 0 0,-1 0 0,2-1 0,8 21 0,-11-28-114,0 0-1,1 0 1,0-1 0,-1 1-1,1 0 1,0-1-1,0 1 1,0-1 0,1 1-1,-1-1 1,1 0 0,-1 0-1,1 0 1,0-1-1,-1 1 1,1 0 0,0-1-1,0 0 1,0 0-1,0 0 1,1 0 0,-1 0-1,0-1 1,0 1-1,0-1 1,1 0 0,3 0-1,-5 0-13,0-1-1,-1 1 1,1-1-1,0 1 1,-1-1-1,1 0 1,0 1 0,-1-1-1,1 0 1,-1 0-1,1 0 1,-1 0-1,0 0 1,1-1-1,-1 1 1,0 0 0,0-1-1,0 1 1,2-3-1,-1-1 10,0 0 0,0 0-1,0 0 1,0 0 0,-1-1 0,2-7-1,-1-4-135,-1 1 0,-1 0-1,-2-25 1,2 35-267,-1 0 0,0 0 0,0 0 0,0-1 0,-1 2 0,0-1 0,0 0 0,-1 0 0,1 1-1,-1-1 1,-1 1 0,1 0 0,-1 0 0,1 0 0,-7-5 0,11 11 2,0 1 356,-1-1 0,1 1 0,0 0-1,0 0 1,0-1 0,1 1 0,-1-1 0,0 1 0,0-1 0,1 0 0,-1 1 0,1-1-1,-1 0 1,3 1 0,5 2-292,1-1-1,0 0 1,0-1-1,0 0 1,0-1-1,0 0 1,0 0-1,0-1 0,0-1 1,0 0-1,0 0 1,19-5-1,-19 3 491,0 0 0,1-1 0,-2 0 0,1 0 0,0-1 0,-1 0-1,0-1 1,0 0 0,-1-1 0,1 0 0,13-15 0,-11 0 2029,-11 22-2115,0 0 0,0-1 1,0 1-1,0-1 1,0 1-1,0-1 1,0 1-1,0 0 0,0-1 1,-1 1-1,1-1 1,0 1-1,0 0 1,0-1-1,-1 1 1,1 0-1,0-1 0,0 1 1,-1 0-1,1-1 1,0 1-1,-1 0 1,1 0-1,0-1 0,-1 1 1,1 0-1,0 0 1,-1-1-1,0 1 1,-1 0-3,1 0 0,-1 0 0,0 0 0,1 0 1,-1 0-1,0 0 0,1 1 0,-1-1 0,0 1 1,1-1-1,-1 1 0,1-1 0,-1 1 0,1 0 1,-1 0-1,1 0 0,-1 0 0,1 0 0,0 0 1,0 0-1,-1 0 0,0 3 0,-5 4 61,1 0 0,1 1 0,0 0 0,0 0 0,1 0 0,0 1 0,0-1 0,1 1 0,1 0 0,0 0 0,0 0 0,1 0 0,0 0 0,0 14 0,1-22-120,1 0 0,-1 0 1,0 0-1,1 0 0,-1 0 1,1 0-1,0 0 0,0 0 0,0 0 1,0-1-1,0 1 0,0 0 1,0-1-1,0 1 0,0 0 0,1-1 1,-1 1-1,1-1 0,-1 0 1,1 0-1,0 0 0,0 1 0,-1-1 1,1-1-1,0 1 0,0 0 0,0 0 1,0-1-1,0 1 0,0-1 1,0 0-1,0 1 0,0-1 0,0 0 1,0 0-1,4-1 0,0 1 97,1 0-1,0-1 0,0 0 0,-1 0 0,1-1 1,0 0-1,-1 0 0,0-1 0,1 1 1,6-5-1,-1-2-10,-1 1 0,0-1 0,0-1 0,-1 0-1,-1 0 1,12-16 0,-18 22-70,1-1 0,-1-1-1,0 1 1,0 0 0,0-1-1,-1 0 1,0 0 0,0 1-1,0-1 1,-1 0 0,0-1 0,0 1-1,0 0 1,-1 0 0,0 0-1,-1-12 1,0 16-43,1 1-1,-1-1 1,1 0 0,-1 1 0,0-1 0,0 1-1,1-1 1,-1 1 0,0-1 0,0 1-1,0-1 1,-1 1 0,1 0 0,0 0 0,0-1-1,-1 1 1,1 0 0,-1 0 0,1 0-1,-1 1 1,-1-2 0,-1 1-115,0 0 0,0 0 0,0 0-1,0 0 1,0 1 0,-1-1 0,1 1 0,-8 1 0,2 0-874,-1 1 0,1 0-1,0 1 1,0 0 0,0 1 0,-13 6 0,-12 10-6303,-2 3-6802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50.155"/>
    </inkml:context>
    <inkml:brush xml:id="br0">
      <inkml:brushProperty name="width" value="0.025" units="cm"/>
      <inkml:brushProperty name="height" value="0.025" units="cm"/>
    </inkml:brush>
  </inkml:definitions>
  <inkml:trace contextRef="#ctx0" brushRef="#br0">97 347 13357,'-2'-1'271,"-1"0"1,1 0 0,-1 1-1,1-1 1,-1 0 0,1 1-1,-1 0 1,0-1 0,1 1-1,-1 0 1,0 0 0,1 1-1,-1-1 1,0 0 0,1 1-1,-1 0 1,1 0 0,-1 0-1,1 0 1,-1 0 0,-2 2-1,2 0-166,0 0 0,1 0-1,-1 0 1,1 0-1,0 0 1,0 1 0,0-1-1,1 1 1,-1 0 0,1-1-1,0 1 1,0 0 0,-1 6-1,-3 16 387,2 1-1,1-1 0,2 31 0,0-42-187,0-14-267,0 1 1,0-1-1,0 1 1,0 0-1,0-1 0,1 1 1,-1-1-1,0 1 1,1 0-1,-1-1 1,1 1-1,0-1 1,0 1-1,1 1 1,-2-3-24,1 1 1,-1-1 0,1 1 0,-1-1 0,1 1 0,0-1 0,-1 0 0,1 1 0,0-1 0,-1 0 0,1 0-1,0 1 1,-1-1 0,1 0 0,0 0 0,0 0 0,-1 0 0,1 0 0,0 0 0,0 0 0,-1 0 0,2-1 0,1 0 29,1 0 1,-1 0 0,0-1 0,0 1-1,0-1 1,-1 0 0,1 0 0,0 0 0,-1-1-1,1 1 1,-1 0 0,4-5 0,21-33 318,-2-1 0,-2-1 0,-2-1 0,-1-1 0,23-77 1,-34 91-113,-2-1 1,0 1 0,-2-1 0,2-60 0,-9 79-216,-4 16-114,-3 20-90,3 12 146,1 1 1,2 1 0,1-1 0,2 0-1,7 52 1,-6-81 26,1 1 0,-1 0 0,2-1 0,-1 0 0,2 1 0,-1-1 0,1 0 0,0 0 0,0-1 0,1 1 0,8 9 0,-11-15-1,1 1-1,-1-1 1,1 0-1,-1 1 1,1-1-1,0 0 1,0-1-1,0 1 1,0-1-1,0 1 1,1-1-1,-1 0 1,0 0-1,1 0 1,-1 0-1,0-1 1,1 0-1,-1 1 1,1-1-1,-1 0 1,1-1-1,-1 1 1,0-1-1,1 1 1,-1-1-1,0 0 1,1 0-1,-1-1 1,0 1-1,0-1 1,5-2-1,-1-1 9,1 0 1,-2 0-1,1-1 0,0 1 1,-1-1-1,0-1 0,-1 1 0,1-1 1,-1 0-1,0-1 0,-1 1 0,0-1 1,5-13-1,-4 8 1,-1 0 1,0-1-1,-1 0 0,-1 1 1,0-1-1,-1 0 0,0-24 0,-1 35-15,0 0 0,-1 0 0,1 0 0,0 1 0,-1-1 0,0 0 0,0 0-1,0 0 1,0 1 0,0-1 0,0 0 0,0 1 0,-1-1 0,0 1 0,1-1-1,-1 1 1,0 0 0,0 0 0,0 0 0,0 0 0,-1 0 0,1 0-1,-1 1 1,1-1 0,-1 1 0,1 0 0,-1-1 0,0 1 0,1 0 0,-1 1-1,0-1 1,0 0 0,0 1 0,0 0 0,0-1 0,0 1 0,1 1 0,-1-1-1,0 0 1,0 0 0,0 1 0,0 0 0,0 0 0,1 0 0,-1 0 0,0 0-1,1 0 1,-1 0 0,1 1 0,-1 0 0,1-1 0,0 1 0,-1 0 0,1 0-1,0 0 1,0 0 0,-3 5 0,0 4-10,0-1 1,1 1-1,0 0 0,0 1 1,1-1-1,1 1 1,0-1-1,1 1 0,0 0 1,1 21-1,0-31 13,0 0 1,0 0-1,0 0 0,0 0 0,0 0 0,1 0 1,-1 0-1,1 0 0,-1 0 0,1 0 0,0 0 1,0 0-1,0 0 0,0 0 0,0 0 0,0-1 1,1 1-1,-1 0 0,1-1 0,-1 1 0,1-1 1,-1 0-1,1 1 0,0-1 0,0 0 0,-1 0 1,1 0-1,0 0 0,0 0 0,0-1 0,0 1 1,0 0-1,0-1 0,0 0 0,1 1 0,-1-1 1,0 0-1,0 0 0,3-1 0,3 1 3,0-1-1,0 0 0,0-1 1,0 0-1,0 0 1,-1-1-1,1 1 0,-1-2 1,11-5-1,0-3 7,-1 0-1,0-2 1,23-23 0,-34 32-5,-1 0 0,-1 0 0,1 0 0,-1-1 0,0 0 0,0 0 0,0 0 0,-1 0 1,0-1-1,-1 1 0,1-1 0,-1 0 0,0 0 0,1-11 0,-4 18-13,1-1 0,-1 0 0,0 1 0,1-1 0,-1 1 0,0-1 0,0 1-1,0-1 1,1 1 0,-1-1 0,0 1 0,0 0 0,0 0 0,0-1 0,0 1 0,0 0 0,0 0-1,0 0 1,0 0 0,1 0 0,-1 0 0,0 0 0,0 0 0,0 1 0,0-1 0,0 0 0,0 1-1,-1-1 1,-3 0-506,21-7 104,1 0-78,78-35-3913,-32 12-3482,-16 6-4608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50.657"/>
    </inkml:context>
    <inkml:brush xml:id="br0">
      <inkml:brushProperty name="width" value="0.025" units="cm"/>
      <inkml:brushProperty name="height" value="0.025" units="cm"/>
    </inkml:brush>
  </inkml:definitions>
  <inkml:trace contextRef="#ctx0" brushRef="#br0">0 1 5285,'0'0'14152,"4"9"-12748,5 14-815,-1 0 0,0 0 0,-2 1 0,-1 0 0,2 28 0,4 136-192,-3-37-276,-8-150-111,0 1 0,0 0 1,0 0-1,0-1 0,1 1 0,-1 0 0,1-1 1,-1 1-1,1-1 0,0 1 0,-1 0 1,1-1-1,0 1 0,0-1 0,0 0 0,2 2 1,-3-2 0,1-1 1,0 0 0,0 1-1,-1-1 1,1 0-1,0 0 1,0 1 0,0-1-1,-1 0 1,1 0 0,0 0-1,0 0 1,0 0 0,0 0-1,-1 0 1,1 0-1,0 0 1,0 0 0,0-1-1,-1 1 1,1 0 0,0-1-1,1 1 1,5-5 58,0 1 1,-1-1-1,1 0 1,-1-1-1,8-7 1,-5 4-77,62-55 84,20-19-1516,-34 27-3469,-29 22-1905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51.508"/>
    </inkml:context>
    <inkml:brush xml:id="br0">
      <inkml:brushProperty name="width" value="0.025" units="cm"/>
      <inkml:brushProperty name="height" value="0.025" units="cm"/>
    </inkml:brush>
  </inkml:definitions>
  <inkml:trace contextRef="#ctx0" brushRef="#br0">44 583 4644,'-6'8'6962,"2"-2"-6137,0-1-293,0 0 0,1 1-1,-1 0 1,1 0-1,0 0 1,1 0-1,-1 0 1,1 0-1,1 1 1,-3 12 0,4-18-475,1 0 1,-1 0-1,0 1 0,1-1 1,-1 0-1,1 0 1,0 0-1,-1 0 1,1 0-1,0 0 1,0 0-1,-1-1 0,1 1 1,0 0-1,0 0 1,0-1-1,0 1 1,0 0-1,0-1 1,0 1-1,0-1 1,1 1-1,-1-1 0,0 0 1,0 1-1,0-1 1,0 0-1,1 0 1,-1 0-1,0 0 1,0 0-1,0 0 1,1 0-1,-1 0 0,0 0 1,0-1-1,2 0 1,5 1 98,-1-2 0,1 1 0,0-1 0,13-5-1,-3-1 29,-1-1 0,-1-1 0,0-1-1,0 0 1,-1-1 0,0-1 0,17-19-1,-26 26-140,0-1 0,0 0-1,0-1 1,-1 1-1,0-1 1,0 0 0,-1 0-1,0-1 1,0 1-1,-1-1 1,0 0 0,-1 0-1,0 0 1,0 0-1,-1 0 1,0-1 0,-1-10-1,0 19-26,0-1 0,0 1-1,0 0 1,-1 0 0,1-1 0,0 1-1,-1 0 1,1 0 0,-1-1 0,1 1-1,-1 0 1,0 0 0,1 0 0,-1 0-1,0 0 1,0 0 0,0 0 0,1 0-1,-1 0 1,0 1 0,0-1 0,0 0-1,-1 1 1,1-1 0,0 0 0,0 1-1,0-1 1,0 1 0,-1 0-1,1-1 1,0 1 0,0 0 0,-1 0-1,1 0 1,0 0 0,0 0 0,-1 0-1,1 0 1,0 0 0,0 0 0,-1 1-1,1-1 1,0 0 0,0 1 0,0-1-1,-1 1 1,1-1 0,-1 2 0,-4 1-21,0-1 1,1 1-1,-1 1 1,1-1-1,0 1 1,0 0-1,0 0 1,-6 8 0,2 2-9,1 0 1,1 0 0,0 1 0,1 0 0,0 0 0,2 0 0,-1 1 0,2 0 0,0 0 0,1-1-1,1 2 1,0-1 0,1 0 0,5 31 0,-5-45 14,0 0 0,1 0-1,0 0 1,-1 0 0,1 0 0,0 0-1,0 0 1,0 0 0,0-1 0,1 1 0,-1 0-1,0-1 1,1 1 0,-1-1 0,1 1-1,0-1 1,-1 0 0,1 0 0,0 1-1,0-1 1,0 0 0,-1-1 0,1 1 0,0 0-1,0-1 1,0 1 0,1-1 0,-1 1-1,0-1 1,0 0 0,0 0 0,0 0-1,0 0 1,0 0 0,0-1 0,0 1 0,0 0-1,4-2 1,3-1 56,-1 1 0,1-2 0,-1 1 0,0-1 1,0 0-1,0-1 0,12-9 0,-4 0 9,-1 0 0,0-2 0,-1 0 0,0 0 0,-2-1 1,0-1-1,-1 0 0,0-1 0,-2 0 0,0 0 0,-1-1 0,-1 0 0,6-30 0,-12 43-66,0 20-27,-2 44-51,1-18 46,-1-37 35,1-1 0,0 1-1,0-1 1,1 1 0,-1-1 0,0 1 0,0-1 0,1 0-1,-1 1 1,1-1 0,-1 1 0,1-1 0,-1 0-1,1 0 1,0 1 0,0-1 0,1 1 0,-2-1 4,1-1 1,0 1-1,-1-1 0,1 1 1,0-1-1,0 0 1,0 0-1,-1 1 0,1-1 1,0 0-1,0 0 1,0 0-1,0 0 0,-1 0 1,1 0-1,0 0 1,0 0-1,0 0 0,0 0 1,-1 0-1,3-1 1,0-1 40,1 1 0,-1-1 0,1 0 0,-1 0 0,0 0 1,0-1-1,0 1 0,0-1 0,0 1 0,-1-1 0,5-5 0,14-26 145,-1 0-1,-1-2 0,-2 0 0,-1 0 0,-3-2 0,0 0 0,-3 0 0,-1-1 0,-2 0 0,-1-1 0,0-57 0,-8 89-421,0 30 132,-2 39 47,3 21-34,3 102 247,0-159-82,1 0-1,1 0 1,1-1 0,1 0-1,11 28 1,-17-50-75,1 1-1,0-1 1,0 0 0,1 0 0,-1 0 0,0 0 0,1 0-1,-1 0 1,1 0 0,0 0 0,3 2 0,-4-3 3,-1-1-1,1 1 1,0-1 0,0 0 0,-1 1 0,1-1 0,0 0 0,0 0 0,0 0 0,0 1 0,-1-1-1,1 0 1,0 0 0,0 0 0,0 0 0,0 0 0,0-1 0,-1 1 0,1 0 0,0 0-1,0-1 1,1 0 0,0 0-3,0-1-1,0 1 0,0-1 1,0 0-1,-1 0 0,1 0 1,-1 0-1,1 0 1,-1 0-1,0-1 0,0 1 1,0 0-1,0-1 0,0 1 1,0 0-1,-1-1 0,1 1 1,-1-1-1,0 1 1,1-4-1,-1-1-391,-1-1 0,1 1 0,-1 0 0,0-1 0,-1 1 0,0 0 0,0 0 0,-1 0 1,1 0-1,-2 0 0,1 1 0,-1-1 0,0 1 0,0 0 0,0 0 0,-1 0 0,0 1 0,0 0 0,-1 0 0,1 0 0,-1 0 0,-12-6 0,5 3-233,1 1-1,-2 0 1,1 1-1,-1 1 0,-27-8 1,27 10 1489,1 1 0,-1 0 0,-18 0 0,31 2 309,20 0 705,15-4-1445,0-2 0,0-2 0,0-1 0,-1-1 1,36-17-1,-65 25-450,-3 2-174,13-7-346,-13 7 385,-1 0 0,0 0 0,0 0 1,1 0-1,-1 0 0,0 0 0,1 0 0,-1 0 1,0-1-1,0 1 0,0 0 0,1 0 0,-1 0 1,0-1-1,0 1 0,0 0 0,1 0 1,-1 0-1,0-1 0,0 1 0,0 0 0,0 0 1,0-1-1,1 1 0,-1 0 0,0-1 0,0 1 1,0 0-1,0 0 0,0-1 0,0 1 1,0 0-1,0-1 0,0 1 0,0 0 0,0 0 1,0-1-1,0 1 0,-1 0 0,1 0 0,0-1 1,-7-4-7058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51.866"/>
    </inkml:context>
    <inkml:brush xml:id="br0">
      <inkml:brushProperty name="width" value="0.025" units="cm"/>
      <inkml:brushProperty name="height" value="0.025" units="cm"/>
    </inkml:brush>
  </inkml:definitions>
  <inkml:trace contextRef="#ctx0" brushRef="#br0">0 26 14734,'0'0'4676,"65"-8"-4548,-22 3-95,-2 0-642,-2 0-4516,-7 2-5125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52.198"/>
    </inkml:context>
    <inkml:brush xml:id="br0">
      <inkml:brushProperty name="width" value="0.025" units="cm"/>
      <inkml:brushProperty name="height" value="0.025" units="cm"/>
    </inkml:brush>
  </inkml:definitions>
  <inkml:trace contextRef="#ctx0" brushRef="#br0">0 58 3331,'0'0'7244,"11"-7"-4324,-7 4-2818,7-4 688,0-1 0,0 2 0,1-1 0,18-6 0,-28 12-684,0 0 0,1 0 0,-1 0 0,0 1-1,1-1 1,-1 0 0,1 1 0,-1 0 0,1-1 0,-1 1 0,1 0 0,-1 1 0,1-1-1,-1 0 1,1 1 0,-1-1 0,0 1 0,1-1 0,-1 1 0,0 0 0,1 0 0,-1 1-1,0-1 1,0 0 0,0 1 0,0-1 0,0 1 0,0-1 0,0 1 0,-1 0-1,1 0 1,0 0 0,-1 0 0,0 0 0,2 4 0,1 4 202,-1 0-1,0 1 1,-1-1 0,0 1 0,-1 0-1,0 0 1,-1 0 0,0 0 0,0 0-1,-4 14 1,-3 17 861,-15 49-1,22-91-1167,-5 18 364,1 0 0,0 0 0,2 0 0,-1 22 0,3-40-352,0 1 0,0 0 0,0-1 0,0 1 0,0-1 0,0 1 0,0-1 0,0 1 0,0 0 0,0-1 0,1 1 0,-1-1 0,0 1 0,0-1 0,1 1 0,-1-1 0,0 1 0,1-1 0,-1 1 0,0-1 0,1 0 0,-1 1 0,1-1 0,-1 1 0,0-1 0,1 0 0,-1 0 0,1 1-1,-1-1 1,1 0 0,0 0 0,-1 1 0,1-1 0,-1 0 0,2 0 0,24-5 170,23-22-91,-13 3-169,17-9-443,-1-3-1,70-65 0,-120 99 323,0 1-1,-1-1 1,1 0-1,-1 0 0,0 0 1,1 0-1,-1 0 0,0 0 1,0 0-1,0 0 0,1-5 1,-5-14-4625,-9 5-1343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52.589"/>
    </inkml:context>
    <inkml:brush xml:id="br0">
      <inkml:brushProperty name="width" value="0.025" units="cm"/>
      <inkml:brushProperty name="height" value="0.025" units="cm"/>
    </inkml:brush>
  </inkml:definitions>
  <inkml:trace contextRef="#ctx0" brushRef="#br0">0 257 16976,'0'0'6411,"10"6"-5754,-6-3-631,-2-1-18,0 0 0,0-1 0,0 1-1,0 0 1,1-1 0,-1 0 0,1 1 0,-1-1-1,1 0 1,-1 0 0,1 0 0,0-1 0,-1 1-1,1-1 1,0 1 0,0-1 0,-1 0 0,1 0-1,0 0 1,0-1 0,-1 1 0,1 0-1,0-1 1,-1 0 0,1 0 0,0 0 0,-1 0-1,1 0 1,-1 0 0,1-1 0,-1 1 0,0-1-1,0 1 1,4-5 0,2-3-582,-1 0-1,0 0 1,0 0 0,-1-1-1,0 0 1,-1-1 0,0 1-1,-1-1 1,0 0 0,-1 0-1,0 0 1,0 0 0,-1-1-1,-1 1 1,0-1-1,-1-18 1,0 29 1604,0 32 1410,-1-11-1904,0-14-318,0 0-1,1 0 0,0 1 1,0-1-1,0 0 0,1 0 1,0 1-1,0-1 0,0 0 1,1 0-1,2 6 0,-3-11-165,0-1 0,0 1 0,-1-1 0,1 1-1,0-1 1,0 1 0,0-1 0,0 0-1,0 0 1,0 1 0,0-1 0,0 0 0,0 0-1,0 0 1,0 0 0,0 0 0,-1 0 0,1 0-1,0 0 1,0-1 0,0 1 0,0 0-1,0-1 1,0 1 0,0 0 0,0-1 0,0 1-1,-1-1 1,1 1 0,0-1 0,0 0 0,-1 1-1,1-1 1,0 0 0,0-1 0,29-31 395,-24 25-394,15-18 4,21-26-77,-39 49 51,1-1-1,-1 1 1,0 0 0,1 0-1,0 1 1,0-1 0,0 1-1,0 0 1,0 0-1,9-3 1,-13 5 0,1 0 0,0 0 0,-1 0 0,1 0 1,0 0-1,-1 0 0,1 1 0,0-1 0,-1 0 0,1 0 0,0 1 0,-1-1 0,1 0 1,-1 1-1,1-1 0,-1 0 0,1 1 0,-1-1 0,1 1 0,-1-1 0,1 1 0,-1-1 1,1 1-1,-1-1 0,0 1 0,1 0 0,-1-1 0,0 1 0,1 0 0,-1-1 0,0 1 1,0 0-1,0-1 0,0 1 0,0 0 0,1 0 0,1 33 773,-1-26-592,0 10 12,1-1 0,7 30 0,-8-43-215,0 0-1,0 0 1,1 0 0,0 0 0,0 0 0,0 0 0,5 6 0,-6-9 2,0 0-1,0 0 1,0 0 0,0 0-1,0 0 1,0-1-1,0 1 1,0 0 0,0 0-1,1-1 1,-1 1 0,0-1-1,0 1 1,1-1 0,-1 0-1,0 0 1,1 1 0,-1-1-1,0 0 1,1 0 0,-1 0-1,1 0 1,-1 0 0,2-1-1,-1 0 23,1 0-1,-1 0 0,1-1 1,-1 1-1,1-1 0,-1 1 1,0-1-1,0 0 0,0 0 0,0 0 1,0 0-1,0 0 0,0 0 1,-1-1-1,1 1 0,1-4 1,21-50 19,-15 35-29,6-23-8,-13 34-114,1 1 0,0-1 0,0 1 0,1 0 0,0 0 0,8-10 0,-3 88-595,-9-66 599,1 31-2182,-1-33 2131,0 0 1,0 0-1,0 0 1,0 0-1,0 0 1,0 0-1,0 0 1,0 0-1,1 0 1,-1 0-1,0 0 1,1 0-1,-1 0 1,1 0-1,-1 0 1,1 0-1,0-1 1,-1 1-1,1 0 1,0 0-1,-1-1 1,1 1-1,0 0 1,0-1-1,1 2 1,5-4-6005,-4-8-4991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53.030"/>
    </inkml:context>
    <inkml:brush xml:id="br0">
      <inkml:brushProperty name="width" value="0.025" units="cm"/>
      <inkml:brushProperty name="height" value="0.025" units="cm"/>
    </inkml:brush>
  </inkml:definitions>
  <inkml:trace contextRef="#ctx0" brushRef="#br0">1 1 17360,'0'0'6294,"9"-1"-6219,-1 1-368,1 0 0,-1 1 0,0 0 0,0 0 0,0 1 0,0 0 0,0 0 0,8 4 0,23 1-5397,-18-10 4870,-21 2 966,1 1 1,-1 0 0,1 0 0,0-1-1,-1 1 1,1-1 0,-1 1-1,0 0 1,1-1 0,-1 1 0,1-1-1,-1 1 1,0-1 0,1 1-1,-1-1 1,0 1 0,1-1-1,-1 1 1,0-1 0,0 0 0,0 1-1,0-1 1,1 1 0,-1-1-1,0-1 1,-25 34 3489,21-23-3339,1 1 0,0-1 0,0 1 0,1 0 0,0-1 1,0 1-1,2 0 0,-1 0 0,1 0 0,0 0 0,2 12 1,-1-21-289,0 0 1,-1 0-1,1 1 1,0-1-1,0 0 1,0 0-1,0 0 1,0 0-1,0 0 1,0 0-1,0-1 1,0 1 0,1 0-1,-1 0 1,0-1-1,0 1 1,1-1-1,-1 1 1,0-1-1,1 0 1,-1 1-1,1-1 1,-1 0-1,0 0 1,1 0-1,-1 0 1,1 0 0,1-1-1,44-2-40,-4-5-473,-31 5 459,0 0 0,0 1 0,0 1 0,0 0 0,1 0-1,-1 1 1,13 2 0,-24-2 51,-1 0 1,1 0-1,-1 1 0,1-1 0,-1 0 0,1 0 0,-1 1 0,1-1 0,-1 0 0,1 1 1,-1-1-1,1 0 0,-1 1 0,1-1 0,-1 1 0,0-1 0,1 1 0,-1-1 0,0 1 1,1-1-1,-1 1 0,0-1 0,0 1 0,0-1 0,1 1 0,-1-1 0,0 1 0,0 0 1,0-1-1,0 1 0,0-1 0,0 1 0,0-1 0,0 1 0,0 0 0,0-1 0,-1 1 1,1-1-1,0 1 0,0-1 0,0 1 0,-1-1 0,1 1 0,0-1 0,-1 1 1,0 0-1,-17 23 566,5-13-488,-1-1 1,-1-1 0,1 0-1,-1-1 1,-1 0-1,1-1 1,-2-1 0,1-1-1,0 0 1,-1-1-1,0-1 1,-18 2-1,33-5-308,1 0 0,0 0 0,-1 0 0,1 0 0,-1 0 0,1 0 0,0-1 0,-1 1 0,1 0 0,0-1 0,-1 1 0,1-1 0,0 1 0,-1-1 0,1 0 0,0 1 0,0-1 0,0 0 0,0 0 0,0 0 0,0 0 0,0 0 0,0 0 0,0 0 0,0 0 0,0 0 0,0-2 0,-8-22-6796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7.114"/>
    </inkml:context>
    <inkml:brush xml:id="br0">
      <inkml:brushProperty name="width" value="0.025" units="cm"/>
      <inkml:brushProperty name="height" value="0.025" units="cm"/>
    </inkml:brush>
  </inkml:definitions>
  <inkml:trace contextRef="#ctx0" brushRef="#br0">40 0 7944,'0'0'6342,"-34"64"-4837,28-43-128,6 0-416,0 1-609,0-2-255,6-3-33,8-3-32,0-2-32,2-7 32,2-5-32,4 0-545,-1 0-800,-1-10-1474,-1-5-928,-4 0-1859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4:53.389"/>
    </inkml:context>
    <inkml:brush xml:id="br0">
      <inkml:brushProperty name="width" value="0.025" units="cm"/>
      <inkml:brushProperty name="height" value="0.025" units="cm"/>
    </inkml:brush>
  </inkml:definitions>
  <inkml:trace contextRef="#ctx0" brushRef="#br0">0 36 7976,'0'0'17456,"55"-36"-15566,-37 40-1121,-2 12-193,-1 8-288,4 5-159,-4 2-65,1 3-32,-4 5-641,-1-5-1729,0 0-2627,-6-4-4484</inkml:trace>
  <inkml:trace contextRef="#ctx0" brushRef="#br0" timeOffset="1">259 566 14157,'0'0'3812,"11"46"-641,-4-25 0,0-4-705,7-2-1281,-5-4-896,6-2-225,-8-5-481,2-4-3394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5:14.478"/>
    </inkml:context>
    <inkml:brush xml:id="br0">
      <inkml:brushProperty name="width" value="0.025" units="cm"/>
      <inkml:brushProperty name="height" value="0.025" units="cm"/>
    </inkml:brush>
  </inkml:definitions>
  <inkml:trace contextRef="#ctx0" brushRef="#br0">228 0 1089,'0'0'64,"-65"35"-64,39-19 32,2-1 0,3 1-32,-1-4-128,8 0-224,0-6 160,3-3 192,2-3-97,-1 0 65,-1 0 32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5:17.245"/>
    </inkml:context>
    <inkml:brush xml:id="br0">
      <inkml:brushProperty name="width" value="0.025" units="cm"/>
      <inkml:brushProperty name="height" value="0.025" units="cm"/>
    </inkml:brush>
  </inkml:definitions>
  <inkml:trace contextRef="#ctx0" brushRef="#br0">1407 5097 705,'0'0'112,"-1"-12"53,1 8-144,-2-25 123,-12-53 0,12 73-16,0 0 0,-1-1 0,0 2 0,-1-1 1,0 0-1,0 1 0,-1-1 0,0 1 1,0 0-1,-1 1 0,-10-11 0,7 11-35,0-1 1,0 1-1,-1 0 0,0 1 0,0 0 0,-1 1 0,0 0 0,0 1 0,0 0 0,0 0 0,-1 2 0,0-1 0,1 1 1,-1 1-1,-14 0 0,-27-1 62,0 2 1,0 3-1,0 2 1,1 3-1,-1 2 1,2 2-1,-68 24 1,102-29-136,0 1 1,1 0-1,0 1 1,0 1-1,1 1 1,0 0-1,-24 24 1,22-16 32,0 2 1,1 0 0,1 0-1,-23 47 1,0 9-23,3 2 0,-34 113 1,54-136-21,2 0 0,2 1 0,3 0 0,-1 90 0,12-55-1,3 1 0,4-1-1,5-1 1,50 176 0,-54-234-16,2 0 0,0 0 0,3-1 0,0-1 1,2-1-1,2 0 0,0-2 0,2 0 0,38 38 0,-39-47 6,1-1-1,1-1 0,0-1 0,1 0 0,0-2 0,2-1 0,-1-1 0,2-2 1,-1 0-1,1-2 0,1 0 0,36 4 0,-31-8 10,0-2 1,1-1-1,-1-1 0,0-2 0,0-2 0,0 0 0,-1-3 1,0 0-1,0-2 0,0-2 0,-1 0 0,-1-2 1,0-2-1,-1-1 0,0-1 0,-2-1 0,46-38 1,-21 10 71,-2-2 0,-2-2 0,-2-2 0,-2-2 0,-3-2 0,-2-1 0,-3-2 0,-3-2 0,-2-1 0,-3-2 0,-2 0 1,-4-2-1,-2-1 0,-4 0 0,15-123 0,-28 145-57,-2 1 0,-2-1-1,-2 1 1,-1 0 0,-3 0 0,-2 0 0,-1 1 0,-18-45 0,18 62-10,-1 0 1,-1 1 0,-1 0 0,-2 1 0,0 1-1,-1 0 1,-2 1 0,0 1 0,-1 1-1,-1 1 1,-1 0 0,-1 1 0,-45-28 0,22 23-11,31 17-5,-1-2 0,1 0 0,1 0 0,-24-20 1,35 27-9,1-1 1,0 0 0,0 0 0,0 0 0,0 0-1,0 1 1,0-1 0,0-1 0,1 1-1,-1 0 1,1 0 0,-1 0 0,1 0 0,0 0-1,0 0 1,0-1 0,0 1 0,0 0 0,0 0-1,1 0 1,-1 0 0,1 0 0,-1 0 0,2-3-1,24-48-565,146-208-232,29-47 822,-40 30-243,223-531 0,-278 534 134,99-400 0,-164 488 101,-7-2 0,-9-1 0,2-233 0,-26 348 1,-4-1 1,-21-131 0,19 178-3,-3 0 0,0 0-1,-2 0 1,-1 1-1,-1 1 1,-2 0 0,0 0-1,-2 2 1,-36-46 0,26 41-1,-2 1 0,0 2 0,-2 0 0,-40-26-1,52 41-11,1 2 0,-1 0 0,0 1 0,-1 1 0,0 0 0,-1 2 0,0 0 0,1 1-1,-2 1 1,-20-1 0,7 4 39,0 2 1,0 1-1,0 2 0,1 1 0,-1 2 0,1 1 1,-60 24-1,6 5 80,-129 78-1,149-73-34,2 2 0,2 3 0,2 3 0,2 2-1,3 3 1,2 3 0,2 1 0,-85 132-1,76-88-38,5 2-1,4 2 0,6 3 0,4 1 0,-36 149 0,14 28 1,12 3-1,-15 328 1,34 595 21,31-1020-71,11 347 90,-2-439-95,5-1 1,4 1-1,37 121 1,-43-190 3,1 0 1,2-1-1,1 0 1,1-1 0,2-1-1,2 0 1,32 40-1,-39-56-11,1-1-1,0 0 0,0-1 1,1 0-1,1-2 0,0 1 1,0-2-1,1 0 0,0-1 1,1-1-1,0 0 1,0-1-1,0-1 0,1 0 1,33 3-1,-18-6 30,1-2 0,-1-1 0,0-1 0,0-2 0,0-2 0,-1 0 0,0-3-1,0 0 1,-1-2 0,0-2 0,-1 0 0,46-29 0,-13 1 29,-3-2 0,-1-2-1,-3-3 1,81-88 0,-60 47-21,-4-3 1,-4-3-1,-4-3 1,69-141-1,-43 48 14,100-309 0,-129 288-11,-10-2 0,-8-2 0,18-278-1,-18-665 69,-42 1029-82,7-251 3,-4-443 31,-7 758 32,-4-1 1,-19-97 0,21 146-43,0 0 1,-2 0-1,0 0 0,-1 1 1,0 0-1,-2 0 0,0 1 1,-1 0-1,0 0 1,-1 1-1,-1 1 0,0 0 1,-26-22-1,28 29-28,-1 0-1,0 0 1,0 1 0,-1 1-1,0 0 1,0 1 0,0 0-1,0 1 1,0 0 0,-1 1-1,0 0 1,1 1 0,-1 0-1,0 1 1,0 1 0,1 0-1,-1 1 1,1 0 0,-1 1-1,1 0 1,-17 7 0,-9 5-7,1 3 1,1 0-1,0 3 0,2 1 1,-45 36-1,-316 290 18,29 37 7,217-215 10,8 6 1,8 6-1,7 6 0,9 6 0,9 4 1,8 5-1,10 4 0,-86 289 1,101-218-69,12 3 0,-38 417 0,57 1050-103,55-1528 25,53 297 0,-40-398 130,4-1 1,6-2-1,5-1 0,58 118 0,-78-194-24,1-2 0,2 0-1,2-1 1,1-2 0,2 0-1,1-2 1,59 52 0,-64-65-23,2-1 0,0-1 1,1-1-1,1-1 1,0-2-1,1-1 0,1 0 1,0-3-1,0 0 1,0-2-1,53 6 0,-41-9 16,1-3 0,1-1 0,-1-2 0,-1-2 0,1-1 0,-1-3 0,0-1 0,53-20-1,-47 11 13,0-3-1,-1-2 1,-2-2 0,0-1-1,-2-3 1,60-52-1,-24 8-65,-3-4 1,-4-3-1,-3-3 0,-4-3 0,91-162 1,-45 38 104,125-338 1,-141 285 0,-13-4 0,93-549 0,-116 332-45,-4-667-1,-54 1148 15,-15-1833 4,14 1803-7,-18-387 35,10 330-15,-4 0 0,-38-139 0,44 202-4,-2 1-1,-1 1 1,-1 0 0,-1 0-1,-18-26 1,24 43-10,0-1 0,0 1 1,-1 0-1,0 1 0,-1-1 1,0 2-1,0-1 0,0 1 1,-1 0-1,0 1 0,0 0 0,0 0 1,0 1-1,-1 0 0,0 1 1,-15-4-1,10 5-39,0 1 0,-1 1-1,1 0 1,0 1 0,-1 1-1,1 0 1,0 1 0,0 0 0,0 1-1,1 1 1,-1 1 0,1 0 0,-21 13-1,-10 8-411,1 2-1,-67 59 1,-32 41-1806,-16 22-502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1:11.460"/>
    </inkml:context>
    <inkml:brush xml:id="br0">
      <inkml:brushProperty name="width" value="0.025" units="cm"/>
      <inkml:brushProperty name="height" value="0.025" units="cm"/>
    </inkml:brush>
  </inkml:definitions>
  <inkml:trace contextRef="#ctx0" brushRef="#br0">1461 264 7623,'-8'-10'982,"-14"-21"-609,-3 2-1,0 1 0,-2 1 0,-30-24 0,43 40-302,0 1 0,0 1 0,-1 0 0,0 1 0,0 1 0,-1 0 0,0 1 0,-1 1 0,1 0 0,-1 2 0,0 0 0,-19-2 0,8 5-87,1 1-1,-1 1 0,0 2 1,1 0-1,0 2 1,0 1-1,1 1 1,-43 20-1,-13 12-147,-99 65 0,74-41 114,55-35 140,1 2 0,2 3 0,1 1-1,-51 50 1,85-71-50,2 0 0,0 1 0,1 0 0,0 1 1,1 0-1,1 1 0,-10 24 0,14-28-26,1 0 0,1 1 0,0-1 0,1 1 0,0 0 0,1-1 0,1 1 0,0 0 0,1 0 0,0-1 0,5 20 0,-3-21-13,0 0 0,1 0 1,1 0-1,0 0 0,1-1 0,0 1 0,0-2 1,1 1-1,1-1 0,11 12 0,-6-8-3,1-1-1,1-1 1,0 0-1,0-1 0,1-1 1,23 11-1,-7-6-3,2-2 1,0-1-1,0-2 0,1-1 1,0-2-1,68 5 0,-13-8 70,0-4 0,-1-3 0,1-5 0,148-32 0,-182 26 8,-1-2 0,-1-2-1,-1-2 1,-1-3-1,0-2 1,-2-2-1,-1-3 1,68-53 0,-102 70 174,-1 0 1,0 0 0,-1-1 0,-1-1-1,0-1 1,-1 1 0,-1-2 0,9-17-1,-15 24-104,1 0 1,-2-1-1,1 0 0,-1 0 0,-1 0 0,0 0 0,-1 0 0,0-1 0,0 1 0,-1 0 0,-1-1 0,0 1 0,0 0 0,-1 0 0,-4-12 0,-1 4-95,-1 0 1,-1 0 0,-1 1-1,0 1 1,-2 0 0,0 0-1,0 1 1,-2 0 0,0 2-1,0-1 1,-28-19-1,10 10-56,0 2-1,-2 1 1,0 2-1,-1 1 1,-45-15-1,32 17-259,-1 3 0,0 1-1,-1 3 1,-68-4 0,14 8-1542,-111 11 0,60 9-879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6:07.396"/>
    </inkml:context>
    <inkml:brush xml:id="br0">
      <inkml:brushProperty name="width" value="0.025" units="cm"/>
      <inkml:brushProperty name="height" value="0.025" units="cm"/>
    </inkml:brush>
  </inkml:definitions>
  <inkml:trace contextRef="#ctx0" brushRef="#br0">128 1412 2594,'0'0'1778,"-10"2"-1345,-107 28 84,122-50 164,3 14-269,3 21-266,-10-13-127,1 0 0,0 0 1,0 0-1,0 0 0,0 0 1,0 0-1,0-1 0,0 1 0,1-1 1,-1 0-1,1 1 0,-1-1 1,1 0-1,0 0 0,-1-1 0,1 1 1,0 0-1,-1-1 0,1 0 1,0 0-1,0 1 0,5-2 1,71-4 561,-74 5-603,114-26 140,-116 24-58,0 1 1,0-1-1,-1 1 1,1-1-1,0 0 0,0 0 1,-1 0-1,0-1 1,1 1-1,-1-1 0,0 1 1,0-1-1,0 0 1,0 0-1,-1 1 1,1-1-1,-1 0 0,2-7 1,21-28 494,122-79-608,-8 6 20,181-148 16,-144 124 2,-14 14 60,-73 56 2,83-77 0,-142 114-59,1 2 1,1 1-1,1 1 0,44-24 1,-44 27 47,0 0 0,-2-2 0,37-36 0,28-21-933,-91 77 577,-2 2 80,-1 0-1,1 0 0,-1 0 1,1 0-1,-1-1 0,0 1 0,1 0 1,-1-1-1,0 1 0,0-1 1,0 0-1,1-2 0,-1-7-4264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6:09.155"/>
    </inkml:context>
    <inkml:brush xml:id="br0">
      <inkml:brushProperty name="width" value="0.025" units="cm"/>
      <inkml:brushProperty name="height" value="0.025" units="cm"/>
    </inkml:brush>
  </inkml:definitions>
  <inkml:trace contextRef="#ctx0" brushRef="#br0">536 8669 2787,'-56'44'-324,"-115"67"1,150-99 615,-1-2 0,0 0 0,0-2 0,-1 0 0,0-2 1,-1 0-1,1-2 0,-1-1 0,-34 1 0,55-4-202,1 0 0,-1 0 0,1 0-1,-1 0 1,1-1 0,-1 1 0,1-1 0,-1 0 0,1 0 0,-1 0 0,1 0 0,0 0 0,0 0 0,-3-3-1,4 3-80,0 0 0,0 0 0,1 0 0,-1 0 0,1 0 0,-1 0-1,1 0 1,-1 0 0,1 0 0,0-1 0,-1 1 0,1 0 0,0 0-1,0 0 1,0-1 0,0 1 0,0 0 0,0 0 0,0 0-1,0-1 1,0 1 0,1 0 0,-1 0 0,1 0 0,-1-1 0,1 1-1,-1 0 1,1 0 0,-1 0 0,1 0 0,0 0 0,0 0-1,1-1 1,12-16 0,1 1-1,2 0 0,-1 1 1,21-14-1,6-8 14,569-574 42,-339 339 249,-98 101-161,-84 84-111,3 5 0,148-99 0,-172 127-5,-1-3-1,-4-2 1,83-100 0,20-18 45,-96 110-60,-5 5 35,100-122 0,135-185 26,158-220 87,-215 270-87,-78 114-30,-38 42-30,-51 69-1,110-178 0,54-151-21,-80 169 16,-8 15-32,240-385 85,-46 208-33,-196 247-34,804-840-79,-877 930 73,21-22-16,237-232 67,-231 239 39,156-109-1,-190 155-61,47-32 4,130-115 0,-233 182-28,-2 0-1,0-1 1,12-18-1,-21 27 22,-1 0 0,-1 0-1,1 0 1,-1-1 0,0 1-1,0-1 1,-1 0 0,0 0-1,0 0 1,-1 0 0,0 0-1,0-8 1,-1 14-154,2 38-2574,-2-21 235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6:16.004"/>
    </inkml:context>
    <inkml:brush xml:id="br0">
      <inkml:brushProperty name="width" value="0.025" units="cm"/>
      <inkml:brushProperty name="height" value="0.025" units="cm"/>
    </inkml:brush>
  </inkml:definitions>
  <inkml:trace contextRef="#ctx0" brushRef="#br0">23 847 1185,'-3'-4'316,"0"0"0,1 0 0,0 0 0,0 0 0,0 0 0,0-1 0,1 1 0,-1 0 0,1-1 0,0 0 0,1 1 0,-1-1 0,1 1 0,0-1 0,0 0 0,1-5 0,1 2-203,-1 0 1,2 0-1,-1 0 1,1 1-1,0 0 1,1-1-1,0 1 1,9-12-1,-2 5-151,1 0 1,0 0-1,1 2 0,0-1 0,2 2 1,-1 0-1,28-16 0,2 7 102,2 2 0,0 3 0,0 1-1,69-11 1,-21 4-4,664-199 100,-340 101-209,-331 102 309,0 3 1,170-4-1,-242 20 746,-14 6-379,-24 16-180,-44 19-477,35-26 33,-1-2 1,0-1-1,-1-2 0,-1-1 1,-37 7-1,-183 21 90,159-27 18,75-9 143,28-5-80,43-10-36,590-228 102,-608 224-171,-24 7-3,-8 8-63,-1 0 0,1 1-1,-1 0 1,1-1 0,-1 1-1,1-1 1,-1 1 0,1 0 0,-1-1-1,1 1 1,-1 0 0,0-1-1,1 1 1,-1 0 0,0 0-1,1 0 1,-1 0 0,1-1 0,-1 1-1,0 0 1,1 0 0,-1 0-1,0 0 1,0 1 0,-38-3 41,0 2 0,0 1 0,0 3 0,-48 9 1,-156 48-56,146-35 52,26-9 1,-120 38 364,190-55-413,1 0-1,-1 0 1,0 0-1,0 1 0,1-1 1,-1 0-1,0 0 1,1 0-1,-1 1 1,0-1-1,1 0 1,-1 1-1,0-1 0,1 0 1,-1 1-1,1-1 1,-1 1-1,0-1 1,1 1-1,-1 0 1,1-1-1,0 1 0,-1-1 1,1 1-1,-1 0 1,1-1-1,0 1 1,-1 1-1,21 4-143,41-3 76,-60-3 82,53-4 16,-1-2 0,-1-3 0,1-2 0,59-21 0,23-4 7,-114 30 132,-31 5 192,-34 8 139,-121 46-472,-26 8 96,283-89-111,124-56-1,-80 29 16,-102 43-13,-16 6-17,0-1-1,23-13 0,-80 21 1825,-12 16-1835,0 2 1,2 1-1,-66 40 0,76-40-13,-106 67-291,56-19-3345,57-41 188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6:20.285"/>
    </inkml:context>
    <inkml:brush xml:id="br0">
      <inkml:brushProperty name="width" value="0.025" units="cm"/>
      <inkml:brushProperty name="height" value="0.025" units="cm"/>
    </inkml:brush>
  </inkml:definitions>
  <inkml:trace contextRef="#ctx0" brushRef="#br0">0 3197 7687,'0'0'470,"1"-9"267,-1 0-539,0 5-140,0 1-1,0-1 1,1 1 0,-1-1-1,1 1 1,-1 0 0,1-1-1,0 1 1,0 0 0,2-4 0,-3 7-57,0 0 0,1 0 1,-1 0-1,0 0 1,0-1-1,1 1 0,-1 0 1,0 0-1,0 0 1,1 0-1,-1 0 0,0 0 1,0 0-1,1 0 1,-1 0-1,0 0 1,1 0-1,-1 0 0,0 0 1,0 0-1,1 1 1,-1-1-1,0 0 0,0 0 1,0 0-1,1 0 1,-1 0-1,0 0 1,0 1-1,1-1 0,-1 0 1,0 0-1,0 0 1,0 1-1,0-1 0,0 0 1,1 0-1,-1 0 1,0 1-1,0-1 0,0 0 1,0 0-1,0 1 1,0-1-1,0 0 1,0 0-1,0 1 0,14 22 7,1-1-9,-8-16 5,0 0 0,1 0 0,-1 0 0,2-1 0,-1 0-1,0-1 1,1 0 0,0 0 0,0-1 0,0 0 0,1-1 0,-1 1-1,15 0 1,17 1 33,77-3 0,-67-2-10,530-16 133,-262 12 601,441-62 0,-561 28-513,382-126 0,374-198 3,-901 339-93,436-219 1440,45-58-886,-317 183-676,298-198-1,95-50-1,831-310-23,-1287 605 285,282-177 0,-212 105-2,-97 65-299,-128 78 5,0 0 0,1 0 0,-1 0 0,0 0 0,0 0 0,0 0 0,0 0 0,1 0 0,-1 0 0,0 0 0,0-1 0,0 1 1,1 0-1,-1 0 0,0 0 0,0 0 0,0 0 0,0-1 0,0 1 0,0 0 0,1 0 0,-1 0 0,0-1 0,0 1 0,0 0 0,0 0 1,0 0-1,0-1 0,0 1 0,0 0 0,0 0 0,0 0 0,0-1 0,0 1 0,0 0 0,0 0 0,0 0 0,0-1 0,0 1 0,0 0 1,0 0-1,0 0 0,0-1 0,-1 1 0,1 0 0,0 0 0,0 0 0,0 0 0,0-1 0,-14-2-103,-16 3-2173,15 3-890,1-3-1857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6:26.117"/>
    </inkml:context>
    <inkml:brush xml:id="br0">
      <inkml:brushProperty name="width" value="0.025" units="cm"/>
      <inkml:brushProperty name="height" value="0.025" units="cm"/>
    </inkml:brush>
  </inkml:definitions>
  <inkml:trace contextRef="#ctx0" brushRef="#br0">295 164 1249,'0'0'80,"-5"-9"-122,-35-67 2545,39 75-2350,0 0 1,1 1-1,-1-1 0,0 0 0,0 1 1,0-1-1,1 0 0,-1 1 0,0-1 1,0 1-1,0-1 0,0 1 0,0-1 1,0 1-1,0 0 0,0 0 0,0-1 0,0 1 1,0 0-1,0 0 0,-1 0 0,1 0 1,0 0-1,-1 1 0,-32 6 3176,34-7-3245,-1 0 1,1 0-1,-1 1 1,0-1-1,1 0 0,-1 0 1,1 0-1,-1 0 1,1 1-1,-1-1 0,0 0 1,1 1-1,-1-1 1,1 0-1,0 1 0,-1-1 1,1 1-1,-1-1 1,1 0-1,0 1 1,-1-1-1,1 1 0,0-1 1,-1 1-1,1-1 1,0 1-1,-1 1 0,38-4 851,4-4-862,71 1 0,-75 5-56,0-2 0,64-11 1,-51 0-37,-36 8-12,0 1 0,0 0 0,0 1-1,0 1 1,0 0 0,0 1 0,1 1 0,27 2 0,-41-2 31,-1 0-1,1 0 1,0 0 0,-1 1 0,1-1 0,0 0-1,-1 0 1,1 1 0,0-1 0,-1 0 0,1 1-1,0-1 1,-1 0 0,1 1 0,-1-1 0,1 1-1,-1-1 1,1 1 0,-1-1 0,1 1 0,-1 0-1,0-1 1,1 1 0,-1 0 0,0-1 0,1 1-1,-1 0 1,0-1 0,0 1 0,0 0 0,1-1-1,-1 1 1,0 0 0,0 0 0,0-1 0,0 1-1,0 0 1,-1-1 0,1 1 0,0 0 0,0 0-1,-1 0 1,0 1 21,1 0 1,-1 0-1,0 0 0,0 0 0,0-1 0,-1 1 1,1 0-1,0-1 0,-1 1 0,1-1 1,-1 1-1,1-1 0,-1 0 0,-2 2 0,-18 7 149,0-1 0,-1-1 0,-1 0 0,1-2 0,-1-1 0,-24 2 0,-152 5 955,118-10-1123,56 0-12,18 0 4,0-2 1,-1 1 0,1-1-1,0 0 1,-14-3 0,45-9-241,8 4 247,0 0 0,1 3 0,0 0 0,37 0 0,-24 2 5,52-10-1,-123 11 248,1 0-1,-28 3 1,-32 11-253,0 4 0,-124 40 0,677-171-758,-482 118 967,-189 45 463,-108 63-448,310-111-283,39-15-288,16-4 329,2 3 1,0 2-1,96-11 0,5-1-12,-254 27 478,-297 55-421,524-64-593,-102 4 544,55-6-497,0-4-1,128-39 1,-193 42 599,-34 7 106,-43 4 45,52 0-269,-199 21 665,128-11-356,-81 1 0,173-13-345,0 0 0,0 0 0,0-2 0,23-8-1,13-3 78,222-43-281,-354 61 876,27 4-582,1 2 0,-91 28 0,142-36-50,1-1 0,-1 1 0,1 0 0,-1 1 0,1-1 0,0 0 0,0 1 0,0-1 0,0 1 0,-2 2 0,3-4-227,1 1 1,-1 0-1,1 0 1,-1 0 0,1 0-1,-1 0 1,1-1-1,0 1 1,-1 0-1,1 0 1,0 0 0,0 0-1,0 0 1,0 0-1,0 0 1,0 0 0,0 0-1,0 2 1,2 1-2249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6:42.778"/>
    </inkml:context>
    <inkml:brush xml:id="br0">
      <inkml:brushProperty name="width" value="0.025" units="cm"/>
      <inkml:brushProperty name="height" value="0.025" units="cm"/>
    </inkml:brush>
  </inkml:definitions>
  <inkml:trace contextRef="#ctx0" brushRef="#br0">47 44 3395,'0'0'7186,"-7"2"-6439,-23 4-181,29-5-495,0 1 0,0-1 1,0 0-1,1 0 0,-1 0 1,0 0-1,1 1 0,-1-1 0,1 0 1,-1 1-1,1-1 0,-1 0 1,1 1-1,0-1 0,0 1 0,0-1 1,0 0-1,0 1 0,0-1 1,0 1-1,0-1 0,1 0 0,-1 1 1,0-1-1,1 2 0,0-2 35,-1 3-41,1 0 0,0 0 0,1 1 0,-1-1 0,1 0 0,-1 0 0,1 0 0,1 0 0,-1 0 0,0-1 0,1 1 0,0-1 0,0 0 0,0 1 0,0-1 0,1-1 0,3 4 0,-1-2-11,0-1 0,1 0 0,-1 0 0,1-1 0,0 0 0,0 0 0,-1 0 0,1-1 0,13 1 0,-1-2 65,0 0-1,0-2 1,-1 0-1,1-1 1,-1 0 0,1-2-1,20-8 1,66-35 72,-81 34-227,1 2 1,0 1 0,1 0-1,0 2 1,53-10-1,-54 24-1016,-25-5 1047,1 0 0,-1 0-1,1 0 1,-1 1-1,0-1 1,1 0-1,-1 0 1,1 0 0,-1 1-1,0-1 1,1 0-1,-1 0 1,0 1-1,1-1 1,-1 0 0,0 0-1,0 1 1,1-1-1,-1 0 1,0 1 0,0-1-1,1 1 1,-1-1-1,0 0 1,0 1-1,0-1 1,0 0 0,0 1-1,0-1 1,0 1-1,0-1 1,0 1-1,0-1 1,0 0 0,0 1-1,0-1 1,0 1-1,0-1 1,0 0-1,0 1 1,0-1 0,0 1-1,-1-1 1,1 0-1,0 1 1,0-1 0,0 0-1,-1 1 1,1-1-1,0 0 1,-1 1-1,1-1 1,0 0 0,-1 0-1,1 1 1,0-1-1,-1 0 1,1 0-1,0 0 1,-1 1 0,-4 0 39,0 1 0,0-1 0,0 0 0,1 0 0,-1 0 0,-1-1 0,1 0 0,0 0 0,0 0 0,-6-2 0,-8 1-13,-42-2 301,1-2 0,-62-15 0,61 9-12,-1 2-1,-63 0 1,90 12-64,19 4-164,16-7-85,0 1 0,0-1 0,0 0 0,-1 1 0,1-1 0,0 1 0,0-1 0,0 0 0,0 1 0,0-1 1,0 1-1,0-1 0,0 1 0,0-1 0,0 0 0,0 1 0,0-1 0,0 1 0,0-1 0,0 0 0,0 1 0,1-1 0,-1 0 0,0 1 0,0-1 0,0 1 0,1-1 0,-1 0 0,0 1 0,0-1 0,1 0 0,-1 0 0,0 1 1,1-1-1,-1 0 0,1 1 0,1 0 18,1 1 0,-1 0 0,1-1 0,0 0 0,-1 0 1,1 0-1,0 0 0,0 0 0,0 0 0,-1-1 0,1 1 1,0-1-1,3 0 0,47 0 403,-33-1-296,433 29 818,-387-21-1229,1-3-1,0-2 1,-1-4 0,101-15-1,-137 12 292,-21 4 6,-19 3 73,-157 15 234,-276-6-1,323-12 157,-14 2-583,241-6 216,130-23 1,35-3-42,-3 27-1499,-348 22 1190,-127 11 2272,-355 6 0,625-39-2291,81-14 1,-5 0-146,-8 7 14,210-23-1435,-510 34 2760,47 10 136,-232 51 0,349-60-1147,1 0 1,0-1 0,0 1 1,1-1-1,-1 1 0,0 0 1,0 0-1,1 0 0,-1 1 1,0-1-1,1 1 1,0-1-1,-1 1 0,-1 2 1,5-4-201,0 1 1,0 0 0,0-1-1,0 1 1,0-1 0,0 0-1,1 1 1,-1-1 0,0 0-1,0 0 1,0 0 0,1 0-1,-1 0 1,0 0 0,0 0-1,1 0 1,0-1 0,1 1-595,26 0-3219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7.460"/>
    </inkml:context>
    <inkml:brush xml:id="br0">
      <inkml:brushProperty name="width" value="0.025" units="cm"/>
      <inkml:brushProperty name="height" value="0.025" units="cm"/>
    </inkml:brush>
  </inkml:definitions>
  <inkml:trace contextRef="#ctx0" brushRef="#br0">23 146 7527,'0'0'2168,"-3"9"-503,0-2-1665,0 0 516,0 1 0,0 0 0,1-1 0,0 1 0,-1 12 0,2-18-451,1-1 0,0 1-1,0 0 1,0-1 0,0 1 0,1-1-1,-1 1 1,0-1 0,1 1 0,-1 0-1,1-1 1,-1 0 0,1 1 0,0-1-1,0 1 1,0-1 0,-1 0 0,1 1-1,0-1 1,1 0 0,-1 0 0,0 0-1,0 0 1,0 0 0,1 0 0,-1 0-1,0 0 1,1-1 0,-1 1 0,1 0-1,-1-1 1,1 1 0,-1-1 0,1 0-1,-1 1 1,1-1 0,0 0 0,1 0-1,7 0-51,0 0-1,0 0 0,0-1 0,0-1 0,0 0 1,0 0-1,-1-1 0,1 0 0,-1 0 0,1-1 0,-1-1 1,0 1-1,-1-2 0,1 1 0,-1-1 0,0 0 1,11-12-1,-9 9-44,-1-1 1,0 0 0,-1 0 0,0-1-1,-1 0 1,0 0 0,-1 0-1,0-1 1,-1 0 0,0-1-1,-1 1 1,0-1 0,1-15 0,-6 9 622,-9 22 449,-11 26-339,15-16-657,1 0 0,0 1 0,1-1-1,1 1 1,0-1 0,1 1 0,0 0 0,1 0-1,1 0 1,0 0 0,1 0 0,0 0-1,1 0 1,1 0 0,0 0 0,1-1 0,1 0-1,0 1 1,10 18 0,-20-81-188,3 45 144,-4-7 15,1-2 1,0 1-1,1 0 0,0-1 0,1 0 0,-2-18 1,10 32-329,-1-1 0,0 1 0,1 0 0,-1 1 0,0-1 0,0 1 0,5 2 0,33 17-7444,-16-11 3145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41.216"/>
    </inkml:context>
    <inkml:brush xml:id="br0">
      <inkml:brushProperty name="width" value="0.025" units="cm"/>
      <inkml:brushProperty name="height" value="0.025" units="cm"/>
    </inkml:brush>
  </inkml:definitions>
  <inkml:trace contextRef="#ctx0" brushRef="#br0">1549 523 7719,'-23'-11'87,"-1"2"-1,0 0 1,0 2-1,-1 0 1,1 2 0,-2 1-1,1 0 1,0 2-1,-1 1 1,1 2-1,-1 0 1,1 1-1,0 2 1,0 0-1,0 2 1,0 0-1,1 2 1,-43 20 0,19-1 42,1 2 1,1 1-1,2 3 1,1 1 0,1 3-1,3 1 1,1 2 0,2 1-1,1 2 1,-30 51 0,10-5 134,4 2 1,4 2 0,4 3-1,-43 140 1,48-107 627,-39 246 0,66-281-672,3 1 0,5 1 0,11 131 0,-4-194-205,1 0 0,2-1 0,0 0 0,3 0 0,0-1 0,2 0 0,2-1 0,0 0 0,2-1 0,1-1 0,30 37 0,-30-45-7,1-1 0,1 0 1,0-1-1,2-1 0,0-2 1,0 1-1,2-2 0,0-1 0,0-1 1,1-1-1,1-1 0,0-1 0,0-2 1,43 9-1,-34-12-8,-1 0-1,0-3 1,1 0 0,-1-2-1,1-2 1,-1-1 0,0-2 0,0-1-1,-1-1 1,57-23 0,-39 8 9,-2-1 1,0-3-1,-2-1 0,-2-3 1,81-71-1,-59 39-347,-3-2-1,-3-3 1,-3-2-1,70-114 1,-70 87 33,-4-3 1,-5-2 0,43-133-1,-48 95 522,-6-2 0,-6-2-1,-7-1 1,-6-1 0,-7-1-1,-7-148 1,-6 243 119,-2-1 0,-2 1-1,-2 0 1,-3 1 0,-2 0 0,-32-81 0,36 110-285,-1 0 1,-1 1 0,-1 1 0,-1 0 0,0 1-1,-2 0 1,0 1 0,-1 0 0,-1 1 0,0 2-1,-2-1 1,1 2 0,-2 0 0,0 2 0,0 0 0,-1 1-1,-23-8 1,20 11-85,1 1 0,-1 2 0,0 0 0,0 2 0,0 0 0,0 2 0,-44 2 0,33 3-55,0 2 0,0 0 0,0 3 0,-57 22 0,21 0-98,1 4 0,1 3 1,2 3-1,-72 58 0,37-18-147,4 3 1,-173 194 0,202-194 332,4 2-1,3 3 1,-97 191-1,134-224 9,1 1 0,4 2 0,2 0 0,2 1 0,3 0 0,3 1 0,3 1 0,0 98 0,8-115-101,2 0-1,3 0 1,1 0 0,2 0-1,2-1 1,2-1-1,2 0 1,2-1 0,1 0-1,3-1 1,1-2-1,35 48 1,-43-68-138,1-2 0,0 0 0,2 0 0,0-2 0,0 0 0,2-1 0,0 0 1,0-2-1,31 15 0,-20-15 92,0-1 1,0-1 0,1-1-1,1-2 1,-1-2-1,41 3 1,352-2-1693,-393-8 1727,-1-1-1,0-1 1,0-1 0,-1-2-1,1-1 1,-1-1-1,-1-1 1,0-2 0,0-1-1,-1-1 1,-1-2 0,-1 0-1,0-1 1,-1-2 0,-1-1-1,0 0 1,-2-2-1,-1 0 1,22-31 0,1-9 349,-2-2 0,-3-2 0,-3-1 0,-2-2 0,29-93 0,82-376 2593,-108 356-2260,-8-2 0,8-310 1,-35 436-372,-15-109 1,9 137-91,-1 0-1,-1 0 1,-2 1 0,-2 0 0,-16-33-1,22 52-52,0-1 0,-1 1 0,-1 1 0,0-1 0,0 1 0,-1 0 0,0 0 0,0 1 0,-1 0 0,-17-11 0,18 15-50,0 0 0,0 0 0,-1 0 0,1 1 0,-1 1 0,0 0 0,0 0 0,0 0 0,0 1 0,0 0 0,0 1 0,0 0-1,0 1 1,-11 1 0,1 2-61,0 0 1,1 1-1,-1 1 0,1 1 0,0 0 0,1 2 0,0 0 0,0 0 0,-20 17 0,-11 12-265,-72 75-1,1 15 281,4 6 0,7 5 0,6 4 0,7 4 0,-115 238 0,172-305 9,4 2 1,-42 156-1,66-201 32,3 1 0,1 0-1,1 0 1,3 0 0,1 1-1,2-1 1,1 1 0,15 75-1,-13-99-76,1 1-1,1-1 1,0 0-1,1-1 0,0 1 1,1-1-1,1-1 1,0 0-1,1 0 0,0 0 1,1-1-1,1-1 1,0 0-1,0-1 0,1 0 1,0-1-1,1 0 1,0-1-1,0 0 0,1-2 1,0 1-1,0-2 1,0 0-1,1-1 0,0 0 1,19 1-1,74-1-2472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18.348"/>
    </inkml:context>
    <inkml:brush xml:id="br0">
      <inkml:brushProperty name="width" value="0.025" units="cm"/>
      <inkml:brushProperty name="height" value="0.025" units="cm"/>
    </inkml:brush>
  </inkml:definitions>
  <inkml:trace contextRef="#ctx0" brushRef="#br0">35 653 4869,'0'0'9630,"-7"8"-8439,-21 26-145,29-34-1010,-1 0 1,0 0-1,0-1 1,1 1-1,-1 0 1,0 0 0,0 0-1,1 0 1,-1 0-1,0 0 1,0 0-1,1 0 1,-1 0-1,0 1 1,0-1-1,1 0 1,-1 0-1,0 0 1,0 0-1,0 0 1,1 0-1,-1 0 1,0 1 0,0-1-1,0 0 1,1 0-1,-1 0 1,0 0-1,0 1 1,0-1-1,0 0 1,1 0-1,-1 0 1,0 1-1,0-1 1,0 0-1,0 0 1,0 1 0,0-1-1,0 0 1,0 0-1,0 1 1,0-1-1,0 0 1,0 0-1,0 1 1,0-1-1,0 0 1,0 0-1,0 1 1,0-1-1,0 0 1,0 0-1,0 1 1,0-1 0,0 0-1,-1 0 1,24-8 604,30-25 567,77-60 0,-50 33-966,228-142-70,60-45-381,-359 240-84,21-18-676,-18 6-2734,-16 14-514,-19 2-2184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18.692"/>
    </inkml:context>
    <inkml:brush xml:id="br0">
      <inkml:brushProperty name="width" value="0.025" units="cm"/>
      <inkml:brushProperty name="height" value="0.025" units="cm"/>
    </inkml:brush>
  </inkml:definitions>
  <inkml:trace contextRef="#ctx0" brushRef="#br0">568 0 11435,'-10'3'1057,"-4"0"-475,0 0 0,1 1-1,-1 1 1,1 0 0,0 1 0,1 1 0,0 0 0,-17 12 0,-36 39 196,3 3 0,2 3 0,-93 128 0,142-178-727,1 0 1,1 1-1,0 0 0,1 0 0,0 1 1,2 0-1,0 0 0,0 1 0,-4 27 1,10-43-56,0 1 1,0 0 0,0 0 0,0-1 0,1 1 0,-1 0-1,1-1 1,-1 1 0,1 0 0,0-1 0,-1 1 0,1-1-1,0 1 1,0-1 0,0 1 0,0-1 0,0 0 0,1 1-1,-1-1 1,0 0 0,0 0 0,1 0 0,-1 0 0,1 0-1,-1 0 1,1-1 0,0 1 0,-1 0 0,1-1 0,-1 1-1,1-1 1,0 1 0,0-1 0,-1 0 0,1 0-1,2 0 1,10 1-25,0-1 1,0 0-1,23-3 0,-29 2 32,58-12 56,0-2-1,-1-3 1,-1-3-1,62-30 1,-5 5-667,119-45-6536,-127 45-1089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0.430"/>
    </inkml:context>
    <inkml:brush xml:id="br0">
      <inkml:brushProperty name="width" value="0.025" units="cm"/>
      <inkml:brushProperty name="height" value="0.025" units="cm"/>
    </inkml:brush>
  </inkml:definitions>
  <inkml:trace contextRef="#ctx0" brushRef="#br0">0 227 8808,'1'-9'549,"0"0"0,1 0-1,0-1 1,0 1 0,1 0-1,0 1 1,1-1 0,0 0 0,0 1-1,1 0 1,0 0 0,0 0-1,1 1 1,0 0 0,12-12-1,-9 11-182,-1 0 0,2 0 1,-1 1-1,1 0 0,0 1 0,0 0 0,1 1 0,-1 0 0,1 1 0,0 0 0,1 0 0,13-1 0,-24 4-362,1 0-1,0 1 0,-1 0 0,1-1 0,0 1 0,0 0 0,0 0 0,-1 0 0,1 0 0,0 0 0,0 0 0,0 1 0,-1-1 0,1 0 0,0 1 0,-1 0 0,1-1 0,0 1 0,-1 0 0,1 0 0,-1 0 0,1 0 0,-1 0 0,1 0 0,-1 0 0,0 0 1,0 1-1,1-1 0,-1 0 0,0 1 0,0-1 0,0 1 0,-1 0 0,1-1 0,0 1 0,0 0 0,-1-1 0,1 1 0,-1 0 0,0-1 0,1 1 0,-1 0 0,0 0 0,0 0 0,0-1 0,-1 4 0,0 3 19,0 0-1,-1-1 1,0 1-1,0 0 1,-1-1-1,0 1 1,0-1-1,-1 0 1,-5 9-1,-13 14 420,-2-1 1,-36 35-1,60-64-441,0 1-1,1-1 1,-1 1-1,0-1 1,1 1-1,-1-1 1,1 1-1,-1-1 1,0 1 0,1-1-1,-1 1 1,1-1-1,0 0 1,-1 1-1,1-1 1,-1 0-1,1 1 1,-1-1-1,1 0 1,0 0 0,-1 0-1,1 0 1,0 0-1,-1 1 1,1-1-1,0 0 1,-1 0-1,1 0 1,0-1-1,-1 1 1,2 0-1,38 6-96,-26-5 76,-2 1 27,1 1 1,-2-1 0,1 2-1,0 0 1,-1 0 0,1 1-1,-1 1 1,0-1 0,-1 2-1,19 14 1,-25-18 4,0 1 0,-1 0 0,1 0 0,-1 1 0,1-1-1,-2 1 1,1 0 0,0-1 0,-1 1 0,0 0 0,0 1 0,0-1 0,-1 0 0,0 0 0,0 1 0,0-1 0,-1 1-1,1-1 1,-1 1 0,-1-1 0,1 1 0,-1-1 0,0 1 0,0-1 0,0 0 0,-1 0 0,-2 6 0,-2 1 264,0 0 1,0 0-1,-1-1 1,0 0 0,-1-1-1,-1 0 1,0 0 0,-14 13-1,5-8 297,0 0-1,-1-1 1,-40 22 0,56-35-513,0 1 1,0-1 0,0 1-1,-1-1 1,1 0 0,-1 0-1,1 0 1,-7 0 0,9-1-80,0 0 0,0 0 0,1 0 0,-1 0 0,0-1 0,0 1 0,0 0 1,0 0-1,1-1 0,-1 1 0,0 0 0,0-1 0,0 1 0,1-1 0,-1 1 1,0-1-1,1 1 0,-1-1 0,0 0 0,1 1 0,-1-1 0,1 0 0,-1 0 1,-1-3-252,2 0 1,-1 0 0,0 0 0,1 1 0,0-1-1,0 0 1,0 0 0,0 0 0,0 0 0,1 0-1,0 1 1,0-1 0,0 0 0,3-6 0,16-35-3964,7-10-2294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0.759"/>
    </inkml:context>
    <inkml:brush xml:id="br0">
      <inkml:brushProperty name="width" value="0.025" units="cm"/>
      <inkml:brushProperty name="height" value="0.025" units="cm"/>
    </inkml:brush>
  </inkml:definitions>
  <inkml:trace contextRef="#ctx0" brushRef="#br0">51 1 96,'0'0'22197,"-23"51"-21909,7-16 193,5 11 672,11 2-512,0 5-417,12 0-160,15-2-32,5-7-96,2-5-1794,0-10-833,-9-4-1216,-3-11-1955,-12-6-2434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1.118"/>
    </inkml:context>
    <inkml:brush xml:id="br0">
      <inkml:brushProperty name="width" value="0.025" units="cm"/>
      <inkml:brushProperty name="height" value="0.025" units="cm"/>
    </inkml:brush>
  </inkml:definitions>
  <inkml:trace contextRef="#ctx0" brushRef="#br0">73 369 11499,'-9'-11'2685,"2"4"-2343,-1-2 498,0-1 0,0 0 0,-11-20 0,17 27-638,0-1-1,0 0 1,1 0-1,-1 0 1,1-1-1,0 1 1,0 0-1,0 0 1,1 0 0,0-1-1,0 1 1,0 0-1,0-1 1,0 1-1,1 0 1,0-1-1,2-6 1,2 1-47,0 1 0,0 0 0,1 1-1,0-1 1,1 1 0,0 0 0,0 1 0,0 0 0,1 0 0,11-7 0,2-1 36,1 1-1,1 1 1,24-11-1,-29 16-149,1 0 1,0 1-1,1 1 0,-1 1 0,1 0 1,1 2-1,-1 0 0,0 2 0,1 0 1,29 2-1,-47 0-41,0-1 0,-1 1 0,1-1 0,0 1 0,-1 0 0,1 0 0,-1 0-1,1 0 1,-1 1 0,0-1 0,0 1 0,1-1 0,-1 1 0,0 0 0,0-1 0,0 1 0,-1 0 0,1 1 0,0-1 0,-1 0 0,3 5 0,-3-3 10,0 0 0,0 1 0,0-1 0,0 0 0,-1 1 0,1-1 0,-1 1 0,-1-1 0,1 1 0,0-1 0,-3 9 0,-2 4 131,0-1-1,-2 0 0,1 0 0,-2-1 0,-15 25 1,9-20 195,-1 1 0,0-2 1,-1 0-1,-2-1 0,-26 23 1,42-40-305,5-1-84,1-1 1,-1-1 0,1 1 0,-1 0 0,1-1 0,-1 0 0,0 0-1,5-4 1,10-5-166,-4 5 6,0 1 1,0 0-1,1 0 1,-1 2-1,1-1 1,0 2-1,0 0 1,26 1-1,-36 1 194,-1 0 0,1 0-1,-1 0 1,1 1 0,-1 0-1,1 0 1,-1 0-1,1 1 1,-1 0 0,0-1-1,1 1 1,-1 1 0,0-1-1,-1 1 1,1-1-1,0 1 1,-1 0 0,1 0-1,-1 1 1,0-1-1,0 1 1,0 0 0,-1-1-1,0 1 1,1 0 0,-1 1-1,0-1 1,-1 0-1,1 1 1,-1-1 0,2 8-1,-2-2 139,0 0 0,-1 0 0,0 0 0,-1 0 0,0-1 0,0 1 0,-1 0 0,0-1 0,-1 1 0,0-1 0,0 1 0,-1-1 0,0-1 0,-1 1 0,-10 14 0,6-10 107,-1-1 0,0 0-1,-1-1 1,0 0-1,-1-1 1,0 0 0,0-1-1,-1 0 1,-20 9-1,32-17-244,0-1 0,0 1 0,0 0 0,1-1 0,-1 1 0,0-1-1,0 0 1,0 1 0,0-1 0,-1 0 0,1 0 0,0 0 0,0 1 0,0-1 0,0 0-1,0 0 1,0 0 0,0-1 0,0 1 0,0 0 0,0 0 0,-1-1 0,1 0-118,1 1 0,-1-1 0,1 0 0,-1 0 0,1 1 0,0-1 1,-1 0-1,1 0 0,0 0 0,0 1 0,0-1 0,0 0 0,-1 0 1,1 0-1,0 0 0,1 1 0,-1-1 0,0 0 0,0 0 0,0 0 1,1-1-1,18-50-6777,-19 52 6887,25-50-7091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1.463"/>
    </inkml:context>
    <inkml:brush xml:id="br0">
      <inkml:brushProperty name="width" value="0.025" units="cm"/>
      <inkml:brushProperty name="height" value="0.025" units="cm"/>
    </inkml:brush>
  </inkml:definitions>
  <inkml:trace contextRef="#ctx0" brushRef="#br0">56 385 17521,'0'0'1665,"-9"90"289,-4-31-545,6 1-192,2 0-448,1-10-545,4-12-256,11-15-2434,7-20-2403,1-10-1825,5-28-2370</inkml:trace>
  <inkml:trace contextRef="#ctx0" brushRef="#br0" timeOffset="1">84 1 12236,'0'0'4580,"-57"17"-2850,43-2-609,3-4-609,9-3-352,2-8-320,7 0 0,13-6-1794,-6-10-2274,2-2-2947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1.809"/>
    </inkml:context>
    <inkml:brush xml:id="br0">
      <inkml:brushProperty name="width" value="0.025" units="cm"/>
      <inkml:brushProperty name="height" value="0.025" units="cm"/>
    </inkml:brush>
  </inkml:definitions>
  <inkml:trace contextRef="#ctx0" brushRef="#br0">24 123 17681,'-3'13'2354,"0"1"-1682,-2 2-97,1 1-1,1 0 1,-1 21 0,3-34-546,1-1-1,0 1 0,-1-1 0,2 1 1,-1-1-1,0 1 0,1-1 0,0 0 1,-1 1-1,1-1 0,1 0 1,-1 1-1,0-1 0,1 0 0,0 0 1,-1 0-1,1 0 0,0-1 0,1 1 1,-1 0-1,0-1 0,1 1 1,0-1-1,2 2 0,2-1 2,0 0 0,-1-1 0,1 0 0,0 0 0,0-1 0,0 1 0,0-2 0,0 1 1,0-1-1,0 0 0,0 0 0,0-1 0,0 0 0,0 0 0,0-1 0,0 0 0,0 0 0,0-1 0,-1 0 0,0 0 0,1 0 0,-1-1 0,0 1 0,0-2 0,-1 1 0,0-1 0,1 0 0,-1 0 0,4-5 1,-4 4 128,1 0 1,-1 0-1,0-1 1,-1 1-1,0-1 1,0 0-1,0 0 1,-1 0 0,0-1-1,0 1 1,-1-1-1,0 1 1,0-1-1,-1 0 1,0 0 0,-1 0-1,1 0 1,-1 0-1,-1 0 1,0 0-1,0 0 1,0 1 0,-1-1-1,0 0 1,-6-12-1,5 15-112,-1 0 0,0 0-1,0 0 1,-1 0 0,1 1-1,-1 0 1,0 0 0,0 0 0,0 1-1,-1 0 1,1 0 0,-1 0-1,0 1 1,0-1 0,0 1-1,0 1 1,0-1 0,0 1 0,0 0-1,0 0 1,-13 1 0,13 0-63,-1 0-1,1 0 1,-1 0 0,1 1 0,-1 0 0,1 0 0,0 1 0,-1 0 0,1 0-1,0 0 1,0 1 0,1 0 0,-1 0 0,0 1 0,1-1 0,0 1-1,0 0 1,0 1 0,0-1 0,1 1 0,-5 6 0,8-10-97,0 0 0,1 1-1,-1-1 1,0 0 0,1 1 0,-1-1 0,1 1 0,-1-1-1,1 1 1,0-1 0,-1 1 0,1 0 0,0 1 0,0-2-60,1 0 1,-1-1 0,0 1 0,1 0-1,-1-1 1,0 1 0,1 0 0,-1-1-1,1 1 1,-1-1 0,1 1 0,-1-1-1,1 1 1,-1-1 0,1 1 0,-1-1-1,1 0 1,0 1 0,-1-1 0,1 0-1,0 1 1,-1-1 0,1 0 0,0 0-1,-1 0 1,1 0 0,0 1 0,0-1-1,-1 0 1,2 0 0,24 0-6453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2.499"/>
    </inkml:context>
    <inkml:brush xml:id="br0">
      <inkml:brushProperty name="width" value="0.025" units="cm"/>
      <inkml:brushProperty name="height" value="0.025" units="cm"/>
    </inkml:brush>
  </inkml:definitions>
  <inkml:trace contextRef="#ctx0" brushRef="#br0">0 261 17489,'0'0'8840,"70"-45"-8616,3 8-192,5-6 64,8 3-64,-7 2-160,-17 8-1537,-19 11-1026,-23 11-672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2.869"/>
    </inkml:context>
    <inkml:brush xml:id="br0">
      <inkml:brushProperty name="width" value="0.025" units="cm"/>
      <inkml:brushProperty name="height" value="0.025" units="cm"/>
    </inkml:brush>
  </inkml:definitions>
  <inkml:trace contextRef="#ctx0" brushRef="#br0">1 241 12716,'0'0'7207,"57"-7"-5478,7-25-479,8-6-674,3-3-352,3 3-192,-15 4-512,-15 7-3236,-23 4-5188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2:07.808"/>
    </inkml:context>
    <inkml:brush xml:id="br0">
      <inkml:brushProperty name="width" value="0.025" units="cm"/>
      <inkml:brushProperty name="height" value="0.025" units="cm"/>
    </inkml:brush>
  </inkml:definitions>
  <inkml:trace contextRef="#ctx0" brushRef="#br0">82 85 5221,'0'0'2237,"9"-5"21,-8 4-1967,43-24 1976,-42 24-1999,0 0 0,0 0 0,-1 0-1,1-1 1,0 1 0,-1 0 0,1-1-1,-1 1 1,1-1 0,-1 0 0,0 1-1,1-1 1,-1 0 0,0 0 0,0 0-1,-1 0 1,1 0 0,0 0 0,-1 0-1,1 0 1,-1 0 0,1 0 0,-1-4-1,-1 5-159,0 0 0,0 0 0,0 1 0,0-1 0,0 0 0,0 0 0,0 1 0,0-1 0,0 1 0,-1-1 0,1 1 0,0-1 0,0 1 0,-1 0 0,1-1 0,0 1 0,0 0 0,-1 0 0,1 0 0,0 0 0,-1 0 0,1 1 0,0-1-1,0 0 1,-1 0 0,-1 1 0,-35 10 325,28-7 60,1 1 1,0 0 0,0 1 0,-16 12-1,22-16-375,1 1-1,-1-1 0,1 1 0,0-1 0,0 1 0,0 0 0,0 0 0,0 0 0,1 0 0,-1 0 0,1 0 0,0 0 0,0 1 0,0-1 0,0 0 0,1 1 0,-1-1 0,1 7 0,0-8-93,1 0-1,0 1 1,0-1-1,0 0 1,0 0-1,1 0 1,-1 0-1,0 0 1,1 0-1,0-1 1,-1 1-1,1 0 1,0-1 0,0 1-1,0-1 1,0 0-1,0 1 1,0-1-1,0 0 1,0 0-1,1-1 1,-1 1-1,0 0 1,1-1-1,3 1 1,65 11 104,-69-12-126,96 4-1797,-88-5 582,0 0 1,0 0-1,-1-1 1,15-5-1,13-10-7296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3.198"/>
    </inkml:context>
    <inkml:brush xml:id="br0">
      <inkml:brushProperty name="width" value="0.025" units="cm"/>
      <inkml:brushProperty name="height" value="0.025" units="cm"/>
    </inkml:brush>
  </inkml:definitions>
  <inkml:trace contextRef="#ctx0" brushRef="#br0">20 590 15631,'0'0'4650,"-5"-11"-3545,3 5-996,0 3-77,0 0 1,1 0-1,-1 0 1,1 0 0,0 0-1,0 0 1,0 0-1,1 0 1,-1-1-1,1 1 1,0 0 0,0-1-1,0 1 1,0 0-1,0 0 1,1-1-1,-1 1 1,1 0 0,0 0-1,0 0 1,0 0-1,1 0 1,-1 0 0,3-4-1,99-134 1216,-64 91-870,-1-3 0,-3 0 0,37-75 0,-64 110-332,-4 13-5,-2 0-1,1-1 1,0 1 0,-1-1 0,0 0-1,1-9 1,-1 47-5,2-1-1,1 0 1,1 0-1,14 42 1,-18-66-67,0 0 1,1-1 0,0 1 0,0-1-1,0 0 1,1 0 0,0 0 0,0 0 0,1 0-1,0-1 1,0 0 0,0 0 0,0-1-1,1 1 1,0-1 0,0 0 0,0 0-1,0-1 1,1 0 0,-1 0 0,1-1-1,0 0 1,0 0 0,0 0 0,13 1-1,-17-3-385,0 0-1,1 0 0,-1 0 0,0 0 0,0 0 0,1-1 0,-1 0 0,0 1 0,5-3 0,26-22-10244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3.525"/>
    </inkml:context>
    <inkml:brush xml:id="br0">
      <inkml:brushProperty name="width" value="0.025" units="cm"/>
      <inkml:brushProperty name="height" value="0.025" units="cm"/>
    </inkml:brush>
  </inkml:definitions>
  <inkml:trace contextRef="#ctx0" brushRef="#br0">169 0 16143,'0'0'8253,"-10"3"-8173,5-1-75,0 0-1,0 0 0,0 0 1,1 1-1,-1 0 0,0 0 1,1 0-1,0 0 0,0 1 1,0 0-1,0-1 0,-6 10 0,1 1-2,0 0 1,0 1-1,-9 25 0,4-8 27,-11 40 0,22-62-27,1-1 0,0 0 0,0 0 0,1 1 1,1-1-1,-1 1 0,1-1 0,1 1 0,2 14 1,-2-22-2,-1-1 0,1 1 0,0 0 0,0 0 0,0-1 0,0 1 1,0-1-1,1 1 0,-1-1 0,0 1 0,1-1 0,-1 0 0,1 0 1,-1 0-1,1 0 0,-1 0 0,1 0 0,0 0 0,0 0 1,-1-1-1,1 1 0,0 0 0,0-1 0,0 0 0,0 1 0,0-1 1,2 0-1,4 0 11,1 0 1,0 0 0,0-1 0,15-3 0,4-5-949,0-1 0,-1-1 0,0-1 1,-1-2-1,0 0 0,26-22 1,22-15-6278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3.901"/>
    </inkml:context>
    <inkml:brush xml:id="br0">
      <inkml:brushProperty name="width" value="0.025" units="cm"/>
      <inkml:brushProperty name="height" value="0.025" units="cm"/>
    </inkml:brush>
  </inkml:definitions>
  <inkml:trace contextRef="#ctx0" brushRef="#br0">130 0 18449,'-10'3'374,"4"-2"-194,0 1 1,0 0-1,0 0 1,0 0-1,0 1 0,1 0 1,-1 0-1,1 1 0,0-1 1,0 1-1,0 0 0,0 0 1,1 1-1,0 0 0,-1 0 1,2 0-1,-1 0 0,1 0 1,0 1-1,0-1 0,0 1 1,-3 10-1,4-10-140,0 0-1,0 1 1,1-1-1,0 1 1,0-1-1,1 1 1,-1-1 0,2 1-1,-1-1 1,1 1-1,-1 0 1,2-1-1,2 11 1,-2-14-18,-1 0 0,1 0 1,0 0-1,0 0 0,0 0 0,1 0 1,-1 0-1,1-1 0,-1 1 0,1-1 0,0 0 1,0 0-1,0 0 0,0 0 0,0 0 1,0-1-1,1 1 0,-1-1 0,1 0 0,-1 0 1,1 0-1,-1-1 0,1 1 0,-1-1 1,7 0-1,1 0 85,0-1 1,0-1 0,0 0 0,0 0-1,-1-1 1,1 0 0,-1-1-1,0 0 1,0-1 0,0 0-1,-1 0 1,0-1 0,0-1 0,0 1-1,8-9 1,2-3-32,0 0 0,-1-2-1,-1 0 1,-1-1 0,15-26 0,-52 133-840,18-73 256,-5 42-1497,11-20-3473,4-21-3112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4.228"/>
    </inkml:context>
    <inkml:brush xml:id="br0">
      <inkml:brushProperty name="width" value="0.025" units="cm"/>
      <inkml:brushProperty name="height" value="0.025" units="cm"/>
    </inkml:brush>
  </inkml:definitions>
  <inkml:trace contextRef="#ctx0" brushRef="#br0">1 1 12172,'0'0'-321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4.603"/>
    </inkml:context>
    <inkml:brush xml:id="br0">
      <inkml:brushProperty name="width" value="0.025" units="cm"/>
      <inkml:brushProperty name="height" value="0.025" units="cm"/>
    </inkml:brush>
  </inkml:definitions>
  <inkml:trace contextRef="#ctx0" brushRef="#br0">165 1 10922,'0'0'3187,"-10"11"-304,-10 12-1187,1 2-1,0 0 0,2 1 1,-18 36-1,27-43-1412,0 0 0,2 0 0,0 0 0,1 1 0,1 0 0,1 0 0,-1 26 0,4-46-302,0 1 0,-1 0 0,1-1 0,0 1 0,0-1 1,0 1-1,0 0 0,1-1 0,-1 1 0,0-1 0,0 1 0,0-1 0,0 1 1,1-1-1,-1 1 0,0-1 0,0 1 0,1-1 0,-1 1 0,0-1 0,1 1 0,-1-1 1,1 1-1,-1-1 0,1 0 0,-1 1 0,0-1 0,1 0 0,-1 1 0,1-1 1,0 0-1,-1 0 0,1 1 0,-1-1 0,1 0 0,-1 0 0,1 0 0,-1 0 0,1 0 1,0 0-1,-1 0 0,1 0 0,-1 0 0,1 0 0,0 0 0,-1 0 0,1 0 1,-1 0-1,1-1 0,-1 1 0,1 0 0,-1 0 0,1-1 0,-1 1 0,1 0 1,-1-1-1,1 1 0,-1 0 0,1-1 0,-1 1 0,0-1 0,1 0 0,30-28-3852,-19 0-410,-2-1-2835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4.951"/>
    </inkml:context>
    <inkml:brush xml:id="br0">
      <inkml:brushProperty name="width" value="0.025" units="cm"/>
      <inkml:brushProperty name="height" value="0.025" units="cm"/>
    </inkml:brush>
  </inkml:definitions>
  <inkml:trace contextRef="#ctx0" brushRef="#br0">2 238 16624,'0'0'1126,"-1"-12"550,0 6-1494,1 0-1,0 0 0,0 0 0,1-1 1,0 1-1,0 0 0,0 0 0,1 1 1,0-1-1,0 0 0,0 0 1,1 1-1,-1-1 0,1 1 0,1 0 1,-1 0-1,1 0 0,0 0 0,0 1 1,0 0-1,8-7 0,2 0-66,-1 1 0,1 0 0,1 0 1,0 2-1,0 0 0,1 0 0,0 2 0,0 0 0,0 0 0,1 2 0,0 0 0,0 1 1,0 1-1,0 0 0,19 1 0,-35 1-112,1 0 1,-1 0-1,0 0 0,0 1 1,0-1-1,0 0 0,0 0 0,0 1 1,0-1-1,0 1 0,0-1 1,0 1-1,0-1 0,0 1 1,0 0-1,0-1 0,0 1 1,0 0-1,0 0 0,-1 0 1,1 0-1,0-1 0,-1 1 1,1 0-1,-1 0 0,1 0 1,-1 0-1,1 1 0,-1-1 1,0 0-1,1 0 0,-1 0 1,0 0-1,0 0 0,0 0 1,0 0-1,0 1 0,0-1 1,0 0-1,0 0 0,0 0 1,-1 0-1,1 0 0,0 0 0,-1 0 1,1 1-1,-2 0 0,0 5 88,-1 0 0,-1 0 0,1 0 0,-1-1 0,-9 12 0,-101 106 1109,67-77-647,-47 64 0,89-104-503,0 0-1,0 0 1,1 0 0,-5 13 0,9-19-52,-1 0 1,1 0-1,-1 0 1,1 0-1,-1 0 1,1 0-1,0 0 1,0 0-1,0 0 0,0 0 1,-1 0-1,1 0 1,1 1-1,-1-1 1,0 0-1,0 0 1,0 0-1,0 0 0,1 0 1,-1 0-1,0 0 1,1 0-1,-1 0 1,1-1-1,-1 1 1,1 0-1,0 0 0,-1 0 1,1 0-1,0-1 1,0 1-1,-1 0 1,1-1-1,0 1 1,0 0-1,0-1 0,0 1 1,0-1-1,0 0 1,0 1-1,0-1 1,0 0-1,0 1 1,0-1-1,0 0 0,2 0 1,14 2-138,1-1 0,0-1 1,0-1-1,0 0 0,-1-2 0,21-4 1,57-21-4454,-17-2-3298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5.296"/>
    </inkml:context>
    <inkml:brush xml:id="br0">
      <inkml:brushProperty name="width" value="0.025" units="cm"/>
      <inkml:brushProperty name="height" value="0.025" units="cm"/>
    </inkml:brush>
  </inkml:definitions>
  <inkml:trace contextRef="#ctx0" brushRef="#br0">255 81 19987,'-16'3'350,"0"2"1,1 0 0,0 0-1,0 1 1,0 1-1,1 1 1,0 0-1,0 1 1,-17 15 0,23-17-126,0 0 1,0 1 0,1 0 0,0 0 0,1 1 0,0-1 0,0 2 0,1-1 0,0 1 0,0-1 0,1 1 0,1 0 0,-1 1 0,2-1 0,-2 11 0,3-16-207,1 0 0,-1-1-1,1 1 1,0-1 0,1 1 0,-1 0-1,1-1 1,0 1 0,0-1-1,1 1 1,-1-1 0,1 0-1,0 0 1,0 1 0,0-1-1,1-1 1,4 7 0,-2-4-4,0-1-1,1-1 1,-1 1 0,1-1 0,0 0 0,1 0-1,-1 0 1,1-1 0,-1 0 0,11 3 0,-2-2 15,1 0 0,-1-1 0,1-1 0,0-1 0,-1 0 0,1 0 1,0-2-1,0 0 0,30-6 0,-38 4 48,-1 1-1,1-2 0,-1 1 1,0-1-1,0 0 1,-1 0-1,1-1 1,-1 0-1,0 0 1,0 0-1,0-1 1,-1 0-1,0 0 1,0 0-1,0-1 1,-1 0-1,0 0 1,-1 0-1,1 0 1,-1 0-1,-1-1 0,3-9 1,0-3 90,0 0-1,-2-1 1,0 0 0,-2 0-1,0 0 1,-1 0-1,-4-29 1,2 39-153,0 1-1,-1-1 1,0 1-1,-1-1 1,-7-14-1,10 22-111,0 0 0,-1 0-1,1 0 1,-1 1 0,0-1-1,0 0 1,0 1 0,0-1-1,0 1 1,-1 0 0,1-1-1,-1 1 1,0 0 0,1 1-1,-1-1 1,0 0 0,0 1-1,0 0 1,0-1 0,0 1-1,0 1 1,-4-2 0,6 2-68,0 1 0,0-1 0,0 0 1,0 1-1,0-1 0,0 1 1,0-1-1,0 1 0,0-1 0,0 1 1,0 0-1,1-1 0,-1 1 1,0 0-1,0 0 0,1-1 0,-1 1 1,1 0-1,-1 0 0,1 0 0,-1 0 1,1 0-1,-1 0 0,1 0 1,0 0-1,-1 0 0,1 0 0,0 0 1,0 0-1,0 0 0,0 0 0,0 0 1,0 2-1,0 0-491,0 1 0,0 0 0,0-1 0,1 1 0,-1-1 0,1 1 0,0 0 0,-1-1 0,4 6 0,17 13-5494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5.627"/>
    </inkml:context>
    <inkml:brush xml:id="br0">
      <inkml:brushProperty name="width" value="0.025" units="cm"/>
      <inkml:brushProperty name="height" value="0.025" units="cm"/>
    </inkml:brush>
  </inkml:definitions>
  <inkml:trace contextRef="#ctx0" brushRef="#br0">252 1 18481,'0'0'5285,"-79"65"-3235,36-20-288,4 5-545,2 2-544,6-4-385,17-6-192,5-5-128,9-10 0,5-8 0,13-9-224,4-9-897,-4-1-833,-4-13-1633,-3-14-1923,-8-9-8775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6.020"/>
    </inkml:context>
    <inkml:brush xml:id="br0">
      <inkml:brushProperty name="width" value="0.025" units="cm"/>
      <inkml:brushProperty name="height" value="0.025" units="cm"/>
    </inkml:brush>
  </inkml:definitions>
  <inkml:trace contextRef="#ctx0" brushRef="#br0">271 1 16335,'-16'0'1896,"-1"0"-1406,-12-1 945,0 2-1,-29 5 1,50-5-1147,0 0 1,0 1 0,0 0-1,0 0 1,0 1 0,0 0-1,1 0 1,0 1-1,-1 0 1,1 1 0,0-1-1,1 1 1,-7 7 0,12-11-288,0-1 1,0 1-1,0 0 1,1 0 0,-1-1-1,0 1 1,1 0 0,-1 0-1,0 0 1,1 0-1,-1 0 1,1 0 0,0 0-1,-1 0 1,1 0-1,0 0 1,-1 0 0,1 0-1,0 0 1,0 0 0,0 0-1,0 0 1,0 0-1,0 1 1,0-1 0,1 0-1,-1 0 1,0 0-1,1 0 1,-1 0 0,0 0-1,1 0 1,-1 0 0,1 0-1,0-1 1,-1 1-1,1 0 1,0 0 0,-1 0-1,1 0 1,0-1-1,0 1 1,0 0 0,0-1-1,0 1 1,-1-1 0,1 1-1,0-1 1,0 1-1,0-1 1,1 0 0,-1 0-1,1 1 1,10 3 28,0-1 0,0 1 1,21 1-1,-24-4 2,31 6-66,1-2 0,-1-2 0,1-1 1,-1-3-1,69-8 0,-103 7-2,0 0 0,-1 0 0,1 0 0,0-1 0,-1 0 0,1 0-1,-1-1 1,0 1 0,8-9 0,-11 11 39,-1 0-1,1 0 0,-1-1 1,0 1-1,0 0 1,0-1-1,0 1 0,0-1 1,0 1-1,0-1 1,0 1-1,-1-1 1,1 0-1,0 1 0,-1-1 1,0 0-1,1 0 1,-1 1-1,0-1 0,0 0 1,0 0-1,0 0 1,0 1-1,0-1 0,-1 0 1,1 0-1,-1 1 1,1-1-1,-1 0 0,1 1 1,-1-1-1,0 0 1,0 1-1,0-1 0,0 1 1,0 0-1,0-1 1,-3-1-1,0 0-5,0 0 0,-1 0-1,1 1 1,-1-1 0,0 1 0,0 0 0,0 1-1,0-1 1,0 1 0,0 0 0,-1 0-1,1 1 1,0 0 0,-6 0 0,-5 0-9,1 0 0,-1 2 0,-25 5 0,25-3 18,1 1-1,0 1 1,0 0 0,1 1-1,0 1 1,-21 13 0,28-16 8,1 0 0,-1 0 0,1 1 0,0 0 0,0 0 0,0 0 0,1 1 0,0 0 0,0 0 0,1 0 1,0 0-1,0 1 0,1 0 0,-3 8 0,5-12-60,1-1 1,-1 1-1,1-1 1,0 1-1,0-1 1,0 1-1,0-1 0,1 1 1,0-1-1,-1 1 1,1-1-1,1 0 1,-1 1-1,0-1 1,1 0-1,-1 0 0,1 0 1,0 0-1,0 0 1,0 0-1,1-1 1,-1 1-1,4 2 1,1 1-605,1 0 1,0 0-1,0-1 1,1 0 0,-1-1-1,1 1 1,12 3-1,35 7-5190</inkml:trace>
  <inkml:trace contextRef="#ctx0" brushRef="#br0" timeOffset="1">690 380 18770,'-14'10'843,"1"-2"-695,-54 39 1828,62-43-1625,1 0-1,-1 1 1,1-1 0,-1 1 0,1 0-1,1 0 1,-1 0 0,1 1 0,0-1 0,0 1-1,1 0 1,-4 9 0,6-14-336,0 0 0,0 0 0,0 0 0,0 1 1,0-1-1,1 0 0,-1 0 0,0 0 0,0 0 0,1 0 0,-1 0 0,1 0 1,-1 0-1,1 0 0,-1 0 0,1 0 0,-1 0 0,1-1 0,0 1 0,0 0 1,-1 0-1,1 0 0,0-1 0,0 1 0,0 0 0,0-1 0,0 1 0,0-1 1,0 1-1,0-1 0,0 0 0,0 1 0,0-1 0,0 0 0,2 0 1,44 6 151,-42-6-126,16 1 18,-1-1 0,0-1 1,0 0-1,0-2 1,0 0-1,26-9 0,-41 11 19,0 0 0,-1-1 0,1 0-1,0 0 1,0 0 0,-1-1-1,0 0 1,1 1 0,-1-1-1,0-1 1,0 1 0,-1-1-1,1 1 1,-1-1 0,0 0-1,0 0 1,0-1 0,0 1-1,-1-1 1,0 1 0,0-1-1,0 0 1,0 1 0,-1-1 0,0 0-1,0 0 1,0 0 0,0-1-1,-1 1 1,0-7 0,-1 9-56,1-1 0,-1 0 0,0 0 0,0 1 0,0-1 0,-1 1 0,1-1 0,-1 1 1,0 0-1,0-1 0,0 1 0,0 0 0,0 0 0,-1 1 0,0-1 0,1 0 0,-1 1 1,0-1-1,0 1 0,0 0 0,-1 0 0,1 0 0,0 1 0,-1-1 0,1 1 0,-1 0 1,0 0-1,1 0 0,-1 0 0,-4 0 0,-3-1-513,0 1-1,0 0 1,-21 1-1,-28 8-5343,23 3-3855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7.056"/>
    </inkml:context>
    <inkml:brush xml:id="br0">
      <inkml:brushProperty name="width" value="0.025" units="cm"/>
      <inkml:brushProperty name="height" value="0.025" units="cm"/>
    </inkml:brush>
  </inkml:definitions>
  <inkml:trace contextRef="#ctx0" brushRef="#br0">158 529 4132,'0'0'8338,"-7"-6"-5017,3 3-2981,-28-18 1615,30 21-1858,1-1-1,-1 1 1,1-1-1,-1 1 1,0 0-1,1-1 1,-1 1-1,1 0 1,-1 0-1,0 0 1,1 0-1,-1 0 1,1 1-1,-1-1 1,0 0-1,1 1 0,-1-1 1,1 1-1,-1 0 1,1-1-1,0 1 1,-1 0-1,1 0 1,0 0-1,-1 0 1,1 0-1,-1 1 1,-5 7 198,0 0 0,1 1 0,1-1 0,0 1 1,0 0-1,1 0 0,0 1 0,-5 20 0,3-2 259,1-1 0,-2 38 0,6-61-488,1 0 0,0 0-1,0 0 1,0 0-1,1-1 1,-1 1-1,1 0 1,0 0 0,1 0-1,2 6 1,-4-10-59,1-1 0,-1 1 0,1 0 0,-1 0 0,1-1 0,0 1 0,0 0 0,-1-1 0,1 1 0,0-1-1,0 1 1,0-1 0,-1 1 0,1-1 0,0 1 0,0-1 0,0 0 0,0 1 0,0-1 0,0 0 0,2 0 0,-1 0 5,1 0-1,0-1 0,0 1 0,-1-1 0,1 0 0,0 0 1,-1 0-1,1 0 0,-1 0 0,1-1 0,2-1 0,10-8 121,0-1-1,-1 0 1,-1-1-1,1-1 0,-2 0 1,19-27-1,58-102 153,-87 139-286,26-46 31,-3 0 0,21-62 1,-36 84 4,-1-1 0,-2 0 0,-1 0 1,-2-1-1,3-51 0,-11 68-59,-5 20-65,-7 25-62,3 19 130,2 1-1,3 0 1,1 0 0,2 87-1,4-131 24,1-1 1,1 0-1,-1 0 0,1 0 1,1 1-1,-1-1 0,1 0 0,1-1 1,-1 1-1,6 10 0,-6-14 1,0-1 1,-1 0-1,1 0 0,0 0 0,0 0 0,1 0 1,-1-1-1,0 1 0,1 0 0,-1-1 0,1 0 1,-1 0-1,1 0 0,-1 0 0,1 0 0,0 0 1,0-1-1,-1 1 0,1-1 0,0 0 0,0 1 1,0-1-1,-1-1 0,1 1 0,0 0 0,0-1 1,0 1-1,-1-1 0,6-2 0,5-2 42,0-1 0,-1 0 0,1-1-1,-2 0 1,1 0 0,-1-2 0,0 1 0,0-1-1,-1-1 1,11-13 0,-4 3 2,0 0-1,-2-2 1,0 0 0,17-35-1,-28 48-29,0 1-1,-1-1 1,0 0 0,-1 0-1,0 0 1,0 0-1,-1 0 1,0 0 0,0 0-1,-1-1 1,0 1-1,-3-16 1,3 24-23,0 0-1,0-1 1,-1 1-1,1 0 1,0 0 0,-1-1-1,1 1 1,-1 0-1,1 0 1,-1 0-1,1 0 1,-1 0 0,0 0-1,0 0 1,0 0-1,1 0 1,-1 0 0,0 0-1,0 1 1,0-1-1,0 0 1,0 1-1,0-1 1,-1 0 0,1 1-1,0 0 1,0-1-1,0 1 1,0 0 0,-1-1-1,1 1 1,0 0-1,0 0 1,-1 0-1,1 0 1,0 0 0,0 0-1,-1 0 1,-1 1-1,0 0-13,0 0 0,-1 0 0,1 1 0,0-1 0,0 1 0,0-1-1,1 1 1,-1 0 0,0 0 0,1 0 0,-1 1 0,1-1 0,-4 5-1,-8 14 10,2 0 0,0 0-1,2 1 1,0 0-1,2 1 1,0 0-1,1 0 1,-4 33-1,11-55 17,-1 1 0,1 0 0,0-1 1,0 1-1,0-1 0,0 1 0,0 0 0,0-1 0,0 1 0,1-1 0,-1 1 0,0-1 0,1 1 0,-1-1 0,1 1 0,0-1 0,0 1 0,-1-1 0,1 0 0,0 1 0,0-1 0,0 0 0,3 2 0,-2-2 1,0 0 0,0 0 0,0 0 0,0-1 0,0 1 0,0-1 0,0 0 0,0 1 0,0-1 0,1 0 0,-1 0 0,0-1 0,0 1 0,0 0 0,3-1 0,11-4 24,-1 0 1,0-1-1,25-14 1,-34 17-20,86-48 23,-44 24-23,1 1 1,61-22-1,-106 47 60,0-1-1,1 1 1,-1 0 0,1 0 0,-1 1 0,1-1-1,-1 1 1,1 0 0,7 1 0,-10 0-36,-1-1 0,0 0 0,0 0 0,0 1 0,0-1 0,0 0 0,0 1 0,0-1 0,0 1 0,0-1 0,0 1 0,0 0 0,0-1 0,0 1 0,-1 0 0,1 0 0,0 0 0,0-1 0,-1 1 0,1 0 0,-1 0 0,1 0 0,-1 0 0,1 0 0,-1 0 0,1 0 0,-1 0 0,0 1 0,0-1 0,1 0 0,-1 0 0,0 1 0,-12-132 1189,1-2-1352,11 131 45,-1-1-1,2 1 0,-1-1 1,0 1-1,0-1 0,0 1 0,1-1 1,-1 1-1,1 0 0,-1-1 0,1 1 1,-1 0-1,1-1 0,0 1 0,0 0 1,0 0-1,0-1 0,0 1 0,0 0 1,0 0-1,0 0 0,0 0 1,0 0-1,0 1 0,1-1 0,-1 0 1,0 0-1,1 1 0,2-2 0,3 1-805,0-1 1,1 1-1,-1 1 0,1-1 0,7 1 0,18-1-4083,19-8-6377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07:03.034"/>
    </inkml:context>
    <inkml:brush xml:id="br0">
      <inkml:brushProperty name="width" value="0.025" units="cm"/>
      <inkml:brushProperty name="height" value="0.025" units="cm"/>
    </inkml:brush>
  </inkml:definitions>
  <inkml:trace contextRef="#ctx0" brushRef="#br0">15 208 5894,'0'0'1996,"-4"-5"-2065,-6-15 51,11 14 110,12 14 255,0 3-60,-9-7-259,0 1 0,0-1 0,1-1 0,-1 1 0,1-1 0,0 0 0,0 0 0,0 0 0,0 0 0,1-1 0,-1 0 0,1 0 0,-1-1 0,1 0 0,0 0 0,0 0 0,8 0 0,17-2 169,48-9 1,-48 5-38,51-2 0,96 19 306,5 0-276,-158-12-146,0-1 0,0-1-1,0-1 1,0-2-1,28-8 1,99-43 151,36-10-75,-155 57-29,-1 2 0,2 1-1,66-4 1,246 17 398,-26 0-107,-226-10 103,131-19 1,108-24 123,-263 41-545,0 3 0,125 12 0,530 39 155,-382-34-139,-281-10-88,-1 2 0,1 3-1,-1 3 1,-1 2 0,0 3 0,-1 2 0,72 37 0,-91-40-56,-40-17 102,-11-1 47,-38-14-50,29 8 77,0 1-1,0 1 0,-32-3 1,-53 2 16,-199 16 1,-104 40-191,209-21 146,-250 3 0,220-22-18,-231 41 1,-45 4-78,-431-39 39,703-16 99,199-1-121,0 2-1,0 1 0,1 2 1,0 2-1,-1 0 0,2 2 1,-36 14-1,68-22-42,-1 0 0,1 1 0,0-1 0,-1 0 0,1 0 0,-1 0 0,1 0 0,0 1 0,-1-1 0,1 0 0,-1 0 0,1 1-1,0-1 1,0 0 0,-1 1 0,1-1 0,0 0 0,-1 1 0,1-1 0,0 0 0,0 1 0,0-1 0,-1 1 0,1-1 0,0 0 0,0 1 0,0-1 0,0 1 0,0-1 0,0 1 0,0-1 0,0 1 0,0-1 0,0 0 0,0 1 0,0-1 0,0 1 0,0-1 0,0 1 0,0-1-1,1 0 1,-1 1 0,0-1 0,0 1 0,0-1 0,1 0 0,-1 1 0,0-1 0,1 0 0,-1 1 0,0-1 0,1 0 0,-1 0 0,0 1 0,1-1 0,-1 0 0,0 0 0,1 0 0,-1 1 0,1-1 0,0 0 0,31 18-674,-26-15 814,52 25-97,1-3 0,2-2 0,0-3 0,1-3 0,0-2 0,2-3 0,121 7 0,684-50 154,-344 0 43,-166 23 235,367 40-1,-590-18-466,358 32 52,1-33-1437,-247-24-134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7.451"/>
    </inkml:context>
    <inkml:brush xml:id="br0">
      <inkml:brushProperty name="width" value="0.025" units="cm"/>
      <inkml:brushProperty name="height" value="0.025" units="cm"/>
    </inkml:brush>
  </inkml:definitions>
  <inkml:trace contextRef="#ctx0" brushRef="#br0">299 1 3940,'0'0'14264,"-10"0"-10650,5-1-3519,-1 2 1,1-1-1,0 1 0,0-1 0,0 1 1,0 1-1,0-1 0,0 1 0,1 0 1,-1 0-1,-7 4 0,2 1 16,0 0 0,1 1 0,-1 0 1,2 0-1,-10 12 0,-7 9 259,1 2 1,-27 47 0,42-64-242,1 1 0,1 0 0,1 0 0,0 1 0,1 0 0,0 0 1,2 1-1,-3 18 0,5-31-113,1 1 0,0-1 0,0 1 0,0-1 0,1 1 0,-1-1 0,1 1-1,0-1 1,1 0 0,-1 1 0,3 4 0,-3-6-13,1-1 0,0 0 0,0 0 0,0 0 0,0 0 0,0 0 0,0 0 0,0-1 0,0 1 0,1-1 0,-1 1 0,1-1 0,-1 0 0,1 0 0,-1 0 0,1 0 0,0-1 0,-1 1 0,6 0 0,8 0 31,0-1 1,0 0 0,0-1 0,0-1-1,0 0 1,0-1 0,0-1-1,0 0 1,-1-2 0,0 1-1,17-10 1,10-7-553,-2-1 0,60-45 1,-54 28-1489,-43 38 1607,-1 0-1,0-1 1,0 0-1,0 1 1,0-1-1,-1 0 1,1 0-1,-1 0 1,1 0-1,-1 0 1,0 0-1,0-1 1,-1 1-1,1 0 1,0-4-1,-5-11-7378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7.797"/>
    </inkml:context>
    <inkml:brush xml:id="br0">
      <inkml:brushProperty name="width" value="0.025" units="cm"/>
      <inkml:brushProperty name="height" value="0.025" units="cm"/>
    </inkml:brush>
  </inkml:definitions>
  <inkml:trace contextRef="#ctx0" brushRef="#br0">1 304 8456,'0'0'13581,"60"-71"-12172,1 32 65,12-4-417,8 1-609,-1 4-288,2 8-128,-14 9-608,-14 7-2788,-21 9-3650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8.220"/>
    </inkml:context>
    <inkml:brush xml:id="br0">
      <inkml:brushProperty name="width" value="0.025" units="cm"/>
      <inkml:brushProperty name="height" value="0.025" units="cm"/>
    </inkml:brush>
  </inkml:definitions>
  <inkml:trace contextRef="#ctx0" brushRef="#br0">109 269 9417,'0'0'5157,"-55"14"-3364,32-10-191,5 1 736,7-1-640,9-4 992,13-6-2113,12-10-193,13-6 193,16-7-257,14-3-256,9-1-32,7-5-32,4 0-1217,-8-4-3331,-8 3-4293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8.564"/>
    </inkml:context>
    <inkml:brush xml:id="br0">
      <inkml:brushProperty name="width" value="0.025" units="cm"/>
      <inkml:brushProperty name="height" value="0.025" units="cm"/>
    </inkml:brush>
  </inkml:definitions>
  <inkml:trace contextRef="#ctx0" brushRef="#br0">1 209 18097,'0'0'6342,"71"-57"-6022,-21 27-159,7-2-129,-1 1-769,-10 1-4132,-7 1-5573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8.893"/>
    </inkml:context>
    <inkml:brush xml:id="br0">
      <inkml:brushProperty name="width" value="0.025" units="cm"/>
      <inkml:brushProperty name="height" value="0.025" units="cm"/>
    </inkml:brush>
  </inkml:definitions>
  <inkml:trace contextRef="#ctx0" brushRef="#br0">1 118 19474,'2'-8'1511,"0"2"-1298,0 0 1,1 0-1,-1 0 0,1 0 1,0 1-1,1-1 0,-1 1 1,1 0-1,0 0 0,1 0 0,-1 1 1,1-1-1,0 1 0,0 0 1,0 1-1,1-1 0,-1 1 0,1 0 1,0 0-1,0 1 0,11-4 1,-12 4-200,-1 1 0,1 0 0,-1 0 0,1 0 0,0 0 0,0 0 0,0 1 0,-1 0 0,1 0 0,0 1 0,0-1 1,-1 1-1,1 0 0,0 0 0,-1 1 0,1-1 0,-1 1 0,1 0 0,-1 0 0,6 4 0,-6-2-10,-1-1-1,1 1 1,-1 0 0,0 0-1,-1 1 1,1-1 0,-1 0-1,0 1 1,0 0 0,0-1-1,0 1 1,-1 0-1,0 0 1,0 0 0,0 0-1,-1 0 1,1 0 0,-1 0-1,-1 8 1,-2 11 67,-2 1 0,0-1-1,-1 1 1,-1-2 0,-2 1 0,0-1 0,-14 24-1,-24 65 917,46-109-961,-1 0-1,1 1 0,0-1 0,0 0 0,1 1 0,-1-1 0,1 1 0,-1-1 0,1 1 0,0-1 0,1 1 0,-1-1 0,0 1 1,2 5-1,0-8-13,-1 0 1,0 1-1,1-1 1,-1 0 0,0 0-1,1 0 1,0 0 0,-1 0-1,1 0 1,0 0-1,-1-1 1,1 1 0,0-1-1,0 1 1,-1-1-1,1 0 1,0 1 0,0-1-1,0 0 1,0 0 0,-1 0-1,1 0 1,0-1-1,0 1 1,0-1 0,-1 1-1,1-1 1,2 0-1,10-4-3,0 1-1,0-2 1,-1 0-1,0-1 0,0 0 1,-1 0-1,21-18 0,-19 14-1257,0-1-1,-1-1 0,13-15 0,-5-8-6144,-11 1-7019</inkml:trace>
  <inkml:trace contextRef="#ctx0" brushRef="#br0" timeOffset="1">142 195 14350,'0'0'8712,"61"9"-8232,-13-23-256,7 0-256,1-1-2562,-10-2-2339,-7 3-2914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29.414"/>
    </inkml:context>
    <inkml:brush xml:id="br0">
      <inkml:brushProperty name="width" value="0.025" units="cm"/>
      <inkml:brushProperty name="height" value="0.025" units="cm"/>
    </inkml:brush>
  </inkml:definitions>
  <inkml:trace contextRef="#ctx0" brushRef="#br0">8 270 12172,'0'0'5242,"-1"9"-4377,-1-1-737,-2 45 1523,4-52-1611,0 1 0,0 0 1,0-1-1,0 1 0,0-1 0,0 1 0,0-1 0,1 1 1,-1-1-1,1 0 0,-1 1 0,1-1 0,0 1 0,-1-1 0,1 0 1,0 0-1,0 1 0,0-1 0,0 0 0,0 0 0,0 0 0,0 0 1,0 0-1,1 0 0,-1 0 0,0-1 0,1 1 0,-1 0 0,0-1 1,1 1-1,2 0 0,5-1 6,0 1 1,1-2 0,-1 0-1,0 0 1,0 0-1,0-1 1,0 0-1,0-1 1,0 0 0,0-1-1,9-5 1,16-10-198,44-31-1,-42 25-387,-12 7 380,-20 14 149,1 0 0,0 0-1,0 0 1,1 1 0,-1-1-1,1 1 1,-1 0 0,1 1-1,0 0 1,12-3 0,-5 34 971,-10-28-918,0 1 0,0-1 0,0 0-1,0 0 1,0 0 0,0-1 0,0 1 0,0-1 0,0 1 0,0-1 0,0 0 0,1 0 0,-1-1 0,0 1 0,0-1 0,0 1 0,0-1 0,6-2 0,53-26 262,-33 13-337,-2-1 1,0-1 0,-1-1-1,0-1 1,-2-2-1,-1 0 1,30-37 0,-48 49-48,-12 15 149,-14 19 195,20-23-264,-20 38 789,20-37-705,0 0 1,0 0 0,0 1 0,0-1-1,1 1 1,-1-1 0,1 1 0,0-1-1,-1 1 1,1-1 0,0 1-1,0-1 1,1 1 0,0 3 0,-1-5-68,1 0-1,0 0 1,-1-1 0,1 1 0,0 0 0,0 0 0,0-1 0,0 1 0,0-1 0,0 1-1,0 0 1,0-1 0,0 0 0,0 1 0,0-1 0,0 0 0,0 1 0,0-1 0,0 0 0,0 0-1,0 0 1,2 0 0,30-1 228,-25 0-183,16-2-23,0-2 0,0 0-1,0-2 1,-1 0 0,0-2-1,37-19 1,-25 11-43,53-16 1,-82 31 91,-1 1 1,0 0 0,0 0-1,1 1 1,-1-1 0,1 1-1,-1 0 1,0 1 0,1-1-1,-1 1 1,0 0 0,0 1-1,0-1 1,9 4 0,7 2 6,-8-4-1502,-5-5-2393,1-7-5538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0.014"/>
    </inkml:context>
    <inkml:brush xml:id="br0">
      <inkml:brushProperty name="width" value="0.025" units="cm"/>
      <inkml:brushProperty name="height" value="0.025" units="cm"/>
    </inkml:brush>
  </inkml:definitions>
  <inkml:trace contextRef="#ctx0" brushRef="#br0">228 1 17617,'-13'0'144,"4"0"-19,1 0 0,-1 0 0,1 1 0,0 1 0,-1-1 0,1 2 0,0-1 0,0 1 0,0 0 0,0 0 0,1 1 0,-1 0 0,1 1 0,0-1 0,0 2-1,-7 6 1,7-6-91,1 0-1,-1 0 1,2 0-1,-1 1 1,1 0-1,0 0 1,0 1-1,1-1 0,0 1 1,0 0-1,1 0 1,0 0-1,1 0 1,-1 1-1,2-1 0,-1 1 1,1 0-1,0 11 1,1-19-35,1 0 0,-1 0 0,1-1-1,-1 1 1,1 0 0,0 0 0,-1 0 0,1-1 0,0 1 0,-1 0 0,1-1 0,0 1 0,0 0 0,0-1 0,0 1-1,-1-1 1,1 0 0,0 1 0,0-1 0,0 0 0,0 1 0,0-1 0,0 0 0,0 0 0,0 0 0,0 0 0,0 0 0,2 0-1,38 0 93,-30-1-60,53-3 104,-33 2-129,45 0 0,-69 3-6,-1-1 0,1 1 1,-1 0-1,1 0 0,-1 1 0,1-1 1,-1 2-1,0-1 0,0 1 0,0 0 0,0 0 1,7 6-1,-9-5 15,0 0 0,-1 0 0,0 0 0,0 0 0,0 1 0,0-1 0,-1 1 0,1 0 0,-1 0 0,-1 0 0,1 0 0,-1 0 0,0 0 0,0 1 0,0-1 0,-1 0 0,1 0 0,-1 1 0,-1-1 0,1 0 0,-1 1 0,0-1 0,-2 7 0,-1 3 252,0 0-1,-1 0 1,-1 0 0,-1-1-1,0 0 1,-14 22-1,5-13 469,-1-1-1,-27 27 1,37-42-586,0 0 0,0-1 0,-1 0 0,0 0 0,0-1 0,0 0 0,0 0 0,-1-1 1,0 0-1,-13 4 0,21-8-169,0 0 1,-1 0 0,1 0-1,0 1 1,0-1 0,0 0 0,-1 0-1,1-1 1,0 1 0,0 0-1,0 0 1,0 0 0,-1-1-1,1 1 1,0-1 0,0 1-1,0-1 1,0 1 0,0-1-1,0 0 1,0 1 0,0-1 0,0 0-1,0 0 1,1 0 0,-1 0-1,0 0 1,0 0 0,1 0-1,-1 0 1,1 0 0,-1 0-1,1 0 1,-1 0 0,1 0-1,0 0 1,-1-1 0,1 1 0,0 0-1,0 0 1,0 0 0,0 0-1,0-3 1,0-7-966,0-1 0,1 0 0,3-19 0,-2 22 169,12-59-5018,11-11-3792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0.347"/>
    </inkml:context>
    <inkml:brush xml:id="br0">
      <inkml:brushProperty name="width" value="0.025" units="cm"/>
      <inkml:brushProperty name="height" value="0.025" units="cm"/>
    </inkml:brush>
  </inkml:definitions>
  <inkml:trace contextRef="#ctx0" brushRef="#br0">87 0 12940,'0'0'3422,"-1"9"-1489,-8 114 2610,-2 50-1552,11-151-2902,1 0 1,2 0 0,0 0 0,1 0 0,1-1-1,8 21 1,-4-19-129,1-2 0,1 1 0,16 22 0,3-1-4716,-84-122-3517,22 25 10422,-41-94 0,73 148-2148,-5-11 1029,1 1 0,1-1 0,-5-22 0,7 31-863,1 0 0,-1 0-1,1 0 1,0 0 0,0 1 0,0-1-1,0 0 1,0 0 0,0 0 0,1 0 0,-1 1-1,1-1 1,-1 0 0,1 0 0,-1 1-1,1-1 1,0 0 0,0 1 0,0-1-1,0 1 1,0-1 0,0 1 0,1-1 0,-1 1-1,0 0 1,1 0 0,-1-1 0,1 1-1,-1 0 1,1 0 0,-1 1 0,4-2-1,24-6 108,1 2 0,0 1-1,47-2 1,0-1-92,-36 3-2141,-1-2 1,50-16-1,-54 8-4672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1.277"/>
    </inkml:context>
    <inkml:brush xml:id="br0">
      <inkml:brushProperty name="width" value="0.025" units="cm"/>
      <inkml:brushProperty name="height" value="0.025" units="cm"/>
    </inkml:brush>
  </inkml:definitions>
  <inkml:trace contextRef="#ctx0" brushRef="#br0">228 49 5541,'-9'-3'9716,"1"0"-9036,0 1 1,0 0-1,0 0 0,0 0 1,-16 0-1,20 2-554,0 1-1,0-1 0,1 1 1,-1-1-1,0 1 1,1 0-1,-1 1 0,1-1 1,-1 0-1,1 1 1,0 0-1,-1 0 0,1 0 1,0 0-1,0 1 1,0-1-1,1 1 0,-4 4 1,-5 6-34,1 1 0,1 0 0,1 1 0,0 0 0,0 1 0,2-1 0,0 1 0,1 1 0,0-1 0,2 1 0,0-1 0,-2 25 0,5-40-64,0 0-1,0 0 1,0 0 0,0 1 0,-1-1 0,2 0 0,-1 0-1,0 0 1,0 1 0,0-1 0,1 0 0,-1 0 0,0 0-1,1 0 1,-1 0 0,1 0 0,-1 0 0,1 0 0,0 0-1,-1 0 1,1 0 0,0 0 0,0 0 0,0 0 0,0 0 0,-1-1-1,1 1 1,0 0 0,0-1 0,1 1 0,-1-1 0,0 1-1,0-1 1,0 1 0,0-1 0,0 0 0,0 1 0,1-1-1,-1 0 1,0 0 0,0 0 0,0 0 0,1 0 0,-1 0-1,0-1 1,0 1 0,2-1 0,3 0 100,-1-1 0,1 0 0,-1-1 0,0 1 0,0-1 0,0 0 0,0 0-1,8-8 1,8-9-22,-1-1-1,-1-1 0,-1-1 1,-1 0-1,-1-1 0,-1-1 1,-1 0-1,-1-1 0,-2-1 0,10-30 1,-58 130-240,26-44 132,2 0-1,1 1 0,1 0 1,2 1-1,-2 45 0,6-73-1,1 0-1,0 0 0,0 0 0,1 0 0,-1 0 1,1 0-1,-1 0 0,1 0 0,0 0 0,0 0 1,0-1-1,0 1 0,1 0 0,-1-1 1,1 1-1,-1-1 0,1 1 0,4 3 0,-4-5-22,0 0 0,0 1-1,1-1 1,-1 0 0,0-1-1,1 1 1,-1 0 0,1-1-1,-1 1 1,1-1 0,-1 0-1,1 0 1,-1 0-1,1 0 1,-1 0 0,1-1-1,-1 1 1,1-1 0,-1 1-1,0-1 1,1 0 0,-1 0-1,3-2 1,7-4-806,0 0-1,0-1 1,-1-1 0,0 0 0,-1 0-1,0-1 1,-1-1 0,0 1-1,0-1 1,10-18 0,16-28-7020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1.909"/>
    </inkml:context>
    <inkml:brush xml:id="br0">
      <inkml:brushProperty name="width" value="0.025" units="cm"/>
      <inkml:brushProperty name="height" value="0.025" units="cm"/>
    </inkml:brush>
  </inkml:definitions>
  <inkml:trace contextRef="#ctx0" brushRef="#br0">82 19 10730,'-3'11'3411,"-22"53"-939,11-28-511,0 1 0,-11 55 0,27-84-1201,8-15-207,16-25-33,-15 19-549,24-19-113,-31 30 115,0-1-1,0 0 0,0 0 1,-1 0-1,1 0 1,-1-1-1,1 0 1,-1 1-1,0-1 1,-1 0-1,1-1 1,-1 1-1,0 0 0,0-1 1,0 1-1,0-1 1,-1 1-1,0-1 1,0 0-1,1-5 1,-2 9 20,0 1 0,0-1 0,0 1 0,0-1 1,-1 1-1,1-1 0,0 1 0,0 0 0,0-1 1,0 1-1,-1-1 0,1 1 0,0 0 0,0-1 1,-1 1-1,1-1 0,0 1 0,-1 0 0,1 0 1,0-1-1,-1 1 0,1 0 0,0-1 0,-1 1 1,1 0-1,-1 0 0,1 0 0,0 0 0,-1-1 1,1 1-1,-1 0 0,1 0 0,-1 0 0,1 0 1,-1 0-1,1 0 0,-1 0 0,1 0 0,0 0 1,-1 0-1,1 0 0,-1 0 0,1 1 0,-1-1 1,1 0-1,0 0 0,-1 0 0,1 1 0,-1-1 1,0 1-1,-21 13-105,18-6 112,0 1 0,0 0 0,0 0 0,1 0 0,1 0 0,-1 0 0,2 1 0,-1-1 0,1 1 0,1 0 0,0 11 0,0-19 3,1 0 1,0 1 0,0-1 0,-1 0-1,1 0 1,0 0 0,1 0 0,-1 0 0,0 0-1,1-1 1,-1 1 0,1 0 0,-1-1 0,1 1-1,0-1 1,0 1 0,-1-1 0,1 0-1,0 0 1,0 0 0,0 0 0,1 0 0,-1 0-1,0-1 1,0 1 0,0 0 0,5-1 0,1 2 14,-1 0 1,1-1 0,0 0 0,0-1-1,0 0 1,0 0 0,8-2 0,-12 1-7,-1-1 0,0 1 0,0-1 0,0 0 0,0 0 0,0-1 0,0 1 0,0-1 0,-1 1 0,1-1 0,-1 0 0,0 0 1,0 0-1,0 0 0,0 0 0,0 0 0,-1-1 0,1 1 0,-1 0 0,0-1 0,1-6 0,3-7 13,-2 0-1,0-1 0,1-18 1,-3 17 21,0 5-17,0 0 0,-1-1 1,0 1-1,-3-16 0,3 30-33,0 0 0,0-1 0,0 1 0,0-1 0,0 1 0,0 0 0,0-1-1,-1 1 1,1 0 0,0-1 0,0 1 0,0 0 0,0-1 0,0 1 0,-1 0 0,1-1 0,0 1 0,0 0 0,0-1 0,-1 1 0,1 0 0,0 0 0,0-1-1,-1 1 1,1 0 0,0 0 0,-1 0 0,1-1 0,0 1 0,-1 0 0,1 0 0,0 0 0,-1 0 0,-9 8-107,-6 24 40,15-29 97,-1 0-8,1 0-1,0-1 1,1 1-1,-1 0 1,0 0-1,1 0 1,-1 0-1,1-1 1,0 1-1,0 0 1,1 4-1,6 11-896,9-8-3422,-12-10-1229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52.608"/>
    </inkml:context>
    <inkml:brush xml:id="br0">
      <inkml:brushProperty name="width" value="0.025" units="cm"/>
      <inkml:brushProperty name="height" value="0.025" units="cm"/>
    </inkml:brush>
  </inkml:definitions>
  <inkml:trace contextRef="#ctx0" brushRef="#br0">1 104 11627,'0'0'5862,"84"-26"-4197,-33 14-576,12 3-192,5 0-256,3 1-225,-1-2-352,-6-4-1089,-5-2-5765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14:37.074"/>
    </inkml:context>
    <inkml:brush xml:id="br0">
      <inkml:brushProperty name="width" value="0.025" units="cm"/>
      <inkml:brushProperty name="height" value="0.025" units="cm"/>
    </inkml:brush>
  </inkml:definitions>
  <inkml:trace contextRef="#ctx0" brushRef="#br0">102 29 3203,'-8'1'444,"-52"2"921,59-3-1198,-1 0 0,1 0 1,0-1-1,-1 1 0,1 0 1,-1 0-1,1-1 0,0 1 1,-1-1-1,1 1 1,0-1-1,-1 0 0,1 1 1,0-1-1,0 0 0,0 0 1,0 0-1,0 0 0,0 0 1,0 0-1,0 0 0,0 0 1,0 0-1,0-1 0,1 1 1,-1 0-1,1-1 0,-1 1 1,1 0-1,-1-1 1,1 1-1,0 0 0,-1-1 1,1-2-1,41 4 201,77 7-250,-88-7 238,1 2 0,0 0 1,33 9-1,62 24 202,-78-20-538,0-2-1,1-2 0,55 5 0,484-9 1229,-495-9-1236,317-7 98,877 7 949,-244 2-506,-441-9-492,-366 10-51,540-10 18,-120 0 439,-121 5-395,632-40 482,-427 14-420,354 66 48,-138-11-139,-500-20 15,451 44 97,-205-5-123,1697-2 38,-1836-74-44,-552 31-2271,-23 1-1003,-11-3-163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2.351"/>
    </inkml:context>
    <inkml:brush xml:id="br0">
      <inkml:brushProperty name="width" value="0.025" units="cm"/>
      <inkml:brushProperty name="height" value="0.025" units="cm"/>
    </inkml:brush>
  </inkml:definitions>
  <inkml:trace contextRef="#ctx0" brushRef="#br0">53 0 13004,'0'0'5328,"2"14"-4250,38 243 2814,-33-225-3639,1-1-1,2 1 0,1-1 1,1-1-1,2 0 1,23 36-1,2-16-166,-36-46-79,0-1 0,0 0 1,0-1-1,0 1 1,0 0-1,1-1 0,-1 0 1,1 0-1,0 0 0,-1 0 1,1 0-1,6 1 1,-23-22-3030,-84-72-2479,3 5 4772,77 68 2089,1-1 0,0 0 0,-13-22 0,29 40-1263,0 0-1,0 0 1,-1 0-1,1 0 1,0 1 0,0-1-1,0 0 1,0 0 0,0 0-1,1 0 1,-1 1-1,0-1 1,0 0 0,0 0-1,1 1 1,-1-1 0,0 0-1,1 0 1,-1 1 0,1-1-1,-1 0 1,1 1-1,-1-1 1,1 0 0,-1 1-1,1-1 1,0 1 0,-1-1-1,1 1 1,0-1-1,0 1 1,-1 0 0,1-1-1,0 1 1,0 0 0,-1-1-1,1 1 1,0 0-1,0 0 1,0 0 0,0 0-1,0 0 1,51-12-526,-39 9 749,8-1-551,72-19-128,-33 1-6957,-30 6-6035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3.028"/>
    </inkml:context>
    <inkml:brush xml:id="br0">
      <inkml:brushProperty name="width" value="0.025" units="cm"/>
      <inkml:brushProperty name="height" value="0.025" units="cm"/>
    </inkml:brush>
  </inkml:definitions>
  <inkml:trace contextRef="#ctx0" brushRef="#br0">209 68 15086,'5'-8'2136,"-1"1"-1358,8-20 1065,-8 1 2935,-16 28-3241,3 4-1489,0 0-1,1 0 1,0 1 0,0 1-1,1-1 1,-12 16-1,-37 58 23,41-58 66,3-6-43,2-4-23,1 0 0,1 1 0,0 0-1,0 0 1,2 1 0,0 0 0,-9 31 0,15-46-73,0 1 1,0 0 0,0-1 0,0 1 0,0 0 0,0-1 0,0 1 0,0 0-1,0 0 1,0-1 0,0 1 0,0 0 0,1-1 0,-1 1 0,0 0 0,0-1-1,1 1 1,-1-1 0,1 1 0,-1-1 0,0 1 0,1 0 0,-1-1 0,1 1-1,-1-1 1,1 0 0,-1 1 0,1-1 0,0 1 0,-1-1 0,1 0 0,0 1-1,27-2 16,30-21 103,24-23-75,-54 28-148,1 1 1,0 1 0,1 1-1,1 2 1,62-16-1,-91 27 99,-1 1 0,0 0-1,1-1 1,-1 1 0,0 0 0,1 0-1,-1 0 1,1-1 0,-1 2-1,0-1 1,1 0 0,-1 0-1,0 0 1,1 1 0,-1-1-1,0 0 1,1 1 0,-1-1 0,0 1-1,0 0 1,3 1 0,-4-1 9,0 0 1,0 0 0,0 0 0,0 0 0,0 0 0,0-1-1,0 1 1,0 0 0,0 0 0,0 0 0,0 0 0,-1 0-1,1 0 1,0 0 0,-1 0 0,1 0 0,-1 0-1,1-1 1,-1 1 0,1 0 0,-1 0 0,0 0 0,-44 46 453,16-24-235,0-1 0,-1-1-1,0-1 1,-2-2 0,-1-1-1,-59 22 1,67-36-220,25-3-72,0 0-1,-1 0 1,1 0 0,-1 0 0,1-1 0,0 1 0,-1 0 0,1 0 0,0 0 0,-1 0 0,1-1-1,0 1 1,-1 0 0,1 0 0,0-1 0,-1 1 0,1 0 0,0-1 0,0 1 0,-1 0 0,1-1-1,0 1 1,0 0 0,0-1 0,-1 1 0,1-1 0,0 1 0,0 0 0,0-1 0,0-2-678,1 0 0,-1 0 0,1 1 1,0-1-1,0 0 0,0 1 0,0-1 1,0 0-1,1 1 0,-1 0 0,1-1 1,3-2-1,13-19-11678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3.936"/>
    </inkml:context>
    <inkml:brush xml:id="br0">
      <inkml:brushProperty name="width" value="0.025" units="cm"/>
      <inkml:brushProperty name="height" value="0.025" units="cm"/>
    </inkml:brush>
  </inkml:definitions>
  <inkml:trace contextRef="#ctx0" brushRef="#br0">285 92 13389,'-5'-10'3688,"1"4"-3607,0-2 459,0 0 1,-1 0-1,0 1 0,0-1 1,-1 1-1,-7-6 1,11 11-430,0 0 0,0 1 0,0-1 0,0 1 0,0 0 0,0 0 0,0 0 0,-1 0 0,1 0 0,0 0 0,-1 0 0,1 1 0,-1-1 0,1 1 0,-1 0 0,1 0 0,-1-1 0,1 2 0,-1-1 0,1 0 0,-1 1 0,1-1 0,-1 1 0,1-1 0,-1 1 0,1 0 0,0 0 0,0 0 0,-1 1 0,1-1 0,-2 2 0,-13 12 21,0 0 1,2 2 0,0 0 0,0 0 0,2 1 0,0 1 0,1 0 0,1 1 0,-11 27 0,21-46-126,0 1-1,0-1 1,0 1 0,1 0 0,-1-1 0,0 1 0,1 0 0,-1 0-1,1-1 1,0 1 0,-1 0 0,1 0 0,0 0 0,0 0-1,0-1 1,1 1 0,-1 0 0,0 0 0,1 0 0,0 2-1,0-3-2,0-1-1,0 1 0,0-1 1,0 1-1,0 0 0,0-1 1,0 0-1,0 1 0,0-1 1,0 0-1,0 0 0,0 1 1,1-1-1,-1 0 0,0 0 1,0 0-1,0 0 0,0 0 1,1-1-1,-1 1 0,0 0 1,0 0-1,1-1 0,12-4 39,-1 0-1,0-1 1,21-12-1,-19 9-36,2-2-159,0 1 1,1 0-1,0 1 1,1 1-1,0 1 1,0 1-1,0 0 1,29-4-1,-47 10 149,0 0-1,1 0 1,-1 0-1,1 1 1,-1-1-1,1 0 1,-1 1-1,0-1 1,1 1-1,-1-1 1,0 1-1,1-1 1,-1 1-1,0 0 1,0 0-1,0 0 1,0 0-1,0-1 1,0 1-1,0 1 1,0-1-1,0 0 1,0 0-1,0 0 1,0 0 0,-1 1-1,1-1 1,-1 0-1,1 1 1,-1-1-1,1 0 1,-1 1-1,0-1 1,0 1-1,0-1 1,1 1-1,-1-1 1,-1 0-1,1 1 1,0-1-1,-1 3 1,1 2 72,-1 1-1,0 0 1,0-1 0,-1 1 0,0-1 0,0 1 0,-6 10-1,-1-2 307,-1 0-1,-1-1 0,0 0 1,-1-1-1,-18 16 0,24-23-268,-1 0 0,0 0-1,0-1 1,0-1 0,-1 1-1,1-1 1,-1 0 0,0-1 0,0 1-1,-1-2 1,1 1 0,-15 1 0,22-4-134,1 0 1,-1 0-1,0 0 1,1 0 0,-1 0-1,0 0 1,1 0-1,-1 0 1,0 0 0,1-1-1,-1 1 1,0 0 0,1 0-1,-1-1 1,1 1-1,-1-1 1,1 1 0,-1 0-1,1-1 1,-1 1-1,1-1 1,-1 1 0,1-1-1,-1 1 1,1-1 0,0 1-1,-1-1 1,1 0-1,0 1 1,0-1 0,-1-1-1,1-27-1954,2 19 1022,0 1 0,1-1 0,1 1-1,5-12 1,20-26-3928,4 0-2397</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4.409"/>
    </inkml:context>
    <inkml:brush xml:id="br0">
      <inkml:brushProperty name="width" value="0.025" units="cm"/>
      <inkml:brushProperty name="height" value="0.025" units="cm"/>
    </inkml:brush>
  </inkml:definitions>
  <inkml:trace contextRef="#ctx0" brushRef="#br0">102 446 17969,'0'0'3144,"-11"8"-1820,4-2-1163,-1 0-1,1 0 1,0 1-1,1 0 1,0 0 0,0 1-1,0-1 1,1 1-1,0 1 1,1-1-1,0 1 1,-5 14 0,6-15-41,1 1 1,0 0 0,1 0-1,-1-1 1,2 1 0,0 16-1,0-23-106,0-1 0,0 1 0,0 0 0,1 0 0,-1-1 0,1 1 0,-1 0 0,1-1-1,0 1 1,-1 0 0,1-1 0,0 1 0,0-1 0,0 1 0,0-1 0,1 0 0,-1 1 0,0-1-1,0 0 1,1 0 0,-1 0 0,1 0 0,-1 0 0,1 0 0,-1 0 0,1-1 0,0 1 0,-1-1-1,1 1 1,0-1 0,0 1 0,-1-1 0,1 0 0,0 0 0,0 0 0,-1 0 0,1 0 0,0 0-1,0-1 1,2 0 0,7-1 73,-1-2-1,1 1 1,-1-1-1,0-1 0,0 0 1,-1 0-1,0-1 1,0 0-1,0-1 1,0 0-1,-1 0 1,11-13-1,6-8 143,0-2-1,24-40 1,-32 44-145,-2 0 0,-2-1 0,0 0 0,17-56 0,-25 67-7,-1 0 0,-1-1 0,-1 1-1,0-1 1,-1 0 0,0 1 0,-2-1 0,0 0-1,-1 0 1,-5-22 0,6 35-77,0 0 1,0 0-1,0 0 0,-1 1 0,1-1 1,-1 0-1,0 1 0,0-1 0,-1 1 1,1-1-1,-1 1 0,1 0 1,-1 0-1,0 0 0,0 1 0,0-1 1,-1 1-1,1 0 0,0-1 0,-1 1 1,0 1-1,1-1 0,-1 1 0,0-1 1,0 1-1,0 0 0,-6-1 1,4 2-15,0 1 0,0-1 1,0 1-1,0 0 1,0 0-1,0 1 0,0 0 1,1 0-1,-1 0 1,1 0-1,-1 1 0,1 0 1,0 0-1,0 1 1,0-1-1,1 1 0,-1 0 1,-4 6-1,-8 8-4,2 1 0,-22 34 0,32-45 19,0 0 0,1 0 0,0 1 1,0 0-1,1 0 0,0 0 0,0 0 0,1 0 0,-1 18 1,3-26-3,0 0 0,0 0 0,1 0 0,-1 0 0,0 0 0,1 0 0,-1 0 0,1 0 0,-1 0 0,1 0 0,0-1 0,-1 1 0,1 0 0,0 0 0,-1 0 0,1-1 0,0 1 0,0 0 0,0-1 1,0 1-1,0-1 0,0 1 0,0-1 0,0 1 0,0-1 0,0 0 0,0 0 0,0 1 0,0-1 0,0 0 0,0 0 0,0 0 0,0 0 0,0 0 0,0 0 0,0 0 0,0-1 0,1 1 0,-1 0 1,1-1-1,48-12 45,-18-1-3,-23 10-133,0-1 0,0 1 0,1 0 1,-1 1-1,1 0 0,0 1 0,0 0 0,-1 0 0,2 1 0,-1 0 0,0 1 1,13 1-1,-20 0 82,0 1 0,0 0 0,0 0 0,0 0 0,0 0 0,-1 0 0,1 0-1,-1 1 1,1-1 0,-1 1 0,0-1 0,0 1 0,0 0 0,-1 0 0,1 0 0,-1 0 0,1 0 0,-1 1 0,0-1 0,0 0 0,-1 1 0,2 5 0,1 11 11,0 0 0,-1 29-1,-2-45 5,-1 27 5,0-23-8,0-1 0,1 1 0,0 0 1,0-1-1,1 1 0,0-1 1,0 1-1,1 0 0,0-1 0,0 0 1,4 8-1,-6-14-36,1 0 0,0-1 0,-1 1 0,1 0 1,0-1-1,0 1 0,-1 0 0,1-1 0,0 1 0,0-1 0,0 0 0,0 1 1,0-1-1,0 0 0,0 1 0,0-1 0,0 0 0,0 0 0,0 0 0,0 0 1,0 0-1,0 0 0,0 0 0,0 0 0,0-1 0,0 1 0,-1 0 0,1 0 1,0-1-1,0 1 0,0-1 0,0 1 0,0-1 0,0 1 0,-1-1 0,1 1 1,0-1-1,0 0 0,-1 1 0,1-1 0,0-1 0,27-31-3102,-9 1-1065,-1-4-2125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4.948"/>
    </inkml:context>
    <inkml:brush xml:id="br0">
      <inkml:brushProperty name="width" value="0.025" units="cm"/>
      <inkml:brushProperty name="height" value="0.025" units="cm"/>
    </inkml:brush>
  </inkml:definitions>
  <inkml:trace contextRef="#ctx0" brushRef="#br0">12 445 11659,'0'0'4137,"0"9"-1334,-4 23-1122,1-17-1005,1 1 1,0 0-1,2-1 1,-1 1-1,2 0 1,4 24 0,-5-38-669,1-1 1,-1 1 0,1-1 0,0 1 0,0-1-1,0 0 1,0 1 0,0-1 0,0 0 0,0 0-1,0 1 1,0-1 0,0 0 0,1 0 0,-1 0-1,0 0 1,1-1 0,-1 1 0,1 0 0,-1-1-1,1 1 1,-1-1 0,1 1 0,0-1 0,-1 0-1,1 1 1,0-1 0,-1 0 0,1 0 0,0 0-1,-1 0 1,1-1 0,-1 1 0,1 0 0,0-1-1,-1 1 1,1-1 0,-1 0 0,1 1 0,-1-1-1,1 0 1,-1 0 0,2-1 0,3-2 11,1 0 1,-1 0-1,-1 0 1,1 0-1,-1-1 0,1 0 1,-2 0-1,9-11 1,-2-10 117,-1 0 0,-2 0-1,0-1 1,4-33 0,-9 47-85,-3 60 83,1 58 619,-1-103-745,0 0-1,1-1 1,-1 1-1,0 0 0,0-1 1,1 1-1,-1-1 1,1 1-1,0-1 0,-1 1 1,1-1-1,0 1 1,0-1-1,0 1 0,0-1 1,0 0-1,0 0 1,0 1-1,0-1 0,1 0 1,-1 0-1,0 0 1,1 0-1,-1-1 0,1 1 1,-1 0-1,1 0 1,-1-1-1,1 1 0,-1-1 1,1 0-1,0 1 1,-1-1-1,1 0 0,-1 0 1,1 0-1,0 0 1,-1 0-1,3-1 0,1 0 19,0 0-1,0 0 1,0-1-1,0 1 0,0-1 1,0-1-1,-1 1 1,1-1-1,-1 1 0,1-1 1,5-6-1,6-8 3,-1 0 0,0-1 0,-1-1 1,-1-1-1,-1 0 0,-1 0 0,0-1 0,8-26 0,-3 1 17,-3 0-1,16-92 1,-26 120-38,-1-1-1,0 0 1,-2 1-1,-2-31 1,2 48-12,0 0 0,0 1 0,0-1 0,0 0 0,0 1 0,0-1 0,-1 0 0,1 0 0,0 1 0,-1-1 0,1 1 0,0-1 0,-1 0 0,1 1 0,-1-1 0,1 1-1,-1-1 1,1 1 0,-1-1 0,0 1 0,1-1 0,-1 1 0,1 0 0,-1-1 0,0 1 0,1 0 0,-1 0 0,0-1 0,1 1 0,-1 0 0,0 0 0,0 0 0,1 0 0,-1 0 0,0 0 0,0 0 0,1 0 0,-1 0 0,0 0 0,1 0 0,-1 0 0,0 1 0,1-1 0,-2 1 0,-1 0-20,0 0 0,0 0 0,0 1 0,0-1 1,0 1-1,1 0 0,-1 0 0,-4 4 0,-3 6 53,1 1 0,1-1-1,0 1 1,0 1 0,2 0 0,-1 0-1,2 0 1,0 1 0,-5 23 0,5-10 93,0 0 0,2 1 0,1-1 0,3 36 0,-1-58-113,0 1-1,1 0 1,0 0 0,0 0-1,1-1 1,-1 1 0,2-1-1,-1 1 1,1-1 0,0 0-1,0 0 1,0 0 0,1 0-1,0-1 1,7 8 0,-6-9-108,0 0 0,0 0 0,0-1 0,1 1 0,0-1 0,0-1 0,0 1 0,0-1 0,0 0 0,0 0 0,1-1 0,-1 0 0,1 0 0,-1-1 0,0 1 0,9-2 0,-8 1-628,1 0 1,-1-1-1,1 0 0,-1-1 0,14-3 0,-15 2-438,0 0-1,0 0 0,0 0 1,-1 0-1,1-1 0,8-8 0,14-17-7168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8:35.336"/>
    </inkml:context>
    <inkml:brush xml:id="br0">
      <inkml:brushProperty name="width" value="0.025" units="cm"/>
      <inkml:brushProperty name="height" value="0.025" units="cm"/>
    </inkml:brush>
  </inkml:definitions>
  <inkml:trace contextRef="#ctx0" brushRef="#br0">140 359 11307,'-1'-8'3934,"1"5"-3640,-7-26 3285,6 28-3449,1 0 0,-1 0 0,0 0 0,1 0 0,-1 0-1,0 1 1,0-1 0,1 0 0,-1 0 0,0 1 0,0-1 0,0 1 0,0-1 0,0 1 0,0-1 0,0 1 0,0 0 0,0-1 0,0 1 0,0 0-1,0 0 1,0 0 0,0-1 0,0 1 0,0 0 0,-1 1 0,1-1 0,0 0 0,0 0 0,0 0 0,0 1 0,0-1 0,-2 1 0,-1 2 11,0-1 0,-1 1 1,1 0-1,0 0 0,0 0 1,1 0-1,-1 1 0,1 0 1,-1 0-1,1 0 0,0 0 1,1 0-1,-4 6 0,-2 4 146,1 1 1,-10 29-1,14-36-157,1 1 1,0 0-1,0 0 1,0-1 0,1 1-1,1 0 1,0 0 0,2 18-1,-2-25-109,1 0 0,-1 1-1,1-1 1,0 0 0,0 0-1,0 0 1,0 0-1,0 0 1,0 0 0,1 0-1,-1 0 1,1 0 0,-1 0-1,1-1 1,0 1 0,0-1-1,-1 1 1,1-1 0,0 0-1,0 0 1,1 0 0,-1 0-1,0 0 1,0 0 0,0 0-1,1-1 1,-1 1 0,0-1-1,0 0 1,1 0 0,-1 0-1,0 0 1,1 0 0,-1 0-1,0 0 1,1-1 0,-1 1-1,0-1 1,3-1 0,5-1 109,0 0 0,-1-1 1,1 0-1,-1-1 0,0 0 1,-1 0-1,1-1 0,-1 0 1,0 0-1,0-1 0,10-12 1,11-14 6,32-47 0,-55 72-123,17-25 40,-1-1 1,-2-1-1,17-40 0,-29 55-71,0-1 0,-1 0 0,-1 0 0,-1-1-1,-1 1 1,-1-1 0,1-24 0,-4 45 12,0 1 1,0 0-1,0 0 1,0 0-1,0-1 1,0 1-1,0 0 1,0 0-1,0 0 1,0 0-1,0-1 1,0 1-1,0 0 1,0 0-1,0 0 0,0-1 1,0 1-1,0 0 1,0 0-1,-1 0 1,1 0-1,0 0 1,0-1-1,0 1 1,0 0-1,0 0 1,0 0-1,-1 0 1,1 0-1,0 0 0,0-1 1,0 1-1,0 0 1,-1 0-1,1 0 1,0 0-1,0 0 1,0 0-1,0 0 1,-1 0-1,1 0 1,0 0-1,0 0 1,0 0-1,-1 0 0,1 0 1,0 0-1,0 0 1,0 0-1,-1 0 1,1 0-1,0 0 1,0 0-1,0 0 1,0 1-1,-1-1 1,1 0-1,0 0 1,0 0-1,0 0 0,-12 10-225,3 3 204,0 0-1,1 0 1,0 1 0,1 0 0,1 1 0,0 0-1,-5 20 1,4-6 176,1 0 0,0 1 0,0 30 0,6-50-94,-1 0 0,2 0 0,-1-1 0,2 1 0,-1 0 0,1-1 0,0 1 0,1-1 0,0 0 0,1 0 0,0 0 0,0 0 0,1 0 0,0-1 0,1 0 0,-1 0 0,15 14 0,-13-15-299,1-1 0,0 1 0,1-1-1,0-1 1,0 0 0,0 0 0,11 4-1,-8-5-1407,0 0 1,1-1-1,-1 0 0,1-1 0,25 1 0,18-2-16029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0.833"/>
    </inkml:context>
    <inkml:brush xml:id="br0">
      <inkml:brushProperty name="width" value="0.025" units="cm"/>
      <inkml:brushProperty name="height" value="0.025" units="cm"/>
    </inkml:brush>
  </inkml:definitions>
  <inkml:trace contextRef="#ctx0" brushRef="#br0">329 1000 9257,'-10'1'219,"8"-1"-188,-65 6 639,63-5-533,0 0 0,0 0 0,-1 0 0,2 0 0,-1 0 1,0 1-1,0-1 0,0 1 0,1 0 0,-1 1 0,1-1 0,-1 0 0,1 1 0,0 0 1,0 0-1,-4 4 0,7-6-118,0 0-1,-1-1 1,1 1 0,0-1 0,-1 1-1,1 0 1,0-1 0,0 1-1,0 0 1,0-1 0,-1 1 0,1 0-1,0-1 1,0 1 0,0 0 0,1 0-1,-1-1 1,0 1 0,0 0 0,0-1-1,0 1 1,1 0 0,-1-1-1,0 1 1,0-1 0,1 1 0,-1 0-1,1-1 1,-1 1 0,0-1 0,1 1-1,-1-1 1,1 1 0,0-1 0,-1 1-1,1-1 1,-1 0 0,1 1-1,-1-1 1,1 0 0,0 1 0,-1-1-1,1 0 1,0 0 0,-1 0 0,1 0-1,0 0 1,-1 0 0,1 1 0,1-2-1,45 4 5,-38-3 104,26-1 46,-1-2 0,1-1 1,0-2-1,49-14 0,138-57 146,591-277 18,25-9-324,-666 300-33,2 7-1,357-63 0,-495 114 27,-48 8 84,-43 9 65,-717 227-554,613-185 296,-154 50 68,-1148 413 65,1332-464 122,-187 104 0,276-129 94,40-28-244,0 0 0,-1 0 0,1 0 0,0 0-1,-1 1 1,1-1 0,0 0 0,-1 0 0,1 0 0,0 0 0,-1 1 0,1-1 0,0 0 0,0 0 0,-1 1-1,1-1 1,0 0 0,0 1 0,-1-1 0,1 0 0,0 1 0,0-1 0,0 0 0,0 1 0,-1-1 0,1 0 0,0 1-1,0-1 1,0 0 0,0 1 0,0-1 0,0 0 0,0 1 0,0-1 0,0 0 0,0 1 0,0-1 0,0 1-1,1-1 1,-1 0 0,0 1 0,0-1 0,0 0 0,0 1 0,1-1 0,-1 0 0,0 0 0,0 1 0,0-1-1,1 0 1,-1 1 0,0-1 0,1 0 0,-1 0 0,0 0 0,1 1 0,27-1-52,19-8 66,1-2 1,-2-2-1,0-2 1,55-25-1,-25 11 19,693-290-1629,-324 128-1040,825-289-421,-1252 472 3062,9-2 1,-8 2 139,0 0 0,33-17-1,-51 23-103,-1 1 0,1 0-1,0 0 1,-1 0 0,1-1-1,-1 1 1,1 0 0,-1-1-1,1 1 1,0-1 0,-1 1-1,1 0 1,-1-1 0,0 1-1,1-1 1,-1 0 0,1 1-1,-1-1 1,0 1 0,1-1-1,-1 1 1,0-1 0,0 0-1,1-1 1,-24-1 1394,-19 7-1285,1 2 0,0 1 0,1 2 0,0 2 0,-64 26 0,55-20-103,-537 220-225,6 34-39,413-191 254,-159 77 21,-184 87-1957,389-191-1573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3.051"/>
    </inkml:context>
    <inkml:brush xml:id="br0">
      <inkml:brushProperty name="width" value="0.025" units="cm"/>
      <inkml:brushProperty name="height" value="0.025" units="cm"/>
    </inkml:brush>
  </inkml:definitions>
  <inkml:trace contextRef="#ctx0" brushRef="#br0">142 70 9993,'-10'-4'-1062,"1"1"1146,-66-25-1079,29-1 5253,45 24-219,10 5-3201,13 5-825,45 23 827,-1 4 1,61 41-1,-38-22-478,162 86 113,460 178 0,-605-278-458,183 73 95,-245-90 18,0 1 0,-1 3 1,-1 2-1,44 36 0,-66-41 1,-20-21-130,0 1 0,0-1 0,0 0 0,0 0 0,0 1 0,0-1 0,1 0 0,-1 0 0,0 1 0,0-1 0,0 0 0,0 1 0,0-1 0,0 0 0,0 0 0,0 1 0,-1-1 0,1 0 0,0 0 0,0 1 0,0-1 0,0 0 0,0 1 0,0-1 0,0 0 0,-1 0 0,1 0 0,0 1 0,0-1 1,0 0-1,-1 0 0,1 0 0,0 1 0,0-1 0,0 0 0,-1 0 0,1 0 0,0 0 0,0 0 0,-1 0 0,1 1 0,0-1 0,-1 0 0,-4 0-234,-1 0 0,0 0 0,1 0 0,-1 0 0,1-1 1,-1 0-1,-7-2 0,-44-15-3424,-17-10-2562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3.429"/>
    </inkml:context>
    <inkml:brush xml:id="br0">
      <inkml:brushProperty name="width" value="0.025" units="cm"/>
      <inkml:brushProperty name="height" value="0.025" units="cm"/>
    </inkml:brush>
  </inkml:definitions>
  <inkml:trace contextRef="#ctx0" brushRef="#br0">79 546 11082,'-11'-6'337,"-4"-1"99,6 3 186,0 0 0,1-1-1,0 1 1,-10-9-1,87 50 2006,-19-8-1779,0-3-1,78 30 1,-108-49-820,0-1 1,0-1-1,0 0 1,1-2-1,0 0 1,-1-1-1,1-1 1,0-2-1,0 0 1,23-4-1,-34 3 42,-1 0 0,0-1 0,0 0 0,-1-1 0,1 0 0,-1 0 0,0-1 0,0 0 0,0-1 0,0 1 0,-1-1 0,0-1 0,6-7 0,-3 3 29,-1-1 0,-1-1 0,0 1-1,0-2 1,-2 1 0,1-1 0,7-24 0,-8 16-40,-1 0-1,0-1 0,-2 1 1,0-1-1,-2 0 0,-1 1 1,0-1-1,-2 0 0,0 0 1,-10-38-1,5 40-66,0 1 0,-1 0 1,-17-28-1,21 41-19,0 0 0,0 1 0,-1-1 1,0 1-1,0 0 0,0 0 0,-1 1 1,0 0-1,0 0 0,0 0 0,-1 1 1,-10-6-1,16 9 15,0 1-1,0-1 1,-1 1-1,1-1 1,0 1 0,-1 0-1,1-1 1,0 1 0,-1 0-1,1 0 1,0 0-1,-1 0 1,1 0 0,-1 0-1,1 1 1,0-1 0,-1 0-1,1 1 1,0-1-1,0 1 1,-1-1 0,1 1-1,0-1 1,0 1 0,-2 1-1,2 0-1,-1 0 0,1 0 1,0 0-1,-1 0 0,1 0 0,0 0 0,0 0 0,1 1 0,-1-1 0,0 0 0,1 0 0,-1 1 0,1 2 0,-1 4-4,1 0-1,0 0 0,0 0 0,1 0 0,0-1 0,1 1 0,3 9 1,0-5-85,2 0 1,0 0 0,0-1 0,1 0-1,1-1 1,-1 0 0,2 0 0,0-1 0,0 0-1,1 0 1,0-1 0,1-1 0,0 0-1,0-1 1,0 0 0,21 8 0,2-1-1477,1-1 1,1-1-1,1-2 1,74 9-1,33-8-6215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4.576"/>
    </inkml:context>
    <inkml:brush xml:id="br0">
      <inkml:brushProperty name="width" value="0.025" units="cm"/>
      <inkml:brushProperty name="height" value="0.025" units="cm"/>
    </inkml:brush>
  </inkml:definitions>
  <inkml:trace contextRef="#ctx0" brushRef="#br0">357 327 14478,'-1'-13'1564,"0"5"-1274,0-1 0,0 0 0,-1 1 0,0-1 0,-1 1 0,0 0 0,0 0 0,-1 0-1,-5-9 1,6 13-172,0 0-1,0 0 0,0 0 0,-1 0 0,0 0 0,1 1 0,-1 0 1,-1 0-1,1 0 0,0 0 0,-1 0 0,1 1 0,-1 0 1,0 0-1,0 0 0,1 1 0,-1-1 0,-1 1 0,1 1 0,-8-2 1,5 3-53,-1 0 0,1 0 1,0 1-1,0-1 1,0 2-1,0-1 1,0 1-1,1 1 1,-1-1-1,1 1 0,0 1 1,0-1-1,0 1 1,1 0-1,-1 1 1,1-1-1,0 1 0,1 0 1,0 1-1,-9 13 1,4-6 97,1 1 0,1 0 0,0 0 0,1 1 0,1-1 1,0 2-1,1-1 0,1 0 0,-3 26 0,6-40-151,1-1 1,-1 1-1,1 0 0,0 0 0,0-1 1,0 1-1,0 0 0,0 0 0,0 0 1,1-1-1,-1 1 0,0 0 0,1 0 1,-1-1-1,1 1 0,0 0 0,0-1 1,-1 1-1,1-1 0,0 1 0,0-1 1,1 1-1,-1-1 0,0 0 0,0 0 1,1 1-1,-1-1 0,0 0 0,1 0 1,-1 0-1,1 0 0,0-1 0,-1 1 1,1 0-1,0-1 0,-1 1 0,1-1 1,0 1-1,0-1 0,-1 0 0,1 0 1,0 0-1,0 0 0,2 0 0,5-1 34,1-1-1,-1 0 0,1 0 0,-1-1 0,0 0 1,0-1-1,12-6 0,16-10 23,0-2 1,-2-1-1,0-2 1,-2-1-1,-1-2 1,-1-1-1,-2-1 0,0-2 1,-3-1-1,42-65 1,-44 48-31,-23 47-28,1-1 0,-1 1 0,0 0-1,0-1 1,-1 0 0,1 1 0,-1-1-1,0 1 1,0-1 0,0 0 0,0 1-1,-1-5 1,-1 9-3,0 0-1,0 0 0,0 0 1,1 0-1,-1 0 1,0 1-1,1-1 0,-1 1 1,1-1-1,-1 1 1,1 0-1,0-1 0,0 1 1,-2 2-1,-13 25 48,1 1-1,2 0 0,0 1 1,2 1-1,2 0 1,1 0-1,1 0 0,2 1 1,1 0-1,0 43 0,4-72-59,0 1 0,0-1-1,0 1 1,0-1 0,0 1-1,1-1 1,0 0 0,0 1-1,0-1 1,1 0 0,-1 1-1,1-1 1,0 0 0,0 0-1,1-1 1,-1 1 0,1 0-1,-1-1 1,1 1 0,0-1-1,1 0 1,-1 0-1,1 0 1,-1-1 0,1 1-1,0-1 1,0 0 0,0 0-1,0 0 1,0 0 0,0-1-1,0 0 1,1 0 0,-1 0-1,0 0 1,9 0 0,-6 0-430,0-1 0,0 0 1,0 0-1,0-1 0,0 0 1,0 0-1,0 0 0,0-1 1,0 0-1,0-1 0,-1 1 1,1-1-1,-1-1 0,7-4 1,-8 5-541,0-1 1,0 0-1,-1 0 1,0-1 0,0 0-1,0 1 1,-1-1-1,1 0 1,-1-1 0,4-9-1,5-19-7805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14:47.560"/>
    </inkml:context>
    <inkml:brush xml:id="br0">
      <inkml:brushProperty name="width" value="0.025" units="cm"/>
      <inkml:brushProperty name="height" value="0.025" units="cm"/>
    </inkml:brush>
  </inkml:definitions>
  <inkml:trace contextRef="#ctx0" brushRef="#br0">1 1 5157,'0'0'144,"3"8"-32,0-2-68,0 0 0,1-1 0,0 1 1,-1-1-1,2 1 0,-1-1 0,1 0 0,-1 0 0,1-1 0,1 0 0,-1 0 0,1 0 1,-1 0-1,1-1 0,0 0 0,0 0 0,1-1 0,6 3 0,10 0 194,1 0-1,-1-1 1,1-2-1,0 0 1,41-3-1,121-22 986,-154 18-1239,167-21 223,2 9 0,1 8 0,233 20 0,383 28-160,283 25 28,-733-34-45,691-30-1,-704-16-29,-309 12-475,-7-5-1191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5.481"/>
    </inkml:context>
    <inkml:brush xml:id="br0">
      <inkml:brushProperty name="width" value="0.025" units="cm"/>
      <inkml:brushProperty name="height" value="0.025" units="cm"/>
    </inkml:brush>
  </inkml:definitions>
  <inkml:trace contextRef="#ctx0" brushRef="#br0">36 368 9513,'0'0'3304,"-5"9"-186,1-3-2552,0 1-35,1-1 1,-1 1-1,1 0 1,0 0-1,1 0 1,0 0-1,0 0 1,-2 14-1,4-20-477,1 0 0,-1-1 1,0 1-1,0 0 0,1 0 0,-1 0 0,0-1 1,1 1-1,-1 0 0,1 0 0,-1-1 0,1 1 0,0 0 1,-1-1-1,1 1 0,0-1 0,-1 1 0,1-1 0,0 1 1,-1-1-1,1 1 0,0-1 0,0 0 0,0 0 0,-1 1 1,1-1-1,0 0 0,0 0 0,0 0 0,0 0 1,0 0-1,-1 0 0,1 0 0,0 0 0,0 0 0,0 0 1,0 0-1,0 0 0,-1-1 0,1 1 0,1-1 0,40-12 484,-28 6-474,0-2-1,-1 0 0,0 0 0,-1-1 0,0-1 0,14-14 0,-19 18-45,-1-1 0,1 0 0,-1 0 0,-1 0-1,0 0 1,0-1 0,0 0 0,-1 0 0,-1 0 0,0-1 0,3-11 0,-6 20-15,0 1 1,0 0-1,0-1 0,1 1 0,-1 0 1,0 0-1,0-1 0,0 1 1,0 0-1,0 0 0,0-1 0,0 1 1,0 0-1,0-1 0,0 1 1,-1 0-1,1 0 0,0-1 0,0 1 1,0 0-1,0 0 0,0-1 1,0 1-1,0 0 0,-1 0 0,1-1 1,0 1-1,0 0 0,0 0 1,-1 0-1,1-1 0,0 1 0,0 0 1,-1 0-1,1 0 0,0 0 0,0 0 1,-1-1-1,1 1 0,0 0 1,0 0-1,-1 0 0,1 0 0,0 0 1,-1 0-1,1 0 0,0 0 1,0 0-1,-1 0 0,1 0 0,0 0 1,0 0-1,-1 0 0,1 1 1,0-1-1,-1 0 0,1 0 0,0 0 1,0 0-1,0 0 0,-1 1 1,1-1-1,0 0 0,-18 12 118,9-2-24,0 0 0,1 1-1,0 0 1,0 0 0,1 1 0,1 0-1,0 1 1,1-1 0,0 1 0,1 0-1,0 0 1,1 0 0,0 1 0,2-1-1,-2 21 1,3-32-88,0 0 1,1 0-1,-1 0 0,0-1 0,0 1 1,1 0-1,-1 0 0,1-1 0,0 1 1,-1 0-1,1-1 0,0 1 1,0 0-1,0-1 0,0 0 0,0 1 1,1-1-1,-1 1 0,0-1 0,1 0 1,-1 0-1,0 0 0,1 0 0,2 1 1,-1-1 4,1 0 1,-1 0 0,1 0 0,0 0 0,-1-1 0,1 0 0,0 0-1,-1 0 1,1 0 0,0 0 0,5-2 0,3-1 6,0 0 1,-1-1 0,1 0-1,-1-1 1,0 0-1,15-10 1,-7 1-53,-2-1 1,0 0 0,18-22-1,16-14-109,-50 80-196,-4-3 371,2-15 54,0 0-1,0-1 1,1 1-1,0 0 1,3 14 0,-3-22-71,1-1-1,-1 0 1,1 1 0,0-1 0,0 0 0,0 0-1,0 0 1,0 1 0,1-1 0,-1 0 0,1-1 0,-1 1-1,1 0 1,0 0 0,0-1 0,0 1 0,-1-1-1,2 1 1,-1-1 0,0 0 0,0 0 0,0 0 0,0 0-1,1 0 1,-1 0 0,0-1 0,1 1 0,4-1 0,5 1 13,-1-1 1,1 0 0,0-1 0,0-1-1,-1 0 1,1 0 0,-1-1 0,0-1 0,0 0-1,0 0 1,0-1 0,0 0 0,13-10 0,-5 2-43,-1 0 0,-1 0 0,0-2 0,-1 0 0,-1-1 0,18-23 0,-17 11 24,-15 21-37,-11 17-61,5-5 95,1 1-1,0 0 1,0-1 0,1 2 0,0-1-1,0 0 1,0 0 0,1 1 0,0-1 0,0 1-1,1 0 1,0 0 0,0 0 0,1 0 0,-1-1-1,1 1 1,2 8 0,-1-13-22,0-1 1,0 0-1,0 1 0,0-1 1,0 0-1,0 1 0,1-1 1,-1 0-1,1 0 0,-1 0 1,1 0-1,-1 0 0,1 0 1,-1-1-1,1 1 0,0-1 1,-1 1-1,1-1 0,0 1 1,0-1-1,-1 0 0,1 0 1,0 0-1,0 0 1,0 0-1,-1 0 0,1 0 1,3-2-1,3 1-181,0 0 0,0-1 1,0 0-1,0-1 0,9-3 0,0-4-493,-1 0-1,0-1 1,0-1-1,-1 0 1,-1-1-1,0-1 1,-1 0-1,0-1 1,-1 0-1,-1-1 1,15-26-1,-6 5 191,-2-1 0,-2-1-1,-1 0 1,12-53 0,-20 58 702,-8 31 436,-3 7 165,-21 53 1146,13-26-1539,1 1 0,2 0-1,1 1 1,1-1 0,-2 40-1,7-54-346,2 1 0,0-1 0,2 1 0,0-1 0,1 0 0,0 0 0,2 0 0,0 0 0,1 0 1,16 32-1,-17-40-71,2 3 19,-1-1-1,2 0 1,0 0-1,18 20 1,-26-32-14,0 1 0,0-1 0,0 0 0,0 0 0,1 0 0,-1 0 1,0 0-1,0 0 0,0 0 0,0 0 0,1 1 0,-1-1 0,0 0 0,0 0 0,0 0 0,1 0 1,-1 0-1,0 0 0,0 0 0,0 0 0,1 0 0,-1 0 0,0 0 0,0 0 0,0 0 0,0-1 1,1 1-1,-1 0 0,0 0 0,0 0 0,0 0 0,1 0 0,-1 0 0,0 0 0,0 0 0,0-1 1,0 1-1,0 0 0,0 0 0,1 0 0,-1 0 0,0-1 0,0 1 0,0 0 0,0 0 0,0 0 1,0 0-1,0-1 0,0 1 0,0 0 0,0 0 0,0 0 0,0-1 0,0 1 0,0 0 0,0 0 0,0 0 1,0-1-1,0 1 0,0 0 0,0 0 0,0 0 0,0 0 0,0-1 0,0 1 0,0 0 0,0 0 1,-1-14-2,-2 4-26,0 0 1,-1 0-1,-1 0 0,1 1 1,-1-1-1,-1 1 1,0 1-1,0-1 1,-1 1-1,-11-11 1,-12-11-115,-39-29 0,68 58 140,-129-89 2605,188 86-747,-6 5-2232,102-5 709,-133 2-3080,0-1 0,36-10 0,-18-1-8850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6.160"/>
    </inkml:context>
    <inkml:brush xml:id="br0">
      <inkml:brushProperty name="width" value="0.025" units="cm"/>
      <inkml:brushProperty name="height" value="0.025" units="cm"/>
    </inkml:brush>
  </inkml:definitions>
  <inkml:trace contextRef="#ctx0" brushRef="#br0">1 37 9353,'2'-3'876,"26"-25"3384,-28 27-4196,1 1 1,-1-1 0,0 1-1,1 0 1,-1-1 0,1 1-1,-1 0 1,1-1-1,-1 1 1,1 0 0,-1-1-1,1 1 1,-1 0 0,1 0-1,-1 0 1,1 0 0,-1 0-1,1-1 1,-1 1 0,1 0-1,-1 0 1,1 0 0,0 0-1,-1 0 1,1 1 0,-1-1-1,1 0 1,-1 0-1,1 0 1,-1 0 0,1 1-1,-1-1 1,1 0 0,-1 0-1,1 1 1,-1-1 0,1 0-1,-1 1 1,0-1 0,1 1-1,-1-1 1,0 0 0,1 1-1,-1-1 1,0 1 0,1-1-1,-1 1 1,0-1-1,0 1 1,0-1 0,1 1-1,-1-1 1,0 1 0,0 0-1,0-1 1,0 1 0,0-1-1,0 1 1,0-1 0,0 1-1,0-1 1,-1 2 0,3 53 1455,-2 1 0,-3 0 1,-16 83-1,8-66-794,-1 95-1,12-157-677,-1-2-8,1 0-1,0-1 0,1 1 0,0 0 1,0-1-1,1 1 0,3 10 0,-4-17-32,-1-1 0,1 0 0,0 1 0,0-1 0,0 0 0,-1 0 0,1 0 0,0 0-1,1 0 1,-1 0 0,0 0 0,0 0 0,0 0 0,0-1 0,1 1 0,-1 0 0,0-1-1,1 1 1,-1-1 0,2 1 0,0-1 4,1 1 0,-1-1 0,1-1 0,-1 1 1,0 0-1,1-1 0,-1 0 0,0 0 0,1 0 0,-1 0 0,0 0 0,4-3 0,8-4-85,-1-2-1,0 1 1,-1-2-1,0 0 1,0 0-1,-1-2 1,-1 1-1,15-21 1,72-118-2437,-48 51 1101,-45 91 1370,-7 19 107,-7 22 200,-6 3 76,-42 121 901,50-133-896,1 1-1,1 0 1,1 0 0,-2 41 0,6-63-308,0 0 1,0 1-1,0-1 1,0 1-1,0-1 1,1 0 0,-1 1-1,1-1 1,-1 0-1,1 0 1,0 1-1,0-1 1,0 0-1,0 0 1,3 4 0,-2-5-21,0 0 0,-1 0 0,1 0 0,0 0 0,0-1 0,0 1 0,0 0 0,0-1 0,0 1 0,0-1 0,0 0 0,0 1 1,0-1-1,0 0 0,0 0 0,0 0 0,0-1 0,4 0 0,4-1 14,0-1 0,0-1 0,0 1 0,-1-1 0,1-1 0,-1 0 0,0 0-1,0-1 1,-1 0 0,1-1 0,12-12 0,-8 5-184,0 0 1,0-1-1,-1 0 0,-1 0 1,15-29-1,-21 31-395,0 1 1,0-1-1,-2 0 1,1 0-1,-2 0 0,3-25 1,-4-41-6641,-4 10-7138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6.538"/>
    </inkml:context>
    <inkml:brush xml:id="br0">
      <inkml:brushProperty name="width" value="0.025" units="cm"/>
      <inkml:brushProperty name="height" value="0.025" units="cm"/>
    </inkml:brush>
  </inkml:definitions>
  <inkml:trace contextRef="#ctx0" brushRef="#br0">1 0 17296,'0'0'6342,"54"18"-9128,-24-6-2820,4 2-5604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6.944"/>
    </inkml:context>
    <inkml:brush xml:id="br0">
      <inkml:brushProperty name="width" value="0.025" units="cm"/>
      <inkml:brushProperty name="height" value="0.025" units="cm"/>
    </inkml:brush>
  </inkml:definitions>
  <inkml:trace contextRef="#ctx0" brushRef="#br0">84 496 12524,'-7'14'3048,"-4"4"-2123,-35 70 3415,42-82-4028,1 1-1,1 1 1,-1-1 0,1 0 0,1 1-1,-1-1 1,1 1 0,0 0 0,1-1-1,0 1 1,1 9 0,0-16-298,-1 1 0,1-1 0,0 1 0,0-1 0,0 1 0,0-1-1,0 0 1,0 1 0,0-1 0,0 0 0,1 0 0,-1 0 0,0 0 0,1 0 0,-1 0 0,1 0 0,-1 0 0,1-1 0,-1 1 0,1-1 0,0 1 0,-1-1 0,1 1-1,-1-1 1,1 0 0,0 0 0,0 0 0,-1 0 0,1 0 0,0 0 0,-1 0 0,1-1 0,2 0 0,5 0 26,0-1 0,0 0 1,0-1-1,-1 0 0,11-4 0,2-5-22,0-1 0,-1-1 0,-1 0 0,0-2 0,-1 0-1,0-1 1,-2-1 0,0 0 0,-1-1 0,-1-1 0,-1-1-1,14-27 1,-12 19-6,-2-1 0,0 0-1,-2-1 1,-2 0-1,-1-1 1,-1 0-1,-2-1 1,2-50 0,-7 74 0,0 1 1,0 0 0,-1-1 0,-1 1-1,0 0 1,0-1 0,0 1 0,-1 0-1,0 0 1,-9-14 0,11 19-16,-1 0 1,0 1-1,0-1 1,-1 1-1,1-1 1,0 1-1,-1 0 1,0 0-1,1 0 0,-1 0 1,0 1-1,0-1 1,0 1-1,0 0 1,0 0-1,0 0 1,0 0-1,0 0 0,-1 0 1,1 1-1,0 0 1,-1 0-1,1 0 1,0 0-1,0 0 1,-1 0-1,1 1 0,0 0 1,0 0-1,0 0 1,-5 2-1,-2 2-10,0 0 0,1 0 0,0 1 0,0 1 0,0-1 0,1 2 0,0-1 0,1 1 0,-14 17-1,-1 5-11,-29 51 0,43-67 44,0 2 0,1-1 0,0 1 0,1 1 1,-5 22-1,10-35-20,0 0 1,1-1 0,-1 1 0,1 0-1,-1 0 1,1 0 0,0 0 0,0 0-1,1-1 1,-1 1 0,1 0-1,0 0 1,0 0 0,0-1 0,1 1-1,-1-1 1,1 1 0,0-1 0,0 1-1,0-1 1,0 0 0,1 0-1,-1 0 1,1 0 0,-1-1 0,1 1-1,0-1 1,0 1 0,7 2 0,8 3-479,2-2 0,-1-1 0,1 0 0,0-2-1,0 0 1,0-1 0,0-1 0,0-1 0,22-2 0,-14 1-557,0 1-1,0 1 1,52 10-1,-78-11 1123,1 1-1,0-1 1,0 1-1,0 0 1,-1 1-1,1-1 0,0 0 1,-1 1-1,1-1 1,-1 1-1,0 0 1,0 0-1,1 0 1,-1 0-1,0 0 1,-1 0-1,1 1 1,0-1-1,-1 0 1,1 1-1,-1 0 1,2 3-1,-1 2 484,0 1 1,-1 0-1,0-1 0,0 1 1,-1 17-1,0 4 1,1-28-539,-1 0-1,1-1 0,0 1 0,0-1 0,-1 1 0,1-1 0,0 1 0,1-1 0,-1 1 0,0-1 0,0 0 1,1 0-1,-1 1 0,0-1 0,1 0 0,-1 0 0,1-1 0,-1 1 0,1 0 0,0 0 0,-1-1 1,1 1-1,0-1 0,0 1 0,-1-1 0,1 0 0,0 0 0,0 0 0,-1 0 0,1 0 0,3 0 1,61-5 340,-51 2-359,1-2 0,-1 0 1,0-1-1,-1 0 0,1-1 0,-1-1 0,-1 0 1,1-1-1,19-17 0,-14 9 0,-1 0-1,0-1 1,-2-2 0,0 1 0,17-29-1,-29 41 64,0 1 0,-1-1 1,0 0-1,0 0 0,0-1 0,-1 1 0,1-9 0,-3 15-46,1 0 0,-1 0 0,0-1 0,0 1 0,0 0 0,0 0 0,0-1 0,0 1 0,0 0 1,-1 0-1,1-1 0,0 1 0,-1 0 0,1 0 0,-1 0 0,1 0 0,-1 0 0,0 0 0,1 0 0,-1 0 0,0 0 0,0 0 0,1 0 0,-1 0 0,0 0 0,0 0 0,0 1 0,0-1 0,0 0 0,0 1 0,-1-1 0,1 1 0,0-1 0,0 1 1,0-1-1,0 1 0,-1 0 0,1 0 0,0 0 0,0 0 0,-1-1 0,1 2 0,0-1 0,0 0 0,-1 0 0,1 0 0,0 1 0,0-1 0,0 0 0,-2 1 0,-4 1 10,0 1-1,0-1 1,0 1-1,1 0 1,-1 1-1,1-1 1,-1 1-1,1 1 1,1-1-1,-1 1 1,1 0-1,-1 0 1,1 1-1,1-1 1,-7 11-1,3-5 189,2-1 0,-1 2 0,1-1 0,1 0 0,0 1 0,1 0 0,0 1 0,-3 16 0,7-26-193,-1-1 0,1 1 0,0 0 1,0 0-1,0 0 0,0 0 0,1 0 1,-1-1-1,1 1 0,-1 0 0,1 0 0,0-1 1,0 1-1,1 0 0,-1-1 0,0 1 1,1-1-1,-1 0 0,3 3 0,0-2-2,-1 0 0,1 0 0,0 0 0,0 0 0,0-1 0,0 0 0,0 0 0,0 0 0,1 0 0,7 2 0,10 0-173,0-1 1,1-1-1,44 0 0,-47-3-210,53 0-2115,-25-5-2034,3-8-5830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7.696"/>
    </inkml:context>
    <inkml:brush xml:id="br0">
      <inkml:brushProperty name="width" value="0.025" units="cm"/>
      <inkml:brushProperty name="height" value="0.025" units="cm"/>
    </inkml:brush>
  </inkml:definitions>
  <inkml:trace contextRef="#ctx0" brushRef="#br0">31 192 17328,'-3'15'1303,"-10"60"34,4 1 0,4 0 1,5 117-1,1-188-1301,-1 0-1,1 0 1,0-1-1,0 1 1,1-1 0,-1 1-1,1-1 1,5 9-1,-7-12-24,0-1 0,0 0 1,1 1-1,-1-1 0,0 1 0,1-1 0,-1 1 0,1-1 0,-1 0 0,0 1 0,1-1 0,-1 0 0,1 0 1,-1 1-1,1-1 0,-1 0 0,1 0 0,-1 1 0,1-1 0,-1 0 0,1 0 0,-1 0 0,1 0 1,-1 0-1,1 0 0,0 0 0,-1 0 0,1 0 0,0 0 0,0-1 16,0 0-1,1 0 1,-1 0-1,0 0 1,0-1 0,0 1-1,0 0 1,0 0-1,0-1 1,0 1-1,0 0 1,-1-1 0,1 1-1,0-1 1,0-2-1,14-43 99,-2-1-1,-2 0 1,-3-1-1,5-69 0,-5-160-422,-8 254 199,-1 51 33,0-12 76,1 0 0,0-1 0,1 1 0,1 0 1,4 17-1,-5-29 3,0 1 0,0-1 0,1 0 1,-1 1-1,1-1 0,0 0 0,0 0 0,0 0 1,0 0-1,1 0 0,-1 0 0,1-1 1,0 1-1,-1-1 0,1 0 0,0 0 1,0 0-1,1 0 0,-1 0 0,0-1 1,1 0-1,-1 1 0,1-1 0,-1 0 0,1-1 1,4 2-1,2-2 30,0 0 0,-1-1-1,1 0 1,0 0 0,-1-1 0,1 0 0,-1-1 0,0 0 0,0-1-1,0 1 1,0-2 0,0 1 0,-1-1 0,0-1 0,0 1 0,-1-1-1,1-1 1,9-10 0,-6 6-7,0-1-1,0 0 1,-1-1 0,-1-1-1,0 1 1,-1-1 0,0-1-1,-1 1 1,-1-1 0,6-21-1,-32 118-348,3-21 304,3 0 1,3 1 0,-5 95-1,16-150-21,0-1-1,0 1 0,1 0 0,0 0 0,0 0 0,1 0 1,0-1-1,0 1 0,0 0 0,7 11 0,-7-15-163,0 0 0,1 0-1,0 0 1,0 0 0,0-1-1,0 1 1,0-1 0,0 1-1,1-1 1,-1 0 0,1-1-1,-1 1 1,1 0 0,0-1-1,0 0 1,0 0 0,0 0-1,0-1 1,0 1 0,4-1-1,4 1-1079,-1-1 0,1 0 1,0-1-1,0-1 0,-1 1 0,1-2 0,13-4 0,32-17-7918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8.119"/>
    </inkml:context>
    <inkml:brush xml:id="br0">
      <inkml:brushProperty name="width" value="0.025" units="cm"/>
      <inkml:brushProperty name="height" value="0.025" units="cm"/>
    </inkml:brush>
  </inkml:definitions>
  <inkml:trace contextRef="#ctx0" brushRef="#br0">266 302 12300,'0'0'3069,"-14"6"-271,-9 7-1980,1 0 0,-1 2 0,2 0 0,0 2 0,2 0 0,-1 1 0,-25 32 0,37-40-474,2-3-107,1-1 0,-1 1 0,1 0-1,0 0 1,1 0 0,0 1 0,0 0 0,1 0-1,-4 12 1,7-19-232,0 0 0,0-1 0,0 1 0,1 0 0,-1-1-1,0 1 1,0-1 0,1 1 0,-1 0 0,1-1 0,-1 1 0,0-1 0,1 1-1,-1-1 1,1 1 0,-1-1 0,1 0 0,0 1 0,-1-1 0,1 1-1,-1-1 1,1 0 0,0 0 0,-1 1 0,1-1 0,0 0 0,-1 0 0,1 0-1,0 0 1,-1 0 0,1 0 0,0 0 0,-1 0 0,1 0 0,0 0-1,-1 0 1,1 0 0,0 0 0,-1-1 0,1 1 0,1-1 0,32-5 73,-11-3-192,-1 0 0,-1-2 0,31-19 0,-33 18-129,1 0 0,1 1 0,0 2 0,27-10 0,-47 19 243,0-1-1,0 1 0,0-1 1,1 1-1,-1-1 1,0 1-1,0 0 0,1 0 1,-1 0-1,0 0 0,0 0 1,1 0-1,-1 0 1,0 0-1,1 0 0,-1 0 1,0 1-1,0-1 0,0 0 1,1 1-1,-1-1 1,0 1-1,0 0 0,0-1 1,2 2-1,-2 0 37,-1 0-1,1 0 1,0 0 0,0 0-1,-1 1 1,0-1-1,1 0 1,-1 0 0,0 0-1,0 0 1,0 3-1,2 20 494,-2-25-513,0 0 0,0 1 0,0-1 1,0 0-1,0 1 0,0-1 0,0 0 0,0 1 1,0-1-1,0 0 0,0 0 0,0 1 0,0-1 1,1 0-1,-1 1 0,0-1 0,0 0 0,0 0 1,0 1-1,1-1 0,-1 0 0,0 0 0,0 0 1,1 1-1,-1-1 0,0 0 0,0 0 0,1 0 1,-1 0-1,0 1 0,0-1 0,1 0 0,-1 0 0,0 0 1,1 0-1,8-8 269,4-17-85,-3-6-248,-3 0 1,0-1 0,-2 0 0,-1 0 0,-2 0 0,-1 0 0,-4-36 0,2 1-1626,1 66 1504,1-1 0,-1 1 1,1-1-1,0 1 0,-1 0 1,1-1-1,0 1 0,0 0 0,0-1 1,0 1-1,0 0 0,0 0 1,0 0-1,0 0 0,0 0 1,0 0-1,1 0 0,-1 0 1,0 1-1,1-1 0,-1 0 1,1 1-1,-1-1 0,3 1 1,49-15-2806,-24 8 1180,-15 2-47,0-1 0,0 0 1,-1-1-1,1 0 0,12-10 0,-1-4-2392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8.709"/>
    </inkml:context>
    <inkml:brush xml:id="br0">
      <inkml:brushProperty name="width" value="0.025" units="cm"/>
      <inkml:brushProperty name="height" value="0.025" units="cm"/>
    </inkml:brush>
  </inkml:definitions>
  <inkml:trace contextRef="#ctx0" brushRef="#br0">140 105 2466,'0'0'15343,"-8"9"-14457,-6 11-592,1 1-1,1 0 1,1 1 0,0 1-1,2 0 1,-11 38-1,8-17 286,2 1-1,-7 89 0,16-124-476,0 5 0,0 0 0,1 0 0,4 28 0,-4-41-93,0 0 1,1 1-1,0-1 1,-1 0 0,1 0-1,0 1 1,0-1-1,0 0 1,1 0 0,-1 0-1,0 0 1,1 0 0,2 2-1,-3-3-3,1 0-1,-1 0 1,0-1 0,1 1-1,-1-1 1,1 1 0,-1-1-1,1 0 1,-1 1 0,1-1-1,-1 0 1,1 0 0,-1 0-1,1 0 1,-1 0-1,1 0 1,-1-1 0,1 1-1,-1 0 1,1-1 0,-1 1-1,0-1 1,3-1 0,2-3-12,0 0 0,-1 0 0,1-1 0,-1 1 0,0-1 0,-1-1 0,0 1 0,0 0 0,0-1 0,0 0 0,3-11 0,10-15-125,53-81-3013,90-200-1,-111 200 3871,-61 176 2306,0-23-2680,-43 159 3150,49-171-2998,1 1 0,2 0-1,1-1 1,1 1 0,3 36-1,-2-61-497,1 0 0,-1 0 0,0-1 0,1 1 0,0 0 0,-1-1 0,1 1 0,0-1 0,0 1 0,1-1 0,-1 1 0,0-1 0,1 0 0,0 1 0,-1-1 0,1 0 0,0 0 0,0 0 0,0 0 0,0-1 0,0 1 0,1-1 0,-1 1 0,1-1 0,-1 0 0,1 0 0,-1 0 0,1 0 0,-1 0 0,1 0 0,0-1 0,5 1 0,-7-2-48,0 1 0,-1-1 1,1 0-1,0 1 0,-1-1 0,1 0 1,0 0-1,-1 1 0,1-1 0,-1 0 1,1 0-1,-1 0 0,0 0 1,1 0-1,-1 0 0,0 0 0,0 0 1,0 0-1,1 0 0,-1 0 0,0 0 1,0 0-1,0 0 0,-1 0 0,1 0 1,0 0-1,0-1 0,-5-33-1752,1 22 572,-2 0 1,1 0-1,-1 0 1,-1 1-1,-1 0 0,1 0 1,-16-16-1,-25-24-1902,0 8 5035,-1 2 4943,49 42-6795,0 0 1,0 0-1,0-1 0,0 1 0,-1 0 1,1 0-1,0-1 0,0 1 0,0 0 1,0 0-1,0-1 0,0 1 0,0 0 1,0-1-1,0 1 0,0 0 1,0 0-1,0-1 0,0 1 0,0 0 1,0-1-1,0 1 0,0 0 0,0 0 1,0-1-1,0 1 0,0 0 0,0 0 1,1-1-1,-1 1 0,0 0 0,0 0 1,0-1-1,0 1 0,1 0 0,-1 0 1,0 0-1,0-1 0,1 1 1,-1 0-1,0 0 0,0 0 0,1 0 1,-1 0-1,0 0 0,0-1 0,1 1 1,-1 0-1,0 0 0,0 0 0,1 0 1,16-3 298,-15 3-216,157-11 588,-60 6-3905,-40 0-2905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9:59.798"/>
    </inkml:context>
    <inkml:brush xml:id="br0">
      <inkml:brushProperty name="width" value="0.025" units="cm"/>
      <inkml:brushProperty name="height" value="0.025" units="cm"/>
    </inkml:brush>
  </inkml:definitions>
  <inkml:trace contextRef="#ctx0" brushRef="#br0">15 93 10410,'0'0'11942,"-2"10"-11093,-2 9-512,0 0 1,2 0 0,0 0 0,1 0-1,1 0 1,4 28 0,-3-43-278,-1 1 0,1 0 0,1 0 0,-1-1 0,1 1 0,-1-1 0,1 1 0,1-1 0,-1 0 0,1 1 0,-1-1 0,1-1 0,0 1 0,5 4 0,-5-6-27,0 0-1,0 0 0,0-1 0,1 1 0,-1-1 0,0 0 0,1 0 0,-1 0 1,1-1-1,0 1 0,-1-1 0,1 0 0,-1 0 0,1 0 0,-1 0 0,1 0 1,0-1-1,-1 0 0,1 0 0,-1 0 0,0 0 0,5-2 0,1-2 16,-1 1 0,1-1 0,-1 0 0,-1-1 0,1 0-1,-1 0 1,0 0 0,0-1 0,-1 0 0,9-12-1,0-3-23,0 0 0,17-38 0,-23 41-37,-2 1 0,0-2-1,6-32 1,-13 57-7,-1 7 3,1-1-1,1 1 1,0 0 0,0-1 0,1 1-1,5 16 1,-5-25 24,0 1-1,-1-1 1,1 0 0,1 0 0,-1 0-1,0 0 1,1 0 0,-1 0-1,1-1 1,0 1 0,0-1-1,0 0 1,0 1 0,1-1 0,-1-1-1,0 1 1,1-1 0,-1 1-1,1-1 1,0 0 0,-1 0 0,1 0-1,0-1 1,6 1 0,0-1 17,0 0 0,0 0 1,0-1-1,0 0 1,0-1-1,0 0 0,-1-1 1,1 0-1,-1 0 1,15-8-1,-21 10-17,0-1 0,1 1 1,-1-1-1,0 0 0,0 0 0,-1 0 1,1 0-1,0-1 0,-1 1 0,1-1 1,-1 1-1,0-1 0,0 0 0,0 0 0,0 0 1,0 0-1,-1-1 0,1 1 0,-1 0 1,0-1-1,0 1 0,0 0 0,-1-1 1,1 1-1,-1-1 0,0 0 0,0 1 1,0-1-1,0 1 0,0-1 0,-1 1 1,-2-7-1,3 9-12,-1 0 1,1 0-1,-1 1 1,1-1-1,-1 0 1,0 1-1,1-1 1,-1 0-1,0 1 1,0-1-1,1 1 0,-1-1 1,0 1-1,0-1 1,0 1-1,0 0 1,0 0-1,0-1 1,1 1-1,-1 0 1,0 0-1,0 0 1,0 0-1,0 0 1,0 0-1,0 0 1,0 0-1,0 0 1,0 0-1,0 1 0,0-1 1,1 0-1,-1 1 1,0-1-1,0 0 1,0 1-1,0-1 1,-1 2-1,-32 21-251,24-11 235,1 0 0,0 0 0,1 1-1,-8 17 1,13-26 30,0 1-1,1 0 1,0 0 0,0 0-1,1 0 1,-1 1 0,1-1-1,0 0 1,1 1 0,-1-1-1,1 0 1,0 1-1,0-1 1,1 1 0,1 7-1,-1-11-2,1 0-1,-1-1 1,1 1-1,-1-1 1,1 1 0,0-1-1,-1 0 1,1 1-1,0-1 1,0 0-1,0 0 1,0 0-1,0-1 1,0 1-1,0 0 1,0-1-1,0 1 1,0-1-1,0 0 1,1 0-1,-1 0 1,2 0 0,60-1 77,-52 0-64,8 0-40,-1-1 1,-1-1 0,1-1-1,35-11 1,-48 13 24,1-1 1,0 0-1,-1 0 1,0 0-1,0-1 0,0 0 1,0 0-1,-1 0 1,1-1-1,-1 0 1,0 0-1,0 0 0,-1 0 1,0-1-1,0 0 1,5-9-1,-4 4-8,3-9 2,1-1 1,1 2-1,20-32 1,-26 47-5,-1-1 0,0 1 0,1 0 0,0 0 0,0 1 1,0-1-1,1 1 0,-1 0 0,1 0 0,-1 0 0,1 0 0,0 1 1,0 0-1,0 0 0,1 0 0,-1 1 0,0 0 0,1 0 0,-1 0 1,6 0-1,-1 2-4,0-1 0,-1 2 0,0-1-1,1 1 1,-1 1 0,0-1 0,0 2 0,0-1 0,0 1 0,-1 1 0,15 9 0,-21-12 6,1 0 1,0 0 0,-1 0 0,0 0 0,1 0 0,-1 1-1,0-1 1,0 1 0,-1 0 0,1-1 0,0 1-1,-1 0 1,0 0 0,0 0 0,1 0 0,-2 0-1,1 0 1,0 0 0,-1 1 0,1-1 0,-1 0-1,0 0 1,0 1 0,0-1 0,-1 0 0,1 0 0,-1 0-1,0 1 1,0-1 0,0 0 0,0 0 0,0 0-1,-1 0 1,1-1 0,-1 1 0,0 0 0,1-1-1,-4 4 1,-8 10 14,-1-1-1,0-1 0,-26 20 1,-16 17 871,56-51-876,0 0 0,0 0 1,0 0-1,0 0 0,-1 0 1,1 0-1,0 0 0,0 0 1,0 0-1,0 0 0,0 1 1,0-1-1,-1 0 0,1 0 1,0 0-1,0 0 0,0 0 1,0 0-1,0 1 1,0-1-1,0 0 0,0 0 1,0 0-1,0 0 0,0 0 1,0 1-1,0-1 0,0 0 1,0 0-1,0 0 0,0 0 1,0 1-1,0-1 0,0 0 1,0 0-1,0 0 0,0 0 1,0 0-1,0 1 0,0-1 1,0 0-1,0 0 0,0 0 1,0 0-1,0 0 0,0 1 1,1-1-1,-1 0 0,0 0 1,0 0-1,0 0 0,0 0 1,0 0-1,0 0 0,1 0 1,-1 1-1,0-1 0,0 0 1,0 0-1,0 0 0,1 0 1,16-1 130,22-6-74,-39 6-58,163-25 17,-46 9-3872,-117 17 3670,1 0-1,-1 0 1,0 0-1,0-1 1,1 1-1,-1 0 1,0 0-1,0 0 1,1 0-1,-1 0 1,0 0-1,0 0 1,0-1-1,1 1 1,-1 0-1,0 0 1,0 0-1,0 0 1,0-1-1,1 1 1,-1 0-1,0 0 1,0-1 0,0 1-1,0 0 1,0 0-1,0 0 1,0-1-1,0 1 1,0 0-1,0 0 1,0-1-1,0 1 1,0 0-1,0 0 1,0-1-1,0 1 1,0 0-1,0 0 1,0-1-1,0 1 1,0 0-1,0 0 1,0-1-1,0 1 1,0 0 0,-1 0-1,1 0 1,0-1-1,0 1 1,-1 0-1,-6-7-6609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1.316"/>
    </inkml:context>
    <inkml:brush xml:id="br0">
      <inkml:brushProperty name="width" value="0.025" units="cm"/>
      <inkml:brushProperty name="height" value="0.025" units="cm"/>
    </inkml:brush>
  </inkml:definitions>
  <inkml:trace contextRef="#ctx0" brushRef="#br0">1 184 14542,'9'2'3387,"31"-3"-1121,-32-1-2098,0 0 0,-1 0 0,1-1 0,-1 0 0,0 0-1,0-1 1,0 1 0,0-2 0,-1 1 0,1-1 0,-1 0 0,0 0 0,-1-1-1,1 1 1,-1-1 0,0 0 0,-1-1 0,1 1 0,-1-1 0,-1 0 0,1 0 0,-1 0-1,0-1 1,-1 1 0,0-1 0,0 0 0,-1 1 0,1-10 0,-1 16-167,-1 1 1,0-1-1,0 0 1,0 1-1,0-1 1,0 0-1,0 1 1,0-1-1,0 0 1,-1 0-1,1 1 1,0-1-1,0 0 1,0 1-1,-1-1 1,1 1-1,0-1 1,-1 0-1,1 1 1,-1-1-1,1 1 0,0-1 1,-1 1-1,1-1 1,-1 1-1,0-1 1,1 1-1,-1-1 1,1 1-1,-1 0 1,-1-1-1,1 1-3,-1 0 1,1 0-1,-1 0 0,1 1 0,-1-1 0,1 0 0,-1 1 0,1-1 0,-1 1 0,1-1 0,0 1 0,-1 0 0,-1 1 1,-3 2-15,0 0 0,1 1 0,-1-1 0,1 1 0,-7 9 0,3-1 22,1 0 0,1 1 0,0 0 1,1 0-1,1 0 0,0 1 0,1 0 0,0 0 0,1 0 1,1 0-1,0 0 0,1 23 0,1-36-4,0 0-1,1 1 1,-1-1 0,1 0 0,-1 0-1,1 0 1,-1 1 0,1-1 0,0 0-1,0 0 1,0 0 0,0 0-1,1 0 1,-1 0 0,0-1 0,1 1-1,0 0 1,-1-1 0,1 1-1,2 1 1,0-1 7,-1 0 0,1 0-1,0-1 1,0 1 0,0-1 0,0 0-1,0 0 1,0 0 0,0-1 0,6 1-1,5-2 19,-1 0 0,0 0 0,1-1 0,-1-1 0,21-6 0,4-6 3,-1-2 0,58-34 0,18-9 8,-114 60-42,0-1 1,1 1-1,-1 0 0,1 0 1,-1-1-1,1 1 0,-1 0 1,1 0-1,-1 0 1,1 0-1,-1-1 0,1 1 1,-1 0-1,1 0 1,-1 0-1,1 0 0,-1 0 1,1 0-1,-1 0 0,1 1 1,-1-1-1,1 0 1,-1 0-1,1 0 0,-1 0 1,1 1-1,-1-1 1,1 0-1,-1 0 0,0 1 1,1-1-1,-1 0 0,1 1 1,-1-1-1,0 0 1,1 1-1,-1 0 0,2 24 24,-17 30 205,15-53-209,-14 31 101,10-25-78,0-1 0,1 1-1,0 0 1,1 0 0,0 0 0,-2 17 0,27-45 308,-14 9-337,-1-1 0,1-1 0,-2 1-1,0-1 1,6-17 0,-8 18-8,0 1-1,0 0 1,1 1 0,0-1 0,1 1 0,1 0-1,-1 0 1,12-9 0,-18 17-4,0 1 1,0 0-1,0 0 0,0 0 1,0 1-1,1-1 1,-1 0-1,0 0 0,1 1 1,-1-1-1,1 1 1,-1-1-1,1 1 0,-1-1 1,1 1-1,-1 0 0,1 0 1,-1 0-1,1 0 1,-1 0-1,1 0 0,-1 0 1,1 0-1,-1 1 0,1-1 1,-1 1-1,1-1 1,-1 1-1,0-1 0,1 1 1,-1 0-1,3 1 0,1 3-15,0 1 0,0 0 0,0 0 0,0 0 0,6 12 0,-8-13 11,-1 0 0,1 0-1,1 0 1,-1-1 0,1 1-1,-1-1 1,1 0 0,1 0-1,8 6 1,-7-7 14,1-1 0,0-1-1,0 1 1,0-1 0,0 0 0,1-1 0,-1 1-1,0-2 1,0 1 0,0-1 0,0 0 0,0 0-1,0-1 1,14-4 0,8-6 43,0-1-1,30-17 1,-28 13-37,-21 12 17,28-11 448,-37 16-462,0-1 0,0 1 1,0 0-1,0 0 0,-1 0 1,1 0-1,0 0 0,0 0 1,0 0-1,0 1 1,0-1-1,0 0 0,0 0 1,0 1-1,-1-1 0,1 1 1,0-1-1,0 1 0,0-1 1,-1 1-1,1-1 0,0 1 1,0-1-1,-1 1 1,1 0-1,-1 0 0,1-1 1,0 1-1,-1 0 0,0 0 1,1 0-1,-1-1 0,1 1 1,-1 0-1,0 0 0,0 0 1,1 1-1,-1 0 27,1 0 0,0 0-1,0 0 1,-1 0 0,1 0 0,1 0-1,-1 0 1,0-1 0,0 1 0,1 0-1,-1-1 1,1 1 0,-1-1 0,1 0 0,-1 1-1,1-1 1,0 0 0,0 0 0,2 1-1,1 0-9,0 0 0,1-1 0,-1 0 0,0 0 1,0 0-1,0-1 0,10 1 0,2-2-24,-1-1 1,1-1 0,0 0 0,17-6-1,55-26-720,-68 24 253,1 2 0,1 1 0,-1 0 0,31-5 0,-52 14 453,0-1-1,-1 0 0,1 0 1,0 1-1,-1-1 0,1 0 1,0 1-1,-1-1 0,1 1 1,0-1-1,-1 1 0,1-1 1,-1 1-1,1 0 0,-1-1 1,1 1-1,-1-1 0,0 1 1,1 0-1,-1 0 0,0-1 1,1 1-1,-1 0 0,0-1 0,0 1 1,0 0-1,0 0 0,0 0 1,0-1-1,0 1 0,0 0 1,0 0-1,0-1 0,0 1 1,0 0-1,0 0 0,-1 1 1,-4 32 358,3-25-292,1 0 1,-1-1 0,2 1 0,-1 0 0,1 0-1,0-1 1,1 1 0,0 0 0,1 0 0,0-1 0,0 1-1,0-1 1,1 0 0,1 0 0,-1 0 0,9 14-1,-3-6-291,-2 0 1,0 1-1,-1 0 0,-1 0 0,0 1 0,-1-1 0,-1 1 0,-1 0 1,-1 0-1,0 19 0,-2-28 236,1 0 1,-1 0-1,-1 0 1,0 0 0,0-1-1,-1 1 1,0-1-1,0 1 1,-1-1-1,0 0 1,0 0 0,-1-1-1,0 1 1,-1-1-1,0 0 1,0-1-1,0 1 1,0-1-1,-1-1 1,0 1 0,-1-1-1,-9 5 1,15-8 75,-1 0-1,1-1 1,-1 0 0,0 1 0,1-1-1,-1 0 1,0 0 0,0-1 0,0 1 0,0-1-1,0 1 1,0-1 0,0 0 0,1 0-1,-1 0 1,0-1 0,0 1 0,-5-2 0,6 1-46,0 0 0,0 0 1,0-1-1,0 1 0,0-1 1,0 0-1,0 1 0,1-1 1,-1 0-1,1 0 0,-1 0 0,1 0 1,0-1-1,0 1 0,-1 0 1,2 0-1,-2-4 0,-2-10-23,1 0-1,0 0 0,1-1 0,1 1 0,1-20 0,0 31-14,0-10-181,1 0 0,0 0 0,1 0 0,0 0 0,2 0 0,-1 1 1,2-1-1,0 1 0,11-23 0,-12 30 163,0 1 0,1 0 1,-1 0-1,1 0 0,0 0 0,1 1 1,-1 0-1,1 0 0,0 0 0,1 1 1,-1-1-1,1 2 0,-1-1 0,1 1 1,0 0-1,1 0 0,-1 1 0,0 0 1,1 0-1,-1 1 0,9-1 1,126-1-2321,-105 3-3618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2.167"/>
    </inkml:context>
    <inkml:brush xml:id="br0">
      <inkml:brushProperty name="width" value="0.025" units="cm"/>
      <inkml:brushProperty name="height" value="0.025" units="cm"/>
    </inkml:brush>
  </inkml:definitions>
  <inkml:trace contextRef="#ctx0" brushRef="#br0">2 57 13196,'0'10'5044,"-1"15"-1075,4 21-2923,-2-43-1051,-1-1 1,1 1-1,-1-1 1,1 1 0,0-1-1,0 0 1,0 1-1,0-1 1,0 0 0,0 1-1,1-1 1,-1 0-1,1 0 1,-1 0 0,1 0-1,0-1 1,0 1-1,0 0 1,0-1-1,0 1 1,0-1 0,0 0-1,1 0 1,-1 1-1,0-2 1,1 1 0,4 1-1,1-1 20,1-1 0,0 0-1,-1-1 1,1 0 0,0 0-1,-1-1 1,1 0 0,-1 0-1,0-1 1,0 0 0,0 0-1,8-5 1,15-10 100,48-36 1,-22 15-63,-44 30-52,49-26-3,-59 33 0,1 1 0,0-1 0,0 1 0,-1 0 0,1 0 0,0 0 0,0 0 0,0 1 0,0 0 0,1 0 0,-1 0 0,0 0-1,0 0 1,4 2 0,-6-1 6,0 0-1,0 0 0,0 1 0,0-1 1,-1 0-1,1 1 0,-1-1 0,1 1 1,-1 0-1,1 0 0,-1-1 0,0 1 1,0 0-1,0 0 0,0 0 0,0 0 1,-1 0-1,1 0 0,0 5 0,8 48 608,-7-42-363,-2-7-148,1-1-1,0 1 1,0-1 0,0 1-1,1-1 1,-1 0 0,1 1 0,1-1-1,-1 0 1,1 0 0,5 6-1,-7-9-61,1-1 0,0 1 0,1-1 0,-1 0 0,0 0 0,0 0 0,0 0-1,1 0 1,-1 0 0,0-1 0,1 1 0,-1-1 0,0 1 0,1-1 0,-1 0-1,1 0 1,-1 0 0,1 0 0,-1-1 0,1 1 0,-1-1 0,0 1 0,1-1-1,-1 0 1,0 0 0,0 0 0,1 0 0,-1 0 0,2-2 0,24-12 114,44-33 0,24-15-157,-87 58 0,1 0 0,-1 1 1,1 0-1,0 1 0,1 0 0,-1 1 0,0 0 1,15-1-1,-23 3 2,0 1 0,-1-1 0,1 1 0,0-1-1,-1 1 1,1-1 0,-1 1 0,1 0 0,-1 0 0,1 0 0,-1 0 0,0 0 0,1 0-1,-1 0 1,0 0 0,0 1 0,0-1 0,0 0 0,0 1 0,0-1 0,0 1 0,0-1-1,-1 1 1,1-1 0,0 1 0,-1 0 0,0-1 0,1 1 0,-1 0 0,0-1 0,0 1 0,0 2-1,3 73 261,-3-53-176,-1-23-72,1 0-1,0 0 1,0 0 0,0 0 0,0 0-1,0 0 1,0 0 0,0 0 0,0 0-1,0 0 1,0 0 0,0 0 0,1 0-1,-1 0 1,1 0 0,-1 0 0,0 0-1,1 0 1,-1-1 0,1 1-1,0 0 1,-1 0 0,1 0 0,0-1-1,0 1 1,-1 0 0,1-1 0,0 1-1,0 0 1,0-1 0,0 1 0,0-1-1,0 1 1,0-1 0,-1 0 0,1 1-1,0-1 1,1 0 0,-1 0 0,0 0-1,0 0 1,0 0 0,0 0 0,0 0-1,0 0 1,0 0 0,0 0 0,0-1-1,0 1 1,0 0 0,0-1 0,0 1-1,0-1 1,0 1 0,1-2 0,8-3 83,0-1 0,-1 0 1,0-1-1,9-8 1,-12 10-106,23-19 19,1 1 0,42-23 0,-63 40-20,0 1 0,0 1 0,1 0 1,0 0-1,-1 1 0,1 0 0,0 0 0,1 1 0,-1 1 1,0 0-1,1 0 0,-1 1 0,15 1 0,-23 0 17,0 0 0,1-1 0,-1 1 0,0 0 0,0 0 0,0 1 0,0-1 0,0 0 0,0 1 0,0-1 0,-1 1 1,1-1-1,0 1 0,-1 0 0,0 0 0,1 0 0,-1 0 0,0 0 0,0 0 0,0 0 0,0 0 0,0 0 0,0 1 0,0 2 0,1 5-455,0 0 0,-1 0 0,0 0 1,0 12-1,-17-41-16738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1:00.641"/>
    </inkml:context>
    <inkml:brush xml:id="br0">
      <inkml:brushProperty name="width" value="0.025" units="cm"/>
      <inkml:brushProperty name="height" value="0.025" units="cm"/>
    </inkml:brush>
  </inkml:definitions>
  <inkml:trace contextRef="#ctx0" brushRef="#br0">5334 997 3427,'-42'-20'2194,"-41"-29"1,-88-73-974,88 60-713,26 25-276,-1 1-1,-2 4 0,-1 2 1,-1 2-1,-2 4 1,-119-31-1,-414-44 377,438 79-690,-191-25 525,-376 0 0,464 49-352,0 11 0,1 11-1,-278 65 1,417-62 267,-231 86-1,299-92-313,1 2-1,1 3 1,1 2-1,1 2 1,2 2-1,-60 56 1,71-53-31,1 1 1,2 1-1,2 2 0,1 1 1,3 1-1,1 2 0,2 1 1,-29 76-1,41-83-31,1 0 1,2 0-1,2 1 1,1 0-1,3 0 1,1 0-1,2 1 0,1 0 1,3-1-1,1 0 1,14 63-1,7-13-5,4-2 0,4-2-1,4 0 1,65 111 0,-18-59-39,170 211 0,-189-270 53,4-3 0,4-3 0,143 113 0,-154-141 20,2-4 1,2-2-1,1-3 0,2-3 1,129 43-1,-91-46 42,1-5 0,2-5 1,162 10-1,-90-24 150,246-22 0,-188-11-180,0-9-1,-3-12 0,-2-9 0,-2-11 1,-4-10-1,-3-9 0,-5-11 1,-3-9-1,-6-9 0,330-241 1,-434 273-81,120-120 0,-178 152 64,-2-3 0,-2-1 0,-2-2 0,37-68 0,-66 98 12,-1-1-1,-1 0 0,-2-1 1,-1-1-1,-1 1 0,-2-2 1,0 1-1,-3-1 0,-1 0 1,-1 0-1,-1 0 0,-2 0 1,-2 0-1,0 0 0,-9-32 1,1 21 63,-2 0 1,-2 2-1,-2 0 1,-1 0 0,-2 2-1,-2 0 1,-2 2-1,-1 0 1,-1 2-1,-43-43 1,10 19 111,-1 4 1,-3 2 0,-2 3-1,-105-60 1,74 57-90,-2 5-1,-197-68 1,129 68-63,-3 8 0,-1 7 0,-1 7 0,-206-4 0,104 24-27,-1 11 0,-310 48 1,366-19-114,2 10 0,2 9 0,-237 92 1,318-91-138,2 5 0,2 6 0,4 5 0,3 6 0,3 5 0,3 6 0,5 4 1,4 5-1,4 4 0,-161 204 0,219-242 165,2 2 0,3 1 0,3 2 0,3 2 0,-48 139 0,70-168 23,2 0 0,1 0 1,2 1-1,2 0 0,2 0 1,1 0-1,2 0 0,2 0 0,2 0 1,2 0-1,1 0 0,22 65 1,-8-52 55,2 0 1,2-2-1,3-1 0,2-1 1,2-1-1,60 70 1,-43-66 23,1-3 0,3-1 0,2-3 1,116 74-1,-84-70-2,3-4 1,2-3 0,2-5-1,1-4 1,2-3-1,1-6 1,188 25-1,-118-34-13,0-8-1,309-24 0,-261-10 38,371-93-1,-254 19-3,-5-14-1,531-265 0,-598 246-330,426-291-1,-565 332 72,175-171 0,-220 183 143,-3-4 0,118-175-1,-157 204 73,-4-1-1,-1-1 1,-3-2-1,-3 0 1,-2-2 0,-3-1-1,14-76 1,-27 103 42,-2 0 1,-1 0 0,-2 0 0,-1 0-1,-2 0 1,-1 0 0,-2 0 0,-1 0-1,-2 1 1,-1 0 0,-2 0 0,-1 1 0,-2 1-1,-30-53 1,16 44 145,-1 2-1,-3 1 1,-1 1-1,-2 2 1,-1 1-1,-1 2 1,-2 1-1,-1 2 1,-2 2 0,-59-28-1,21 17-115,-1 3 0,-2 5 0,-1 2 1,-172-30-1,99 36-499,-1 8 1,0 6-1,0 7 1,-191 24-1,75 13-1650,-422 113 1,260-22-796,3 18-278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2.497"/>
    </inkml:context>
    <inkml:brush xml:id="br0">
      <inkml:brushProperty name="width" value="0.025" units="cm"/>
      <inkml:brushProperty name="height" value="0.025" units="cm"/>
    </inkml:brush>
  </inkml:definitions>
  <inkml:trace contextRef="#ctx0" brushRef="#br0">0 0 11627,'0'0'12972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3.384"/>
    </inkml:context>
    <inkml:brush xml:id="br0">
      <inkml:brushProperty name="width" value="0.025" units="cm"/>
      <inkml:brushProperty name="height" value="0.025" units="cm"/>
    </inkml:brush>
  </inkml:definitions>
  <inkml:trace contextRef="#ctx0" brushRef="#br0">345 1 16944,'0'0'4783,"-8"14"-3731,-52 94 348,-5-3 1,-147 181-1,590-754-7982,-342 424 6710,-39 76 673,-14 17-40,-46 89-1,45-105-338,2 2 0,1 0-1,1 0 1,3 1 0,-13 58 0,27-68-196,-3-26-219,0 1 1,0-1-1,1 0 0,-1 0 0,0 1 1,1-1-1,-1 0 0,0 0 0,1 1 1,-1-1-1,0 0 0,1 0 0,-1 0 0,0 0 1,1 1-1,-1-1 0,1 0 0,-1 0 1,0 0-1,1 0 0,-1 0 0,1 0 1,-1 0-1,0 0 0,1 0 0,-1 0 0,1 0 1,-1-1-1,0 1 0,1 0 0,-1 0 1,1 0-1,2-2 7,-1 0 0,1 1 0,-1-1 0,1 0-1,-1-1 1,0 1 0,0 0 0,1 0 0,-2-1 0,1 0 0,0 1 0,1-4 0,3-8-98,0 0-1,-1-1 1,-1 0 0,0 0 0,-1 0 0,0 0 0,-2 0 0,0-1 0,0 1 0,-1-1 0,-4-24 0,4 39 86,0 0 1,0 0 0,0 0-1,-1 0 1,1 1 0,0-1 0,0 0-1,-1 0 1,1 1 0,0-1-1,-1 0 1,1 0 0,0 1-1,-1-1 1,1 0 0,-1 1 0,0-1-1,1 0 1,-1 1 0,1-1-1,-1 1 1,-1-1 0,2 1 1,-1 0 1,1 0 0,0 0 0,-1 0 0,1 0-1,-1 0 1,1 0 0,0 0 0,-1 0-1,1 0 1,-1 1 0,1-1 0,0 0-1,-1 0 1,1 0 0,-1 1 0,1-1-1,0 0 1,0 0 0,-1 1 0,1-1 0,0 0-1,-1 1 1,1-1 0,0 0 0,0 1-1,0-1 1,-1 1 0,1 0 0,-1 0 0,1 0 1,0 0-1,-1 0 0,1 0 0,0 0 1,0-1-1,0 1 0,0 0 1,0 0-1,0 0 0,0 0 0,0 0 1,0 0-1,0 0 0,0 0 0,0 0 1,1 0-1,-1 0 0,0 0 1,1 0-1,-1-1 0,1 1 0,-1 0 1,1 0-1,0 0 0,-1-1 1,1 1-1,0 0 0,-1-1 0,1 1 1,0 0-1,0-1 0,-1 1 0,1-1 1,0 1-1,0-1 0,0 0 1,0 1-1,1-1 0,12 3 18,1 0-1,0-2 1,0 0 0,-1 0-1,1-1 1,0-1-1,0-1 1,-1 0 0,1-1-1,15-5 1,-9 3-81,0 1-1,0 1 1,42 0 0,-61 3 61,0 0-1,0 0 1,0 0-1,-1 0 0,1 1 1,0-1-1,0 1 1,0-1-1,0 1 1,-1 0-1,1 0 1,0 0-1,-1 0 1,1 0-1,-1 0 1,1 0-1,-1 0 1,1 1-1,-1-1 1,0 1-1,0-1 1,0 1-1,1-1 1,-1 1-1,-1 0 1,1-1-1,0 1 1,0 0-1,-1 0 0,1-1 1,-1 1-1,1 0 1,-1 0-1,0 2 1,0 7 354,0-1 0,0 1 1,-1-1-1,-1 1 0,-3 10 0,2-1 696,21-33-380,28-32-534,-26 25-188,0 0-1,2 0 1,31-20-1,-51 39 28,0-1 0,0 1 0,0 0-1,0 0 1,0 0 0,0 0 0,1 0 0,-1 0 0,0 1-1,1-1 1,-1 1 0,0 0 0,5-1 0,-6 1 24,-1 1 0,1-1 0,0 0 0,-1 1 0,1-1 0,0 0 0,-1 1 0,1-1 0,-1 1 1,1-1-1,-1 1 0,1-1 0,-1 1 0,1-1 0,-1 1 0,1-1 0,-1 1 0,1 0 0,-1-1 0,0 1 0,0 0 0,1-1 0,-1 1 1,0 0-1,0 0 0,0-1 0,0 1 0,0 1 0,0 8-45,0 0 0,-1 0 1,0-1-1,-1 1 0,-3 11 0,-2 15-1452,7-35-651,7-10-4151,6-16 1525,-10 19 1940,13-25-7919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3.713"/>
    </inkml:context>
    <inkml:brush xml:id="br0">
      <inkml:brushProperty name="width" value="0.025" units="cm"/>
      <inkml:brushProperty name="height" value="0.025" units="cm"/>
    </inkml:brush>
  </inkml:definitions>
  <inkml:trace contextRef="#ctx0" brushRef="#br0">131 0 15150,'0'0'6791,"-39"77"-5638,19-32 128,-5 4-64,2 2-256,10-3-577,5-7-255,6-6-65,2-9-64,2-9-673,8-9-1217,5-4-1441,-3-4-2306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4.059"/>
    </inkml:context>
    <inkml:brush xml:id="br0">
      <inkml:brushProperty name="width" value="0.025" units="cm"/>
      <inkml:brushProperty name="height" value="0.025" units="cm"/>
    </inkml:brush>
  </inkml:definitions>
  <inkml:trace contextRef="#ctx0" brushRef="#br0">1 121 15535,'0'0'9027,"12"6"-7762,-7-3-1202,1 0 0,-1 0 0,1-1-1,0 0 1,-1 0 0,1 0 0,0-1 0,0 0 0,0 0 0,1-1-1,-1 1 1,0-1 0,0-1 0,0 1 0,0-1 0,0 0 0,0 0-1,0-1 1,0 0 0,0 0 0,6-3 0,5-4-14,0-2 1,21-15-1,-34 22-37,0 1-1,0 0 1,0-1-1,-1 0 1,1 0-1,-1 0 1,0 0-1,0 0 1,0-1-1,-1 1 1,1-1-1,-1 0 1,3-9-1,-5 13-9,0 0 1,1 1-1,-1-1 0,0 1 0,0-1 0,0 0 0,0 1 0,0-1 0,0 0 0,0 1 0,0-1 0,0 0 1,0 1-1,-1-1 0,1 0 0,0 1 0,0-1 0,-1 1 0,1-1 0,0 1 0,0-1 0,-1 0 0,1 1 0,-1-1 1,1 1-1,-1-1 0,1 1 0,-1 0 0,1-1 0,-1 1 0,1-1 0,-1 1 0,0-1 0,-25 4-5,18 0-10,0 0-1,0 0 1,1 1-1,-13 9 0,9-4 5,0 1 0,1 0 0,0 1 0,1 0 0,-10 16 0,16-22 23,0 0 1,0 0-1,0 0 1,0 1-1,1-1 0,0 1 1,0 0-1,1 0 1,-1-1-1,1 1 0,1 0 1,-1 0-1,1 0 1,0 0-1,1 8 1,0-13-9,-1 1 1,1-1 0,0 0-1,0 1 1,0-1 0,0 0-1,0 0 1,0 0 0,0 0-1,0 0 1,1 0-1,-1 0 1,0-1 0,1 1-1,-1 0 1,0-1 0,1 1-1,-1-1 1,1 1 0,-1-1-1,1 0 1,-1 0 0,1 1-1,-1-1 1,1 0 0,-1 0-1,1 0 1,-1-1 0,4 0-1,46-9 120,-33 1-184,0-2 0,0 0 0,-1-1 0,-1 0-1,0-2 1,0 0 0,-2 0 0,0-1 0,14-20 0,9-7-322,-58 96-314,15-44 725,1 0 0,0 1-1,0 0 1,1 0 0,1 0-1,0 0 1,0 1 0,1-1 0,0 1-1,1 0 1,1 18 0,0-29-33,1 0 1,-1 0-1,1 0 1,-1 0-1,1 0 1,-1-1-1,1 1 1,0 0-1,-1 0 1,1 0-1,0-1 1,-1 1-1,1 0 1,0-1-1,0 1 1,0 0-1,0-1 1,0 1-1,0-1 1,0 0 0,0 1-1,0-1 1,0 0-1,0 1 1,0-1-1,0 0 1,0 0-1,0 0 1,0 0-1,0 0 1,0 0-1,0 0 1,0 0-1,0-1 1,0 1-1,2-1 1,1 0-226,0 0 0,0 0 0,0 0 0,0-1 0,0 1 0,0-1 0,0 0 0,4-3 0,-2-1-974,1 0 1,-2 0-1,1 0 1,-1-1-1,0 1 1,0-1-1,3-8 1,12-26-8324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4.434"/>
    </inkml:context>
    <inkml:brush xml:id="br0">
      <inkml:brushProperty name="width" value="0.025" units="cm"/>
      <inkml:brushProperty name="height" value="0.025" units="cm"/>
    </inkml:brush>
  </inkml:definitions>
  <inkml:trace contextRef="#ctx0" brushRef="#br0">25 1 18353,'0'0'3972,"-25"47"-4196,25-37-2467,8-4-3811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4.765"/>
    </inkml:context>
    <inkml:brush xml:id="br0">
      <inkml:brushProperty name="width" value="0.025" units="cm"/>
      <inkml:brushProperty name="height" value="0.025" units="cm"/>
    </inkml:brush>
  </inkml:definitions>
  <inkml:trace contextRef="#ctx0" brushRef="#br0">126 1 17136,'0'0'1175,"-5"13"213,-33 78 1266,-19 48 2224,51-122-4582,1 0 0,1 0 0,0 1 0,1-1 0,2 1-1,-1 20 1,2-37-290,0 0-1,0 0 0,0 0 1,0 0-1,0 0 0,0 0 1,1 0-1,-1 0 1,0 0-1,1 0 0,-1-1 1,0 1-1,1 0 0,-1 0 1,1 0-1,0 0 0,-1-1 1,1 1-1,-1 0 0,1-1 1,0 1-1,0 0 0,-1-1 1,1 1-1,0-1 0,0 1 1,1 0-1,0-1-15,1 1 0,-1-1 1,0 0-1,1 1 0,-1-1 0,1 0 0,-1-1 0,0 1 0,1 0 0,4-2 0,3-1-323,-1 0-1,1-1 0,0 0 0,10-7 0,7-7-1171,-17 10 1020,0 1-1,1 1 0,0 0 0,0 1 0,15-6 0,-26 11 510,1 0 0,-1 0 1,1-1-1,-1 1 0,1 0 0,-1 0 0,1 0 1,-1 0-1,0 0 0,1 0 0,-1 0 0,1 0 1,-1 0-1,1 0 0,-1 0 0,1 0 1,-1 0-1,1 1 0,-1-1 0,0 0 0,1 0 1,-1 0-1,1 1 0,-1-1 0,0 0 0,1 0 1,-1 1-1,0-1 0,1 0 0,-1 1 0,0-1 1,1 0-1,-1 1 0,0-1 0,0 1 0,1-1 1,-1 1-1,0-1 0,0 1 0,-2 25 1331,-16 25 427,-1-14-1105,13-28-523,1 0 0,0 0 1,0 1-1,1 0 1,0 0-1,1 0 0,0 1 1,-2 16-1,6-27-359,0 0 0,0 0 0,0 0 0,1 0 0,-1-1 0,0 1 0,0 0 0,0-1 0,0 1 0,0-1 0,0 1 0,0-1 0,0 0 0,-1 1 0,1-1 0,0 0 0,0 0 0,0 0 0,1-1 0,13-21-5427,3-8-3427</inkml:trace>
  <inkml:trace contextRef="#ctx0" brushRef="#br0" timeOffset="1">415 276 21749,'0'0'1083,"8"3"540,9 3-735,1 0 0,0-1 0,1-1 1,22 2-1,-36-5-855,0 0 0,-1-1-1,1 0 1,0 0 0,0 0 0,0 0 0,-1-1 0,1 1 0,0-1 0,0-1 0,-1 1 0,1-1 0,-1 1 0,0-1 0,1-1 0,-1 1 0,0 0 0,0-1 0,0 0 0,0 0 0,-1 0 0,1-1 0,4-6 0,-7 10-37,-1 0 0,0-1 0,1 1 0,-1-1 0,0 1 0,0-1 0,1 1 0,-1 0 1,0-1-1,0 1 0,0-1 0,0 1 0,0-1 0,0 1 0,0-1 0,0 1 0,0-1 0,0 1 0,0-1 0,0 1 1,0-1-1,0 1 0,0-1 0,0 1 0,0-1 0,-1 1 0,1-1 0,0 1 0,0-1 0,-1 1 0,1-1 0,0 1 1,-1 0-1,1-1 0,0 1 0,-1 0 0,0-1 0,-24-5-105,-34 9 20,46 0 76,1 1 0,-1 0 0,1 0 0,-1 2 0,1-1 0,1 2 0,-1-1-1,1 2 1,0-1 0,-15 15 0,20-16 36,-1 0-1,1 1 1,0-1 0,0 1-1,1 0 1,0 1-1,0-1 1,1 1-1,0 0 1,0 0 0,1 0-1,0 0 1,0 1-1,1 0 1,0-1-1,-1 15 1,3-21-15,0 1 1,1-1-1,-1 0 1,0 0-1,1 1 0,-1-1 1,1 0-1,0 0 1,0 0-1,0 0 0,0 0 1,0 0-1,0 0 1,0 0-1,1 0 0,-1-1 1,1 1-1,-1 0 1,3 1-1,0 0 2,0 0 1,1-1-1,-1 0 1,0 0-1,1 0 0,0 0 1,-1 0-1,9 0 1,9 1-352,-1 0 1,1-2-1,26-2 0,-33 0-288,49-3-3743,-1-11-4372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5.724"/>
    </inkml:context>
    <inkml:brush xml:id="br0">
      <inkml:brushProperty name="width" value="0.025" units="cm"/>
      <inkml:brushProperty name="height" value="0.025" units="cm"/>
    </inkml:brush>
  </inkml:definitions>
  <inkml:trace contextRef="#ctx0" brushRef="#br0">25 69 14318,'-14'-10'4612,"5"-2"-2722,7-1 32,2 1-193,18 4-544,4 1-512,3 4-385,12 0-288,4 3 0,0 0-32,-2 4-833,-5 1-2626,-3-3-4517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6.478"/>
    </inkml:context>
    <inkml:brush xml:id="br0">
      <inkml:brushProperty name="width" value="0.025" units="cm"/>
      <inkml:brushProperty name="height" value="0.025" units="cm"/>
    </inkml:brush>
  </inkml:definitions>
  <inkml:trace contextRef="#ctx0" brushRef="#br0">33 1 12684,'0'0'9748,"-5"14"-9471,-1 3-121,0 0 0,2 1 0,0 0 0,1 0 0,1 0 0,0 0 0,2 0 0,2 34 0,-1-50-140,-1 1 0,1-1 0,0 1 0,0 0 0,0-1 0,1 0-1,-1 1 1,1-1 0,-1 0 0,1 0 0,0 0 0,0 0 0,-1 0 0,2 0-1,-1 0 1,0-1 0,0 1 0,0-1 0,1 1 0,-1-1 0,1 0-1,-1 0 1,1 0 0,-1 0 0,1-1 0,0 1 0,-1-1 0,1 1-1,0-1 1,0 0 0,-1 0 0,1 0 0,0-1 0,-1 1 0,1-1-1,2 0 1,6-1 22,0-1 0,0 0 1,-1 0-1,1-1 0,-1-1 0,0 0 0,14-9 0,37-35 7,-48 37-39,1 0 0,0 1 0,0 1 0,24-13 0,-37 22-6,0 0 0,0 1 1,0-1-1,0 1 1,-1 0-1,1-1 0,0 1 1,0 0-1,0-1 0,0 1 1,0 0-1,0 0 1,0 0-1,0 0 0,0 0 1,0 0-1,0 0 0,0 0 1,0 0-1,0 0 1,0 1-1,0-1 0,0 0 1,0 1-1,-1-1 0,1 0 1,0 1-1,0-1 0,0 1 1,0 0-1,-1-1 1,1 1-1,0 0 0,-1-1 1,1 1-1,1 1 0,0 3 6,-1 0-1,1 0 0,-1 0 0,0 0 0,0 0 1,0 7-1,7 29 39,-8-39-42,1-1 0,-1 0 0,1 1 0,0-1 0,-1 0 1,1 0-1,0 1 0,-1-1 0,1 0 0,0 0 1,0 0-1,0 0 0,0 0 0,0 0 0,0-1 1,1 1-1,-1 0 0,0 0 0,0-1 0,1 1 0,-1-1 1,3 2-1,0-2 12,1 0 0,-1 0 0,0 0 0,1-1 0,-1 1 0,1-1 0,-1 0 0,0 0 1,0-1-1,1 1 0,-1-1 0,0 0 0,-1 0 0,1 0 0,0-1 0,4-3 0,10-8 127,32-33-1,-27 24-100,-15 15-40,-4 4-5,0 0 1,0-1 0,0 2 0,1-1 0,0 0-1,-1 1 1,1 0 0,0 0 0,1 0-1,-1 1 1,0-1 0,1 1 0,0 1 0,6-2-1,-11 3 0,0 0-1,0 1 0,0-1 1,0 1-1,0-1 1,0 1-1,0 0 0,-1-1 1,1 1-1,0 0 1,0 0-1,-1 0 0,1-1 1,-1 1-1,1 0 1,-1 0-1,1 0 0,-1 0 1,1 0-1,-1 0 1,0 0-1,1 0 0,-1 0 1,0 0-1,0 0 0,0 0 1,0 2-1,3 36 26,-3-34-16,0 7-20,0-6-74,0 1 1,0 0 0,1-1-1,0 1 1,2 9 0,-2-15-75,-1 0 1,0 0 0,1 0-1,-1 0 1,1 0-1,0 0 1,-1 0-1,1 0 1,-1 0 0,1 0-1,0-1 1,0 1-1,0 0 1,-1-1-1,1 1 1,0 0 0,0-1-1,0 1 1,0-1-1,0 1 1,0-1-1,0 1 1,0-1-1,0 0 1,0 0 0,0 1-1,1-1 1,-1 0-1,0 0 1,0 0-1,0 0 1,0 0 0,0-1-1,0 1 1,0 0-1,0 0 1,0-1-1,0 1 1,2-1 0,18-11-5491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7.278"/>
    </inkml:context>
    <inkml:brush xml:id="br0">
      <inkml:brushProperty name="width" value="0.025" units="cm"/>
      <inkml:brushProperty name="height" value="0.025" units="cm"/>
    </inkml:brush>
  </inkml:definitions>
  <inkml:trace contextRef="#ctx0" brushRef="#br0">90 368 9449,'-8'9'4260,"-3"5"-3566,-34 46 2263,41-54-2482,1-1-1,0 1 1,0 0 0,1 0-1,-1 0 1,1 0 0,1 0-1,-1 1 1,1-1 0,-1 9-1,3-14-445,-1 0-1,0 0 0,1-1 1,-1 1-1,1 0 1,-1-1-1,0 1 0,1 0 1,-1-1-1,1 1 0,0-1 1,-1 1-1,1-1 0,0 1 1,-1-1-1,1 1 0,0-1 1,-1 0-1,1 1 1,0-1-1,0 0 0,-1 0 1,1 1-1,0-1 0,0 0 1,-1 0-1,1 0 0,0 0 1,0 0-1,0 0 1,-1 0-1,2-1 0,30-1 62,-30 2-59,10-3-149,0 0 0,0-1-1,0-1 1,-1 0 0,1 0 0,-1-1-1,0-1 1,-1 0 0,19-16-1,25-14-2109,-54 36 2227,0 1 0,1 0 1,-1 0-1,0 0 0,0 0 0,0 0 0,1 0 0,-1 0 0,0 0 0,0 0 1,0 0-1,1 0 0,-1 0 0,0 1 0,0-1 0,0 0 0,0 0 0,1 0 1,-1 0-1,0 0 0,0 0 0,0 0 0,0 0 0,1 0 0,-1 1 1,0-1-1,0 0 0,0 0 0,0 0 0,0 0 0,0 1 0,0-1 0,1 0 1,-1 0-1,0 0 0,0 0 0,0 1 0,0-1 0,0 0 0,0 0 1,0 0-1,0 1 0,0-1 0,0 0 0,0 0 0,0 0 0,0 1 0,0-1 1,0 0-1,0 0 0,0 1 0,0 19 162,0-18-147,-1 0 1,1 0-1,0 0 0,0 0 1,0 0-1,0 0 0,0-1 1,0 1-1,1 0 0,-1 0 1,1 0-1,-1 0 0,1 0 0,0-1 1,-1 1-1,1 0 0,2 2 1,0-4 0,1 0 0,0-1 0,0 1-1,-1-1 1,1 1 0,0-1 0,0 0 0,-1 0 0,1-1 0,-1 1 0,1-1 0,-1 0 0,0 0 0,0 0 0,1 0-1,3-4 1,49-49-12,-40 39-35,13-15-534,-2 0 0,32-47 1,-49 63 546,-1 0 1,-1 0-1,0 0 1,-1-1 0,-1 0-1,0-1 1,-2 1-1,5-26 1,-9 42 22,0 0 1,0 0-1,0 0 0,-1 0 1,1 0-1,0 0 1,0 0-1,0 1 0,0-1 1,0 0-1,0 0 0,-1 0 1,1 0-1,0 0 1,0 0-1,0 0 0,0 0 1,0 0-1,0 0 0,-1 0 1,1 0-1,0-1 1,0 1-1,0 0 0,0 0 1,0 0-1,0 0 0,0 0 1,-1 0-1,1 0 1,0 0-1,0 0 0,0 0 1,0 0-1,0 0 1,0-1-1,0 1 0,0 0 1,0 0-1,-1 0 0,1 0 1,0 0-1,0 0 1,0 0-1,0-1 0,0 1 1,0 0-1,0 0 0,0 0 1,0 0-1,0 0 1,0 0-1,0-1 0,0 1 1,0 0-1,0 0 0,0 0 1,0 0-1,0 0 1,0 0-1,0-1 0,1 1 1,-1 0-1,0 0 0,0 0 1,0 0-1,0 0 1,-12 12 208,-9 20 7,13-12 0,0-1 0,2 2 0,0-1 1,1 1-1,1 0 0,1 0 0,0 1 0,2 41 0,1-60-213,0 0 1,0 0-1,1 0 0,-1 0 1,1 0-1,-1 0 0,1 0 1,0 0-1,0-1 1,1 1-1,-1 0 0,0 0 1,1-1-1,0 1 0,-1-1 1,1 1-1,0-1 0,0 0 1,0 0-1,1 0 1,-1 0-1,0 0 0,1 0 1,0-1-1,-1 1 0,1-1 1,0 0-1,0 0 0,-1 0 1,1 0-1,0 0 1,0 0-1,0-1 0,0 0 1,0 1-1,4-1 0,1-1 6,0 1-1,-1-1 0,1-1 0,-1 1 0,0-1 1,1-1-1,-1 1 0,0-1 0,0-1 0,-1 1 0,1-1 1,-1 0-1,10-8 0,-1-3-19,0-1-1,-1 0 1,-1-1 0,-1 0-1,0-1 1,-1-1 0,15-34-1,42-142 78,-61 172 30,-11 32 220,-12 39-78,11-22 24,0 0 1,2 0-1,1 0 1,1 0 0,1 0-1,7 49 1,-4-58-202,0-1-1,1 0 1,1 1 0,1-1-1,0-1 1,0 1 0,2-1-1,0-1 1,1 1 0,0-1-1,19 21 1,-26-33-58,0 0 1,0 1-1,0-1 1,0 0-1,0-1 1,0 1-1,0 0 0,1 0 1,-1-1-1,1 0 1,-1 1-1,1-1 0,0 0 1,-1 0-1,1 0 1,0-1-1,3 1 1,-5-3-2,0-1 0,-1 1 0,1-1 0,-1 0 0,1 0 0,-1 1 0,0-1 0,0 0 0,0 1 1,-1-1-1,1 0 0,-1 1 0,-1-5 0,-5-5-336,0 0 1,-1 0-1,-1 0 1,0 1-1,-1 0 1,0 1-1,-20-16 1,16 13 109,-57-41-34,54 43 460,1-1 1,1-1 0,0 0 0,-24-26-1,38 38-185,1 1-1,0 0 0,-1-1 0,1 1 1,0-1-1,0 1 0,-1 0 0,1-1 0,0 1 1,0-1-1,-1 1 0,1-1 0,0 1 1,0-1-1,0 1 0,0-1 0,0 1 1,0-1-1,0 1 0,0-1 0,0 1 1,0-1-1,0 1 0,0-1 0,0 1 0,0-1 1,0 1-1,1-1 0,-1 1 0,0 0 1,0-1-1,1 1 0,-1-1 0,0 1 1,0 0-1,1-1 0,-1 0 0,24-8 172,39 5-340,-56 4 189,5 0-76,86-3-1810,-32-2-2713,-6-3-3919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8.357"/>
    </inkml:context>
    <inkml:brush xml:id="br0">
      <inkml:brushProperty name="width" value="0.025" units="cm"/>
      <inkml:brushProperty name="height" value="0.025" units="cm"/>
    </inkml:brush>
  </inkml:definitions>
  <inkml:trace contextRef="#ctx0" brushRef="#br0">202 186 14318,'-1'-3'239,"-1"0"0,0 0 1,0 0-1,0 1 1,0-1-1,0 1 1,-1-1-1,1 1 1,-1 0-1,1 0 1,-1 0-1,0 0 1,0 0-1,0 1 0,0-1 1,0 1-1,0 0 1,0 0-1,0 0 1,-1 1-1,1-1 1,0 1-1,-1-1 1,1 1-1,0 0 1,-1 0-1,1 1 1,0-1-1,-1 1 0,-5 1 1,3 1-162,1-1 0,-1 1 1,0 1-1,1-1 0,-1 1 0,1 0 0,0 0 1,1 0-1,-1 1 0,1 0 0,-1 0 1,2 0-1,-1 0 0,0 1 0,-2 6 0,0 0 21,1 0 0,1 0-1,-6 21 1,9-27-66,0-1 1,0 1-1,0-1 1,1 1-1,0-1 0,0 1 1,0-1-1,1 1 1,0 0-1,0-1 0,2 7 1,-2-11-22,0 1 0,0-1 0,0 1 0,0-1 1,0 0-1,1 1 0,-1-1 0,1 0 0,-1 0 0,0 0 1,1 0-1,0 0 0,-1 0 0,1 0 0,0 0 0,-1-1 1,1 1-1,0-1 0,0 1 0,-1-1 0,1 0 0,0 0 1,0 0-1,0 0 0,-1 0 0,1 0 0,0 0 0,0 0 1,0-1-1,-1 1 0,1-1 0,2 0 0,4-2 33,0 1 1,0-1-1,0-1 0,-1 1 0,14-10 0,4-5-5,0-2-1,-2-1 0,0-1 0,34-44 1,-46 52-24,-1-1 1,0 1 0,-1-2-1,0 1 1,-1-1 0,-1-1-1,-1 1 1,0-1 0,6-33-1,-14 34 16,-6 19-95,-10 24-23,12-10 132,-1 1 0,2 0-1,1 0 1,0 1 0,1-1 0,-1 29-1,4-40 22,-1-1 0,1 1 0,0 0 0,1-1 0,0 1 0,0-1 0,0 1 0,1-1 0,0 0 0,0 0 0,0 1 0,1-1 0,0-1 0,0 1 0,1 0 0,-1-1 0,1 0 0,0 0 0,1 0 0,-1 0 0,9 7 0,-7-9-48,0-1-1,0 1 1,0-1 0,0 0 0,0 0 0,1-1 0,-1 1 0,0-1 0,1-1-1,-1 1 1,1-1 0,-1-1 0,0 1 0,1-1 0,-1 0 0,1 0-1,-1-1 1,0 0 0,0 0 0,0 0 0,0-1 0,0 0 0,-1 0-1,1 0 1,-1-1 0,0 0 0,0 0 0,0 0 0,7-9 0,-5 6-8,0 0 1,-1 0-1,0-1 1,0 0-1,0 0 1,-1-1-1,-1 1 1,1-1-1,-1 0 1,-1 0-1,0-1 1,0 1-1,-1-1 1,0 1-1,0-1 1,-1 0-1,-1 0 1,0-18-1,0 28-14,0-1 0,0 1 0,0-1 0,0 1 0,0-1 0,-1 1 0,1-1 0,0 1 0,0-1 0,0 1 0,0-1 0,0 1 0,-1-1 0,1 1-1,0-1 1,0 1 0,-1 0 0,1-1 0,0 1 0,-1 0 0,1-1 0,0 1 0,-1 0 0,1-1 0,-1 1 0,1 0 0,-1-1 0,1 1 0,0 0-1,-1 0 1,1 0 0,-1 0 0,1-1 0,-1 1 0,1 0 0,-1 0 0,1 0 0,-1 0 0,1 0 0,-1 0 0,1 0 0,-1 0 0,1 0 0,-1 1-1,1-1 1,-1 0 0,1 0 0,-1 0 0,1 0 0,-1 1 0,1-1 0,0 0 0,-1 1 0,1-1 0,-1 0 0,1 1 0,0-1 0,-1 0 0,1 1 0,0-1-1,0 0 1,-1 1 0,1-1 0,-1 2 0,-19 26-161,16-19 161,2-1-1,-1 0 1,1 1-1,0-1 1,1 1-1,0 0 0,0-1 1,1 1-1,0 0 1,0-1-1,1 1 1,3 12-1,-3-18 11,0-1-1,0 1 0,0 0 1,0 0-1,1-1 1,-1 1-1,1 0 1,0-1-1,0 0 0,0 1 1,0-1-1,0 0 1,0 0-1,1 0 1,3 2-1,-2-2 8,0 0-1,0-1 1,0 0 0,0 0-1,0 0 1,0 0 0,0-1-1,0 1 1,0-1 0,0 0-1,0 0 1,0-1 0,0 1-1,6-2 1,-2 0 0,1-1-1,-1 0 1,1 0 0,-1-1-1,0 0 1,-1 0-1,1-1 1,-1 0 0,1 0-1,10-12 1,-7 6-59,-1 1 1,-1-1-1,0-1 1,-1 0-1,12-22 1,-19 32-175,-3 5 155,0 1-1,0-1 1,0 1 0,0 0 0,1 0 0,-1 0 0,1-1 0,0 1 0,-1 6-1,1-8 34,-1 6 25,0 0 0,0 0 0,1-1 0,0 1 0,0 0 0,0 0 0,1 1 0,1-1 0,0 8 0,0-14 10,-1 0 0,1-1 0,0 1-1,-1 0 1,1-1 0,0 1 0,0-1 0,0 1 0,0-1-1,0 0 1,0 1 0,1-1 0,-1 0 0,0 0 0,1 0-1,-1 0 1,3 2 0,0-2 8,-1 0 0,1 0 1,-1 0-1,1 0 0,-1-1 0,1 1 0,-1-1 0,1 0 0,-1 0 1,1 0-1,6-2 0,-2 0-1,1 0 1,-1-1-1,1 0 1,-1-1-1,0 1 1,0-2-1,0 1 1,-1-1-1,1 0 1,-1-1 0,7-7-1,-4 4-4,-1 0 1,-1 0-1,0-1 1,0 0-1,-1 0 1,-1-1-1,9-17 0,-14 27-1,0 0-1,-1 0 1,1 0-1,-1 0 1,1 0-1,-1-1 1,0 1-1,1 0 0,-1 0 1,0 0-1,0 0 1,0-1-1,0 1 1,0 0-1,0 0 1,0 0-1,0 0 0,0-1 1,0 1-1,-1 0 1,1 0-1,0 0 1,-1 0-1,1 0 1,-1 0-1,0 0 0,1 0 1,-1 0-1,0 0 1,1 0-1,-1 0 1,0 0-1,0 0 1,0 0-1,0 1 0,0-1 1,0 0-1,0 1 1,0-1-1,0 1 1,0-1-1,0 1 1,-2-1-1,0 1-20,0-1 1,0 1-1,0 0 1,0 0 0,0 0-1,0 0 1,0 1-1,0-1 1,0 1-1,0 0 1,0 0-1,0 0 1,0 0-1,1 0 1,-1 0-1,0 1 1,-2 2-1,4-4-126,0 0 1,1 1-1,-1-1 0,1 0 1,-1 1-1,1-1 0,-1 1 1,1-1-1,-1 1 0,1-1 0,-1 1 1,1-1-1,0 1 0,-1-1 1,1 1-1,0-1 0,-1 1 1,1 0-1,0-1 0,0 1 1,0-1-1,0 1 0,-1 0 1,1 0-1,13 4-3447,31-7-3302,-39 2 5676,35-6-6110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18:48.636"/>
    </inkml:context>
    <inkml:brush xml:id="br0">
      <inkml:brushProperty name="width" value="0.025" units="cm"/>
      <inkml:brushProperty name="height" value="0.025" units="cm"/>
    </inkml:brush>
  </inkml:definitions>
  <inkml:trace contextRef="#ctx0" brushRef="#br0">62 13 4164,'0'0'3240,"-9"0"-2140,-2 0-583,-31 1 3045,65-6-633,9-1-2960,618 4 1083,-623 3-1042,411 39 7,-293-23 312,221-2 1,-8-2 41,63 28 205,460 27-191,-321-43-350,231 2-81,-94-65 32,-276 8 12,-326 28 9,46-5 8,-140 7-16,0 0 0,0 0 1,0 0-1,-1-1 1,1 1-1,0 0 1,0-1-1,0 1 0,-1 0 1,1-1-1,0 1 1,0-1-1,-1 1 1,1-1-1,0 0 0,-1 1 1,1-1-1,-1 0 1,1 1-1,-1-1 1,1 0-1,-1 0 0,1 1 1,-1-1-1,0 0 1,1 0-1,-1 0 1,0 0-1,0 1 0,0-1 1,0 0-1,1 0 1,-2-2-1,-3-37-3638,0 13-2627,4 10 1553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8.745"/>
    </inkml:context>
    <inkml:brush xml:id="br0">
      <inkml:brushProperty name="width" value="0.025" units="cm"/>
      <inkml:brushProperty name="height" value="0.025" units="cm"/>
    </inkml:brush>
  </inkml:definitions>
  <inkml:trace contextRef="#ctx0" brushRef="#br0">152 248 2530,'0'0'11088,"-11"2"-7954,-1 1-2696,0 0 1,1 1-1,-1 0 0,1 1 1,0 0-1,-12 9 0,20-13-283,-1 1 0,1 0 0,0 0 0,0 0 0,0 0 0,1 1 0,-1-1 0,0 1 0,1 0 1,0-1-1,0 1 0,0 0 0,0 1 0,0-1 0,0 0 0,1 0 0,-1 1 0,1-1 0,0 1 0,0-1 0,1 1 0,-1-1 0,1 1 0,-1 0 0,1-1 0,0 1 0,1 0 0,-1-1 0,1 6 0,1-7-127,-1 1 1,1-1-1,-1 1 0,1-1 1,0 0-1,0 1 0,0-1 1,0 0-1,0 0 0,1-1 1,-1 1-1,0 0 0,1-1 1,-1 1-1,1-1 0,0 0 1,-1 0-1,1 0 0,0 0 0,0 0 1,0-1-1,0 1 0,5-1 1,8 1 6,-1 0 1,1-1 0,16-2-1,-16 0-42,0 0 0,-1-2 0,1 0 0,0 0 0,-1-2 0,0 0 0,-1 0 0,1-2 0,-1 0 0,0 0 0,-1-1 0,0-1 0,19-19 0,-24 22-8,-1-1 0,1 0-1,-2-1 1,1 0 0,-1 0 0,-1 0 0,1 0-1,-2-1 1,1 0 0,-1 0 0,-1-1 0,0 1 0,0-1-1,-1 1 1,-1-1 0,0 0 0,0 0 0,-1 0-1,0 1 1,-1-1 0,-2-13 0,2 20 15,0-1 1,-1 1-1,0 0 1,1-1-1,-2 1 1,1 0-1,0 0 0,-1 0 1,1 0-1,-1 1 1,0-1-1,-1 1 1,1 0-1,-1 0 1,1 0-1,-1 0 0,0 0 1,0 1-1,0 0 1,0 0-1,0 0 1,-1 0-1,1 1 1,0-1-1,-6 0 0,4 1-11,0 0-1,0 0 1,0 1-1,0 0 1,0 0-1,0 0 1,0 1-1,0 0 1,0 0-1,0 1 1,1-1-1,-1 1 1,0 0-1,1 1 1,0-1-1,-1 1 1,1 0-1,0 1 1,-6 4-1,5-2 7,1 0 1,-1 0-1,1 0 0,0 1 1,1-1-1,0 1 0,0 1 1,-4 8-1,7-14 9,0 0 1,1 0-1,-1 0 0,0 0 1,1 0-1,-1 0 0,1 0 0,0 0 1,0 0-1,0 1 0,0-1 1,0 0-1,0 0 0,0 0 1,1 0-1,-1 0 0,1 0 1,-1 0-1,1 0 0,0 0 0,0 0 1,0 0-1,0 0 0,0-1 1,1 1-1,-1 0 0,0-1 1,1 1-1,-1-1 0,1 1 1,-1-1-1,1 0 0,0 0 0,0 0 1,0 1-1,2-1 0,15 7-49,0-2 0,0-1-1,1 0 1,36 3 0,-41-7-208,0 1-1,-1 0 1,1 1 0,-1 0 0,1 1 0,-1 1 0,0 1 0,-1 0 0,0 0 0,21 14 0,-31-17 263,1 1 0,0 0 1,-1 0-1,0 0 0,0 0 1,0 1-1,0-1 0,-1 1 1,1-1-1,-1 1 0,0 0 1,-1 0-1,1 0 0,-1 0 1,0 0-1,0 1 1,-1-1-1,0 0 0,0 8 1,0-5-252,-1 0 0,0 1 1,-1-1-1,0 0 1,0 0-1,0 0 1,-1 0-1,-1 0 0,1-1 1,-1 1-1,-6 8 1,-8 3-5921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09.639"/>
    </inkml:context>
    <inkml:brush xml:id="br0">
      <inkml:brushProperty name="width" value="0.025" units="cm"/>
      <inkml:brushProperty name="height" value="0.025" units="cm"/>
    </inkml:brush>
  </inkml:definitions>
  <inkml:trace contextRef="#ctx0" brushRef="#br0">165 214 14157,'0'0'4218,"-8"-7"-2633,4 3-1317,3 2-225,-1 0 0,1 0 1,-1 0-1,0 0 1,1 0-1,-1 1 1,0-1-1,0 0 1,0 1-1,0 0 1,0-1-1,0 1 0,0 0 1,-1 0-1,1 0 1,0 1-1,-1-1 1,1 1-1,-1-1 1,1 1-1,0 0 1,-1-1-1,1 1 0,-1 1 1,1-1-1,-1 0 1,-2 1-1,-2 4 87,0 0-1,0 1 0,1-1 0,0 1 1,0 1-1,0-1 0,1 1 1,0 0-1,0 0 0,1 1 0,-1-1 1,2 1-1,-1 0 0,1 0 1,0 0-1,1 1 0,0-1 0,1 1 1,-1-1-1,1 1 0,1-1 0,0 15 1,0-22-125,0 1 1,1-1-1,-1 0 0,0 0 1,0 0-1,1 1 1,-1-1-1,1 0 1,-1 0-1,1 0 0,-1 0 1,1 0-1,0 0 1,-1 0-1,1 0 1,0 0-1,0 0 0,0 0 1,0 0-1,0-1 1,0 1-1,0 0 1,0-1-1,0 1 0,0 0 1,0-1-1,2 1 1,0 0 10,1-1 0,-1 0 0,0 0 0,1 0 0,-1 0 0,1 0 0,-1-1 0,0 1-1,0-1 1,5-1 0,3-2 36,0-1-1,0 0 0,-1 0 1,1-1-1,11-9 0,0-3 5,0-2-1,-1 0 1,-1-2-1,32-45 1,-41 52-36,-2 0-1,0-1 1,-1 0 0,0 0-1,-2-1 1,0 0 0,-1-1 0,0 1-1,2-21 1,-9 27 16,-4 12-64,-8 15-39,6-1 71,1 0 0,1 1 0,0 0-1,1 0 1,0 1 0,-2 22 0,2-1 287,0 66 0,4-100-262,1-1 0,0 0 0,1 1 0,-1-1 0,0 0 1,1 1-1,0-1 0,0 0 0,0 0 0,0 1 0,0-1 0,1 0 0,0 0 0,-1-1 0,1 1 0,0 0 1,0 0-1,0-1 0,1 1 0,-1-1 0,1 0 0,3 3 0,-1-3-5,0 0 0,-1 0 0,1 0 0,0-1 0,0 0 1,0 0-1,0 0 0,0 0 0,0-1 0,0 0 0,0 0 0,0-1 0,0 1 0,9-3 0,-5 0 4,0 0 0,0 0-1,0-1 1,0 0 0,0-1-1,-1 0 1,0 0 0,0-1-1,0 0 1,-1 0 0,0-1-1,0 0 1,9-12 0,-8 8-20,0 1 1,-1-1 0,0-1 0,-1 1 0,0-1-1,-1 0 1,0-1 0,-1 1 0,4-19-1,-29 76-563,19-33 557,-1 0 0,1 0-1,1 0 1,0 0 0,2 17-1,-1-27 13,0 1 0,0-1-1,1 1 1,-1-1-1,1 0 1,0 1 0,-1-1-1,1 1 1,0-1-1,1 0 1,-1 0 0,0 0-1,0 0 1,1 0 0,0 0-1,-1 0 1,1 0-1,0 0 1,0-1 0,0 1-1,0-1 1,0 1-1,0-1 1,0 0 0,0 0-1,1 0 1,-1 0-1,0 0 1,1 0 0,-1-1-1,1 1 1,2-1-1,5 0 7,-1 0 0,0-1-1,1 0 1,-1-1 0,0 0-1,0 0 1,0-1 0,0 0-1,-1-1 1,1 0 0,-1 0-1,0-1 1,0 0 0,0 0 0,-1-1-1,9-7 1,-11 9-21,0-1-1,0 1 1,-1-1 0,1 0 0,-1-1-1,0 1 1,0-1 0,-1 1 0,0-1-1,0 0 1,0 0 0,-1-1-1,1 1 1,-2-1 0,1 1 0,-1-1-1,0 1 1,0-1 0,-1 0 0,1 1-1,-2-1 1,1 0 0,-2-8 0,2 14-4,-1 0 1,1-1 0,0 1 0,-1 0 0,1 0 0,-1 0-1,1 0 1,-1-1 0,0 1 0,1 0 0,-1 0 0,0 0-1,0 0 1,1 1 0,-1-1 0,0 0 0,0 0-1,0 0 1,0 1 0,0-1 0,-1 0 0,1 1 0,0-1-1,0 1 1,0 0 0,0-1 0,-1 1 0,1 0 0,0 0-1,0-1 1,-1 1 0,1 0 0,0 0 0,0 0-1,-1 1 1,1-1 0,0 0 0,0 0 0,-1 1 0,1-1-1,0 1 1,0-1 0,0 1 0,0-1 0,-2 2 0,-2 1-10,0 0 0,1 0 1,-1 0-1,1 0 0,0 1 1,0 0-1,0 0 0,-7 8 1,6-3 14,0 1 1,1-1-1,0 1 1,1 0-1,0 0 1,1 0 0,-3 13-1,5-20 13,-1 0 0,0-1 0,1 1 0,0 0 0,0 0 0,0 0 0,0 0 0,0 0 0,0 0-1,1 0 1,-1 0 0,1 0 0,0 0 0,0 0 0,0 0 0,0-1 0,1 1 0,-1 0 0,1-1 0,-1 1 0,1-1 0,0 0 0,0 1-1,0-1 1,0 0 0,1 0 0,-1 0 0,4 2 0,2-1-60,0-1 1,0 0-1,0 0 0,0-1 1,0 0-1,0 0 0,0-1 1,0 0-1,0-1 0,11-1 0,-12 1-527,-1-1 0,1 0 0,-1 0 0,0 0 0,10-6 0,-12 6-337,0-1 1,0 1 0,0-1 0,-1 0 0,1-1 0,-1 1 0,0 0 0,5-7 0,9-21-8871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10.020"/>
    </inkml:context>
    <inkml:brush xml:id="br0">
      <inkml:brushProperty name="width" value="0.025" units="cm"/>
      <inkml:brushProperty name="height" value="0.025" units="cm"/>
    </inkml:brush>
  </inkml:definitions>
  <inkml:trace contextRef="#ctx0" brushRef="#br0">1 0 5669,'0'0'18322</inkml:trace>
  <inkml:trace contextRef="#ctx0" brushRef="#br0" timeOffset="1">290 52 19186,'0'0'737,"-16"53"960,4-18-63,4 5-32,-1 0-257,9 2-480,0-5-577,4-3-224,7-6 0,-2-6-192,1-7-769,1-9-1249,-6-6-961,-5-5-1986,0-18-6374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10.367"/>
    </inkml:context>
    <inkml:brush xml:id="br0">
      <inkml:brushProperty name="width" value="0.025" units="cm"/>
      <inkml:brushProperty name="height" value="0.025" units="cm"/>
    </inkml:brush>
  </inkml:definitions>
  <inkml:trace contextRef="#ctx0" brushRef="#br0">1 34 13997,'0'0'7944,"55"-22"-6054,-16 16-289,-1 2-512,10 3-801,6 0-192,-4 1-96,-6 0-96,-5 0-1729,-12 0-1635,-16 0-1632</inkml:trace>
  <inkml:trace contextRef="#ctx0" brushRef="#br0" timeOffset="1">68 172 10890,'0'0'7143,"-42"53"-4709,42-46-448,14-7-544,14 0-449,8-6-609,12-7-288,-1-2-64,-1 1 0,-6 2-288,-12 4-2243,-3 6-1056,-18 2-2242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10.711"/>
    </inkml:context>
    <inkml:brush xml:id="br0">
      <inkml:brushProperty name="width" value="0.025" units="cm"/>
      <inkml:brushProperty name="height" value="0.025" units="cm"/>
    </inkml:brush>
  </inkml:definitions>
  <inkml:trace contextRef="#ctx0" brushRef="#br0">49 13 5765,'0'0'7431,"-37"48"-4195,26-34-354,11-5-672,5-6-480,17-3-321,8 0-800,4-3-449,9-6-128,-2-3-96,3 1-1409,-6-4-1698,-4-2-2050,-9-2-2691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11.042"/>
    </inkml:context>
    <inkml:brush xml:id="br0">
      <inkml:brushProperty name="width" value="0.025" units="cm"/>
      <inkml:brushProperty name="height" value="0.025" units="cm"/>
    </inkml:brush>
  </inkml:definitions>
  <inkml:trace contextRef="#ctx0" brushRef="#br0">0 121 15054,'3'-10'2333,"0"1"-1657,1-1 1,0 1-1,0 0 1,1 0-1,7-10 0,-10 16-373,1-1-1,0 1 1,0 0-1,0 0 1,0 0-1,1 0 0,-1 0 1,1 1-1,-1-1 1,1 1-1,0 0 1,0 0-1,0 1 1,1-1-1,-1 1 1,0 0-1,6-1 0,-5 1-187,0 0-1,0 1 0,-1 0 1,1 0-1,0 0 0,0 0 1,0 1-1,0 0 0,-1 0 1,1 0-1,0 0 0,-1 1 1,1 0-1,-1 0 0,0 0 1,1 0-1,7 7 0,-9-6-110,0 1 0,-1-1 0,1 1 0,-1 0-1,1 0 1,-1 0 0,0 0 0,0 1 0,-1-1-1,0 0 1,1 1 0,-1-1 0,-1 1-1,1 0 1,-1-1 0,0 1 0,0-1 0,-1 10-1,0-5 6,0 1-1,-1-1 0,0 0 1,-1 0-1,0 0 0,0-1 0,-1 1 1,0-1-1,-10 15 0,-3 1 136,-37 38 1,39-47 221,1 1 1,0 1 0,1 0-1,-18 32 1,31-49-360,0 1 0,-1-1 0,1 1 1,0 0-1,-1-1 0,1 1 0,0 0 0,0 0 0,-1-1 0,1 1 0,0 0 0,0 0 0,0-1 0,0 1 1,0 0-1,0 0 0,0-1 0,0 1 0,1 0 0,-1 0 0,0-1 0,0 1 0,0 0 0,1-1 0,-1 1 1,1 0-1,-1-1 0,0 1 0,1-1 0,-1 1 0,1 0 0,-1-1 0,1 1 0,-1-1 0,1 1 0,0-1 1,2 2 8,0-1 0,0 0 0,0 0 0,0 0 0,0 0 0,0-1 0,1 1 0,-1-1 0,4 0 0,69-8 79,-46 2-262,-1-2-1,32-13 1,-52 17-515,1 0 1,-1-1-1,0 0 1,-1 0-1,15-12 1,-8-6-4020,-13 5-2054,-2-1-5929</inkml:trace>
  <inkml:trace contextRef="#ctx0" brushRef="#br0" timeOffset="1">93 249 14061,'0'0'8713,"68"-6"-8713,-33 1-1025,5-8-2050,-5-1-3748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11.391"/>
    </inkml:context>
    <inkml:brush xml:id="br0">
      <inkml:brushProperty name="width" value="0.025" units="cm"/>
      <inkml:brushProperty name="height" value="0.025" units="cm"/>
    </inkml:brush>
  </inkml:definitions>
  <inkml:trace contextRef="#ctx0" brushRef="#br0">85 1 13965,'0'0'4837,"-38"73"-3332,20-32 97,4 5-257,7 3-576,2 1-545,5-2-160,-2-5-64,2-5-416,5-9-1474,-3-12-1345,3-10-2146</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11.771"/>
    </inkml:context>
    <inkml:brush xml:id="br0">
      <inkml:brushProperty name="width" value="0.025" units="cm"/>
      <inkml:brushProperty name="height" value="0.025" units="cm"/>
    </inkml:brush>
  </inkml:definitions>
  <inkml:trace contextRef="#ctx0" brushRef="#br0">43 464 9385,'-3'-15'652,"-8"-27"302,-5-47 0,15 78-451,0 0-1,0 0 1,1 0-1,1 0 1,-1-1-1,2 1 1,0 0 0,0 0-1,7-17 1,-8 25-291,0 1 1,0-1-1,1 0 1,-1 0-1,1 0 1,0 1-1,-1-1 1,1 1-1,1-1 1,-1 1-1,0 0 1,1 0-1,-1 0 1,1 0 0,-1 1-1,1-1 1,0 0-1,0 1 1,0 0-1,0 0 1,0 0-1,0 0 1,0 0-1,0 1 1,0-1-1,0 1 1,0 0-1,0 0 1,1 0-1,-1 0 1,0 0-1,6 2 1,-4 0-41,1 0 0,-1 0-1,1 0 1,-1 1 0,0-1 0,0 1 0,0 1 0,0-1 0,-1 1-1,1 0 1,-1 0 0,0 0 0,0 0 0,0 1 0,-1-1 0,6 10-1,-4-3-131,-1 0 0,0 0-1,0 0 1,-1 1-1,-1-1 1,0 1 0,0-1-1,-1 1 1,-1 0-1,0 0 1,-2 19 0,2-29-40,-1 0 0,1 0 0,-1 0 1,1 0-1,-1-1 0,0 1 1,1 0-1,-1-1 0,0 1 0,0 0 1,0-1-1,-1 1 0,1-1 0,-2 2 1,6-2-786,8-4-9,-6 2 633,1-1 1,0 1 0,-1 1 0,1-1-1,0 1 1,0 0 0,-1 0 0,1 1-1,0 0 1,0 0 0,-1 0-1,1 1 1,-1-1 0,1 1 0,-1 1-1,0-1 1,1 1 0,-1 0 0,-1 0-1,6 4 1,-7-4 294,0 0-1,0 1 1,0-1 0,-1 1 0,1-1-1,-1 1 1,0 0 0,0 0 0,-1 0-1,1 0 1,-1 0 0,0 0 0,0 0-1,0 1 1,0-1 0,-1 0 0,0 1-1,0-1 1,0 0 0,0 1 0,-1-1-1,1 0 1,-1 1 0,0-1 0,-1 0-1,1 0 1,-4 6 0,0 2 144,-1-1 0,0 0 1,-1 0-1,0-1 0,-1 0 1,0 0-1,-1-1 0,0 0 0,0 0 1,-1-1-1,0 0 0,0-1 1,-17 9-1,12-8-56,-1-1 0,0 0 0,0-1 1,0-1-1,-1-1 0,0 0 0,1-1 0,-1-1 0,-24 1 1,39-3-242,0 0 1,1 0-1,-1 0 1,0 0-1,0 0 1,1 0-1,-1 0 1,0-1-1,0 1 1,1-1-1,-1 1 1,1-1-1,-1 0 1,0 0-1,1 1 1,-1-1-1,1 0 1,0 0-1,-1-1 1,1 1-1,0 0 1,-1 0-1,1-1 1,-2-2-1,2 2-173,1-1 1,-1 0-1,1 1 0,-1-1 1,1 0-1,0 0 0,0 1 1,0-1-1,0 0 0,0 0 1,1 1-1,-1-1 0,1 0 1,1-3-1,4-10-2075,0 1 0,2-1-1,17-28 1,11-11-5874</inkml:trace>
  <inkml:trace contextRef="#ctx0" brushRef="#br0" timeOffset="1">411 0 16496,'0'0'5797,"-5"71"-4900,1-36-545,4 2-288,0 0-64,0 0-768,4-3-2179,7-3-4805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12.131"/>
    </inkml:context>
    <inkml:brush xml:id="br0">
      <inkml:brushProperty name="width" value="0.025" units="cm"/>
      <inkml:brushProperty name="height" value="0.025" units="cm"/>
    </inkml:brush>
  </inkml:definitions>
  <inkml:trace contextRef="#ctx0" brushRef="#br0">0 1 13036,'0'0'5510,"0"61"-2404,4-32-63,1-4-416,1-3-1090,-5-5-960,5-3-481,-1-6-128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41:02.551"/>
    </inkml:context>
    <inkml:brush xml:id="br0">
      <inkml:brushProperty name="width" value="0.025" units="cm"/>
      <inkml:brushProperty name="height" value="0.025" units="cm"/>
    </inkml:brush>
  </inkml:definitions>
  <inkml:trace contextRef="#ctx0" brushRef="#br0">1316 399 2691,'-24'-22'486,"-2"0"0,0 2 1,-1 1-1,-1 1 1,-1 1-1,-1 2 0,-57-22 1,71 31-429,-1 2 1,1 0-1,-1 0 1,0 2-1,0 0 0,0 1 1,0 0-1,0 2 1,0 0-1,1 1 1,-1 0-1,0 2 1,1 0-1,-1 0 1,1 2-1,0 0 0,-19 11 1,0 4-46,2 2 1,0 1 0,2 1-1,1 2 1,1 1-1,1 1 1,1 2 0,-40 59-1,40-47-43,2 1-1,2 1 1,1 1-1,3 1 1,2 1 0,-19 80-1,31-105 13,2-1 0,0 1 0,1 1 0,1-1 0,1 0 0,1 0 0,1 0 0,1 0 0,10 37 0,-8-46 12,1 1 0,0-1 1,1 0-1,0-1 0,1 0 0,1 0 1,0 0-1,0-1 0,1-1 0,1 1 1,0-2-1,1 0 0,0 0 0,0-1 1,20 11-1,-6-6 46,2-2 0,-1-1 0,1-1 0,1-1 0,-1-1 0,2-2 0,-1-1 0,1-1 0,29-1 0,-10-2 66,-1-3 0,1-1-1,-1-3 1,86-21 0,-52 2 51,-2-3 1,0-3 0,-2-4-1,-2-4 1,138-92-1,-153 87-93,-1-3-1,-3-3 0,-2-2 0,-2-2 0,-3-3 1,82-120-1,-113 148-35,-2-1-1,-1-1 1,-1-1 0,-2 0 0,-1-1 0,13-56 0,-23 75 22,0 0 1,-1 0 0,-1 0-1,0 0 1,0 0 0,-2 0-1,1 1 1,-6-19 0,4 22 53,-1 0 1,0 0 0,0 1 0,-1 0-1,0 0 1,-1 0 0,0 1 0,0-1-1,-1 1 1,0 1 0,0-1 0,-12-8-1,-6-1 6,0 1 1,-1 1-1,0 2 0,-1 0 0,-1 2 0,0 1 0,0 1 0,-59-10 0,-12 4-61,-130-1 0,-350 15 35,458 10-98,0 5 1,-207 51-1,283-51-427,0 2 0,0 1 0,2 3 0,-81 50 0,44-21-2078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0:42.227"/>
    </inkml:context>
    <inkml:brush xml:id="br0">
      <inkml:brushProperty name="width" value="0.025" units="cm"/>
      <inkml:brushProperty name="height" value="0.025" units="cm"/>
    </inkml:brush>
  </inkml:definitions>
  <inkml:trace contextRef="#ctx0" brushRef="#br0">0 419 3171,'124'-32'1150,"1"5"1,1 5-1,236-9 1,-227 31-867,801 15 1354,-316 4-1604,725-72 1,-1298 49-37,1255-91 463,136-18-392,-727 47 1122,-579 56-1279,244 14 0,-338-3-2251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37.066"/>
    </inkml:context>
    <inkml:brush xml:id="br0">
      <inkml:brushProperty name="width" value="0.025" units="cm"/>
      <inkml:brushProperty name="height" value="0.025" units="cm"/>
    </inkml:brush>
  </inkml:definitions>
  <inkml:trace contextRef="#ctx0" brushRef="#br0">1 1 11179,'0'0'1911,"1"8"-54,6 37-1077,2-1 0,2 0 0,2 0-1,3-1 1,24 52 0,-6-28-713,2-1 0,68 91 0,-67-111-204,2-2 0,59 53 0,-93-93-253,11 13-1752,-13-2-2608,-6-8 1104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37.414"/>
    </inkml:context>
    <inkml:brush xml:id="br0">
      <inkml:brushProperty name="width" value="0.025" units="cm"/>
      <inkml:brushProperty name="height" value="0.025" units="cm"/>
    </inkml:brush>
  </inkml:definitions>
  <inkml:trace contextRef="#ctx0" brushRef="#br0">0 147 11659,'0'0'1260,"3"7"480,-2-2-1589,0-1 0,1 0 1,-1 0-1,1-1 0,0 1 0,1 0 0,-1-1 0,1 1 0,-1-1 0,1 0 0,0 1 0,0-2 0,0 1 1,1 0-1,-1 0 0,1-1 0,-1 0 0,1 0 0,0 0 0,0 0 0,0-1 0,7 3 0,7 0 393,1 0 0,0-1-1,-1-1 1,1 0-1,0-2 1,33-3-1,-40 2-400,1-1-1,-1 0 1,0-1-1,0 0 1,0-1-1,0 0 1,-1-1-1,1-1 1,-1 1-1,-1-2 1,13-9-1,-19 13-133,-1-1 1,0 1-1,0-1 1,0 0-1,-1 0 0,1 0 1,-1 0-1,0-1 0,0 1 1,0-1-1,-1 1 0,0-1 1,0 1-1,0-1 1,0 0-1,-1 0 0,0 1 1,0-1-1,0 0 0,0 0 1,-1 1-1,0-1 1,0 0-1,0 1 0,-3-8 1,3 9-549,-1-1 0,0 1 1,0-1-1,0 1 1,0 0-1,0-1 0,-1 1 1,0 1-1,1-1 0,-1 0 1,0 0-1,-4-1 1,-21-12-11260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1.842"/>
    </inkml:context>
    <inkml:brush xml:id="br0">
      <inkml:brushProperty name="width" value="0.025" units="cm"/>
      <inkml:brushProperty name="height" value="0.025" units="cm"/>
      <inkml:brushProperty name="color" value="#E71224"/>
    </inkml:brush>
  </inkml:definitions>
  <inkml:trace contextRef="#ctx0" brushRef="#br0">63 115 4036,'-6'-21'3619,"-12"-34"626,17 52-3891,0 0 0,-1 0-1,1 0 1,-1 1 0,1-1 0,-1 0 0,0 1-1,0-1 1,0 1 0,-1-1 0,1 1 0,0 0-1,-4-2 1,5 4-278,1 0 0,-1 0-1,1 0 1,0 0 0,-1 0-1,1 1 1,-1-1 0,1 0-1,-1 0 1,1 0 0,0 1 0,-1-1-1,1 0 1,0 1 0,-1-1-1,1 0 1,0 1 0,-1-1-1,1 1 1,0-1 0,0 0-1,-1 1 1,1-1 0,0 1 0,0-1-1,0 1 1,0-1 0,0 0-1,0 1 1,0-1 0,-1 1-1,1-1 1,0 1 0,1-1-1,-1 1 1,0-1 0,0 1 0,0-1-1,0 1 1,0-1 0,0 0-1,0 1 1,1 0 0,2 27 298,9 13 18,2 0 0,2-1 0,1 0 1,34 55-1,-1 1 327,104 239 922,170 322 818,-315-641-2326,-8-12-107,1-1-1,-1 0 1,1 0-1,0 0 1,0 0-1,0-1 1,0 1-1,4 4 1,-16-37-1980,5 23 211,0 0 0,-1 0 0,0 1 0,0-1 0,-11-7 0,-3 0-4962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2.236"/>
    </inkml:context>
    <inkml:brush xml:id="br0">
      <inkml:brushProperty name="width" value="0.025" units="cm"/>
      <inkml:brushProperty name="height" value="0.025" units="cm"/>
      <inkml:brushProperty name="color" value="#E71224"/>
    </inkml:brush>
  </inkml:definitions>
  <inkml:trace contextRef="#ctx0" brushRef="#br0">0 416 11659,'0'0'5733,"1"12"-4633,0-7-1005,-1 2-13,0-1 0,1 0 0,0 1-1,0-1 1,1 1 0,0-1 0,0 0 0,0 0-1,1 0 1,0 0 0,0 0 0,6 7 0,153 173 1455,12 15 449,-161-183-1630,-9-11-128,1-1 0,-1 0 1,1 0-1,0 0 0,1-1 1,9 9-1,-14-14-216,-1 0 0,0 0 0,0 0 0,0 0 0,1 0 0,-1 0 0,0 0 1,0 1-1,0-1 0,1 0 0,-1 0 0,0 0 0,0 0 0,1 0 0,-1 0 0,0 0 0,0 0 0,1 0 1,-1 0-1,0 0 0,0-1 0,1 1 0,-1 0 0,0 0 0,0 0 0,0 0 0,1 0 0,-1 0 0,0 0 1,0-1-1,0 1 0,1 0 0,-1 0 0,0 0 0,0 0 0,0-1 0,0 1 0,0 0 0,1 0 1,-1 0-1,0-1 0,0 1 0,0 0 0,0 0 0,0-1 0,0 1 0,0 0 0,0 0 0,0-1 0,0 1 0,2-17 244,-2 15-194,1-101 1203,-14-110-1,-1-38-969,14 195-369,3 0-1,11-63 1,10 24-3830,-16 62-2854,-5 7-6086</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2.896"/>
    </inkml:context>
    <inkml:brush xml:id="br0">
      <inkml:brushProperty name="width" value="0.025" units="cm"/>
      <inkml:brushProperty name="height" value="0.025" units="cm"/>
      <inkml:brushProperty name="color" value="#E71224"/>
    </inkml:brush>
  </inkml:definitions>
  <inkml:trace contextRef="#ctx0" brushRef="#br0">0 256 14061,'2'-12'1217,"2"-3"-789,1-1-1,0 0 0,1 1 0,0 0 0,1 1 0,1-1 0,0 1 0,1 1 0,1-1 0,0 2 0,21-21 0,-22 25-238,0 0-1,0 1 0,1 1 0,11-7 1,-20 12-182,1 0 0,0 0 1,-1 0-1,1 0 0,0 0 1,0 1-1,0-1 0,-1 0 1,1 1-1,0-1 0,0 1 1,0 0-1,0 0 0,0 0 1,0 0-1,0 0 0,0 0 0,0 0 1,0 0-1,0 1 0,0-1 1,0 1-1,0 0 0,-1-1 1,1 1-1,0 0 0,0 0 1,-1 0-1,1 0 0,-1 1 1,1-1-1,-1 0 0,3 3 1,-1 3 20,0 1 0,0-1-1,0 1 1,-1 0 0,0 0 0,-1 0 0,0 0 0,0 1 0,0-1 0,-1 0-1,-2 11 1,-12 97 537,13-109-514,-12 67 527,5-42 19,2 0-1,1 0 1,2 0 0,1 0 0,4 49 0,-2-78-585,1-1 0,-1 0-1,0 0 1,1 0 0,-1 0 0,1 0 0,0 0 0,0 0 0,0 0 0,0 0 0,0 0 0,0 0 0,0 0 0,1-1 0,-1 1 0,1 0 0,-1-1 0,1 1 0,0-1 0,-1 0 0,1 0 0,3 2-1,-1-2-5,0 0-1,-1 0 1,1 0-1,0-1 1,-1 1-1,1-1 1,0 0-1,0 0 1,-1-1-1,1 1 1,0-1-1,4-1 1,8-3-8,-1 0 0,1-1 0,-1-1 0,25-16 0,3-5-949,-2-1-1,40-38 1,-52 40-3150,37-45 0,-21 14-6853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3.259"/>
    </inkml:context>
    <inkml:brush xml:id="br0">
      <inkml:brushProperty name="width" value="0.025" units="cm"/>
      <inkml:brushProperty name="height" value="0.025" units="cm"/>
      <inkml:brushProperty name="color" value="#E71224"/>
    </inkml:brush>
  </inkml:definitions>
  <inkml:trace contextRef="#ctx0" brushRef="#br0">17 0 13389,'0'0'8541,"0"10"-7607,-9 211 1124,2 90-1751,9-294-1086,2-20-3144,0-27-3370,-7-2-15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3.636"/>
    </inkml:context>
    <inkml:brush xml:id="br0">
      <inkml:brushProperty name="width" value="0.025" units="cm"/>
      <inkml:brushProperty name="height" value="0.025" units="cm"/>
      <inkml:brushProperty name="color" value="#E71224"/>
    </inkml:brush>
  </inkml:definitions>
  <inkml:trace contextRef="#ctx0" brushRef="#br0">1 5 8680,'0'0'13613,"46"-5"-12780,-3 14-321,0 1-191,10-3-225,-1-3-64,-2-4-673,-9 0-3523,-3-5-5701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3.965"/>
    </inkml:context>
    <inkml:brush xml:id="br0">
      <inkml:brushProperty name="width" value="0.025" units="cm"/>
      <inkml:brushProperty name="height" value="0.025" units="cm"/>
      <inkml:brushProperty name="color" value="#E71224"/>
    </inkml:brush>
  </inkml:definitions>
  <inkml:trace contextRef="#ctx0" brushRef="#br0">1 215 7783,'0'-9'8243,"4"-61"368,-4 70-8591,0 1 0,0-1 1,-1 0-1,1 0 0,0 0 1,0 1-1,0-1 0,0 0 0,0 0 1,0 0-1,0 1 0,1-1 1,-1 0-1,0 0 0,0 0 1,0 1-1,0-1 0,0 0 1,0 0-1,0 0 0,0 0 1,0 1-1,0-1 0,1 0 0,-1 0 1,0 0-1,0 0 0,0 0 1,0 1-1,0-1 0,1 0 1,-1 0-1,0 0 0,0 0 1,0 0-1,1 0 0,-1 0 1,0 0-1,0 0 0,0 0 1,1 0-1,-1 0 0,0 0 0,0 0 1,0 0-1,1 0 0,-1 0 1,0 0-1,0 0 0,0 0 1,0 0-1,1 0 0,-1 0 1,0 0-1,0 0 0,0 0 1,1 0-1,-1-1 0,0 1 0,0 0 1,0 0-1,0 0 0,0 0 1,1 0-1,-1-1 0,0 1 1,0 0-1,0 0 0,0-1 1,8 17 30,-4-2-21,1 0-1,0 0 1,1-1-1,0 1 1,1-1-1,14 20 1,-15-26-21,1-1 0,-1 1 0,1-1 0,0-1 1,0 1-1,0-1 0,1 0 0,0-1 0,0 1 0,0-2 0,1 1 1,9 2-1,-10-4-9,6 2 2,0 1 0,0 0 0,0 1 0,16 10 0,-26-14-1,0 1-1,0 0 1,-1 0 0,0 0 0,1 1 0,-1-1 0,0 1 0,0-1 0,-1 1-1,1 0 1,-1 0 0,0 1 0,0-1 0,0 0 0,-1 1 0,1-1 0,-1 1-1,1 4 1,-1 1 22,0 1-1,-1-1 0,0 0 1,0 0-1,-1 1 0,0-1 1,-1 0-1,0 0 0,-1 0 1,0 0-1,-6 14 0,7-19-103,-1 0 0,1-1 0,-1 1 0,0-1-1,-1 1 1,1-1 0,-1 0 0,1 0-1,-1 0 1,0-1 0,-1 0 0,1 1-1,-1-1 1,1-1 0,-1 1 0,0-1-1,0 0 1,0 0 0,0 0 0,0-1 0,0 1-1,-1-1 1,-7 0 0,9-1-201,1 0 0,0 0 1,0 0-1,-1 0 0,1-1 1,0 0-1,0 0 0,0 0 1,0 0-1,0 0 0,0 0 1,0-1-1,0 1 1,0-1-1,0 0 0,1 0 1,-5-5-1,-1-1-1096,1 0 1,1-1-1,0-1 0,-6-10 1,-20-39-6129</inkml:trace>
  <inkml:trace contextRef="#ctx0" brushRef="#br0" timeOffset="1">54 91 8616,'0'0'10410,"54"-24"-8937,-25 23-416,3-3-544,9 0-449,7-3 0,0-3-1185,0-7-2402,-3-6-4069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4.282"/>
    </inkml:context>
    <inkml:brush xml:id="br0">
      <inkml:brushProperty name="width" value="0.025" units="cm"/>
      <inkml:brushProperty name="height" value="0.025" units="cm"/>
      <inkml:brushProperty name="color" value="#E71224"/>
    </inkml:brush>
  </inkml:definitions>
  <inkml:trace contextRef="#ctx0" brushRef="#br0">62 1 3876,'0'0'9881,"-7"13"-6165,-3 16-3037,1 0 1,1 0-1,1 1 1,2 0-1,1 0 1,-1 45-1,5-61-418,1-1-1,0 1 1,0-1-1,1 1 1,1-1-1,1 0 1,8 23-1,-11-33-249,1 1-1,0-1 0,0 0 1,-1 0-1,2 0 0,-1 0 1,0-1-1,1 1 0,-1-1 0,1 1 1,0-1-1,0 0 0,0 0 1,0 0-1,0 0 0,0-1 1,0 1-1,1-1 0,-1 0 0,0 0 1,1 0-1,-1 0 0,1 0 1,0-1-1,-1 0 0,1 0 1,-1 0-1,1 0 0,0 0 1,-1-1-1,1 1 0,-1-1 0,1 0 1,4-2-1,-3 1 8,0 0 0,0 0 0,0 0 0,0-1 0,0 0 0,0 0 1,-1 0-1,1 0 0,-1-1 0,0 0 0,0 0 0,-1 0 0,1 0 0,5-8 0,-5 3 41,1 1 0,-1 0 1,-1-1-1,0 0 0,0 0 0,0 0 0,-1 0 0,1-13 0,-2 8 101,0-1-1,-1 1 1,-1-1-1,0 0 1,-1 1-1,0-1 1,-1 1-1,-1 0 1,-1 0-1,0 0 1,-7-14-1,6 17-72,-1 1 0,0 0 0,-1 1 0,0 0-1,0 0 1,-1 1 0,-17-13 0,23 18-90,1 1 0,-1 0 0,1 1 0,-1-1 0,0 0 0,0 1 0,0 0 0,0-1 0,0 1 0,0 0 0,0 1 0,0-1 0,0 0 0,0 1 0,0 0 0,-1 0 0,1 0 0,0 0 0,0 0 0,0 1 0,-1-1 0,1 1 0,0 0 0,0 0 0,0 0 0,0 0 0,0 0 0,0 1 0,1 0 0,-1-1 0,0 1 0,1 0 0,-5 4 0,4-2-150,0 1 1,0-1-1,1 0 0,-1 1 1,1 0-1,0-1 1,0 1-1,1 0 1,-1 0-1,1 0 0,0 0 1,1 0-1,-1 1 1,1-1-1,1 9 1,-1-11-217,0 0 1,0 0-1,1 0 1,-1 0-1,1 0 1,0 0-1,0 0 1,0 0-1,0-1 1,0 1-1,1 0 1,-1 0-1,1-1 1,0 1-1,0-1 1,0 0-1,0 1 1,0-1-1,0 0 1,1 0-1,-1 0 1,1-1-1,-1 1 1,1-1 0,0 1-1,0-1 1,3 1-1,22 1-6752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4.627"/>
    </inkml:context>
    <inkml:brush xml:id="br0">
      <inkml:brushProperty name="width" value="0.025" units="cm"/>
      <inkml:brushProperty name="height" value="0.025" units="cm"/>
      <inkml:brushProperty name="color" value="#E71224"/>
    </inkml:brush>
  </inkml:definitions>
  <inkml:trace contextRef="#ctx0" brushRef="#br0">59 75 15951,'0'0'4698,"-7"14"-3652,-3 8-867,2 0-1,0 1 1,1 0-1,2 0 0,0 0 1,-3 44-1,7-49 99,1 0-1,1 1 0,0-1 0,2 0 0,7 34 0,-9-49-258,0 1 0,0 0 0,1-1 0,-1 1 0,1-1 0,0 0 0,-1 1-1,1-1 1,1 0 0,-1 0 0,0 0 0,1-1 0,0 1 0,-1 0 0,1-1 0,0 0-1,0 0 1,1 0 0,-1 0 0,0 0 0,1 0 0,-1-1 0,1 0 0,-1 0 0,1 0-1,0 0 1,-1 0 0,1-1 0,0 1 0,0-1 0,-1 0 0,1 0 0,0-1-1,0 1 1,4-2 0,-3 1 22,0 0 0,0-1 0,0 0-1,-1 1 1,1-2 0,0 1 0,-1-1-1,1 1 1,-1-1 0,0 0 0,0-1-1,0 1 1,0-1 0,4-5 0,-2 1 69,-1 0 1,0 0-1,0-1 1,-1 0-1,0 0 1,0 0-1,2-12 1,-1-1 261,0-1 0,-2-1 0,-1 1 0,0-1 1,-4-36-1,0 44-250,0 0 0,-1 0 0,-1 1 0,0-1 0,-1 1 0,-1 0 0,-12-22 0,16 33-120,-1-1 0,0 1 1,0 0-1,0 0 0,0 1 1,-1-1-1,1 1 0,-1-1 1,0 1-1,0 1 0,0-1 1,-7-3-1,8 5-7,0 0-1,-1 0 1,1 0-1,-1 1 1,1-1-1,0 1 1,-1 0-1,1 0 1,-1 0-1,1 1 1,-1-1-1,1 1 1,0 0-1,-1 0 1,1 0-1,0 0 1,0 0-1,0 1 1,0 0-1,-3 1 1,-1 2-33,2 0 0,-1 0 0,1 0 0,-1 0 0,1 1 0,1 0 1,-1 0-1,1 1 0,0-1 0,1 1 0,-1-1 0,1 1 1,-3 12-1,3-10-498,0 0 1,1 0-1,1 1 0,-1-1 1,1 20-1,0-28 256,1 0 0,0 0 0,0 0 0,0 0 0,0 0 0,0 0 1,0 0-1,0 0 0,1 0 0,-1 0 0,0 0 0,0 0 0,1 0 0,-1 0 0,1 0 0,-1-1 0,0 1 0,1 0 1,0 0-1,-1 0 0,1 0 0,0-1 0,-1 1 0,1 0 0,0-1 0,0 1 0,-1-1 0,1 1 0,0-1 1,0 1-1,0-1 0,0 1 0,0-1 0,0 0 0,0 1 0,1-1 0,18 1-11832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0:46.475"/>
    </inkml:context>
    <inkml:brush xml:id="br0">
      <inkml:brushProperty name="width" value="0.025" units="cm"/>
      <inkml:brushProperty name="height" value="0.025" units="cm"/>
    </inkml:brush>
  </inkml:definitions>
  <inkml:trace contextRef="#ctx0" brushRef="#br0">786 289 6983,'-521'-202'633,"492"190"-626,-8-5-5,0 3-1,-2 0 0,-74-14 1,103 27-77,143 1-105,-1 5 0,156 27 1,344 47 221,6-46 27,-266-17-52,72 8-9,1309 43 128,503 10 1610,453 47-1682,-2684-124-65,1604-6 37,-4-87 121,-748 0 542,-872 92-825,13-2 315,-17 3-249,-1-1 0,0 1-1,1 0 1,-1-1 0,0 1-1,1 0 1,-1-1 0,0 1 0,1 0-1,-1-1 1,0 1 0,0 0-1,0-1 1,1 1 0,-1-1 0,0 1-1,0-1 1,0 1 0,0-1-1,0 1 1,0 0 0,0-1 0,0 1-1,0-1 1,0 1 0,0-1 0,0 1-1,0-1 1,0 1 0,0 0-1,-1-1 1,1 1 0,0-1 0,0 1-1,0-1 1,-1 1 0,-8-15-3725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5.724"/>
    </inkml:context>
    <inkml:brush xml:id="br0">
      <inkml:brushProperty name="width" value="0.025" units="cm"/>
      <inkml:brushProperty name="height" value="0.025" units="cm"/>
      <inkml:brushProperty name="color" value="#E71224"/>
    </inkml:brush>
  </inkml:definitions>
  <inkml:trace contextRef="#ctx0" brushRef="#br0">41 302 3555,'-1'-11'1682,"0"-7"341,-4-36 5189,5 64-1295,0 10-3615,-1 61-1904,7-24-17,16 67 1,-17-101-321,1 0 0,2-1 1,0 1-1,2-2 1,20 36-1,-29-55-57,1 0-1,-1 0 0,0 0 0,1 0 1,0 0-1,-1-1 0,1 1 0,0 0 1,0-1-1,3 3 0,-4-4 23,0 0-1,0 0 0,-1 1 1,1-1-1,0 0 1,0 0-1,-1 0 1,1 0-1,0 0 1,0 0-1,0 0 1,-1 0-1,1 0 1,0 0-1,0 0 1,0 0-1,-1-1 0,1 1 1,0 0-1,-1-1 1,1 1-1,1-1 1,0-1 72,0 0-1,-1 0 1,1 0 0,0 0 0,-1-1 0,1 1 0,-1 0 0,0-1-1,0 0 1,0 1 0,0-1 0,0 1 0,-1-1 0,1 0-1,-1 0 1,1-4 0,2-27 38,-2 0 0,-1 1 0,-2-1 1,-1 0-1,-2 1 0,-1 0 0,-1 0 0,-2 0 0,-15-35 0,17 50-128,-1-6-9,-2 1-1,0-1 1,-2 2 0,0 0 0,-2 0 0,-26-33 0,39 54-8,1 1 0,0-1-1,0 1 1,-1-1-1,1 1 1,-1-1 0,1 1-1,0-1 1,-1 1 0,1 0-1,-1-1 1,1 1-1,-1 0 1,1-1 0,-1 1-1,1 0 1,-1 0 0,1-1-1,-1 1 1,1 0-1,-1 0 1,0 0 0,1 0-1,-1 0 1,1 0-1,-1 0 1,1 0 0,-1 0-1,0 0 1,1 0 0,-1 0-1,1 0 1,-1 0-1,1 1 1,-2-1 0,-2 22-225,14 33 127,-8-50 105,0-1-1,1 1 0,-1 0 0,1-1 1,0 0-1,0 0 0,0 0 0,0 0 1,1 0-1,0 0 0,0-1 1,0 0-1,0 0 0,0 0 0,1 0 1,-1-1-1,8 4 0,-8-5 9,-1 0-1,0 0 1,1-1-1,-1 1 1,0 0 0,1-1-1,-1 0 1,1 0-1,-1 0 1,1 0-1,-1-1 1,1 1 0,-1-1-1,0 0 1,1 0-1,-1 0 1,0-1 0,0 1-1,0-1 1,0 1-1,0-1 1,0 0 0,0 0-1,0-1 1,-1 1-1,5-5 1,0-3 14,0 0 0,0 0 0,-1 0 0,-1-1-1,0 0 1,0 0 0,-1 0 0,0-1 0,-1 0 0,-1 1 0,1-1 0,-2 0 0,0 0 0,0-12 0,4 68-70,3 1 0,2-1 0,1 0 0,3-1 1,26 59-1,-39-100 51,0 1 1,0-1-1,-1 0 1,1 0 0,1 0-1,-1 0 1,0-1-1,0 1 1,1 0-1,-1 0 1,1-1 0,-1 1-1,1-1 1,0 1-1,0-1 1,-1 0-1,1 0 1,0 0-1,0 0 1,0 0 0,0 0-1,1 0 1,-1-1-1,0 1 1,0-1-1,0 1 1,1-1-1,-1 0 1,0 0 0,0 0-1,0 0 1,1 0-1,-1-1 1,0 1-1,0-1 1,0 1-1,1-1 1,2-2 0,7-4 15,-1 0-1,0-1 1,0 0 0,-1-1 0,15-16 0,20-15 13,-43 39-39,-1-1-1,1 1 1,0 0-1,0 0 1,0 0-1,0 0 1,0 0 0,0 0-1,0 0 1,0 1-1,0-1 1,1 1-1,-1 0 1,0 0 0,0 0-1,0 0 1,1 0-1,-1 0 1,0 0-1,0 1 1,0-1 0,0 1-1,1-1 1,3 3-1,-4-1 105,-1-1-1,1 1 0,0 0 1,0 0-1,-1 0 0,1 0 1,-1 1-1,0-1 0,1 0 1,-1 1-1,0-1 1,-1 1-1,1-1 0,0 1 1,-1-1-1,1 1 0,-1-1 1,0 1-1,0 0 0,0 3 1,-13-36 1774,6 17-1688,-70-135 250,30 61-574,47 87 47,0-1 1,-1 1-1,1-1 0,0 1 1,-1-1-1,1 1 0,0-1 1,0 1-1,-1-1 0,1 0 1,0 1-1,0-1 0,0 1 1,0-1-1,0 0 0,0 1 1,0-1-1,0 1 0,0-1 1,0 0-1,0 1 0,0-1 1,0 1-1,1-1 0,-1 1 1,0-1-1,0 0 0,1 1 1,-1-1-1,0 1 0,1-1 1,-1 1-1,0 0 0,1-1 1,-1 1-1,1-1 0,-1 1 1,1 0-1,-1-1 0,1 1 1,-1 0-1,1-1 0,-1 1 1,1 0-1,0 0 0,-1 0 1,1-1-1,-1 1 0,1 0 1,-1 0-1,1 0 0,0 0 1,-1 0-1,1 0 1,0 0-1,48 4-3739,-27-2 1928,72-3-6533,-46-10 3492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6.084"/>
    </inkml:context>
    <inkml:brush xml:id="br0">
      <inkml:brushProperty name="width" value="0.025" units="cm"/>
      <inkml:brushProperty name="height" value="0.025" units="cm"/>
      <inkml:brushProperty name="color" value="#E71224"/>
    </inkml:brush>
  </inkml:definitions>
  <inkml:trace contextRef="#ctx0" brushRef="#br0">115 394 9257,'-2'-8'3913,"0"1"-3071,0 1 0,0 0 0,-1 0 0,0 1 0,-6-10 1,9 13-710,-1 1 1,0 0 0,0-1 0,0 1 0,0 0-1,0 0 1,-1 0 0,1 0 0,0 0 0,0 0 0,-1 0-1,1 0 1,-1 0 0,1 0 0,-1 1 0,1-1-1,-1 1 1,1-1 0,-1 1 0,1 0 0,-1-1 0,0 1-1,1 0 1,-1 0 0,0 0 0,1 0 0,-1 1 0,1-1-1,-1 0 1,1 1 0,-1-1 0,0 1 0,1-1-1,-1 1 1,1 0 0,-3 1 0,1 2-58,-1-1 1,1 1-1,0 0 0,0 0 1,0 0-1,1 0 0,-1 1 1,1-1-1,0 1 0,0 0 1,1-1-1,0 1 0,-1 0 1,2 0-1,-1 0 0,0 0 1,1 7-1,-1 9 69,0 0 0,5 38 1,-3-56-135,-1 1 0,1-1 0,0 0 0,0 0 0,0 1 0,0-1 0,0 0 0,1 0 0,-1 0 0,1-1 0,0 1 0,0 0 0,0-1 0,0 1 0,0-1 0,1 1 0,-1-1 0,1 0 0,0 0 0,-1 0 0,1-1 0,0 1 0,0 0 0,0-1 0,0 0 0,0 0 0,1 0 0,-1 0 0,0 0 0,0-1 0,1 0 0,-1 1 0,0-1 0,1 0 0,-1-1 0,0 1 0,1 0 0,-1-1 0,0 0 0,0 0 0,0 0 0,0 0 0,0 0 0,0-1 0,0 1 0,0-1 0,5-4 0,3-5 32,0 0 1,0-1-1,-1 0 0,-1-1 0,0 0 1,-1 0-1,0-1 0,-1 0 0,0 0 1,-2-1-1,8-27 0,-4 5 121,-1 0 0,-1-1 0,1-66 0,-7 75 41,1-45 139,-2 68-321,0 1 0,-1-1 0,0 1 0,0 0 0,0-1 0,-1 1 0,1 0 0,-1 0 0,-5-9 0,7 14-25,0 0 0,0 0-1,0 0 1,0 0 0,0 0 0,0-1 0,0 1 0,0 0-1,0 0 1,0 0 0,-1 0 0,1 0 0,0 0 0,0 0-1,0 0 1,0-1 0,0 1 0,0 0 0,0 0 0,0 0-1,-1 0 1,1 0 0,0 0 0,0 0 0,0 0 0,0 0-1,0 0 1,-1 0 0,1 0 0,0 0 0,0 0 0,0 0-1,0 0 1,0 0 0,0 0 0,-1 0 0,1 0 0,0 0-1,0 0 1,0 0 0,0 0 0,0 0 0,0 0 0,-1 0-1,1 0 1,0 0 0,0 0 0,0 1 0,0-1 0,0 0-1,0 0 1,0 0 0,0 0 0,-1 0 0,-3 12-64,1 16 21,1 12 125,1 1 0,2 0-1,10 67 1,-6-87-270,0-1-1,1 1 1,11 26-1,-9-32-652,-1 0-1,2-1 1,0 0 0,20 25-1,6-3-5877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7.118"/>
    </inkml:context>
    <inkml:brush xml:id="br0">
      <inkml:brushProperty name="width" value="0.025" units="cm"/>
      <inkml:brushProperty name="height" value="0.025" units="cm"/>
      <inkml:brushProperty name="color" value="#E71224"/>
    </inkml:brush>
  </inkml:definitions>
  <inkml:trace contextRef="#ctx0" brushRef="#br0">372 1 3235,'-20'92'2266,"4"1"0,4 1 0,1 108 1,16 68 148,1-84-1415,-21 206-1,-155 616 2247,123-763-2042,-17 285 0,64-518-1148,0-9-7,0 0 1,0 1-1,0-1 0,0 0 0,0 0 0,0 0 1,-1 0-1,0 0 0,1 1 0,-1-1 0,-1 0 1,1 0-1,0-1 0,-1 1 0,-1 3 0,2-7 29,1 1-1,-1-1 1,0 1-1,1-1 1,-1 0-1,0 1 1,1-1-1,-1 0 0,1 0 1,-1 1-1,1-1 1,0 0-1,-1 0 1,1 0-1,0 1 1,-1-1-1,1 0 1,0 0-1,0 0 1,0 0-1,0 0 0,0 0 1,0-1-1,-4-28 285,3 22-377,0 0 0,1 0 0,0-1-1,0 1 1,1 0 0,0 0 0,0 0 0,1 0 0,0 0-1,1 0 1,0 0 0,0 0 0,0 1 0,1 0-1,0 0 1,0 0 0,1 0 0,7-8 0,-3 5-1652,0-2 0,-1 1 0,11-22 0,-2-11-6527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8.853"/>
    </inkml:context>
    <inkml:brush xml:id="br0">
      <inkml:brushProperty name="width" value="0.025" units="cm"/>
      <inkml:brushProperty name="height" value="0.025" units="cm"/>
      <inkml:brushProperty name="color" value="#E71224"/>
    </inkml:brush>
  </inkml:definitions>
  <inkml:trace contextRef="#ctx0" brushRef="#br0">197 0 5637,'0'0'7704,"-2"8"-6840,-24 92 447,5 1-1,-8 105 0,1 214 915,18 371-1637,5-118-579,-48 210 621,51-848-254,3-27-287,-1-1 1,-1 0-1,1 0 0,-1 0 0,0 0 0,-1 0 0,-3 11 0,1-65 525,4-5-587,0-51-1172,-3 35-2370,-1 8-2459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49.795"/>
    </inkml:context>
    <inkml:brush xml:id="br0">
      <inkml:brushProperty name="width" value="0.025" units="cm"/>
      <inkml:brushProperty name="height" value="0.025" units="cm"/>
      <inkml:brushProperty name="color" value="#E71224"/>
    </inkml:brush>
  </inkml:definitions>
  <inkml:trace contextRef="#ctx0" brushRef="#br0">0 105 15054,'0'0'1308,"10"-8"-192,3-3-801,0 1 1,1 0-1,1 1 0,-1 0 1,1 1-1,1 1 0,0 1 1,0 0-1,0 1 0,0 0 1,1 2-1,0 0 0,25-1 1,-41 4-314,0 0-1,0 0 1,0 0 0,0 0 0,0 1 0,0-1-1,0 0 1,0 1 0,0-1 0,0 1 0,0-1-1,0 1 1,0-1 0,0 1 0,0 0 0,-1-1-1,1 1 1,0 0 0,0 0 0,-1 0 0,1 0-1,-1-1 1,1 1 0,-1 0 0,1 0 0,-1 0-1,1 0 1,-1 0 0,0 0 0,0 0 0,1 0-1,-1 0 1,0 0 0,0 1 0,0-1 0,0 0-1,0 0 1,0 0 0,0 0 0,-1 0 0,1 0-1,0 0 1,-1 2 0,-1 3 29,0 0-1,0 0 1,0 0 0,-1 0-1,1 0 1,-7 8-1,-6 5 26,-1-1-1,-28 25 1,27-27 85,1 0 0,1 0 1,-14 20-1,31-35-124,0 0-1,0-1 1,0 1 0,0-1 0,0 0 0,0 1 0,0-1 0,0 0 0,0 0 0,0 0 0,4-1 0,37-7 3,-2 0-6,1 2 1,48-1 0,-89 7-15,0-1 0,0 1 0,0 0 0,0 0 1,0 0-1,0 0 0,0 0 0,0 0 0,0 0 1,0 0-1,0 0 0,0 0 0,0 1 0,0-1 1,0 0-1,0 1 0,0-1 0,0 0 0,0 1 1,0 0-1,0-1 0,0 1 0,-1-1 0,1 1 1,0 0-1,0 0 0,-1-1 0,1 1 0,0 0 1,-1 0-1,1 0 0,-1 0 0,1 0 1,-1 0-1,0 0 0,1 0 0,-1 0 0,0 0 1,0 0-1,1 0 0,-1 0 0,0 0 0,0 0 1,0 0-1,0 0 0,-1 0 0,1 0 0,0 0 1,0 0-1,0 0 0,-1 0 0,1 0 0,-1 0 1,1 0-1,-1 0 0,0 0 0,-3 7 134,0-1 1,0 0-1,0-1 0,-1 1 0,-11 10 0,-12 11 541,-1-2-1,-1-1 0,-1-1 0,-1-2 0,-2-1 0,-44 21 1,49-36-439,29-6-244,-1 0-1,1 0 1,-1 0 0,1 0 0,-1 0 0,1-1 0,-1 1 0,1 0 0,-1 0-1,1 0 1,0-1 0,-1 1 0,1 0 0,-1-1 0,1 1 0,0 0 0,-1-1-1,1 1 1,0 0 0,-1-1 0,1 1 0,0-1 0,-1 1 0,1-1-1,0 1 1,0-1 0,0 1 0,-1-1 0,1-2-141,1 1 0,-1-1-1,0 0 1,1 1 0,0-1 0,-1 1 0,1 0-1,0-1 1,0 1 0,1 0 0,-1-1 0,0 1 0,1 0-1,-1 0 1,1 0 0,3-3 0,61-54-7378,-28 31 304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50.343"/>
    </inkml:context>
    <inkml:brush xml:id="br0">
      <inkml:brushProperty name="width" value="0.025" units="cm"/>
      <inkml:brushProperty name="height" value="0.025" units="cm"/>
      <inkml:brushProperty name="color" value="#E71224"/>
    </inkml:brush>
  </inkml:definitions>
  <inkml:trace contextRef="#ctx0" brushRef="#br0">22 131 17457,'0'0'5386,"11"-5"-5317,-3 2-104,-1-1-1,0 1 0,0-2 0,0 1 0,-1-1 1,0 0-1,0 0 0,0-1 0,0 1 0,-1-2 1,0 1-1,0 0 0,0-1 0,-1 0 0,0 0 1,5-13-1,0 0 68,-5 26-61,-5 43 0,0-33 108,1-8-64,-3 72 336,3 0 0,4-1 1,18 106-1,2-91-308,-14-61 349,-1 1-1,7 67 0,-16-98-269,0 0 0,0 0 0,0 0-1,0 0 1,0 0 0,-1 0-1,1 0 1,-1 0 0,0 0 0,0-1-1,0 1 1,0 0 0,-1 0-1,1-1 1,-1 1 0,1-1 0,-1 1-1,0-1 1,0 0 0,0 0 0,0 1-1,0-1 1,-1-1 0,1 1-1,-1 0 1,1-1 0,-1 1 0,-3 1-1,2-2-64,1 0-1,-1 0 0,1-1 0,-1 1 0,0-1 1,1 0-1,-1 0 0,1 0 0,-1 0 1,0-1-1,1 1 0,-1-1 0,1 0 0,-1 0 1,1 0-1,-1-1 0,1 1 0,0-1 1,0 0-1,0 0 0,0 0 0,0 0 0,-3-3 1,-4-6-79,-1 1-1,2-1 1,0-1 0,0 0 0,1 0 0,1-1 0,-11-22 0,15 26-476,-1-1 0,1 0 0,0 0 0,1 0 0,0 0 0,0-21 0,2 27-31,1 1 0,0-1 0,0 0 0,0 0-1,0 1 1,0-1 0,1 1 0,0-1-1,0 1 1,0 0 0,0-1 0,0 1-1,1 0 1,-1 0 0,1 1 0,0-1-1,0 1 1,0-1 0,5-2 0,-4 1-396,27-19-5513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51.095"/>
    </inkml:context>
    <inkml:brush xml:id="br0">
      <inkml:brushProperty name="width" value="0.025" units="cm"/>
      <inkml:brushProperty name="height" value="0.025" units="cm"/>
      <inkml:brushProperty name="color" value="#E71224"/>
    </inkml:brush>
  </inkml:definitions>
  <inkml:trace contextRef="#ctx0" brushRef="#br0">18 347 18962,'0'0'5248,"-3"10"-4522,-8 31-129,11-40-589,-1-1 0,1 1 0,0 0 0,-1 0 0,1-1 0,0 1 0,0 0 0,-1 0 0,1-1 0,0 1 0,0 0 0,0 0 0,0-1 0,0 1 0,0 0-1,0 0 1,0 0 0,0-1 0,1 1 0,-1 0 0,0 0 0,0-1 0,1 1 0,-1 0 0,0-1 0,1 1 0,-1 0 0,1-1 0,-1 1 0,1-1 0,-1 1-1,1 0 1,-1-1 0,1 1 0,0-1 0,-1 0 0,1 1 0,0-1 0,-1 1 0,1-1 0,0 0 0,0 0 0,-1 1 0,1-1 0,0 0 0,0 0 0,-1 0-1,1 0 1,0 0 0,0 0 0,-1 0 0,1 0 0,0 0 0,0 0 0,0 0 0,-1-1 0,1 1 0,1-1 0,2 0-53,0 0 1,0-1-1,0 0 1,0 1-1,0-2 1,0 1-1,6-5 1,-2-3-50,0-1 0,0 0 0,-1 0 0,-1 0 0,0-1 0,-1 0 0,0-1-1,0 1 1,-2-1 0,1 1 0,-2-1 0,0 0 0,0 0 0,-1-1 0,-1 1 0,0 0 0,-4-26 0,-1 21 140,1 30-12,-1 28-50,5 23-357,0-63 354,0 0 0,1-1 0,-1 1 0,0 0 1,0 0-1,0-1 0,0 1 0,0 0 0,0 0 0,1 0 1,-1-1-1,0 1 0,0 0 0,0 0 0,1 0 0,-1 0 1,0 0-1,0-1 0,0 1 0,1 0 0,-1 0 1,0 0-1,0 0 0,1 0 0,-1 0 0,0 0 0,0 0 1,1 0-1,-1 0 0,0 0 0,0 0 0,1 0 0,-1 0 1,0 0-1,0 0 0,1 0 0,-1 0 0,0 0 1,0 0-1,0 0 0,1 0 0,-1 1 0,0-1 0,0 0 1,1 0-1,-1 0 0,0 0 0,0 0 0,0 1 0,0-1 1,1 0-1,-1 0 0,0 0 0,0 1 0,0-1 0,0 0 1,0 0-1,0 1 0,0-1 0,1 0 0,-1 0 1,0 1-1,0-1 0,0 0 0,0 0 0,0 1 0,0-1 1,0 1-1,18-21-877,-13 14 512,-4 6 378,0-1 1,1 1-1,-1 0 0,1 0 0,-1 0 0,0 0 0,1 0 0,-1 0 0,0 0 0,1 0 1,-1 1-1,0-1 0,1 0 0,-1 1 0,0-1 0,1 1 0,-1 0 0,0-1 0,0 1 1,0 0-1,0 0 0,0-1 0,0 1 0,0 0 0,0 0 0,0 0 0,1 2 0,33 39 240,-22-26-164,-10-12 4,0 1 0,1-1 0,0 0 0,0 0 0,0 0 0,0-1 0,1 1 0,0-1 0,-1 0 0,1-1 0,0 1 0,0-1 0,1 0 0,8 3 0,-13-6-60,0 1 0,0-1-1,0 0 1,0 1 0,0-1-1,0 0 1,0 0 0,0 1-1,0-1 1,-1 0 0,1 0-1,0 0 1,-1 0 0,1 0-1,0 0 1,-1 0 0,1 0-1,-1 0 1,0 0 0,1 0-1,-1-1 1,0 1 0,1-2-1,6-36-24,-6 30 31,7-17 188,11 19 779,-4 4-591,-2-1-458,-1-1 1,0 1-1,-1-2 1,1 0 0,-1 0-1,0-1 1,-1 0 0,1-1-1,-1 0 1,12-13-1,-15 13-79,0 0-1,0 0 0,-1 0 1,0-1-1,0 1 0,-1-2 1,0 1-1,-1-1 0,0 1 1,0-1-1,-1 0 0,0 0 1,1-12-1,-4 21 143,0-1 0,0 1 1,1 0-1,-1 0 0,0 0 0,0 0 0,0 0 0,-1 0 0,1 0 0,0-1 1,0 1-1,0 0 0,-1 0 0,1 0 0,-1 0 0,1 0 0,-1 0 1,1 0-1,-1 0 0,0 0 0,0-1 0,0 2 13,0-1-1,0 1 1,0 0 0,1 0-1,-1-1 1,0 1 0,0 0-1,0 0 1,0 0 0,0 0 0,1 0-1,-1 0 1,0 0 0,0 0-1,0 1 1,0-1 0,0 0-1,1 0 1,-1 1 0,0-1-1,0 1 1,-3 1 39,0 0 0,1 0 0,0 0-1,-1 1 1,1-1 0,0 1 0,1 0 0,-1 0 0,0 0 0,-3 5 0,3-2 62,0-1 0,1 1 0,-1 0 0,1 0 0,1-1 0,-1 2 0,1-1 0,0 0 0,0 0 0,1 0 0,0 0 0,0 1 0,1-1 0,-1 0 0,1 0 0,2 6 0,-2-7-30,1-1 0,0 0 0,0 0 1,0 0-1,0-1 0,1 1 0,0 0 0,-1-1 0,1 1 0,0-1 0,1 0 0,-1 0 1,1-1-1,-1 1 0,1-1 0,0 1 0,0-1 0,0 0 0,0 0 0,0-1 0,0 1 1,8 1-1,59 5 330,-66-7-510,-1-1 0,1 0 0,0 0 1,-1 0-1,1-1 0,-1 0 0,1 1 1,0-2-1,-1 1 0,0 0 0,1-1 1,7-4-1,-3-9-3471,-8-3-3305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0:59.575"/>
    </inkml:context>
    <inkml:brush xml:id="br0">
      <inkml:brushProperty name="width" value="0.025" units="cm"/>
      <inkml:brushProperty name="height" value="0.025" units="cm"/>
      <inkml:brushProperty name="color" value="#E71224"/>
    </inkml:brush>
  </inkml:definitions>
  <inkml:trace contextRef="#ctx0" brushRef="#br0">116 251 6470,'-10'3'3481,"-12"1"-2441,1 0 489,1 1-1,-23 7 1,108-10 922,803-29-1677,-777 18-764,1087-121 231,-1131 124-182,-28 5 44,-1-1 1,0-1-1,0 0 0,-1-1 1,1-2-1,-1 1 0,22-11 1,-38 15-43,-1 1 1,1 0 0,0 0-1,-1-1 1,1 1-1,0 0 1,-1-1-1,1 1 1,-1-1 0,1 1-1,0-1 1,-1 1-1,1-1 1,-1 1 0,1-1-1,-1 1 1,0-1-1,1 0 1,-1 1-1,0-1 1,1 0 0,-1 1-1,0-1 1,0 0-1,1 0 1,-1 1-1,0-1 1,0 0 0,0 1-1,0-1 1,0 0-1,0-1 1,-1 1-18,0 0-1,0 0 1,0 0 0,0 0 0,-1 0-1,1 0 1,0 0 0,0 0 0,-1 0-1,1 0 1,0 1 0,-1-1 0,1 0-1,-3 0 1,-50-10-20,46 10-1094,15-3-2991,5-2-935,1-7-3140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1:03.353"/>
    </inkml:context>
    <inkml:brush xml:id="br0">
      <inkml:brushProperty name="width" value="0.025" units="cm"/>
      <inkml:brushProperty name="height" value="0.025" units="cm"/>
      <inkml:brushProperty name="color" value="#E71224"/>
    </inkml:brush>
  </inkml:definitions>
  <inkml:trace contextRef="#ctx0" brushRef="#br0">40 3263 4644,'0'0'8729,"-4"-3"-8655,2 2 337,-11-8-969,9-2 5318,2 11-4602,2 1-116,-1-1-1,1 0 1,-1 0 0,1 0-1,-1 0 1,1 0 0,-1 0 0,1 0-1,-1 0 1,1 0 0,-1 0-1,1 0 1,0 0 0,-1-1-1,1 1 1,-1 0 0,1 0-1,-1 0 1,1-1 0,-1 1-1,1 0 1,0 0 0,-1-1 0,1 1-1,0 0 1,-1-1 0,1 1-1,0 0 1,-1-1 0,1 1-1,0-1 1,0 1 0,-1-1-1,1 1 1,0 0 0,0-1-1,0 1 1,0-1 0,-1 0-1,4-8-29,-1 0 0,1 1 0,1-1 0,0 1 0,0 0 0,0 0 0,1 0 0,8-10 0,1-4-18,28-41 3,65-73 0,-24 32-55,-55 62 89,-1-1 1,34-79-1,-35 68-25,45-71 1,-28 60-10,114-177 59,67-103-44,88-161 8,-256 394-27,4 3 0,98-131 0,-117 184 24,-4-2 0,-1-2 0,-4-1 0,26-67 0,-28 66-6,4 1 0,1 2 0,64-80 0,-37 54 361,-53 70-253,-8 13-75,0 0 0,-1 0 1,2 1-1,-1-1 0,0 0 0,0 1 0,0-1 0,1 1 0,-1-1 1,1 1-1,-1 0 0,1-1 0,1 0 0,-2-1 534,-1-2-1001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1:15.989"/>
    </inkml:context>
    <inkml:brush xml:id="br0">
      <inkml:brushProperty name="width" value="0.025" units="cm"/>
      <inkml:brushProperty name="height" value="0.025" units="cm"/>
      <inkml:brushProperty name="color" value="#E71224"/>
    </inkml:brush>
  </inkml:definitions>
  <inkml:trace contextRef="#ctx0" brushRef="#br0">86 182 9225,'0'0'4479,"6"-8"-4346,17-15 251,1 2-1,39-28 1,26-22 985,-84 64-283,-7 5-337,-19 6 7,-25 13-304,17-3-221,-13 6 467,-66 42 1,138-65-752,-5-5 106,1 0 0,40-22 1,-110 25 1969,32 6-1942,0 0 0,0 1 0,1 1 1,-1-1-1,-14 6 0,22-6-60,0-1-1,0 0 1,0 1 0,0 0-1,0 0 1,0 0 0,1 0 0,-1 1-1,1-1 1,-1 1 0,1 0-1,0 0 1,0 0 0,0 0-1,1 1 1,-1-1 0,-3 8-1,6-11-21,0 1-1,0 0 1,-1-1-1,1 1 1,0 0-1,0 0 1,0-1-1,0 1 1,0 0-1,0-1 1,0 1-1,0 0 1,1-1-1,-1 1 1,0 0-1,0 0 1,0-1-1,1 1 1,-1 0-1,0-1 1,1 1-1,-1-1 1,1 1-1,-1-1 1,1 1-1,-1 0 0,1-1 1,-1 0-1,1 1 1,-1-1-1,1 1 1,0-1-1,0 1 1,33 5 13,37-13 97,-61 4-85,1 0 0,0 0 0,-1-1 0,0 0 0,0 0 0,0-1 0,0-1 0,-1 0 0,0 0 0,0-1 0,15-14 0,-24 20-18,0 1 0,1 0-1,-1 0 1,0-1 0,0 1-1,1 0 1,-1-1 0,0 1 0,0 0-1,0-1 1,0 1 0,1 0 0,-1-1-1,0 1 1,0 0 0,0-1 0,0 1-1,0-1 1,0 1 0,0 0 0,0-1-1,0 1 1,0 0 0,0-1 0,0 1-1,-1 0 1,1-1 0,0 1-1,0 0 1,0-1 0,0 1 0,-1 0-1,1-1 1,0 1 0,0 0 0,-1-1-1,1 1 1,0 0 0,0 0 0,-1-1-1,1 1 1,0 0 0,-1 0 0,1 0-1,0-1 1,-1 1 0,1 0-1,0 0 1,-1 0 0,1 0 0,0 0-1,-1 0 1,1 0 0,-1 0 0,1 0-1,0 0 1,-1 0 0,0 0 0,-29 0 141,23 0-99,-48 7 39,52-7-90,1 1 1,-1-1-1,0 1 0,0 0 1,1 0-1,-1 0 1,0 0-1,1 0 0,-1 1 1,1-1-1,-1 1 1,1 0-1,0-1 0,0 1 1,0 0-1,-4 5 1,8-7-9,-1 1 1,1-1 0,-1 1-1,1-1 1,-1 0 0,1 1-1,-1-1 1,1 0 0,-1 0-1,1 0 1,-1 0 0,1 0-1,-1 0 1,3-1 0,13-3 14,-1 0 0,0 0 0,0-2 0,-1 0 1,0 0-1,0-2 0,0 0 0,24-18 0,-66 46-376,18-15 119,1 1-1,0 0 1,0 0 0,-10 13-1,-2 11-1009,13-6-4931,7-16-1088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1:04.108"/>
    </inkml:context>
    <inkml:brush xml:id="br0">
      <inkml:brushProperty name="width" value="0.025" units="cm"/>
      <inkml:brushProperty name="height" value="0.025" units="cm"/>
    </inkml:brush>
  </inkml:definitions>
  <inkml:trace contextRef="#ctx0" brushRef="#br0">29 18 2370,'0'0'6257,"-5"-4"-5974,-18-10-123,26 24 89,13 6-242,-1-11 113,-1-1 0,1-1 0,0 0 0,0-1-1,0 0 1,0-1 0,0-1 0,26-3 0,35 3 403,183 28 403,72 4-811,-162-28-55,301 3 526,-189 2-526,-4 0-24,1045 0 115,-223 0-110,-813-8-40,583-11 41,407 4 283,-627 13-271,1639-29-28,-388 7-8,-898 12-84,1939 41-355,-1940 15 506,158 7 43,1464-72 651,-98-147-656,-1638 123-51,3 48-16,-576 11-4107,-283-22 896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1:20.118"/>
    </inkml:context>
    <inkml:brush xml:id="br0">
      <inkml:brushProperty name="width" value="0.025" units="cm"/>
      <inkml:brushProperty name="height" value="0.025" units="cm"/>
      <inkml:brushProperty name="color" value="#E71224"/>
    </inkml:brush>
  </inkml:definitions>
  <inkml:trace contextRef="#ctx0" brushRef="#br0">0 373 9321,'0'0'7340,"2"-5"-6881,0 1-361,1 0 0,-1 1 0,1-1 0,0 0 0,0 1 0,1 0 0,-1-1 0,1 1 0,-1 1 0,1-1 0,0 0 0,0 1 0,8-3 0,74-31 375,-41 19-503,36-17 132,-21 10 66,108-62 0,-153 79 67,1 0-1,0 0 1,0 1-1,0 1 1,1 1 0,32-4-1,42-13-168,-61 11-14,-18 5-45,1 1-1,0 0 0,-1 0 0,1 2 1,0-1-1,19 1 0,-84 2 245,-94 12 0,72 2-256,1 3 0,1 4-1,1 2 1,-77 38-1,102-37 23,32-16 26,0 0 1,0-1-1,0-1 0,-1 0 0,0-1 1,0-1-1,0 0 0,-22 3 0,36-7-16,26 0-193,33 3 157,0-2 1,82-11-1,-120 7 16,0-1 0,1-1 1,-1 0-1,-1-2 0,0 0 0,0-2 1,0 0-1,-1-1 0,0 0 1,20-17-1,-18 11-7,1 1 1,0 0-1,1 2 0,1 1 1,0 1-1,0 0 1,1 2-1,0 1 0,1 1 1,0 1-1,0 1 1,33-2-1,-17 1 12,-30 3-213,0 1 1,-1 1-1,1 0 0,0 0 1,0 1-1,0 0 1,-1 1-1,18 3 0,-18 2 146,-19-4 181,-20-3-10,8-1-105,-1 1 0,0 1 0,0 1-1,0 1 1,-40 8 0,-107 38 237,127-34-107,32-11-130,5-3-16,1 1 0,-1 1 1,1-1-1,0 1 0,-1-1 0,1 1 0,0 1 0,0-1 0,0 1 0,0-1 0,-4 5 0,9-6-22,1-1-1,-1 1 1,1 0 0,0-1-1,-1 1 1,1-1 0,0 0-1,-1 0 1,1 0-1,0 0 1,0 0 0,-1 0-1,3 0 1,-1 0 4,108-5 52,149-26-1,-199 22-15,-37 8 77,-23 1-15,-33 3 197,-279 33 367,204-26-525,74-4-205,18 1 11,15-7 78,0 0 1,-1 0-1,1 1 0,0-1 0,0 0 1,0 0-1,-1 0 0,1 0 0,0 1 1,0-1-1,0 0 0,0 0 0,0 0 1,-1 1-1,1-1 0,0 0 1,0 0-1,0 1 0,0-1 0,0 0 1,0 0-1,0 1 0,0-1 0,0 0 1,0 0-1,0 1 0,0-1 1,0 0-1,0 0 0,0 1 0,0-1 1,0 0-1,0 0 0,1 0 0,-1 1 1,0-1-1,0 0 0,0 0 0,0 1 1,0-1-1,1 0 0,-1 0 1,3 2-18,-1-1 0,1 0 0,0 0 1,0 0-1,0-1 0,0 1 1,0-1-1,0 1 0,0-1 0,0 0 1,0 0-1,6-1 0,1 0 6,41 0-3,0-2 0,0-3 0,0-2 0,69-20 0,-61 17-13,-35 7 49,-19 4 47,-7 1 57,-96 18 14,-33 9-101,115-23-868,0 1 0,1 0-1,-20 12 1,21-10-2110,-5-2-1629</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1:25.452"/>
    </inkml:context>
    <inkml:brush xml:id="br0">
      <inkml:brushProperty name="width" value="0.025" units="cm"/>
      <inkml:brushProperty name="height" value="0.025" units="cm"/>
      <inkml:brushProperty name="color" value="#E71224"/>
    </inkml:brush>
  </inkml:definitions>
  <inkml:trace contextRef="#ctx0" brushRef="#br0">97 283 8456,'0'0'10730,"4"-46"-7271,-4 45-3424,0-1 0,-1 1 0,1-1 0,0 1-1,0-1 1,0 1 0,-1-1 0,1 1-1,-1 0 1,1-1 0,-1 1 0,0 0 0,0-1-1,1 1 1,-1 0 0,0 0 0,0 0 0,0-1-1,0 1 1,0 0 0,0 0 0,-1 1 0,1-1-1,0 0 1,0 0 0,-1 1 0,1-1-1,0 0 1,-1 1 0,1-1 0,-1 1 0,1 0-1,-1 0 1,1-1 0,-1 1 0,1 0 0,-1 0-1,1 0 1,-1 0 0,1 1 0,-1-1-1,1 0 1,0 1 0,-1-1 0,1 1 0,-1-1-1,1 1 1,0 0 0,-1-1 0,1 1 0,0 0-1,0 0 1,0 0 0,0 0 0,0 0-1,0 0 1,0 0 0,0 0 0,0 1 0,0-1-1,-1 3 1,-3 6-52,-1 1 0,2 0 0,0 0 0,0 0 0,1 1 0,0 0 0,1-1-1,0 1 1,1 0 0,1 0 0,0 0 0,0-1 0,1 1 0,3 15 0,-3-26 12,-1 1 1,0-1-1,1 1 0,0-1 1,-1 1-1,1-1 1,0 0-1,0 1 0,0-1 1,0 0-1,0 0 1,0 0-1,0 0 0,0 1 1,0-1-1,0-1 1,1 1-1,-1 0 0,0 0 1,1 0-1,-1-1 0,1 1 1,-1-1-1,1 1 1,-1-1-1,1 1 0,-1-1 1,1 0-1,-1 0 1,1 0-1,-1 0 0,1 0 1,0 0-1,-1 0 1,1-1-1,-1 1 0,3-1 1,1-1-1,0 1 0,-1-1 0,0 0 0,1 0 0,-1-1 0,0 1 0,0-1 0,0 0 0,0 0 0,6-7 0,-1 0 23,-1-1-1,-1 0 0,1 0 0,-2-1 1,0 0-1,0 0 0,-1-1 0,-1 1 1,0-1-1,0 0 0,-1-1 0,1-16 1,-4 29-6,0 0 1,0 0 0,0 0 0,0 0 0,0 0-1,0 0 1,0 0 0,-1 0 0,1 0 0,0 0 0,-1 0-1,1 0 1,0 0 0,-1 0 0,1 0 0,-1 0-1,0 0 1,1 1 0,-1-1 0,0 0 0,1 0-1,-1 1 1,0-1 0,0 1 0,1-1 0,-1 0 0,0 1-1,0-1 1,0 1 0,0 0 0,0-1 0,0 1-1,0 0 1,0 0 0,0-1 0,0 1 0,0 0-1,0 0 1,0 0 0,0 0 0,0 0 0,0 1 0,0-1-1,0 0 1,0 0 0,0 1 0,0-1 0,0 0-1,-1 2 1,-4-1 17,1 1 0,-1 1 0,1-1 0,0 1 0,0 0 0,0 0 0,-6 6 0,4-2-33,0 0 0,1 0 0,0 1 0,1 0 0,-1 0 0,2 0 0,-1 0 0,1 1 0,0 0 0,1 0 0,0 0 0,1 0 0,-1 0 0,2 1 0,-2 17 0,3-27 1,0 0 0,0 1 0,0-1 0,0 0 0,0 1 0,0-1 0,0 0 0,0 0 0,0 1 0,0-1 0,0 0 0,0 0 0,0 1 0,0-1 0,0 0 0,0 0 0,0 1 0,1-1 0,-1 0 0,0 0 0,0 1 0,0-1-1,0 0 1,0 0 0,1 0 0,-1 1 0,0-1 0,0 0 0,0 0 0,1 0 0,-1 0 0,0 0 0,0 1 0,1-1 0,-1 0 0,0 0 0,0 0 0,1 0 0,-1 0 0,0 0 0,1 0 0,-1 0 0,0 0 0,0 0 0,1 0 0,14-8-28,13-18 63,16-32 84,-3-1 0,52-99 1,-90 153-101,-2 3-2,0 0 0,0 0 0,0 0 0,0 0 0,0-1 0,-1 1 0,1 0 0,-1 0 0,1-1 0,-1-4-1,-22 18 323,4 4-328,1 1 1,0 0 0,2 1 0,-25 33-1,-43 84 33,73-114 73,15-25-50,22-33-31,11-20 6,-10 19-16,-2-2-1,-2-1 0,19-46 1,-43 87-23,0 1 0,0 0 1,1-1-1,-1 1 0,0 0 1,0-1-1,0 1 0,1-1 1,-1 1-1,0 0 0,0-1 1,0 1-1,0-1 0,0 1 1,0-1-1,0 1 0,0 0 1,0-1-1,0 1 1,0-1-1,0 1 0,0-1 1,0 1-1,0 0 0,0-1 1,0 1-1,-1-1 0,1 1 1,0 0-1,0-1 0,0 1 1,-1-1-1,1 1 0,0 0 1,-1-1-1,1 1 1,0 0-1,-1-1 0,-18 6 84,-22 20 28,19-9-116,1 2 0,1 0 0,0 1 0,1 1 0,2 1 0,-17 25 0,33-45 2,0 0 0,0 0 0,0 0 0,0 1 0,0-1 0,1 0 0,-1 0 0,0 1 0,1-1 0,-1 0 0,1 1 0,0-1 0,-1 0 1,1 1-1,0-1 0,0 1 0,0-1 0,0 1 0,0 1 0,1-3-1,-1 1 0,1-1 1,-1 1-1,1-1 0,0 0 1,-1 1-1,1-1 0,0 0 1,0 0-1,-1 0 0,1 1 1,0-1-1,0 0 0,-1 0 1,1 0-1,0 0 0,-1 0 1,1 0-1,0-1 0,0 1 1,-1 0-1,1 0 0,0 0 1,-1-1-1,2 1 0,7-3-12,0-1 0,0 0 0,0 0 0,9-7 0,41-35 135,-43 31-861,1 2 0,28-18 1,-42 30-1807,-5 4-1976,-13 11-2974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1:50.832"/>
    </inkml:context>
    <inkml:brush xml:id="br0">
      <inkml:brushProperty name="width" value="0.025" units="cm"/>
      <inkml:brushProperty name="height" value="0.025" units="cm"/>
      <inkml:brushProperty name="color" value="#E71224"/>
    </inkml:brush>
  </inkml:definitions>
  <inkml:trace contextRef="#ctx0" brushRef="#br0">0 206 4516,'0'0'5392,"2"-9"-4581,1-2-573,0 2 0,1-1-1,0 0 1,0 1-1,1-1 1,1 1-1,-1 0 1,1 1-1,1 0 1,-1 0 0,2 0-1,-1 1 1,11-9-1,-17 15-202,12-9 405,1 0-1,-1 1 1,1 1 0,22-9-1,-32 15-406,1 0 1,0 1-1,0 0 0,0 0 1,0 0-1,0 0 0,0 1 1,0 0-1,0 0 0,0 0 0,0 1 1,0 0-1,0 0 0,0 0 1,0 0-1,0 1 0,-1 0 0,1 0 1,5 3-1,81 40 1601,-86-42-1566,-1 1 1,0 0-1,-1 0 0,1 0 1,-1 1-1,0-1 1,0 1-1,0 0 1,4 10-1,-5-10 34,1 1 0,-1-1 0,1 0 0,1 0 0,-1 0-1,1 0 1,0 0 0,6 5 0,96 77 1211,-97-81-1185,1 1 1,-1 1-1,-1-1 0,1 2 0,-1-1 0,0 1 0,12 19 0,-13-16-88,0 2 0,0-1 0,3 15 0,-5-18-11,-1 0 0,2-1 0,10 17-1,3 3 12,-13-22-40,-1 0 0,1 0 1,1 0-1,0-1 0,8 7 0,15 15 5,-10-8-1,1-1 0,25 17 0,28 27 5,39 37-4,-17-17 1,-82-70-6,1-2 0,28 19 0,-29-21 0,-1-1 0,-1 2 0,1-1 0,20 23 0,12 18-514,-31-36 128,0 1-1,-1 0 1,-1 1-1,0 0 1,-1 1-1,9 19 1,1 3-6613,-15-30 3860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1:07.431"/>
    </inkml:context>
    <inkml:brush xml:id="br0">
      <inkml:brushProperty name="width" value="0.025" units="cm"/>
      <inkml:brushProperty name="height" value="0.025" units="cm"/>
      <inkml:brushProperty name="color" value="#E71224"/>
    </inkml:brush>
  </inkml:definitions>
  <inkml:trace contextRef="#ctx0" brushRef="#br0">11 332 5093,'-11'-3'10152,"17"-4"-7271,22-4-2472,-14 10-344,-2 1 178,0 0 1,-1-1 0,1 0 0,0-1 0,-1-1 0,1 0 0,-1 0 0,0-1 0,12-6 0,84-41 2446,-104 50-2615,0 0 0,1 0 0,-1 0 0,1 1 0,-1-1 0,1 1 0,0 0 0,6 1 0,5-1-35,582-111 184,-383 65-69,-136 30 516,1 4 0,153-4 0,-234 16-1384,0-1 1,0 1-1,0-1 0,0 1 1,0-1-1,0 0 0,0 1 1,0-1-1,0 0 0,0 0 1,-3-3-1,-18-12-9820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1:09.713"/>
    </inkml:context>
    <inkml:brush xml:id="br0">
      <inkml:brushProperty name="width" value="0.025" units="cm"/>
      <inkml:brushProperty name="height" value="0.025" units="cm"/>
      <inkml:brushProperty name="color" value="#E71224"/>
    </inkml:brush>
  </inkml:definitions>
  <inkml:trace contextRef="#ctx0" brushRef="#br0">90 6116 6854,'0'0'8376,"-7"-10"-7105,0 0-880,5 4-184,-1 1 1,-1 0-1,1 0 0,-1 0 0,1 1 0,-1-1 0,-1 1 1,1 0-1,-1 0 0,1 0 0,-6-2 0,-2 3 1052,8 1-922,3-10-358,1 12-16,0 0 15,3 0 49,-3 0 192,-3-34 731,-1 11-782,4 21-169,-1-1 0,0 1-1,1 0 1,-1-1 0,1 1 0,0 0-1,-1-1 1,1 1 0,1-1 0,-1 1-1,0 0 1,0-1 0,1 1 0,0 0-1,-1-1 1,1 1 0,0 0 0,2-4-1,0-1 10,1 1-1,-1-1 0,-1 0 1,1 0-1,-1 0 1,0 0-1,-1 0 0,0 0 1,0-1-1,-1 1 0,1 0 1,-2-1-1,0-7 1,1 3-10,0 1 1,0-1-1,1 1 1,4-16-1,22-86 0,-5-1 0,8-125 0,0 2 3,127-578-1,-53 300 0,16 23 40,32 5 29,-53 175-44,-92 291-18,135-412 121,-98 320-17,101-189 0,-120 257-84,413-782 251,-384 706-244,2-9-122,6 2 0,100-153 0,-162 281 93,0-1-1,1 0 1,-1 1-1,0-1 1,1 0-1,-1 1 1,0-1 0,1 1-1,-1-1 1,1 1-1,-1-1 1,0 1-1,1-1 1,0 1 0,-1-1-1,1 1 1,-1-1-1,1 1 1,-1 0-1,1-1 1,0 1 0,-1 0-1,1 0 1,0 0-1,-1-1 1,1 1-1,1 0 1,1 15-1209,1 4-550,-3-18 1721,-1-1 1,1 0 0,-1 0-1,0 1 1,1-1-1,-1 0 1,1 0 0,-1 1-1,0-1 1,1 0 0,-1 0-1,1 0 1,-1 0-1,1 0 1,-1 0 0,1 0-1,-1 0 1,0 0-1,1 0 1,-1 0 0,1 0-1,-1 0 1,1 0-1,-1 0 1,1 0 0,-1-1-1,0 1 1,1 0-1,-1 0 1,1 0 0,-1-1-1,0 1 1,1 0 0,-1-1-1,0 1 1,1 0-1,-1-1 1,0 1 0,1 0-1,-1-1 1,0 0-1,12-13-64,-9 7-6767</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1:45.989"/>
    </inkml:context>
    <inkml:brush xml:id="br0">
      <inkml:brushProperty name="width" value="0.025" units="cm"/>
      <inkml:brushProperty name="height" value="0.025" units="cm"/>
      <inkml:brushProperty name="color" value="#E71224"/>
    </inkml:brush>
  </inkml:definitions>
  <inkml:trace contextRef="#ctx0" brushRef="#br0">135 601 448,'0'0'1719,"-7"2"-1115,-46 27 825,37-19 1000,0-1 1,-27 11-1,48-23-2149,-1 1-1,0-1 0,0 0 1,0 0-1,0 0 0,0-1 1,0 1-1,-1-1 0,6-8 1,35-52 284,-21 30-62,-8 13-455,47-67 840,123-136-1,-181 220-886,55-55 54,96-77-1,-387 311 347,207-154-405,1 2 0,0 1-1,2 0 1,-23 34 0,82-107 88,2 1 0,2 1 1,2 3-1,66-53 0,-101 91-91,-6 3 0,1 1 1,0 0 0,-1 0-1,1 0 1,0 0 0,0 1 0,1-1-1,-1 1 1,0 0 0,0 0-1,7-1 1,-10 4-23,-1 0 1,1 1-1,-1-1 1,0 0-1,0 0 1,0 0-1,0 0 0,-1 0 1,1 0-1,0 0 1,-1 0-1,-1 2 1,-71 80 101,31-33-54,-1-2 0,-3-3 0,-60 48 0,87-83 80,26-25-141,28-27-18,0 5 4,2 1 1,1 2-1,2 1 0,2 2 0,84-47 0,-103 63-491,-21 10 571,-13 6 27,-10 7 131,-1 1 0,1 1 1,-25 16-1,-12 6 135,24-13-162,35-20-148,10-9-76,17-13 22,2 1 0,0 1 0,1 1 0,1 2 0,55-22 0,-53 28 43,-47 10-8051,-1 6 5093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1:46.659"/>
    </inkml:context>
    <inkml:brush xml:id="br0">
      <inkml:brushProperty name="width" value="0.025" units="cm"/>
      <inkml:brushProperty name="height" value="0.025" units="cm"/>
      <inkml:brushProperty name="color" value="#E71224"/>
    </inkml:brush>
  </inkml:definitions>
  <inkml:trace contextRef="#ctx0" brushRef="#br0">1 317 6758,'0'0'2061,"4"-6"1593,9-7-2866,26-14-228,0-1 0,66-63 1,-86 73-486,8-7-43,0 1 0,2 1 0,0 2 0,34-19 0,-63 40-37,-38 25 523,36-24-533,1 1 0,-1-1 0,1 1 0,0-1 0,-1 1 0,1-1 0,0 1 0,0 0 0,0 0 0,0-1 0,0 1 0,0 0 0,1 0 0,-1 0 0,0 0 0,1 0 0,0 0 0,-1 0 0,1 0 0,0 3 0,-7-5-103,0 2 1,0-1-1,0 1 1,0 0-1,-7 3 1,11-4 103,0 1-1,0 0 1,0-1 0,0 1 0,1 0-1,-1 1 1,0-1 0,1 0 0,0 1 0,0-1-1,0 1 1,0 0 0,0 0 0,0-1-1,0 1 1,1 1 0,0-1 0,0 0-1,0 0 1,-1 5 0,8-3-2148,2-5-502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2:12.718"/>
    </inkml:context>
    <inkml:brush xml:id="br0">
      <inkml:brushProperty name="width" value="0.025" units="cm"/>
      <inkml:brushProperty name="height" value="0.025" units="cm"/>
      <inkml:brushProperty name="color" value="#E71224"/>
    </inkml:brush>
  </inkml:definitions>
  <inkml:trace contextRef="#ctx0" brushRef="#br0">88 1815 3844,'0'0'3822,"-8"2"-2861,-30 4-75,37-6-796,-1 0 0,1 0 1,-1 0-1,1 0 0,-1 0 0,1-1 1,-1 1-1,1-1 0,-1 1 0,1-1 1,-1 1-1,1-1 0,0 0 0,0 0 0,-1 1 1,1-1-1,0 0 0,0 0 0,0-1 1,0 1-1,0 0 0,0 0 0,0 0 1,0-1-1,1 1 0,-1 0 0,0-1 1,1 1-1,-1 0 0,1-1 0,-1-2 0,-4-44 984,5 45-1117,2-14 61,1 0-1,0 0 0,1 1 0,1-1 0,0 1 0,2 0 0,0 0 0,0 1 1,14-20-1,12-29 233,141-314 241,-167 363-489,24-57-1,4 2 0,69-107 1,-58 110-16,49-63-56,-82 115 64,0 1 0,1 0 1,1 1-1,1 1 1,0 0-1,21-12 1,14-7 61,91-75 0,-93 66-48,89-55 0,-110 81-21,0 1 1,1 1-1,0 2 0,55-12 1,126-10 38,317-2 529,-521 34-583,33 0 184,46-6 0,-74 5-300,-1-1 1,0 0-1,0 0 0,0-1 0,0-1 1,-1 0-1,1 0 0,-1-1 0,16-10 1,-14 3-2393,-2-2-2402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03.088"/>
    </inkml:context>
    <inkml:brush xml:id="br0">
      <inkml:brushProperty name="width" value="0.025" units="cm"/>
      <inkml:brushProperty name="height" value="0.025" units="cm"/>
      <inkml:brushProperty name="color" value="#E71224"/>
    </inkml:brush>
  </inkml:definitions>
  <inkml:trace contextRef="#ctx0" brushRef="#br0">28 15 6246,'0'0'6000,"-5"9"-5493,-15 29-5,19-35-431,0 0-1,1 1 1,0-1-1,-1 0 1,1 0-1,1 1 1,-1-1-1,0 0 1,1 0-1,0 0 1,-1 1 0,1-1-1,0 0 1,1 0-1,-1 0 1,1 0-1,-1-1 1,1 1-1,0 0 1,2 3-1,5 8 109,33 61 633,3-2-1,87 108 1,-54-91 138,117 106 1,-88-93-754,-83-77 84,-1 1 1,-2 1 0,24 37-1,-25-32 111,36 64-122,-52-89-207,14 34 246,-18-42-311,0 0 0,0 0 0,0 0 0,0 0 0,0 0 0,0 0 0,0 0 0,0 0 0,0 0 0,0 0 0,-1 0 0,1 1 0,0-1 1,0 0-1,0 0 0,0 0 0,0 0 0,0 0 0,0 0 0,0 0 0,0 0 0,0 0 0,0 0 0,0 0 0,0 1 0,0-1 1,0 0-1,0 0 0,0 0 0,0 0 0,0 0 0,0 0 0,0 0 0,0 0 0,0 0 0,0 1 0,0-1 0,0 0 0,0 0 0,0 0 1,-16-23-409,-488-742-973,423 622 1594,58 96-135,-3 1-1,-57-74 1,83 119-76,-2-2 20,-1-1 0,0 0 0,0 1-1,0 0 1,0-1 0,0 1 0,-1 1-1,1-1 1,-1 0 0,0 1 0,0 0-1,0 0 1,0 0 0,0 0 0,0 1-1,-5-2 1,8 32-100,5-13 103,1-1 1,0 0-1,1 0 0,1 0 0,0-1 1,1 1-1,11 15 0,-1-2 5,106 172 297,168 205 1,-281-391-347,-5-5-56,0-1-1,1 0 1,0 0-1,1-1 1,12 10-1,-26-37-639,-9-10 799,-265-439-135,155 252 148,109 189-75,-1 2 0,-23-29-1,26 45 21,7 14-57,7-2 10,-1 1-1,1-1 1,0 1-1,0-1 1,0 1 0,0-1-1,0 1 1,0-1-1,1 1 1,0 3-1,11 27-3,1 0 0,2-1 0,34 57 0,-22-41 2,57 109 103,148 243 116,-223-387-196,-6-8-15,0 0 1,0-1 0,0 1 0,1 0 0,-1-1-1,1 0 1,0 0 0,0 0 0,1 0 0,-1-1-1,1 0 1,7 5 0,-11-8-2,-1 0 0,0 0 0,1 0 0,-1 0 0,0 0 0,1 0 0,-1 0 0,0 0 0,1 0 0,-1 0 0,0 0 0,1 0 0,-1 0 0,0-1 0,0 1 0,1 0 0,-1 0 0,0 0-1,1 0 1,-1 0 0,0-1 0,0 1 0,1 0 0,-1 0 0,0 0 0,0-1 0,1 1 0,-1 0 0,0 0 0,0-1 0,0 1 0,0 0 0,1-1 0,-1 1 0,0 0 0,0-1 0,0 1 0,0 0 0,0-1 0,1-21-1,-9-23 82,-8-5-39,-2 1 1,-50-91-1,-66-84-65,109 185 28,14 19 20,0 1 0,-2 0 0,-1 1 1,0 0-1,-1 1 0,-18-15 0,33 31-22,0 1 1,0 0-1,-1-1 0,1 1 0,0 0 0,0-1 1,-1 1-1,1 0 0,0-1 0,-1 1 0,1 0 1,0-1-1,-1 1 0,1 0 0,-1 0 0,1 0 1,0-1-1,-1 1 0,1 0 0,-1 0 0,1 0 0,0 0 1,-1 0-1,1 0 0,-1 0 0,1 0 0,-1 0 1,1 0-1,0 0 0,-1 0 0,1 0 0,-1 0 1,1 0-1,-1 0 0,1 0 0,0 1 0,-1-1 1,1 0-1,-1 0 0,1 0 0,0 1 0,-1-1 1,1 0-1,0 1 0,-1-1 0,3 25-50,17 24 33,3-1-1,1-1 1,44 66 0,-35-59-21,12 22-75,3-2 0,3-2 0,72 79 0,-112-140-834,1 0 0,0-1 0,1 0 0,23 14 0,-8-14-4392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09.365"/>
    </inkml:context>
    <inkml:brush xml:id="br0">
      <inkml:brushProperty name="width" value="0.025" units="cm"/>
      <inkml:brushProperty name="height" value="0.025" units="cm"/>
      <inkml:brushProperty name="color" value="#E71224"/>
    </inkml:brush>
  </inkml:definitions>
  <inkml:trace contextRef="#ctx0" brushRef="#br0">799 118 10762,'0'0'208,"-11"12"17,-9 11-205,1 1 0,1 1 0,2 0 1,-22 43-1,-63 168 51,10 5-1,-113 482 1,-1 530-5,152-642 283,30 783 1,35-1081 983,14-1 0,128 591-1,-116-753-1153,69 176-1,-85-272-198,2 0 1,3-2-1,1-1 0,3-1 1,2-2-1,56 63 0,-72-93-13,1-2-1,0 0 0,1 0 1,1-2-1,0 0 0,1-2 1,1 0-1,0-1 0,45 15 1,-50-21-10,0-1 0,0 0 1,0-2-1,1 0 0,-1 0 1,1-2-1,-1 0 0,1-1 0,-1-1 1,1-1-1,-1 0 0,0-1 1,0-1-1,25-11 0,-11 0 35,-1-1 0,-1-2 0,0-1-1,-2-1 1,0-1 0,-2-2 0,0 0 0,-2-2-1,0 0 1,25-41 0,4-15 50,-4-2 1,56-133 0,-25 19-65,-9-4 1,47-221-1,47-430 391,-23-506-65,-119-5 775,-33 978-703,-83-534 0,35 636-285,42 223-70,-3 1 0,-45-95 0,49 124-4,0 2 0,-3 0-1,0 1 1,-1 1 0,-2 1-1,-33-31 1,36 40 8,0 1 1,-2 1-1,0 1 0,0 1 0,-1 1 1,-1 1-1,0 1 0,0 1 0,-38-10 1,26 11-31,-1 2 1,0 1 0,0 2-1,0 1 1,0 2 0,-67 9-1,56-1 71,0 2 0,1 2 0,0 2 0,-74 34 0,53-13-736,1 2-1,3 3 1,0 2-1,3 4 1,2 2-1,-78 83 1,72-57-2021,16-6-827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1:35.274"/>
    </inkml:context>
    <inkml:brush xml:id="br0">
      <inkml:brushProperty name="width" value="0.025" units="cm"/>
      <inkml:brushProperty name="height" value="0.025" units="cm"/>
    </inkml:brush>
  </inkml:definitions>
  <inkml:trace contextRef="#ctx0" brushRef="#br0">55 67 2434,'0'0'0,"-26"-50"-192,13 42-320,-3 0-417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00:57.506"/>
    </inkml:context>
    <inkml:brush xml:id="br0">
      <inkml:brushProperty name="width" value="0.025" units="cm"/>
      <inkml:brushProperty name="height" value="0.025" units="cm"/>
      <inkml:brushProperty name="color" value="#E71224"/>
    </inkml:brush>
  </inkml:definitions>
  <inkml:trace contextRef="#ctx0" brushRef="#br0">6047 279 9001,'-32'-29'186,"-2"1"0,0 2 0,-2 1 0,0 2 0,-2 1 0,0 2 0,-2 2 1,0 2-1,-1 1 0,0 2 0,-1 2 0,0 2 0,-1 1 0,-49-1 0,-9 3-236,0 6-1,0 3 0,1 5 0,-125 26 1,25 11-549,-212 79-1,-688 270-163,479-166 1324,274-102-254,-439 229 1,634-270-63,-215 157 0,268-164 59,3 3 0,-157 175 1,209-204-299,2 2 1,2 2 0,3 2 0,3 1 0,2 1 0,-44 120-1,63-140-17,2 1-1,2 0 0,2 1 1,1 0-1,1 46 0,5-56-8,2 0-1,1 0 1,1 0-1,2-1 0,1 1 1,2-2-1,16 43 1,0-20-8,3 0 0,1-2 1,3 0-1,2-3 0,2-1 0,51 51 1,-26-37 76,3-2 1,2-4 0,120 77 0,-123-95-13,2-2 0,1-3 0,1-3 0,112 32 0,-83-36 39,2-5 0,186 15 0,-110-31 8,0-7-1,-1-8 1,274-52-1,-95-10-8,-3-15 0,525-208 0,-587 174 238,-6-12 1,-5-12-1,323-229 1,-82-32 193,-446 341-439,-2-3 1,-4-3-1,-3-3 1,91-144-1,-132 182 135,-2-1 0,-1 0 1,-2-2-1,-2 0 0,-1 0 0,-2-1 0,7-57 0,-15 65-75,0 0-1,-3 0 0,0 0 1,-2 0-1,-2 0 0,-1 0 1,-1 1-1,-2-1 0,-23-59 1,13 52-66,-2 1 1,-1 0-1,-2 2 0,-2 0 1,-1 2-1,-2 1 1,-1 1-1,-2 2 1,-1 1-1,-1 1 1,-39-25-1,21 21-22,-1 2 1,-2 2-1,-1 3 1,0 2-1,-2 3 1,-1 2-1,-89-17 1,41 18-200,-1 4 0,0 6 0,0 3 0,-1 6-1,-159 21 1,132-1-941,1 7 0,1 5 0,-239 93 0,116-14-1633,25 1-1954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01:08.565"/>
    </inkml:context>
    <inkml:brush xml:id="br0">
      <inkml:brushProperty name="width" value="0.025" units="cm"/>
      <inkml:brushProperty name="height" value="0.025" units="cm"/>
      <inkml:brushProperty name="color" value="#E71224"/>
    </inkml:brush>
  </inkml:definitions>
  <inkml:trace contextRef="#ctx0" brushRef="#br0">2964 382 14157,'-80'-69'812,"-168"-111"-1,214 161-591,0 0 0,0 3 0,-2 0 0,0 3 1,-1 1-1,0 1 0,0 2 0,-65-6 0,33 12-144,-1 4-1,1 2 1,0 3 0,1 3 0,-1 4 0,2 2 0,-80 29-1,35-2-11,3 4-1,1 5 0,-138 89 0,147-75-35,3 5 0,2 4-1,4 3 1,-99 111-1,129-119-56,2 2-1,4 2 1,3 3-1,3 2 0,4 2 1,-38 95-1,65-126 30,1 2-1,2 0 1,3 0-1,2 1 1,2 0 0,3 1-1,2 0 1,2-1 0,2 1-1,3 0 1,2-1 0,3 0-1,1-1 1,34 91 0,-9-48 43,3-2 1,5-1 0,4-3 0,3-2-1,4-2 1,85 98 0,-99-135-37,3-1 1,1-3-1,2-2 1,2-2-1,1-2 0,3-2 1,0-3-1,2-2 0,1-2 1,2-3-1,74 22 1,-58-28 20,1-3 1,0-3 0,1-4-1,0-3 1,1-4-1,-1-2 1,1-5 0,146-26-1,-135 11 4,-1-3-1,-2-5 0,0-3 0,-2-4 0,-2-3 0,-1-4 1,98-69-1,-59 24-8,-4-6-1,-4-4 1,-4-5 0,-5-5 0,-5-4 0,-4-5-1,-6-3 1,-5-4 0,-6-3 0,61-138 0,-104 193-22,-3-3-1,-4 0 1,-3-2 0,-3 0 0,-3-1 0,9-121 0,-23 156 11,-2 0 0,-2-1 0,-2 1 0,-2 1 1,-2-1-1,-1 1 0,-3 0 0,-1 1 0,-1 0 0,-3 1 0,-1 0 1,-2 1-1,-44-65 0,35 66 60,-2 1 0,-1 1 0,-1 2 0,-2 1 1,-2 2-1,0 2 0,-2 1 0,-51-28 0,35 28-29,-1 2 0,0 3-1,-2 2 1,0 2 0,-107-17-1,73 23-38,0 3 0,-1 5 0,-113 9 0,80 7-40,-215 47 0,127-3-210,-403 164 0,91 32-5957,420-196 1495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01:24.879"/>
    </inkml:context>
    <inkml:brush xml:id="br0">
      <inkml:brushProperty name="width" value="0.025" units="cm"/>
      <inkml:brushProperty name="height" value="0.025" units="cm"/>
      <inkml:brushProperty name="color" value="#E71224"/>
    </inkml:brush>
  </inkml:definitions>
  <inkml:trace contextRef="#ctx0" brushRef="#br0">8675 1000 3748,'-33'-54'1178,"-2"1"1,-3 1 0,-2 3 0,-2 1 0,-2 2 0,-92-74 0,83 81-1066,-2 2 0,-2 2 0,-1 3 0,-1 3 0,-1 2 0,-97-29 0,-17 10-129,-257-34 1,-187 14 426,442 50-220,-1756-98 1459,659 148-1626,11 125-16,1039-110-29,-367 131 0,427-115 5,3 6-1,-270 165 1,376-202 5,2 2-1,-84 76 1,123-100-15,1 0-1,1 0 0,-1 2 1,2-1-1,0 1 1,1 1-1,0 0 0,1 0 1,1 1-1,0-1 1,1 2-1,1-1 1,1 1-1,0-1 0,-2 25 1,6-29 14,1-1 0,0 0 0,1 1 1,0-1-1,1 0 0,0 0 0,1-1 0,0 1 1,1-1-1,0 1 0,1-1 0,0-1 0,0 1 1,1-1-1,0 0 0,1-1 0,8 8 0,8 7 20,1-2-1,1-1 0,1-1 0,50 26 1,2-6 26,2-3 0,150 43 1,182 19-10,841 63 79,13-107-23,-955-45-79,730 28 32,439 11 72,-1-31-92,-880-40-63,-430 7 84,249-56 1,-351 55 89,-1-2 0,65-28 0,-112 39 50,-1-1 1,-1 0-1,1-2 1,-2 0-1,1-1 1,-2-1 0,1 0-1,-2-1 1,0-1-1,26-33 1,-33 35-47,-1-1-1,0 0 1,-1-1 0,0 1 0,-1-1 0,-1 0-1,0-1 1,-1 1 0,-1-1 0,0 1 0,-1-1-1,-1 0 1,-1 1 0,0-1 0,0 0-1,-2 1 1,0 0 0,-9-26 0,0 7-59,-1 0 1,-2 1-1,-1 1 1,-2 1-1,-1 0 1,-1 1-1,-26-29 1,-1 8-73,-2 1 0,-2 3 1,-2 2-1,-2 2 0,-2 3 1,-2 2-1,-66-31 0,9 14-180,-3 5 0,-241-68-1,209 83-705,-262-28-1,-159 27-4304,460 30 3291,-183-9-6869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4.240"/>
    </inkml:context>
    <inkml:brush xml:id="br0">
      <inkml:brushProperty name="width" value="0.025" units="cm"/>
      <inkml:brushProperty name="height" value="0.025" units="cm"/>
      <inkml:brushProperty name="color" value="#E71224"/>
    </inkml:brush>
  </inkml:definitions>
  <inkml:trace contextRef="#ctx0" brushRef="#br0">1 1 16720,'0'0'2947,"5"0"-1410,0 4-736,1 14 352,3 10 0,-6 5-608,1 3-385,1 3-96,1-2-32,-1-5 0,0-6-160,1-5-801,-6-6-961,0-7-1025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4.600"/>
    </inkml:context>
    <inkml:brush xml:id="br0">
      <inkml:brushProperty name="width" value="0.025" units="cm"/>
      <inkml:brushProperty name="height" value="0.025" units="cm"/>
      <inkml:brushProperty name="color" value="#E71224"/>
    </inkml:brush>
  </inkml:definitions>
  <inkml:trace contextRef="#ctx0" brushRef="#br0">0 17 12268,'0'0'4067,"71"-14"-1888,-29 11-674,8 3 96,7 0-512,3 0-416,-1 0-449,-5 0-192,-6 0 32,-9 0-512,-12 0-865,-14 0-609,-26 0-7143,-19 0-544</inkml:trace>
  <inkml:trace contextRef="#ctx0" brushRef="#br0" timeOffset="1">91 144 10570,'0'0'3908,"55"16"-1634,-10-16-961,7 0-480,3-2-449,2-1-256,-8 2-128,-7 1-961,-13 0-2754,-18 7-1890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4.928"/>
    </inkml:context>
    <inkml:brush xml:id="br0">
      <inkml:brushProperty name="width" value="0.025" units="cm"/>
      <inkml:brushProperty name="height" value="0.025" units="cm"/>
      <inkml:brushProperty name="color" value="#E71224"/>
    </inkml:brush>
  </inkml:definitions>
  <inkml:trace contextRef="#ctx0" brushRef="#br0">1 101 6150,'0'0'12620,"73"29"-11499,-19-40-32,-1-7-609,10-2-320,-1 0-160,-3-2-704,-11 1-2788,-3 3-4996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5.260"/>
    </inkml:context>
    <inkml:brush xml:id="br0">
      <inkml:brushProperty name="width" value="0.025" units="cm"/>
      <inkml:brushProperty name="height" value="0.025" units="cm"/>
      <inkml:brushProperty name="color" value="#E71224"/>
    </inkml:brush>
  </inkml:definitions>
  <inkml:trace contextRef="#ctx0" brushRef="#br0">4 62 13645,'3'-8'2610,"0"3"-2217,-1 0-1,1 0 1,0 0-1,1 0 0,-1 1 1,6-6-1,-8 8-286,1 1 1,-1 0-1,1 0 0,0-1 1,0 1-1,-1 0 0,1 0 0,0 0 1,0 1-1,0-1 0,0 0 0,0 1 1,0-1-1,0 1 0,0 0 0,0 0 1,0 0-1,1 0 0,-1 0 1,0 0-1,0 0 0,0 1 0,0-1 1,0 1-1,0-1 0,3 3 0,1 0 11,0 1-1,-1-1 1,0 1 0,1 1-1,-1-1 1,-1 1-1,1 0 1,-1 0-1,0 0 1,0 1-1,0-1 1,-1 1-1,0 0 1,0 0 0,0 0-1,-1 0 1,0 1-1,1 7 1,1-1 7,-2-1 0,0 2 0,0-1 0,-1 0 0,-1 0 0,0 0 0,-1 0 0,-3 19 1,0-19-51,0-1 0,-1 0 0,0 0 1,0-1-1,-2 1 0,1-1 1,-1-1-1,-15 18 0,-5 2 777,-42 38 0,68-68-846,0 0 0,1 1 0,-1-1 0,0 0 0,1 1 0,-1-1 0,1 1 0,-1-1 0,1 1 0,-1-1 0,1 1 0,-1 0 0,1-1 0,-1 1 0,1-1 0,0 1 0,-1 0 0,1-1 0,0 1 0,0 0 0,0 0 0,-1-1 0,1 1 0,0 0 0,0-1 0,0 1 0,0 0 0,0 0 0,0-1 0,1 2 0,0-1 3,0 0 1,0-1-1,0 1 1,0 0-1,1-1 1,-1 0-1,0 1 1,0-1-1,1 0 1,-1 1-1,0-1 1,1 0-1,-1 0 1,0 0-1,2 0 1,63-8 141,-61 7-148,9-2-18,26-3-562,-1-2-1,71-25 1,-107 32 274,0 0 1,0 0-1,0-1 1,-1 1-1,1-1 1,-1 0-1,1 0 1,-1 0-1,0 0 1,0 0-1,0 0 1,0-1-1,0 1 1,0-1-1,0 1 0,1-5 1,-2 5-143,0-1 1,-1 1-1,0 0 0,1 0 1,-1 0-1,0 0 1,0-1-1,0 1 0,-1 0 1,1 0-1,0 0 0,-1-1 1,1 1-1,-1 0 1,0 0-1,0 0 0,0 0 1,0 0-1,0 0 0,0 1 1,0-1-1,-1 0 0,-1-2 1,-20-18-4680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5.635"/>
    </inkml:context>
    <inkml:brush xml:id="br0">
      <inkml:brushProperty name="width" value="0.025" units="cm"/>
      <inkml:brushProperty name="height" value="0.025" units="cm"/>
      <inkml:brushProperty name="color" value="#E71224"/>
    </inkml:brush>
  </inkml:definitions>
  <inkml:trace contextRef="#ctx0" brushRef="#br0">179 180 4484,'-15'-6'3860,"-13"-6"-2288,-108-41 9732,181 55-9641,-11-1-1602,21 4 48,118 7-3422,-87-19-2086,-71 4 3118,1-1-1,-1 0 1,20-9 0,9-8-2935</inkml:trace>
  <inkml:trace contextRef="#ctx0" brushRef="#br0" timeOffset="1">620 1 3651,'0'0'18482,"0"42"-18002,-15 1 161,6 3 32,9-3-289,0 0-224,0-2-64,15-8-128,-1-8-1569,0-6-898,-1-14-2305,-1-5-4069</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5.966"/>
    </inkml:context>
    <inkml:brush xml:id="br0">
      <inkml:brushProperty name="width" value="0.025" units="cm"/>
      <inkml:brushProperty name="height" value="0.025" units="cm"/>
      <inkml:brushProperty name="color" value="#E71224"/>
    </inkml:brush>
  </inkml:definitions>
  <inkml:trace contextRef="#ctx0" brushRef="#br0">0 52 16976,'0'0'4217,"4"-8"-2951,-3 6-1232,1-1 0,-1 1 0,1-1 1,-1 1-1,1 0 0,0-1 0,0 1 1,0 0-1,0 0 0,0 0 0,1 1 1,-1-1-1,0 1 0,1-1 0,-1 1 1,1 0-1,3-2 0,4 1 18,1 0 0,-1 0-1,0 1 1,19 1 0,5 0-2,1 1 1,46 8-1,-69-7-27,-1 1-1,1 0 1,-1 0 0,0 1-1,0 0 1,0 1 0,-1 1-1,0-1 1,0 2 0,17 13-1,-25-19 40,0 1-1,0 0 0,0-1 0,-1 1 0,1 0 0,0 0 1,-1 0-1,0 0 0,1 1 0,-1-1 0,0 0 0,0 1 0,0-1 1,-1 0-1,1 1 0,0-1 0,-1 1 0,0-1 0,1 1 0,-1-1 1,0 1-1,0 0 0,-1-1 0,1 1 0,0-1 0,-1 1 1,0-1-1,1 0 0,-1 1 0,0-1 0,0 0 0,-1 1 0,1-1 1,0 0-1,-2 2 0,-5 5 87,1 0-1,-1-1 1,-1 0 0,0-1-1,0 0 1,-11 7 0,92 2-6506,-56-9 6181,0 0 0,-1 2 0,0 0 0,21 16 0,-31-22 292,0 1-1,0 0 1,0 0 0,-1 1-1,1-1 1,-1 1 0,0 0-1,-1 0 1,1 1 0,-1-1-1,0 1 1,0-1 0,-1 1-1,0 0 1,3 9 0,-5-13-5,0 1 0,0-1 0,-1 0 0,1 1 0,0-1 1,-1 0-1,0 0 0,1 0 0,-1 1 0,0-1 0,0 0 1,0 0-1,0 0 0,-1 0 0,1 0 0,0-1 0,-1 1 0,0 0 1,1-1-1,-1 1 0,0-1 0,0 1 0,-2 0 0,-52 26 1443,48-25-1382,-22 9 136,1-2 0,-2-2 0,1 0 1,-1-2-1,0-2 0,-1 0 0,1-2 1,-49-4-1,53-5-2619,14-7-1990,4-6-3172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7.016"/>
    </inkml:context>
    <inkml:brush xml:id="br0">
      <inkml:brushProperty name="width" value="0.025" units="cm"/>
      <inkml:brushProperty name="height" value="0.025" units="cm"/>
      <inkml:brushProperty name="color" value="#E71224"/>
    </inkml:brush>
  </inkml:definitions>
  <inkml:trace contextRef="#ctx0" brushRef="#br0">0 541 7655,'0'0'10629,"9"6"-8926,-7-5-1588,0 1-1,0 0 1,0-1 0,1 1 0,-1-1 0,1 0-1,-1 1 1,1-1 0,-1 0 0,1-1-1,0 1 1,-1 0 0,1-1 0,0 0 0,0 1-1,-1-1 1,1 0 0,0 0 0,0-1-1,-1 1 1,1-1 0,0 1 0,0-1 0,-1 0-1,1 0 1,-1 0 0,1 0 0,-1-1-1,1 1 1,-1 0 0,4-4 0,58-45 526,-3-2 1,-1-3 0,-4-2-1,75-97 1,-123 145-611,-1 0 0,0-1 1,0 0-1,-1 0 0,0 0 0,-1-1 0,0 0 0,-1 0 0,0 0 0,-1 0 1,4-20-1,-7 30-29,0-1 1,0 1 0,0-1-1,0 1 1,0 0-1,0-1 1,-1 1 0,1 0-1,0-1 1,-1 1 0,1 0-1,-1 0 1,0-1-1,1 1 1,-1 0 0,0 0-1,0 0 1,1 0-1,-1 0 1,0 0 0,0 0-1,0 0 1,-1 0-1,1 0 1,0 0 0,0 1-1,0-1 1,0 0 0,-1 1-1,1-1 1,0 1-1,-1 0 1,1-1 0,0 1-1,-1 0 1,1 0-1,0 0 1,-1 0 0,1 0-1,-1 0 1,1 0 0,0 0-1,-2 1 1,-4 0-17,0-1 0,1 2 0,-1-1 0,1 1 0,-1 0 0,1 0 0,0 1 0,-8 3 0,4 2 2,-1 1 1,1-1-1,1 2 0,0-1 0,0 1 0,1 1 1,0-1-1,0 1 0,2 1 0,-1-1 0,1 1 1,1 1-1,-6 20 0,6-19 7,1 0-1,1 1 1,0 0 0,1 0-1,0 0 1,1 0-1,1 0 1,1 0 0,0 0-1,1-1 1,6 29 0,-6-38 6,0 0 0,0 0 0,0 0 1,0-1-1,1 1 0,0-1 0,0 1 0,0-1 1,1 0-1,-1 0 0,1 0 0,0-1 1,0 1-1,0-1 0,1 0 0,7 4 1,-5-4 24,0 0 1,1 0 0,-1-1 0,1 0 0,0-1 0,0 0 0,-1 0 0,1 0-1,0-1 1,10-1 0,0-1 70,0-1 0,-1-1 0,1-1 0,-1 0 0,0-1 0,0 0 0,-1-2 0,0 0 0,16-11 0,-19 10-26,-1-1 0,0 0 0,-1-1 0,0 0 0,16-21 0,-24 29-47,0-1 1,0 0 0,0 0 0,-1 0 0,0-1-1,0 1 1,0-1 0,0 1 0,0-1 0,-1 0 0,0 1-1,0-1 1,0 0 0,-1 0 0,0 0 0,0 1 0,0-1-1,0 0 1,-1 0 0,0 0 0,-2-9 0,2 13-26,0 0 0,0-1 0,0 1 1,0 0-1,0 0 0,0 0 0,0 0 1,0 1-1,0-1 0,0 0 1,0 0-1,-1 1 0,1-1 0,0 0 1,-1 1-1,1-1 0,0 1 0,-1 0 1,1-1-1,-1 1 0,1 0 0,-1 0 1,1 0-1,0 0 0,-1 0 0,1 0 1,-1 1-1,1-1 0,-2 1 0,0-1-7,-1 1 0,1 0-1,0 0 1,0 0 0,0 1-1,0-1 1,0 1-1,0-1 1,0 1 0,0 0-1,-4 4 1,2 1-6,1-1-1,-1 1 1,1 1 0,0-1-1,1 0 1,0 1 0,0 0 0,1 0-1,0 0 1,0 0 0,0 9-1,1-14 14,1-1 0,0 1 1,-1-1-1,1 1 0,0 0 0,0-1 0,0 1 0,1 0 0,-1-1 0,1 1 0,-1-1 0,1 1 0,0-1 0,0 1 0,0-1 0,0 0 0,0 1 0,1-1 0,-1 0 0,1 0 0,-1 0 0,1 0 0,0 0 0,0 0 0,0 0 0,0-1 0,0 1 0,0-1 0,1 1 0,-1-1 0,0 0 0,1 0 1,-1 0-1,1 0 0,-1 0 0,1-1 0,4 1 0,3-1 13,0 0 1,1-1 0,-1 0 0,0-1 0,0 0-1,0 0 1,0-1 0,0-1 0,0 1 0,-1-2-1,0 1 1,16-11 0,-19 11-6,-1 1 0,1-1 0,-1-1 0,1 1 0,-1-1 0,-1 0 0,1 0 1,-1 0-1,0 0 0,0-1 0,0 0 0,-1 0 0,0 0 0,0 0 0,0-1 0,-1 1 0,0-1 0,0 1 0,-1-1 1,2-8-1,-3 14-9,0 1 0,0 0 0,0 0 0,0 0 0,0 0 0,0 0 0,0 0 0,0 0 0,0 0 0,0-1 0,0 1 0,0 0 0,0 0 0,0 0 0,0 0 0,0 0 0,0 0 0,-1 0 0,1 0 0,0 0 0,0-1 0,0 1 0,0 0 0,0 0 0,0 0 0,0 0 0,0 0 0,0 0 0,0 0 0,0 0 0,0 0 0,0 0 0,0 0 0,-1 0 0,1 0 0,0 0 0,0 0 0,0 0 0,0 0 0,0-1 0,0 1 0,0 0 0,0 0 0,-1 0 0,1 0 0,0 0 0,0 0 0,0 0 0,0 1 0,0-1 0,0 0 0,0 0 0,0 0 0,0 0 0,-1 0 0,1 0 0,0 0 0,0 0 0,0 0 0,0 0 0,0 0 0,0 0 0,0 0 0,0 0 0,0 0 0,0 0 0,0 0 0,0 1 0,-1-1 0,-8 10-102,-6 14 6,9-10 88,0-1 0,1 1-1,1 0 1,1 0 0,0 1 0,0-1-1,2 1 1,0-1 0,0 1 0,1 0-1,3 14 1,-3-27 18,1 0-1,-1-1 1,1 1 0,-1-1-1,1 1 1,0-1-1,0 1 1,0-1 0,0 1-1,0-1 1,0 0-1,0 1 1,0-1-1,0 0 1,0 0 0,1 0-1,-1 0 1,1 0-1,-1 0 1,1 0 0,-1 0-1,3 0 1,0 0 21,0 0 0,-1 0 1,1-1-1,0 0 0,0 1 1,0-1-1,0-1 0,0 1 1,6-1-1,2-2 42,-1 0 1,1-1 0,-1 0-1,1-1 1,15-8-1,0-4-37,0-2 0,-1 0 0,-1-2-1,-1-1 1,-1 0 0,0-2 0,-2-1 0,25-37-1,-37 47-48,-7 12-84,-4 7 6,-3 10 81,4-9 3,-4 6 1,1 0 0,0 0 0,1 0 0,0 1 0,1 0 1,0-1-1,1 1 0,0 0 0,1 0 0,2 18 0,-1-28-18,0 1-1,1-1 1,-1 0-1,0 0 0,1 0 1,-1 0-1,1-1 1,0 1-1,0 0 0,0-1 1,0 1-1,0-1 1,0 1-1,0-1 0,0 0 1,0 0-1,0 0 1,1 0-1,-1-1 0,0 1 1,1-1-1,-1 1 1,1-1-1,-1 0 0,1 0 1,-1 0-1,1 0 1,-1 0-1,0 0 0,5-2 1,-1 2-777,1-1 1,-1 0-1,0 0 1,1-1-1,-1 0 1,0 0-1,0 0 1,0-1 0,0 0-1,9-6 1,7-16-7393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1:37.878"/>
    </inkml:context>
    <inkml:brush xml:id="br0">
      <inkml:brushProperty name="width" value="0.025" units="cm"/>
      <inkml:brushProperty name="height" value="0.025" units="cm"/>
    </inkml:brush>
  </inkml:definitions>
  <inkml:trace contextRef="#ctx0" brushRef="#br0">260 1 3651,'0'0'-144,"-9"0"187,-37 0 100,-4 0-548,-85 10 0,135-10 439,-1 0 1,0 0 0,1 0 0,-1 0 0,0 0-1,0 0 1,1 0 0,-1 0 0,0 0-1,0 0 1,1 1 0,-1-1 0,0 0 0,1 1-1,-1-1 1,0 0 0,1 1 0,-1-1-1,1 1 1,-1-1 0,1 1 0,-1-1-1,1 1 1,-1-1 0,1 1 0,-1 0 0,1-1-1,0 1 1,-1-1 0,1 1 0,0 0-1,0 0 1,-1-1 0,1 1 0,0 0 0,0 0-1,0 0 100,4-1 3879,19 1-4022,98 12 39,0-6 0,126-10 1,-68 1-16,93 4 95,241-3 175,-407-9-284,25 0-2,597 25-863,579-10 1570,-716-13-227,148-7-309,391 4-111,-606 40-31,16 1-93,965-19 655,-1082-12-508,133-19 22,-52 1 17,-371 18-108,1313-1 166,-880 34-143,-228-9-19,1351 15 90,-1171-26-77,50 0 4,-502-12-33,1043-34 67,14 9 404,-729 28-404,-3-9 417,-391 6-487,0 0-1,1 0 0,-1 0 1,1 0-1,-1 0 1,1 0-1,-1 0 0,1 0 1,-1 0-1,0 1 0,1-1 1,-1 0-1,1 0 0,-1 0 1,0 0-1,1 1 0,-1-1 1,1 0-1,-1 0 0,0 1 1,1-1-1,-1 0 1,0 1-1,0-1 0,1 0 1,-1 1-1,0-1 0,0 1 1,1-1-1,-1 0 0,0 1 1,0-1-1,0 1 0,0-1 1,0 0-1,1 1 0,-1-1 1,0 1-1,0-1 1,0 1-1,0-1 0,0 1 1,-1-1-1,1 0 0,0 1 1,0 1-43,0-1 1,-1 0 0,1 0-1,-1 0 1,1 1 0,-1-1-1,0 0 1,1 0 0,-1 0-1,0 0 1,0 0 0,0 0-1,0 0 1,0 0 0,0-1-1,-2 2 1,-22 7-1520,-5-5-1895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7.351"/>
    </inkml:context>
    <inkml:brush xml:id="br0">
      <inkml:brushProperty name="width" value="0.025" units="cm"/>
      <inkml:brushProperty name="height" value="0.025" units="cm"/>
      <inkml:brushProperty name="color" value="#E71224"/>
    </inkml:brush>
  </inkml:definitions>
  <inkml:trace contextRef="#ctx0" brushRef="#br0">0 0 18578,'0'0'5989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8.465"/>
    </inkml:context>
    <inkml:brush xml:id="br0">
      <inkml:brushProperty name="width" value="0.025" units="cm"/>
      <inkml:brushProperty name="height" value="0.025" units="cm"/>
      <inkml:brushProperty name="color" value="#E71224"/>
    </inkml:brush>
  </inkml:definitions>
  <inkml:trace contextRef="#ctx0" brushRef="#br0">276 21 4164,'0'0'16133,"-10"-5"-14521,7 3-1496,0 1-55,1-1 1,-1 0-1,0 1 1,1 0 0,-1 0-1,0-1 1,0 2-1,0-1 1,0 0-1,0 1 1,0-1-1,-1 1 1,1 0 0,0 0-1,0 0 1,0 0-1,0 1 1,0-1-1,0 1 1,0 0-1,0 0 1,0 0 0,0 0-1,-4 3 1,-9 5 2,1 1 1,-1 1-1,2 0 1,-1 1-1,2 1 1,0 0-1,0 1 1,1 0-1,1 1 1,0 0-1,-17 33 1,27-45-79,0 0 1,-1 1 0,1-1 0,0 0-1,1 0 1,-1 1 0,1-1 0,-1 0-1,1 1 1,0-1 0,0 1-1,1 4 1,-1-7-29,1 0 1,-1 0-1,1 1 0,0-1 0,-1 0 0,1 0 1,0 0-1,0 0 0,0 0 0,0 0 0,-1 0 1,1 0-1,1 0 0,-1 0 0,0 0 1,0 0-1,0-1 0,0 1 0,1-1 0,-1 1 1,0-1-1,0 1 0,1-1 0,-1 0 0,0 1 1,1-1-1,-1 0 0,0 0 0,1 0 0,1 0 1,31 0 2,-13-1-24,0 1 1,0 1-1,-1 1 1,1 1-1,21 6 0,-38-8 96,1 0 0,-1 1 0,0-1 1,0 1-1,0 0 0,-1 0 0,1 1 0,0-1 0,-1 1 0,1 0 0,-1 0 0,0 0 0,0 0 0,0 0 0,-1 1 0,1-1 0,-1 1 0,0 0 0,0 0 0,0 0 0,0 0 0,0 0 0,-1 0 0,0 0 0,0 1 0,0-1 0,-1 0 0,1 1 0,-1 7 0,-1-7 131,1-1 0,-1 0 0,0 1 0,0-1 0,0 0 0,-1 0-1,0 0 1,1 0 0,-1 0 0,-1-1 0,1 1 0,0 0 0,-1-1 0,0 0 0,0 0-1,0 1 1,0-2 0,0 1 0,-1 0 0,1-1 0,-1 1 0,-6 2 0,5-2-109,-1-1 0,1 1-1,0-1 1,-1 0 0,0-1 0,1 1 0,-1-1 0,0 0 0,0-1 0,0 1 0,0-1 0,0 0 0,0-1 0,1 1-1,-1-1 1,-9-2 0,12 1-196,0 0 0,0-1 0,0 1 0,0 0 1,0-1-1,1 1 0,-1-1 0,1 0 0,0 0 0,0 0 0,0 0 0,0 0 0,0-1 0,1 1 0,-1-1 0,1 1 0,0-1 0,0 1 0,0-1 0,0 1 0,1-8 0,-2 1-1651,1-1 0,1 0-1,-1 0 1,2 0 0,0 1 0,3-15-1,6 2-6033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9.188"/>
    </inkml:context>
    <inkml:brush xml:id="br0">
      <inkml:brushProperty name="width" value="0.025" units="cm"/>
      <inkml:brushProperty name="height" value="0.025" units="cm"/>
      <inkml:brushProperty name="color" value="#E71224"/>
    </inkml:brush>
  </inkml:definitions>
  <inkml:trace contextRef="#ctx0" brushRef="#br0">134 376 4132,'0'0'7287,"-11"7"-4073,-6 5-1902,1 1 1,-19 17-1,29-24-969,1-1 0,0 1-1,0 0 1,0 0 0,1 1 0,0 0-1,0-1 1,0 1 0,1 0-1,1 1 1,-4 9 0,6-16-282,-1 0 0,1 0 0,0 1 0,0-1 0,0 0 0,-1 0 0,1 0 0,0 0 0,0 0 0,1 0 0,-1 0 0,0 0 0,0 0 1,0 0-1,1 0 0,-1 1 0,1-1 0,-1 0 0,1-1 0,-1 1 0,1 0 0,-1 0 0,1 0 0,0 0 0,0 0 0,-1 0 0,1-1 0,0 1 0,1 0 0,0 0 12,1 0 0,-1 0 0,1-1-1,-1 1 1,1-1 0,-1 1 0,1-1-1,-1 0 1,1 0 0,-1 0 0,1-1-1,2 0 1,6-1 89,0-1 0,0 0-1,-1 0 1,0-1 0,11-6-1,8-8-89,-2 0-1,0-2 0,-1-1 0,-1-1 1,-1-1-1,-1-1 0,26-36 0,-38 46-65,-2 0-1,1 0 1,-2-1-1,0 0 0,-1 0 1,0-1-1,-2 0 1,1 0-1,-2-1 0,0 1 1,-1-1-1,-1 0 1,-1 0-1,0 0 0,-1 0 1,-3-20-1,3 35-7,0 1 0,0-1-1,0 1 1,0-1-1,0 1 1,-1-1 0,1 1-1,-1-1 1,1 1-1,-1-1 1,0 1 0,0-1-1,1 1 1,-1 0 0,0 0-1,0-1 1,0 1-1,0 0 1,-1 0 0,1 0-1,0 0 1,0 0 0,-1 0-1,1 0 1,0 1-1,-1-1 1,1 0 0,-1 1-1,1-1 1,-1 1-1,1 0 1,-3-1 0,2 1-9,-1 1 1,1-1 0,0 1 0,0 0-1,0-1 1,0 1 0,0 0 0,0 0-1,1 0 1,-1 0 0,0 1-1,0-1 1,1 1 0,-1-1 0,1 1-1,-1-1 1,1 1 0,0 0-1,-1-1 1,1 1 0,0 0 0,-1 4-1,-7 15 4,2 0 0,0 1 1,2 0-1,0 1 0,2-1 0,0 1 0,1 0 0,2-1 0,2 32 0,-2-51 10,0-1 0,1 1 0,-1-1 0,1 1 0,-1-1 0,1 1-1,0-1 1,0 0 0,0 1 0,0-1 0,1 0 0,-1 0 0,0 0 0,1 0 0,0 0 0,-1 0 0,1 0 0,0 0 0,0-1 0,0 1 0,3 1-1,-2-1 7,1-1 0,0 0 0,0 1 0,0-1 0,0-1-1,0 1 1,0-1 0,0 1 0,0-1 0,0 0-1,0 0 1,5-2 0,1 0 9,1 0 0,-1-1 0,0 0 0,0 0-1,0-1 1,-1-1 0,1 0 0,-1 0 0,14-11 0,-17 11-2,0 0 1,-1 0 0,1-1-1,-1 1 1,0-1-1,-1 0 1,0-1 0,0 1-1,0-1 1,0 0 0,-1 0-1,0 0 1,-1 0 0,0-1-1,0 1 1,1-9 0,-11 22 95,2 2-113,1 0 0,0 0 1,1 1-1,0-1 1,0 1-1,1 0 1,1 1-1,-4 16 0,2-2 10,1 1 0,0 32 0,2-55 1,1-1 0,0 1 1,0-1-1,0 1 0,0 0 0,0-1 0,0 1 0,0 0 1,0-1-1,1 1 0,-1 0 0,1-1 0,-1 1 1,1-1-1,-1 1 0,1-1 0,0 1 0,0-1 1,0 1-1,0-1 0,0 0 0,0 0 0,0 1 0,0-1 1,1 0-1,-1 0 0,0 0 0,1 0 0,-1-1 1,1 1-1,-1 0 0,1 0 0,-1-1 0,1 1 0,-1-1 1,1 0-1,0 1 0,-1-1 0,1 0 0,2 0 1,1 0 32,0-1 1,0-1 0,-1 1 0,1 0-1,-1-1 1,1 0 0,-1 0 0,0-1-1,1 1 1,-1-1 0,0 0 0,-1 0 0,6-5-1,9-11 7,-2-2-1,0 0 0,-1 0 0,-1-2 0,-1 0 1,-1 0-1,-1-1 0,14-47 0,-30 119-55,3-11-4,0-26 38,0 1 41,0 0 0,0 1-1,2-1 1,-1 13-1,1-23-57,0 1 0,1-1 0,-1 0 0,0 0 0,1 1 0,-1-1 0,1 0 0,0 0 0,0 0 0,0 0 0,0 0 0,0 0 0,0 0 0,0 0 0,1 0 0,-1-1 0,0 1-1,1 0 1,0-1 0,-1 1 0,1-1 0,0 0 0,0 1 0,0-1 0,0 0 0,0 0 0,0 0 0,3 0 0,41 7-431,-27-7-4263,-16-14-9464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9.552"/>
    </inkml:context>
    <inkml:brush xml:id="br0">
      <inkml:brushProperty name="width" value="0.025" units="cm"/>
      <inkml:brushProperty name="height" value="0.025" units="cm"/>
      <inkml:brushProperty name="color" value="#E71224"/>
    </inkml:brush>
  </inkml:definitions>
  <inkml:trace contextRef="#ctx0" brushRef="#br0">0 0 15791,'0'0'9641,"54"16"-15663,-36-3 865,-1 1-2402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9.901"/>
    </inkml:context>
    <inkml:brush xml:id="br0">
      <inkml:brushProperty name="width" value="0.025" units="cm"/>
      <inkml:brushProperty name="height" value="0.025" units="cm"/>
      <inkml:brushProperty name="color" value="#E71224"/>
    </inkml:brush>
  </inkml:definitions>
  <inkml:trace contextRef="#ctx0" brushRef="#br0">242 123 12268,'2'-10'3571,"-1"6"-2857,7-48 2908,-7 49-3373,-1 0 1,1 0-1,-1 0 1,0-1-1,0 1 0,-1 0 1,1 0-1,0 0 1,-1 0-1,0 0 0,0 0 1,0 0-1,0 0 1,-3-5-1,4 8-232,-1-1-1,0 0 1,1 1 0,-1 0-1,0-1 1,0 1 0,1-1-1,-1 1 1,0 0 0,0 0-1,0-1 1,1 1-1,-1 0 1,0 0 0,0 0-1,0 0 1,1 0 0,-1 0-1,0 0 1,0 0 0,0 0-1,0 0 1,1 1 0,-1-1-1,0 0 1,0 0 0,0 1-1,1-1 1,-1 1 0,0-1-1,1 0 1,-1 1 0,0 0-1,1-1 1,-1 1 0,1-1-1,-1 1 1,1 0 0,-1-1-1,1 1 1,-1 0 0,1-1-1,-1 1 1,1 1 0,-21 40-31,19-37 79,-23 67 882,4 1 1,3 1-1,-11 88 1,26-146-825,1 1 0,0 0 0,2 0-1,-1 0 1,5 33 0,-3-45-108,1 1 1,-1-1-1,1 0 0,0 0 1,0 0-1,0 0 0,0-1 0,1 1 1,0 0-1,0-1 0,0 0 1,1 0-1,0 0 0,-1 0 1,1 0-1,0-1 0,1 0 1,-1 0-1,1 0 0,-1 0 0,1-1 1,8 4-1,-8-4-41,0 0 0,0 0 1,1 0-1,-1-1 0,1 0 0,0 0 0,-1 0 1,1 0-1,0-1 0,-1 0 0,10-1 0,-15 0-6,0 1 0,1 0 0,-1-1 0,0 1 0,1 0 0,-1-1 0,0 1 0,0-1 0,0 1 0,0 0 0,1-1 0,-1 1 0,0-1 0,0 1 0,0-1 0,0 1 0,0 0 0,0-1 0,0 1 0,0-1 0,0 1 0,0-1 0,0 1 0,-1-1 0,1 1 0,0 0 0,0-1 0,0 1 0,0-1 0,-1 1 0,1 0 0,0-1 0,0 1 0,-1 0 0,1-1 0,0 1 0,-1 0 0,1-1 0,-13-14-321,-61-55-216,47 47 677,1-2-1,1 0 1,-42-56-1,65 79-65,1 0-1,-1-1 1,1 1-1,-1 0 1,1-1 0,0 1-1,-1-1 1,1 1-1,1-1 1,-1 0-1,0 1 1,1-1 0,-1 0-1,1 0 1,0 1-1,0-1 1,0 0-1,0 0 1,0 0 0,1 1-1,1-5 1,-1 4-18,1 1 1,0 0-1,0 0 1,0 0 0,1 0-1,-1 0 1,0 1-1,1-1 1,-1 0-1,1 1 1,0 0 0,-1 0-1,1 0 1,0 0-1,0 0 1,0 0-1,0 1 1,-1 0 0,1-1-1,4 1 1,95-2-41,-40 3-1315,2-7-3547,-15-6-2564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0.281"/>
    </inkml:context>
    <inkml:brush xml:id="br0">
      <inkml:brushProperty name="width" value="0.025" units="cm"/>
      <inkml:brushProperty name="height" value="0.025" units="cm"/>
      <inkml:brushProperty name="color" value="#E71224"/>
    </inkml:brush>
  </inkml:definitions>
  <inkml:trace contextRef="#ctx0" brushRef="#br0">1 0 4324,'0'0'18311,"0"10"-17019,0 266 2770,-1-272-4048,1-1-1,0 1 1,0-1 0,0 1-1,1-1 1,-1 1 0,1-1-1,0 0 1,0 1 0,0-1-1,0 0 1,1 0 0,-1 0-1,1 1 1,0-2 0,0 1-1,0 0 1,4 4 0,-2-4 0,0-1 0,0 0 1,1 0-1,-1 0 0,1-1 0,-1 1 1,1-1-1,-1 0 0,1 0 0,0-1 1,-1 1-1,1-1 0,7-1 0,-2 1-299,-1-1 0,1 0 0,-1 0 0,1-1 0,-1 0 0,13-5 0,-11 2-1800,0 0 1,0 0 0,-1-1-1,18-14 1,-10 6-3793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0.914"/>
    </inkml:context>
    <inkml:brush xml:id="br0">
      <inkml:brushProperty name="width" value="0.025" units="cm"/>
      <inkml:brushProperty name="height" value="0.025" units="cm"/>
      <inkml:brushProperty name="color" value="#E71224"/>
    </inkml:brush>
  </inkml:definitions>
  <inkml:trace contextRef="#ctx0" brushRef="#br0">58 132 11115,'0'0'3437,"-8"9"-351,4-4-2648,-28 39 2012,30-42-2212,0 1-1,0 0 1,1 0-1,0 0 0,-1 1 1,1-1-1,0 0 0,1 0 1,-1 1-1,1-1 1,-1 0-1,1 1 0,0-1 1,0 0-1,0 1 1,2 4-1,-2-7-208,1-1 1,0 1-1,0 0 1,0 0-1,0-1 1,0 1-1,0 0 1,0-1-1,0 1 0,0-1 1,0 1-1,0-1 1,0 1-1,0-1 1,0 0-1,0 0 1,0 1-1,1-1 1,-1 0-1,0 0 0,0 0 1,0 0-1,0-1 1,1 1-1,-1 0 1,0 0-1,2-1 1,33-9 159,-18 1-153,-1 0 0,0-1-1,-1-1 1,0 0 0,-1-1 0,0-1-1,-1-1 1,0 0 0,-1 0-1,0-2 1,-2 1 0,13-23 0,-21 25 78,-12 20-145,-14 20-47,15-12 71,1 1 0,1-1 0,0 1 0,1 0-1,0 1 1,1-1 0,1 1 0,-1 30 0,4-46 6,0-1 1,0 1-1,0 0 0,0-1 1,0 1-1,0-1 0,0 1 1,1 0-1,-1-1 0,0 1 0,0 0 1,1-1-1,-1 1 0,0-1 1,1 1-1,-1-1 0,0 1 1,1-1-1,-1 1 0,1-1 1,-1 1-1,1-1 0,-1 1 1,1-1-1,-1 0 0,1 1 1,-1-1-1,1 0 0,1 1 1,22-1 51,23-17 35,-43 14-92,6-2 10,1 0 1,-1 0-1,1 1 0,15-4 0,-25 8-23,1-1 0,0 1 0,-1 0-1,1-1 1,0 1 0,-1 0 0,1 0 0,0 0 0,0 0 0,-1 0-1,1 1 1,0-1 0,0 0 0,-1 1 0,1-1 0,0 1-1,-1 0 1,1-1 0,-1 1 0,1 0 0,-1 0 0,1 0 0,-1 0-1,0 0 1,1 0 0,-1 1 0,0-1 0,0 0 0,0 1-1,0-1 1,0 1 0,0-1 0,0 1 0,-1-1 0,1 1 0,0 2-1,3 12-9,-1-1 1,-1 1-1,0 0 0,-2 0 0,1 0 0,-2 0 0,0 0 0,-1 0 0,-1 0 0,0-1 0,-1 1 0,-1-1 0,-9 21 1,6-17 303,-1 0 0,-1-1 1,-1 0-1,0-1 0,-2 0 1,0-1-1,0 0 1,-2-1-1,-29 25 0,42-39-250,1 1-1,-1-1 1,0 1-1,0-1 1,1 0 0,-1 0-1,0 0 1,0 0-1,0 0 1,0 0-1,-1 0 1,1-1-1,0 1 1,0-1 0,0 1-1,0-1 1,-1 0-1,1 0 1,-4 0-1,5-1-12,-1 0 0,1 0-1,0 0 1,0 0 0,0 0-1,0 1 1,1-2 0,-1 1-1,0 0 1,0 0 0,1 0 0,-1 0-1,0 0 1,1-1 0,-1 1-1,1 0 1,0-1 0,-1 1-1,1 0 1,0-1 0,0 1-1,0 0 1,0-2 0,0-7-17,0 0 1,1 1 0,0-1-1,1 1 1,0-1 0,0 1-1,7-17 1,19-26-293,2 1 1,2 2-1,52-61 0,-50 68 289,-1-1 0,-2-2 0,-3-1-1,27-59 1,-48 77 37,-7 28-30,0-1 0,0 1 0,0-1 0,0 0 0,0 1 0,0-1 0,0 1 0,0-1 0,-1 1 0,1-1 0,0 1 0,0-1 0,0 1 0,-1-1 0,1 1 0,0-1 0,-1 1 0,1-1 0,0 1 0,-1 0 0,1-1 0,-1 1 0,1 0 0,-1-1 0,0 1 0,-1 0-5,1 0 0,-1 0 1,0 0-1,0 0 0,1 1 1,-1-1-1,0 1 0,0-1 1,1 1-1,-1 0 0,1 0 1,-1-1-1,0 1 0,1 0 1,0 0-1,-1 1 0,1-1 0,0 0 1,-1 0-1,1 1 0,0-1 1,-2 3-1,-9 11-10,1 0 0,1 0-1,0 1 1,-13 28 0,20-38 27,0 1-1,0 0 1,1 0 0,0 0 0,0 1-1,1-1 1,0 0 0,0 1 0,1-1-1,-1 0 1,2 1 0,-1-1 0,1 1-1,3 12 1,-2-17-27,0 1 0,0-1 0,1 0 0,-1 0 0,0 0 0,1 0 0,0-1 0,0 1 0,0-1 0,0 0 0,0 1 0,0-1 1,0-1-1,1 1 0,-1 0 0,1-1 0,0 0 0,-1 1 0,1-2 0,0 1 0,-1 0 0,9 0 0,42 1-2248,-8-7-3411,3-11-4970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1.903"/>
    </inkml:context>
    <inkml:brush xml:id="br0">
      <inkml:brushProperty name="width" value="0.025" units="cm"/>
      <inkml:brushProperty name="height" value="0.025" units="cm"/>
      <inkml:brushProperty name="color" value="#E71224"/>
    </inkml:brush>
  </inkml:definitions>
  <inkml:trace contextRef="#ctx0" brushRef="#br0">7 234 10666,'0'0'4399,"-2"10"-1858,-2 33-464,4-41-2000,0-1 1,0 0-1,0 0 1,1 0 0,-1 0-1,0 1 1,1-1-1,-1 0 1,0 0 0,1 0-1,0 0 1,-1 0-1,1 0 1,0 0 0,-1 0-1,1 0 1,0 0-1,0 0 1,0-1 0,0 1-1,0 0 1,0-1-1,0 1 1,0 0 0,0-1-1,0 1 1,0-1-1,0 0 1,0 1 0,0-1-1,0 0 1,1 0-1,1 1 1,40-3 1012,-41 2-953,16-4 6,-1-1 1,0 0 0,0-2 0,-1 0 0,0-1 0,0 0-1,-1-1 1,0-1 0,0-1 0,-1 0 0,-1 0 0,0-2 0,0 1-1,-1-2 1,-1 0 0,0 0 0,12-23 0,-21 34-133,0-1 1,0 1 0,-1-1-1,1 0 1,-1 0 0,0 0-1,0 0 1,-1 0 0,1 0-1,-1 0 1,1 0 0,-1 0 0,-1 0-1,1 0 1,0 0 0,-1 0-1,0 0 1,-2-7 0,1 9-9,0-1 0,0 1 0,0 0 0,0-1 0,0 1 0,0 0 0,-1 0 0,1 1 0,-1-1 0,1 0 0,-1 1 1,0 0-1,0-1 0,1 1 0,-1 0 0,0 1 0,0-1 0,0 0 0,0 1 0,0 0 0,0-1 0,0 1 1,0 0-1,-6 1 0,1 0-16,1 1 1,-1 0 0,0 0 0,0 0 0,1 1-1,0 0 1,-1 1 0,1-1 0,0 1 0,1 1-1,-1-1 1,1 1 0,0 0 0,0 1 0,0 0-1,1 0 1,0 0 0,0 0 0,0 1 0,1-1-1,-5 11 1,4-7 4,0 0 0,0 0 0,1 0 1,0 1-1,1 0 0,0 0 0,1 0 0,0 0 0,0 0 0,2 0 0,-1 1 0,1-1 0,1 0 0,0 0 1,3 12-1,-4-20 6,2 0 0,-1 0 0,0 0-1,1 0 1,-1 1 0,1-2 0,0 1 0,0 0 0,0 0 0,0-1 0,0 1 0,1-1 0,-1 1 0,1-1 0,0 0 0,0 0 0,3 2 0,0-2 1,0 1 0,0-1 0,0 0 0,0-1-1,1 1 1,-1-1 0,0 0 0,12-1 0,-3 0 8,-1-1-1,0-1 1,0 0-1,-1-1 1,1 0-1,0-1 0,23-11 1,-14 3 21,-1 0 1,-1-2-1,33-28 0,-45 35-22,-1 0 0,0-1-1,0 0 1,-1-1 0,0 0 0,-1 0-1,0 0 1,0-1 0,-1 0-1,8-19 1,-35 81-487,-8 23 498,28-69 45,0 0 1,1 0 0,0 0-1,0 0 1,1 0 0,0 0 0,0 0-1,0 0 1,1 0 0,0 0 0,1 7-1,-1-11-34,1-1 0,-1 1-1,0 0 1,0-1-1,1 1 1,-1-1 0,1 1-1,-1-1 1,1 1-1,0-1 1,0 0-1,-1 0 1,1 0 0,0 0-1,0 0 1,0-1-1,0 1 1,0-1 0,0 1-1,0-1 1,0 0-1,0 1 1,0-1 0,1 0-1,-1 0 1,0-1-1,3 1 1,5-1 41,0 0-1,0-1 1,0 0-1,15-5 1,1-3-45,-2-2 0,0-1-1,-1-1 1,38-30 0,20-12-282,-81 56 252,1 0-1,-1 0 0,0 0 0,0-1 0,0 1 1,1 0-1,-1 0 0,0 0 0,0 0 1,1 0-1,-1-1 0,0 1 0,1 0 0,-1 0 1,0 0-1,0 0 0,1 0 0,-1 0 1,0 0-1,1 0 0,-1 0 0,0 0 0,0 0 1,1 0-1,-1 0 0,0 1 0,1-1 0,-1 0 1,0 0-1,0 0 0,1 0 0,-1 0 1,0 1-1,0-1 0,0 0 0,1 0 0,-1 0 1,0 1-1,0-1 0,0 0 0,1 0 1,-1 0-1,0 1 0,2 18-69,-9 31 166,5-43-99,-2 50 233,5-56-216,-1-1-1,0 1 1,1-1 0,-1 1 0,1-1-1,-1 0 1,0 1 0,1-1 0,-1 1-1,1-1 1,-1 0 0,1 0 0,-1 1-1,1-1 1,-1 0 0,1 0 0,0 1-1,-1-1 1,1 0 0,-1 0-1,1 0 1,-1 0 0,1 0 0,0 0-1,-1 0 1,1 0 0,-1 0 0,1 0-1,0 0 1,-1 0 0,1-1 0,-1 1-1,1 0 1,-1 0 0,2-1 0,22-8 151,7-9-66,39-29 0,-45 28-244,1 2 0,43-22 0,-68 39 146,0-1 1,0 1-1,0-1 1,0 1-1,0-1 0,0 1 1,0-1-1,1 1 1,-1 0-1,0 0 1,0 0-1,0 0 0,1 0 1,-1 0-1,0 0 1,0 0-1,0 0 1,0 0-1,1 1 1,1 0-1,-3-1 1,1 1 0,-1 0 0,1-1 0,-1 1 1,1 0-1,-1-1 0,1 1 0,-1 0 0,0 0 0,1-1 0,-1 1 0,0 0 0,0 0 0,1 0 1,-1 0-1,0-1 0,0 1 0,0 0 0,0 0 0,0 0 0,-1 1 0,1 3-6,-2 1-1,1-1 0,0 0 1,-1 1-1,0-1 0,0 0 1,-4 6-1,1-3-55,-26 37-1779,29-42 1590,1-1-1,-1 0 0,0 0 1,1 0-1,-1-1 0,0 1 1,0 0-1,0-1 0,-1 1 1,1-1-1,0 0 1,-1 0-1,1 0 0,0 0 1,-1 0-1,-4 1 0,-2-2-7260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2.252"/>
    </inkml:context>
    <inkml:brush xml:id="br0">
      <inkml:brushProperty name="width" value="0.025" units="cm"/>
      <inkml:brushProperty name="height" value="0.025" units="cm"/>
      <inkml:brushProperty name="color" value="#E71224"/>
    </inkml:brush>
  </inkml:definitions>
  <inkml:trace contextRef="#ctx0" brushRef="#br0">0 1 16688,'0'0'7399,"30"51"-8905,-12-34-2818,4 2-5349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2.581"/>
    </inkml:context>
    <inkml:brush xml:id="br0">
      <inkml:brushProperty name="width" value="0.025" units="cm"/>
      <inkml:brushProperty name="height" value="0.025" units="cm"/>
      <inkml:brushProperty name="color" value="#E71224"/>
    </inkml:brush>
  </inkml:definitions>
  <inkml:trace contextRef="#ctx0" brushRef="#br0">1 187 9097,'0'0'15390,"11"1"-13884,4-2-1347,0 0 1,0 0 0,0-1-1,-1-1 1,1-1 0,-1 0-1,1-1 1,-1 0 0,-1-1-1,20-11 1,38-31 260,-66 45-306,-1-1 1,0 0-1,1 0 0,-2 0 0,1-1 1,0 1-1,-1-1 0,0 0 1,0 0-1,-1 0 0,1 0 0,2-11 1,-5 16-97,1-1 0,-1 0 0,0 1 0,0-1 0,0 0 0,0 1 0,0-1 1,0 0-1,0 1 0,0-1 0,0 0 0,0 0 0,0 1 0,0-1 0,-1 0 0,1 1 0,0-1 1,0 0-1,-1 1 0,1-1 0,0 1 0,-1-1 0,1 1 0,-1-1 0,1 0 0,-1 1 1,1 0-1,-1-1 0,1 1 0,-1-1 0,1 1 0,-2-1 0,-27-1 111,20 3-138,1 1 0,0 0 0,0 1 0,0 0 0,-10 5 0,-3 5-8,1 1-1,0 0 1,2 2-1,-30 31 1,42-41 9,0 0 0,0 1 1,1-1-1,0 1 0,1 1 0,-1-1 1,1 1-1,1 0 0,-1 0 1,1 0-1,1 0 0,0 0 0,0 1 1,0-1-1,1 1 0,0 16 0,2-23-67,0 0 0,0 1 0,0-1 0,0 0 0,1 0 0,-1 0 0,1 0-1,-1 0 1,1 0 0,0 0 0,0 0 0,-1-1 0,2 1 0,-1 0-1,0-1 1,0 0 0,0 0 0,0 1 0,1-1 0,-1-1 0,1 1-1,-1 0 1,1-1 0,-1 1 0,1-1 0,-1 1 0,1-1 0,4-1 0,8 3-1706,0-2 1,0 0 0,26-4 0,6-8-4749,1-8-2914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1:40.243"/>
    </inkml:context>
    <inkml:brush xml:id="br0">
      <inkml:brushProperty name="width" value="0.025" units="cm"/>
      <inkml:brushProperty name="height" value="0.025" units="cm"/>
    </inkml:brush>
  </inkml:definitions>
  <inkml:trace contextRef="#ctx0" brushRef="#br0">1 232 7111,'11'-4'164,"0"0"1,1 1-1,-1 0 1,1 1-1,0 1 0,0-1 1,15 2-1,89 7 215,-88-4-376,496 9 150,-407-13-71,506-24 1500,-54 1-329,-251 20-972,1277-45 260,-578-30 1361,-483 36-852,-437 40-917,16-3-458,-214 12-1971,26-5-778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2.915"/>
    </inkml:context>
    <inkml:brush xml:id="br0">
      <inkml:brushProperty name="width" value="0.025" units="cm"/>
      <inkml:brushProperty name="height" value="0.025" units="cm"/>
      <inkml:brushProperty name="color" value="#E71224"/>
    </inkml:brush>
  </inkml:definitions>
  <inkml:trace contextRef="#ctx0" brushRef="#br0">288 72 6822,'2'-10'7576,"3"-31"-3001,-5 40-4455,0 0 0,0 0 0,0 0 0,0 0 0,-1 0-1,1 0 1,-1 0 0,1 0 0,0 0 0,-1 1 0,1-1 0,-1 0 0,0 0 0,1 1 0,-1-1 0,0 0 0,1 1 0,-1-1 0,0 0 0,0 1 0,1-1 0,-1 1 0,0-1 0,0 1 0,0 0 0,0-1 0,0 1 0,0 0 0,0 0 0,0 0 0,0-1 0,0 1 0,0 0 0,1 0 0,-1 0 0,0 1 0,0-1 0,-2 0 0,-32 7 688,25-3-746,1 1-1,0-1 1,0 2-1,1-1 0,0 1 1,0 1-1,-14 13 1,19-17-35,-1 1 0,0-1 0,1 1 1,0 0-1,0 0 0,0 0 1,1 1-1,-1-1 0,1 1 0,0-1 1,0 1-1,1 0 0,-1 0 1,1 0-1,0 0 0,1 0 0,-1 8 1,2-11-33,-1 1 0,1-1 0,1 1 0,-1-1 0,0 1 1,0-1-1,1 0 0,0 1 0,-1-1 0,1 0 0,0 0 0,0 0 0,0-1 1,0 1-1,0 0 0,0-1 0,1 1 0,-1-1 0,1 0 0,4 2 1,60 19-1534,-48-17 637,11 3-418,-13-4 1158,-1 0 0,1 1-1,-1 1 1,0 0 0,-1 1-1,0 1 1,0 0-1,20 16 1,-34-23 316,1 0 1,-1 0-1,1 0 1,-1 1-1,1-1 0,-1 1 1,0-1-1,0 1 0,0-1 1,0 1-1,0 0 1,0 0-1,0-1 0,-1 1 1,1 0-1,-1 0 0,1 0 1,-1 0-1,0 0 1,1-1-1,-1 1 0,0 0 1,0 0-1,-1 0 0,1 0 1,-1 2-1,0-1 13,-1 0 0,1 0 0,-1 0-1,0-1 1,-1 1 0,1 0 0,0-1 0,-1 0-1,1 1 1,-1-1 0,0 0 0,1 0 0,-6 2-1,-10 5 306,0-1 0,-1 0 0,-32 7-1,51-15-467,-35 10 352,0-3-1,-50 5 1,67-11-1612,0 0 0,0-2 0,-34-5 0,10-5-5974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3.321"/>
    </inkml:context>
    <inkml:brush xml:id="br0">
      <inkml:brushProperty name="width" value="0.025" units="cm"/>
      <inkml:brushProperty name="height" value="0.025" units="cm"/>
      <inkml:brushProperty name="color" value="#E71224"/>
    </inkml:brush>
  </inkml:definitions>
  <inkml:trace contextRef="#ctx0" brushRef="#br0">187 71 3716,'1'-8'6646,"0"2"-5386,5-28 1156,-9 12 2759,3 22-5060,-1 0 0,1 0 0,-1 0 0,1 0 0,-1 0 0,1 0 0,-1 0 0,1 0 0,-1 0 0,1 0 0,-1 0 0,1 0 0,-1 1 0,1-1 0,0 0 0,-1 0 0,1 0 0,-1 1 0,1-1 0,0 0 0,-1 0 0,1 1 0,0-1 0,-1 0 0,1 1 0,0-1 0,-1 1 0,1-1 0,0 0 0,0 1 0,-1-1 0,1 2 0,-15 31 1184,-15 48-1,5-12-179,9-29-574,-6 12-149,2 0 1,3 2-1,-13 68 0,29-119-384,0 1 1,0 0-1,1-1 1,0 1-1,-1 0 1,1 0-1,1-1 1,-1 1-1,0 0 0,1 0 1,0-1-1,0 1 1,3 6-1,-2-8-3,0 0 1,0-1-1,0 1 0,0 0 0,0-1 1,0 0-1,1 0 0,-1 1 0,1-1 1,-1-1-1,1 1 0,-1 0 0,1-1 1,-1 1-1,1-1 0,0 1 0,-1-1 1,1 0-1,0-1 0,2 1 0,56-2-11,0-3-1,90-18 0,-36-1-3992,-108 23 2686,0-1 0,0 0 1,0 0-1,0-1 0,-1 0 1,12-6-1,2-7-6549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4.236"/>
    </inkml:context>
    <inkml:brush xml:id="br0">
      <inkml:brushProperty name="width" value="0.025" units="cm"/>
      <inkml:brushProperty name="height" value="0.025" units="cm"/>
      <inkml:brushProperty name="color" value="#E71224"/>
    </inkml:brush>
  </inkml:definitions>
  <inkml:trace contextRef="#ctx0" brushRef="#br0">142 215 12460,'-8'3'4895,"0"0"-4274,-1 1 0,1 0-1,0 1 1,1 0 0,-1 0 0,1 1 0,0 0-1,0 0 1,1 0 0,-11 14 0,12-14-398,1 1 1,-1 0-1,1 0 0,0 0 1,1 0-1,0 0 1,0 1-1,1 0 0,0-1 1,0 1-1,0 0 0,1 0 1,0 14-1,1-21-217,0 0 0,0 0 0,0 1 0,1-1 1,-1 0-1,0 0 0,0 0 0,1 0 0,-1 0 0,1 0 0,-1 0 0,1-1 0,0 1 0,-1 0 0,1 0 0,0 0 0,-1 0 0,1-1 0,0 1 1,0 0-1,0-1 0,0 1 0,-1-1 0,1 1 0,0-1 0,0 1 0,1 0 0,2 0 8,0-1 0,0 1 0,0 0 0,0-1 0,-1 0 0,1 0 0,0 0 1,4-1-1,3 0 23,0-1 1,0 0 0,-1-1 0,21-8 0,-8-3-13,-1 0-1,-1-1 1,0-1-1,-1-1 1,24-27 0,-18 19 19,-26 24-44,0 1-1,0 0 1,1-1-1,-1 1 1,0 0-1,1-1 1,-1 1 0,0 0-1,1 0 1,-1-1-1,1 1 1,-1 0-1,0 0 1,1 0-1,-1-1 1,1 1 0,-1 0-1,1 0 1,-1 0-1,0 0 1,1 0-1,-1 0 1,1 0 0,-1 0-1,1 0 1,-1 0-1,1 0 1,-1 0-1,1 0 1,-1 0-1,1 1 1,6 14-44,-4 43-69,-1-18 65,-1-38 53,0 1 0,0 0 0,-1-1 0,2 0 1,-1 1-1,0-1 0,0 1 0,1-1 0,-1 0 0,1 0 0,0 0 0,0 0 0,0 0 0,0 0 0,0-1 0,0 1 0,0-1 0,0 1 0,1-1 0,-1 0 0,1 0 0,-1 0 0,1 0 0,-1 0 1,1 0-1,-1-1 0,1 0 0,0 1 0,-1-1 0,1 0 0,0 0 0,-1 0 0,1 0 0,0-1 0,-1 1 0,4-2 0,8-1 26,0 0 0,0-2 1,0 1-1,-1-2 0,18-9 0,35-24-1543,24-12-1845,-90 51 3274,1-1 0,-1 1-1,1-1 1,-1 1 0,1 0-1,-1-1 1,1 1-1,-1 0 1,1-1 0,-1 1-1,1 0 1,-1-1 0,1 1-1,0 0 1,-1 0 0,1 0-1,0 0 1,-1 0-1,1 0 1,-1 0 0,1 0-1,0 0 1,-1 0 0,1 0-1,0 0 1,-1 0 0,1 1-1,-1-1 1,1 0-1,0 0 1,-1 1 0,1-1-1,-1 0 1,1 1 0,-1-1-1,1 0 1,-1 1 0,1-1-1,-1 1 1,0-1-1,1 1 1,-1-1 0,1 1-1,-1-1 1,0 1 0,0 0-1,1-1 1,-1 1 0,0-1-1,0 1 1,0 0-1,0-1 1,0 1 0,1-1-1,-1 1 1,0 0 0,0-1-1,-1 1 1,1 0 0,0-1-1,0 1 1,0-1 0,-1 2-1,1-1 41,0 1 0,0-1 0,0 0 0,0 0 0,0 0 0,0 1 1,0-1-1,0 0 0,0 0 0,1 1 0,-1-1 0,0 0 0,1 0 0,-1 0 0,1 0 0,-1 0 0,1 0 0,0 0 0,-1 0 0,1 0 0,0 0 0,0 0 0,0 0 0,0 0 0,0-1 0,0 1 0,0 0 1,0-1-1,0 1 0,0 0 0,0-1 0,0 1 0,0-1 0,2 1 0,3-1-383,1 0 0,-1-1 0,1 1 0,-1-1 0,1-1 0,-1 1 1,0-1-1,1 0 0,-1 0 0,0-1 0,0 0 0,-1 0 0,1 0 0,-1-1 0,10-8 0,8-6-427,-1-2 0,21-24 0,-34 35 1760,23-28 2735,-24 13 6063,-17 32-8681,0 2-706,0 0-1,1 0 1,1 1 0,-1 0-1,2 1 1,-1 0 0,2 0-1,0 0 1,0 0-1,1 1 1,1 0 0,0 0-1,-2 20 1,5-32-288,0 0-1,0 1 1,0-1 0,0 0-1,0 0 1,0 0 0,1 1-1,-1-1 1,0 0 0,1 0 0,-1 0-1,1 0 1,-1 0 0,1 0-1,0 0 1,-1 0 0,1 0-1,0 0 1,0 0 0,0 0-1,0 0 1,0 0 0,-1-1-1,1 1 1,1 0 0,-1-1-1,2 2 1,0-1 2,1-1 0,0 1 0,-1 0 0,1-1 0,0 0 0,-1 0 0,1 0 0,-1 0 0,7-2 0,2 0-2,0-1 1,0-1 0,0 0-1,0-1 1,12-6 0,8-9-19,-1 0 1,-1-2 0,53-50 0,-73 62-12,0-1 1,0 1-1,-1-2 1,0 0-1,-1 0 0,0 0 1,-1-1-1,-1 0 0,0 0 1,0-1-1,-2 0 1,7-28-1,-11 41-3,0 1 1,1-1-1,-1 0 1,0 1-1,0-1 1,0 0-1,0 0 1,0 1-1,0-1 1,0 0-1,0 0 1,0 1-1,0-1 1,0 0-1,0 1 1,0-1-1,-1 0 1,1 0-1,0 1 1,-1-1-1,1 1 1,0-1-1,-1 0 1,1 1-1,-1-1 0,1 1 1,-1-1-1,1 1 1,-1-1-1,1 1 1,-1-1-1,1 1 1,-1-1-1,0 1 1,1 0-1,-1-1 1,0 1-1,1 0 1,-1 0-1,0-1 1,1 1-1,-1 0 1,0 0-1,0 0 1,1 0-1,-1 0 1,0 0-1,0 0 1,1 0-1,-1 0 1,0 1-1,1-1 0,-1 0 1,0 0-1,0 1 1,-4 1-12,1-1 1,0 1-1,0 0 1,0 1-1,0-1 1,0 1-1,1-1 1,-4 5-1,-5 4 75,1 1-1,1 0 1,0 1-1,1 1 0,0-1 1,1 1-1,1 0 1,0 1-1,1 0 0,0 0 1,2 1-1,-1-1 1,2 1-1,0 0 0,-1 27 1,4-41-39,0 1 1,0-1 0,1 1-1,-1-1 1,1 0 0,-1 1 0,1-1-1,0 0 1,0 0 0,0 1-1,0-1 1,0 0 0,0 0-1,1 0 1,-1 0 0,0 0-1,1-1 1,0 1 0,-1 0-1,1-1 1,0 1 0,3 1 0,-1-1 0,1 0 0,-1 0 0,1 0 0,0-1 0,0 0 0,0 0 0,0 0 0,0 0 0,0-1 0,6 0 0,4-1-3,1 0 1,-1-1 0,0-1 0,0 0-1,0-1 1,19-8 0,-9 1-123,1-2 1,-2-1-1,45-33 0,-61 41 105,0 0-1,-1 0 0,0-1 0,0 0 0,-1 0 0,0 0 0,0-1 0,-1 0 1,0-1-1,0 1 0,0-1 0,-2 0 0,1 0 0,-1 0 0,2-10 0,-4 18 1,-1 1 1,0-1-1,0 0 0,0 0 0,1 1 0,-1-1 0,0 0 0,0 0 0,0 1 1,0-1-1,0 0 0,0 0 0,-1 1 0,1-1 0,0 0 0,0 0 0,0 1 1,-1-1-1,1 0 0,0 1 0,-1-1 0,1 0 0,-1 1 0,1-1 1,-1 0-1,1 1 0,-1-1 0,1 1 0,-1-1 0,1 1 0,-1-1 0,0 1 1,0-1-1,-1 1-4,0 0 0,0 0 0,0 0 0,0 0 0,0 0 0,0 1 1,0-1-1,0 1 0,1-1 0,-1 1 0,0 0 0,-3 1 0,-4 3-17,1 0-1,0 0 0,0 1 0,-10 9 1,6-2 43,0 0 1,1 1 0,1 0 0,-10 19-1,16-26 10,0 1-1,1-1 0,0 1 0,1 0 0,-1 0 0,1 0 0,1 0 0,0 0 1,0 0-1,0 0 0,2 9 0,-1-14-33,0 0 1,1-1 0,-1 1-1,1 0 1,0-1-1,0 1 1,0-1-1,0 1 1,1-1 0,-1 1-1,0-1 1,1 0-1,0 0 1,-1 0-1,1 0 1,0 0-1,5 4 1,-3-3-2,1 0 1,0-1-1,1 1 1,-1-1-1,0 0 0,1 0 1,-1 0-1,9 1 0,51 0-2262,-10-13-4515,-9-11-4446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5.088"/>
    </inkml:context>
    <inkml:brush xml:id="br0">
      <inkml:brushProperty name="width" value="0.025" units="cm"/>
      <inkml:brushProperty name="height" value="0.025" units="cm"/>
      <inkml:brushProperty name="color" value="#E71224"/>
    </inkml:brush>
  </inkml:definitions>
  <inkml:trace contextRef="#ctx0" brushRef="#br0">277 39 4644,'2'-2'675,"-1"1"-1,0 0 0,0-1 0,0 1 0,-1-1 0,1 0 1,0 1-1,0-1 0,-1 1 0,1-1 0,-1 0 0,0 0 1,1 1-1,-1-1 0,0 0 0,0 0 0,0-2 0,-1 4-503,1-1 0,-1 1-1,1-1 1,-1 1-1,1-1 1,-1 1 0,1-1-1,-1 1 1,0-1-1,1 1 1,-1 0 0,0-1-1,1 1 1,-1 0-1,0 0 1,0 0 0,1-1-1,-1 1 1,0 0-1,1 0 1,-1 0 0,0 0-1,0 0 1,1 0-1,-1 0 1,0 1 0,0-1-1,-12 3 7,1 0 0,0 0 0,-18 9 0,19-8 167,-71 24 104,82-27-447,0-1-1,-1 0 0,1 0 1,0 1-1,0-1 0,-1 0 0,1 0 1,0 1-1,0-1 0,0 0 0,-1 1 1,1-1-1,0 0 0,0 0 0,0 1 1,0-1-1,0 0 0,0 1 1,-1-1-1,1 1 0,0-1 0,0 0 1,0 1-1,0-1 0,0 0 0,0 1 1,1-1-1,-1 0 0,0 1 1,0-1-1,0 0 0,0 1 0,0-1 1,0 0-1,1 1 0,-1-1 0,0 0 1,0 0-1,0 1 0,1-1 0,-1 0 1,0 0-1,0 1 0,1-1 1,-1 0-1,0 0 0,1 1 0,-1-1 1,0 0-1,1 0 0,-1 0 0,0 0 1,1 0-1,0 0 0,16 13-41,13 1 39,-13-6 3,-1 1 0,1 0 0,16 13 1,-30-20 0,-1 0 0,0-1 1,1 1-1,-1 0 0,0 0 1,0 0-1,0 0 1,-1 0-1,1 1 0,0-1 1,-1 1-1,0-1 0,1 1 1,-1-1-1,0 1 1,0 0-1,-1-1 0,1 1 1,-1 0-1,1 0 1,-1-1-1,0 1 0,0 0 1,0 0-1,0 0 0,0 0 1,-1 3-1,-2-2 125,1 0 0,0 0-1,-1 0 1,0-1 0,0 1 0,0-1 0,0 1-1,-1-1 1,1 0 0,-1-1 0,0 1-1,1 0 1,-1-1 0,0 0 0,-9 3-1,-67 21 1402,78-25-1503,-8 2 87,-1 0 1,0-1 0,1 0 0,-1-1 0,0 0 0,0-1 0,0 0 0,-16-2 0,26 2-138,0-1 0,0 1 0,0 0 1,0 0-1,0-1 0,0 1 1,1-1-1,-1 1 0,0-1 1,0 1-1,1-1 0,-1 0 1,0 1-1,1-1 0,-1 0 1,0 0-1,1 1 0,-1-1 0,1 0 1,-1 0-1,1 0 0,0 1 1,-1-1-1,1 0 0,0 0 1,0 0-1,-1 0 0,1 0 1,0-2-1,0 2-291,0 0-1,1 0 1,-1 0 0,0 0-1,1 0 1,-1 0 0,0 0-1,1 0 1,-1 0 0,1 0 0,0 0-1,-1 0 1,1 0 0,0 0-1,0 0 1,-1 0 0,1 0-1,0 1 1,0-1 0,0 0 0,0 1-1,0-1 1,0 1 0,2-1-1,14-5-6591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5.918"/>
    </inkml:context>
    <inkml:brush xml:id="br0">
      <inkml:brushProperty name="width" value="0.025" units="cm"/>
      <inkml:brushProperty name="height" value="0.025" units="cm"/>
      <inkml:brushProperty name="color" value="#E71224"/>
    </inkml:brush>
  </inkml:definitions>
  <inkml:trace contextRef="#ctx0" brushRef="#br0">28 201 8296,'0'0'4297,"-4"9"-2375,-2-1-1471,4-5-309,0-1 1,0 1-1,1 0 0,-1 0 1,1 0-1,-1 0 0,1 0 1,0 0-1,0 1 0,0-1 0,0 0 1,1 1-1,0-1 0,-1 0 1,1 6-1,1-8-93,-1-1 0,1 1 0,-1 0 0,1 0 0,-1-1 0,1 1 0,-1 0 0,1-1 0,0 1 0,-1-1 0,1 1 0,0-1 0,-1 1 0,1-1 0,0 1 0,0-1 0,0 1 0,-1-1 0,1 0 0,0 0-1,0 1 1,0-1 0,0 0 0,0 0 0,-1 0 0,1 0 0,0 0 0,0 0 0,0 0 0,0 0 0,1-1 0,28-4 786,-20 1-682,0-1 0,0 0-1,-1-1 1,0 0 0,0 0 0,-1-1-1,0 0 1,13-14 0,-9 8-77,-1 0 0,0-2 1,-1 1-1,13-25 1,-20 30-50,1 0 1,-1 0 0,-1-1 0,0 1 0,0-1 0,0-10 0,-2 18-28,0 0 0,0-1 0,0 1 0,0 0 0,-1 0 0,1-1 0,-1 1 0,1 0 0,-1 0-1,0 0 1,0-1 0,1 1 0,-3-2 0,2 3-7,0 0-1,0 0 0,0 1 0,1-1 0,-1 0 0,0 1 1,0-1-1,0 1 0,-1 0 0,1-1 0,0 1 1,0 0-1,0-1 0,0 1 0,0 0 0,0 0 0,0 0 1,-1 0-1,1 0 0,0 0 0,0 0 0,0 0 0,0 1 1,0-1-1,0 0 0,0 1 0,0-1 0,-2 1 1,-1 2-20,0-1 1,-1 1-1,1 0 1,1 0 0,-1 1-1,0-1 1,1 1-1,0-1 1,-1 1-1,2 0 1,-1 0 0,0 1-1,-3 6 1,-25 63 6,26-60 49,0 1 1,0-1-1,2 1 0,0 0 1,0 0-1,2 0 0,0 1 1,0-1-1,3 20 0,-2-33-8,1-1 0,-1 1 0,1 0-1,-1-1 1,1 1 0,0 0-1,0-1 1,0 1 0,0-1 0,0 1-1,0-1 1,0 0 0,0 1-1,0-1 1,1 0 0,-1 0 0,0 0-1,1 0 1,-1 0 0,1 0-1,2 1 1,0-1 38,-1 0 0,1-1 0,0 1 0,-1-1 0,1 1 0,0-1-1,-1 0 1,1-1 0,7 0 0,0-2 65,1 0 0,-1-1 0,0 0 0,0 0 0,16-10 0,1-5-31,42-37 1,11-7 34,-81 63-134,1 1 0,-1-1 0,0 0 0,1 1 1,-1-1-1,1 0 0,-1 1 0,0-1 0,1 1 0,-1-1 0,0 0 1,1 1-1,-1-1 0,0 1 0,0-1 0,1 1 0,-1-1 0,0 1 1,0-1-1,0 1 0,0-1 0,0 1 0,0-1 0,0 1 1,0 0-1,0-1 0,0 1 0,0-1 0,0 1 0,0-1 0,-1 1 1,2 27 90,-1-25-79,-1 24 10,0-21 28,1 1 1,0-1-1,0 0 1,0 1-1,1-1 1,0 0-1,0 0 0,3 11 1,-3-16-11,0 1 0,0-1 1,0 0-1,-1 0 0,1 1 0,0-1 1,1 0-1,-1 0 0,0 0 1,0 0-1,0 0 0,1-1 0,-1 1 1,0 0-1,1 0 0,1 0 0,1 0 63,0 0 1,0-1-1,0 1 0,0-1 0,0 0 0,-1 0 0,1 0 0,0-1 0,4 0 1,3-2 3,-1 0-1,0 0 1,0-1 0,0 0 0,-1-1 0,0 0 0,17-12 0,59-53-85,-64 51 41,-20 19-65,-1-1 0,0 1-1,0 0 1,0 0 0,0 0-1,0 0 1,1 0 0,-1 0-1,0 0 1,0 0 0,0 0-1,0-1 1,1 1 0,-1 0-1,0 0 1,0 0 0,0 0-1,1 0 1,-1 0 0,0 0-1,0 0 1,0 0 0,0 1-1,1-1 1,-1 0 0,0 0-1,0 0 1,0 0 0,0 0-1,1 0 1,-1 0 0,0 0-1,0 0 1,0 0 0,0 1 0,0-1-1,1 0 1,-1 0 0,0 0-1,0 0 1,0 0 0,0 1-1,0-1 1,0 0 0,0 0-1,0 0 1,0 0 0,0 1-1,1-1 1,-1 0 0,0 0-1,0 0 1,0 1 0,0-1-1,3 21 470,-3 35-1798,-1-42-1727,8-20-5371,1-8 2152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6.489"/>
    </inkml:context>
    <inkml:brush xml:id="br0">
      <inkml:brushProperty name="width" value="0.025" units="cm"/>
      <inkml:brushProperty name="height" value="0.025" units="cm"/>
      <inkml:brushProperty name="color" value="#E71224"/>
    </inkml:brush>
  </inkml:definitions>
  <inkml:trace contextRef="#ctx0" brushRef="#br0">1 30 7847,'0'0'3332,"12"-5"-348,-2 0-2482,1 1 0,0 0 0,-1 0 0,1 2-1,13-3 1,-20 5-464,0 0 0,0-1 0,0 1 0,1 1 0,-1-1-1,0 1 1,0-1 0,0 1 0,0 0 0,0 1 0,0-1-1,0 1 1,0 0 0,-1 0 0,1 0 0,0 0 0,-1 1-1,0-1 1,1 1 0,3 5 0,-4-5-58,0 0-1,0 1 1,0-1 0,0 1-1,-1 0 1,0 0-1,0 0 1,0 0 0,0 0-1,-1 0 1,1 0 0,-1 1-1,0-1 1,-1 0 0,1 1-1,-1-1 1,0 1-1,0-1 1,0 1 0,0-1-1,-1 0 1,-2 8 0,0-2 389,-1-1 0,-1 1 1,0-1-1,0-1 0,-1 1 1,0-1-1,0 0 1,-13 12-1,14-14-37,-26 30 1213,29-34-1485,1 0 0,0 0 0,0 0 0,0-1 0,0 1 0,0 0 0,0 0 0,1 0 0,-1 1 0,1-1 0,-1 0 0,1 0 0,0 0-1,0 0 1,0 0 0,0 0 0,0 1 0,1 1 0,0-2-46,0-1 0,0 0 0,1 0-1,-1 0 1,1 0 0,-1 0 0,1-1-1,-1 1 1,1 0 0,-1-1 0,1 1-1,0-1 1,-1 1 0,1-1 0,0 0 0,-1 0-1,1 0 1,0 0 0,-1 0 0,4-1-1,37-2 189,-26-1-190,0-1 0,0-1-1,-1-1 1,0 0 0,0 0-1,-1-2 1,0 0 0,24-20 0,-20 13-8,0 0 1,-2-1 0,0 0-1,-1-1 1,21-33 0,-29 35 13,-12 18-17,-16 24 1,14-15 128,1-1-1,1 1 1,-1 0-1,2 0 0,0 0 1,0 1-1,1-1 1,0 1-1,1 0 1,0 0-1,1 20 1,1-31-108,0 1-1,0-1 1,1 0 0,-1 0 0,0 1 0,1-1 0,-1 0 0,1 0 0,0 1 0,-1-1 0,1 0 0,0 0 0,0 0 0,0 0 0,0 0 0,-1 0-1,1 0 1,1 0 0,-1-1 0,0 1 0,0 0 0,0-1 0,0 1 0,2 0 0,1 0 21,0 0-1,0 0 1,-1 0 0,1-1-1,0 0 1,0 1 0,0-1-1,6-1 1,1-1 46,0 0 0,0-1 1,-1 0-1,1 0 0,12-7 1,4-3-62,-1-2-1,-1 0 1,-1-2 0,0 0 0,-2-2 0,1-1 0,-2 0 0,28-36 0,-47 53-26,0 0 0,1-1 0,-1 1 0,0-1 1,-1 1-1,1-1 0,-1 0 0,1 0 1,-1 0-1,-1 0 0,2-4 0,-18 15-162,5 5 162,0 0 1,1 1-1,0 0 0,-16 29 1,22-34 1,0 0 0,0 0 1,1 1-1,0-1 0,0 1 0,1 0 1,0 0-1,1 0 0,0 0 1,0 15-1,1-23-76,0 0 0,0 1 0,1-1 0,-1 1 0,1-1 0,-1 0 0,1 1-1,-1-1 1,1 0 0,0 1 0,-1-1 0,1 0 0,0 0 0,0 0 0,0 0 0,0 0 0,0 0 0,0 0 0,0 0 0,0 0 0,1 0 0,-1 0 0,0-1 0,1 1 0,-1-1 0,0 1 0,1-1-1,1 1 1,43 2-7933,-18-6-1930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6.834"/>
    </inkml:context>
    <inkml:brush xml:id="br0">
      <inkml:brushProperty name="width" value="0.025" units="cm"/>
      <inkml:brushProperty name="height" value="0.025" units="cm"/>
      <inkml:brushProperty name="color" value="#E71224"/>
    </inkml:brush>
  </inkml:definitions>
  <inkml:trace contextRef="#ctx0" brushRef="#br0">1 0 6342,'0'0'22101,"50"7"-21076,-9-5-577,7-1-384,2 3-32,-2-2-32,2 1-1281,-10-3-1986,-8 0-2402,-13-9-8905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7.415"/>
    </inkml:context>
    <inkml:brush xml:id="br0">
      <inkml:brushProperty name="width" value="0.025" units="cm"/>
      <inkml:brushProperty name="height" value="0.025" units="cm"/>
      <inkml:brushProperty name="color" value="#E71224"/>
    </inkml:brush>
  </inkml:definitions>
  <inkml:trace contextRef="#ctx0" brushRef="#br0">310 26 5990,'0'0'10532,"-11"-5"-9005,1 1-1395,0 0 0,0 1 0,0 0 0,-1 1 0,1 0 0,-1 1 0,1 0 0,-1 0 0,0 1 0,1 1 0,-1-1 1,0 2-1,1 0 0,-13 3 0,-5 6 140,0 0 0,-45 27 0,115-36-256,-29 0-51,0 0 0,0 1 0,0 0 0,-1 1 0,0 0 0,0 1 0,0 0 0,0 1 0,-1 0 0,0 1 0,0 0 0,17 16 0,-22-19 63,-1 0-1,-1 1 0,1-1 1,-1 1-1,1 0 0,-1 1 1,-1-1-1,1 1 0,-1 0 1,0-1-1,0 1 0,-1 1 1,0-1-1,0 0 0,0 1 1,-1-1-1,1 0 0,-2 1 1,1 0-1,-1-1 0,0 1 1,0-1-1,-1 1 0,0 0 1,0-1-1,-4 13 0,2-13 273,-1-1 0,1 1 0,-1-1 0,0 0 0,0 0 0,-1 0 0,1 0 0,-1-1 0,0 0 0,0 0 0,-1 0 0,1-1 0,-11 5 0,11-5-188,1-1 0,-1 0 0,0 0 0,1 0 0,-1-1 0,0 0 0,0 0-1,0 0 1,0 0 0,0-1 0,0 0 0,-1 0 0,1 0 0,0-1 0,0 1 0,0-1 0,0-1-1,-6-1 1,9 1-211,0 1-1,0-1 1,0 0-1,0 1 1,0-1-1,0 0 0,1 0 1,-1 0-1,1 0 1,0-1-1,-1 1 1,1 0-1,0 0 1,0-1-1,1 1 0,-1-1 1,0 1-1,1-1 1,-1 1-1,1-1 1,0 1-1,0-1 1,0-4-1,0 3-746,1 0 0,-1 0 1,1 0-1,0-1 0,-1 1 0,2 0 1,-1 0-1,0 0 0,1 0 0,0 1 1,0-1-1,0 0 0,0 1 0,4-5 1,19-12-8668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7.875"/>
    </inkml:context>
    <inkml:brush xml:id="br0">
      <inkml:brushProperty name="width" value="0.025" units="cm"/>
      <inkml:brushProperty name="height" value="0.025" units="cm"/>
      <inkml:brushProperty name="color" value="#E71224"/>
    </inkml:brush>
  </inkml:definitions>
  <inkml:trace contextRef="#ctx0" brushRef="#br0">119 9 12460,'0'0'7292,"-3"10"-6529,-34 141 1198,6 2 0,-14 203 0,45-351-1932,-2 30-23,3-26 105,3-18 234,152-565-788,-155 572 419,3-15-23,2 0 0,0 1 0,0 0-1,14-22 1,-19 36 37,1-1 0,-1 1-1,0-1 1,1 1 0,0 0 0,0-1-1,0 1 1,0 0 0,0 0-1,0 1 1,0-1 0,1 0 0,-1 1-1,0-1 1,1 1 0,-1 0-1,1 0 1,0 0 0,0 0 0,-1 0-1,1 1 1,0-1 0,0 1-1,-1 0 1,1-1 0,0 1 0,0 1-1,0-1 1,0 0 0,-1 1-1,1-1 1,0 1 0,0 0 0,-1 0-1,1 0 1,3 2 0,-1 1-27,1 0 0,-1 0 1,-1 0-1,1 1 0,0 0 1,-1 0-1,0 0 1,0 0-1,-1 0 0,1 1 1,-1 0-1,0 0 0,-1 0 1,1 0-1,-1 0 0,1 9 1,-1-10-6,-1 0 1,0 1 0,0-1 0,0 1-1,-1-1 1,0 1 0,0-1 0,0 0-1,-1 1 1,0-1 0,0 1 0,0-1-1,-1 0 1,0 0 0,0 0 0,0 0-1,0 0 1,-1 0 0,0 0 0,-4 5-1,-4 0 111,1 0-1,-2-1 0,1 0 1,-2-1-1,1 0 0,-23 10 1,26-14-62,-1 0 1,1-1-1,-1 0 1,0 0-1,0-1 1,0 0-1,-1-1 0,1 0 1,0 0-1,-13-2 1,22 1-209,0-1 0,0 1 1,0-1-1,0 0 0,0 1 0,0-1 0,0 0 1,0 1-1,1-1 0,-1 0 0,0 0 1,0 0-1,1 0 0,-1 0 0,1 0 0,-1 0 1,1 0-1,-1 0 0,1 0 0,-1 0 1,1 0-1,0 0 0,0 0 0,0 0 0,0 0 1,-1-1-1,2 1 0,-1 0 0,0 0 1,0 0-1,0 0 0,0 0 0,1 0 1,-1 0-1,0 0 0,1 0 0,-1 0 0,1 0 1,-1 0-1,2-1 0,13-20-5746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8.397"/>
    </inkml:context>
    <inkml:brush xml:id="br0">
      <inkml:brushProperty name="width" value="0.025" units="cm"/>
      <inkml:brushProperty name="height" value="0.025" units="cm"/>
      <inkml:brushProperty name="color" value="#E71224"/>
    </inkml:brush>
  </inkml:definitions>
  <inkml:trace contextRef="#ctx0" brushRef="#br0">17 1 13901,'0'0'7202,"0"8"-6503,0 11-283,-1 0-1,-5 28 1,2-29 11,2 0 1,0 0-1,1 1 1,1-1-1,3 24 1,-3-41-411,0 0 1,0 0-1,0 0 1,0 0-1,1 0 1,-1 0-1,1 0 1,-1 0 0,1 0-1,-1 0 1,1 0-1,-1 0 1,1 0-1,0 0 1,0 0-1,-1 0 1,1 0 0,0-1-1,0 1 1,0 0-1,0-1 1,0 1-1,0-1 1,0 1-1,0-1 1,2 1 0,-1-1 20,1 1 0,-1-1 1,0 0-1,1-1 0,-1 1 1,1 0-1,-1-1 0,0 1 1,1-1-1,-1 0 1,0 0-1,3-1 0,2-1 25,0-1 1,0 0-1,0-1 0,0 0 0,-1 0 0,9-9 0,-8 4-49,0 1-1,-1-1 0,-1-1 1,0 1-1,0-1 0,-1 1 1,0-1-1,-1-1 0,0 1 1,-1 0-1,0-1 0,-1 1 1,0-18-1,-4 17-83,-2 21-39,-4 25 16,8-27 89,0 1 1,1-1-1,0 1 0,0-1 1,1 1-1,2 14 1,-2-20 4,0 0 1,-1 0 0,1 1 0,0-1 0,1-1-1,-1 1 1,0 0 0,0 0 0,1 0 0,-1-1-1,1 1 1,0-1 0,-1 1 0,1-1-1,0 1 1,0-1 0,0 0 0,0 0 0,0 0-1,0 0 1,0 0 0,0-1 0,1 1 0,-1-1-1,0 1 1,0-1 0,0 0 0,3 0 0,8 0 11,0-1 0,0-1 0,0 0 0,0-1 1,-1 0-1,1-1 0,-1 0 0,0-1 0,0-1 1,16-9-1,-18 8-17,0 1 0,1 1 0,0 0 1,1 0-1,-1 1 0,1 1 0,0 0 1,0 1-1,0 0 0,0 0 0,0 1 0,21 1 1,-30 1-2,0 1 0,0-1 0,0 0 0,0 1 0,0-1 0,-1 1 0,1 0 0,0 0 0,-1 0 0,1 0 0,-1 0 0,0 1 0,0-1 0,0 1 0,0 0 0,0-1 0,0 1 0,1 4 0,-2-4 27,1 0 0,-1 0 0,1-1 0,0 1 0,0 0 1,0-1-1,1 1 0,-1-1 0,1 1 0,-1-1 0,1 0 0,0 0 0,-1 0 1,1-1-1,0 1 0,0-1 0,0 1 0,6 0 0,3-1 88,-1-1 1,0 0-1,0-1 0,1 0 0,-1-1 0,0 0 1,0-1-1,0-1 0,12-4 0,-14 4-782,0 0 0,0-1 0,0 0-1,-1 0 1,0-1 0,10-8 0,-10 1-3716,-7-1-2873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2.376"/>
    </inkml:context>
    <inkml:brush xml:id="br0">
      <inkml:brushProperty name="width" value="0.025" units="cm"/>
      <inkml:brushProperty name="height" value="0.025" units="cm"/>
    </inkml:brush>
  </inkml:definitions>
  <inkml:trace contextRef="#ctx0" brushRef="#br0">1 31 7239,'0'0'11403,"75"15"-10763,-22-23-384,4-1-223,6 3-1,1 2 0,0 2-129,-10-1-1696,-9-2-2788,-13-4-287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1:52.701"/>
    </inkml:context>
    <inkml:brush xml:id="br0">
      <inkml:brushProperty name="width" value="0.025" units="cm"/>
      <inkml:brushProperty name="height" value="0.025" units="cm"/>
    </inkml:brush>
  </inkml:definitions>
  <inkml:trace contextRef="#ctx0" brushRef="#br0">0 168 8776,'0'0'342,"10"-1"48,527 14 4,-155 5-271,514-44 198,-314-23 1369,892-50 495,133 75-2259,-1246 47-2009,-309-18 717,18 1-1773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8.728"/>
    </inkml:context>
    <inkml:brush xml:id="br0">
      <inkml:brushProperty name="width" value="0.025" units="cm"/>
      <inkml:brushProperty name="height" value="0.025" units="cm"/>
      <inkml:brushProperty name="color" value="#E71224"/>
    </inkml:brush>
  </inkml:definitions>
  <inkml:trace contextRef="#ctx0" brushRef="#br0">0 0 16624,'0'0'3619,"68"27"-4067,-36-17-3556,2 0-3139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9.236"/>
    </inkml:context>
    <inkml:brush xml:id="br0">
      <inkml:brushProperty name="width" value="0.025" units="cm"/>
      <inkml:brushProperty name="height" value="0.025" units="cm"/>
      <inkml:brushProperty name="color" value="#E71224"/>
    </inkml:brush>
  </inkml:definitions>
  <inkml:trace contextRef="#ctx0" brushRef="#br0">223 98 10858,'0'0'5130,"-6"8"-2930,-5 8-1389,0 0 1,2 1-1,0 0 1,1 1-1,1 0 0,0 0 1,-5 26-1,8-11-662,3 0-1,2 42 1,0-44-141,-1-1 0,-7 59 0,4-80 9,1 1 0,-1-1 0,-1 1 1,0-1-1,0 0 0,-1 0 0,-7 10 0,9-15-1,1 0-1,-1-1 1,0 1-1,0-1 1,0 1-1,0-1 1,-1 0-1,0 0 1,1-1-1,-1 1 1,0-1-1,0 0 1,0 0-1,-1 0 1,1 0-1,0-1 1,-9 2 0,12-3-11,0 0 0,0-1 0,0 1 0,0-1 0,0 1 0,-1-1 0,1 1 0,0-1 1,0 0-1,0 1 0,0-1 0,1 0 0,-1 0 0,0 0 0,0 0 0,0 1 1,1-1-1,-1-1 0,0 1 0,1 0 0,-1 0 0,1 0 0,-1 0 0,1 0 0,0 0 1,-1-1-1,1 1 0,0 0 0,0 0 0,0 0 0,0-1 0,0 1 0,0 0 1,0 0-1,1-2 0,1-51-749,-1 52 668,2-14-287,0 1 0,1-1-1,1 1 1,1 0 0,0 1 0,1-1-1,1 1 1,0 0 0,0 1 0,13-15-1,18-18 168,61-56-1,-53 56 326,-27 25 64,69-74 518,-81 85-573,-1 1 0,-1-1 0,1 0 0,-2 0 0,1 0 0,-1-1 0,-1 0 0,5-17 0,-9 28-120,0-1-1,0 1 0,0 0 1,0-1-1,0 1 0,0-1 1,0 1-1,0 0 0,0-1 0,0 1 1,0 0-1,0-1 0,0 1 1,-1 0-1,1-1 0,0 1 1,0 0-1,0-1 0,0 1 1,-1 0-1,1-1 0,0 1 1,0 0-1,-1 0 0,1-1 1,0 1-1,0 0 0,-1 0 1,1 0-1,0-1 0,-1 1 1,1 0-1,0 0 0,-1 0 1,1 0-1,0 0 0,-1 0 1,1-1-1,-1 1 0,1 0 1,0 0-1,-1 0 0,1 0 0,0 0 1,-1 1-1,1-1 0,0 0 1,-1 0-1,1 0 0,-1 0 1,1 0-1,-21 8 193,12-2-159,1 0 0,1 1 1,-1 0-1,1 0 1,0 1-1,0 0 1,1 0-1,0 1 0,1-1 1,0 1-1,0 1 1,1-1-1,0 1 0,1-1 1,0 1-1,0 0 1,1 0-1,-1 13 1,3-21-31,0-1 0,0 0 0,0 0 0,1 0 0,-1 0 0,0 1 0,1-1 0,-1 0 1,0 0-1,1 0 0,0 0 0,-1 0 0,1 0 0,0 0 0,-1 0 0,1 0 1,0 0-1,0 0 0,0 0 0,0-1 0,-1 1 0,1 0 0,0-1 0,1 1 0,1 1 1,1-1 10,0 0 1,0 1-1,0-1 1,1-1-1,-1 1 1,1-1 0,6 1-1,3-2 26,1 0 0,-1-1 0,25-6 0,-7-4-21,-1 0 0,53-30 0,22-10 17,-105 51-35,0 1-1,0 0 1,0-1-1,0 1 1,0 0-1,0-1 1,0 1-1,0 0 1,0 0 0,0 0-1,0 0 1,0 0-1,0 0 1,0 0-1,0 0 1,0 0-1,0 0 1,1 1 0,-1 0 3,-1-1 1,1 1 0,-1-1 0,0 1 0,1-1 0,-1 1 0,0-1 0,1 1-1,-1-1 1,0 1 0,0 0 0,0-1 0,1 1 0,-1-1 0,0 1 0,0 0-1,0-1 1,0 1 0,0-1 0,0 1 0,0 0 0,-1 1 0,-17 49 1106,6-18-639,12-32-459,-1 0-1,1 0 0,0 1 0,0-1 0,0 0 0,0 0 0,0 0 0,0 0 0,0 0 0,0 1 0,0-1 1,1 0-1,-1 0 0,0 0 0,1 0 0,-1 0 0,1 0 0,-1 0 0,1 0 0,0 0 0,-1 0 1,1 0-1,0 0 0,1 1 0,1-1 13,-1 0 0,1-1 0,-1 1 1,1-1-1,-1 0 0,1 0 0,0 0 0,-1 0 0,1 0 1,-1 0-1,4-1 0,20-5-27,0-2-1,-1 0 1,0-2 0,0 0 0,-1-2 0,36-23-1,35-15-1374,-84 44 1155,-8 4 151,0 0 1,0 1-1,1-1 1,-1 1 0,0-1-1,1 1 1,-1 0 0,1 1-1,-1-1 1,1 0-1,7 1 1,-11 1 52,0-1 1,1 1-1,-1 0 1,1 0-1,-1-1 1,0 1-1,0 0 1,1 0-1,-1 0 1,0-1-1,0 1 1,0 0-1,0 0 1,0 0-1,0-1 1,0 1-1,0 0 1,0 0-1,-1 0 1,1 0-1,0-1 1,0 1-1,-1 0 1,1 0-1,0-1 1,-1 2-1,-9 21 126,2-6-111,4-10-20,0-1 0,1 1-1,0-1 1,0 1 0,1 0 0,0 0-1,-2 12 1,4-18-55,0-1 0,0 1-1,0-1 1,0 1 0,0-1 0,1 0-1,-1 1 1,0-1 0,0 1 0,0-1-1,1 0 1,-1 1 0,0-1 0,1 0 0,-1 1-1,0-1 1,1 0 0,-1 0 0,0 1-1,1-1 1,-1 0 0,0 0 0,1 0-1,-1 1 1,1-1 0,-1 0 0,0 0 0,1 0-1,-1 0 1,1 0 0,-1 0 0,1 0-1,-1 0 1,1 0 0,-1 0 0,0 0-1,1 0 1,-1 0 0,1 0 0,-1 0-1,0-1 1,1 1 0,-1 0 0,1 0 0,-1 0-1,0-1 1,1 1 0,24-13-4720,7-11-3575</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19.567"/>
    </inkml:context>
    <inkml:brush xml:id="br0">
      <inkml:brushProperty name="width" value="0.025" units="cm"/>
      <inkml:brushProperty name="height" value="0.025" units="cm"/>
      <inkml:brushProperty name="color" value="#E71224"/>
    </inkml:brush>
  </inkml:definitions>
  <inkml:trace contextRef="#ctx0" brushRef="#br0">53 0 6246,'0'0'17745,"-2"68"-17297,-9-23-128,6 4-223,5 3-97,0 3-801,0-2-1025,0-1-1505,0-4-4965</inkml:trace>
  <inkml:trace contextRef="#ctx0" brushRef="#br0" timeOffset="1">1 779 7783,'0'0'18354,"28"10"-22935,-22-31-9640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34.854"/>
    </inkml:context>
    <inkml:brush xml:id="br0">
      <inkml:brushProperty name="width" value="0.025" units="cm"/>
      <inkml:brushProperty name="height" value="0.025" units="cm"/>
      <inkml:brushProperty name="color" value="#E71224"/>
    </inkml:brush>
  </inkml:definitions>
  <inkml:trace contextRef="#ctx0" brushRef="#br0">5974 676 5285,'-12'-8'1746,"-46"-32"-1185,-2 3 0,-2 2 1,-1 3-1,-1 3 0,-2 2 0,-83-21 1,32 24 629,-1 4 1,-159-5-1,-245 19-801,330 7-292,-6-1 125,-1 9-1,-357 62 1,311-12 119,-379 143 1,-201 176-313,622-267 168,-317 231 0,415-260-120,4 3 0,3 6-1,5 3 1,-114 148 0,174-198-34,3 2 1,1 1 0,2 1 0,3 1 0,1 2-1,-25 85 1,41-111-21,1 1 0,1 0 1,1 1-1,2-1 0,0 1 0,2 0 0,1-1 0,1 1 0,1-1 0,2 1 0,0-1 1,2 0-1,0-1 0,2 0 0,21 41 0,-9-31 6,2-1-1,2-1 1,1-1 0,2-1-1,0-1 1,2-2 0,2-1 0,0-1-1,2-2 1,0-1 0,40 19-1,9-1 38,1-3 0,2-4 0,169 43 1,-93-42 11,0-7 0,206 9 1,334-40 1086,-454-18-933,-1-10 1,-1-12 0,341-104 0,-307 55 6,-4-12 0,415-222-1,-416 171 143,260-197 0,-339 204-286,331-325 0,-435 377 60,-3-4 1,86-127-1,-147 184 78,-1 0 0,-2-1-1,-2-2 1,-2 0 0,-2-2 0,-2 0 0,-3-1-1,16-89 1,-27 115-179,-1 0 1,-1 0-1,-1 0 0,-1-1 1,-1 1-1,-1 0 1,-1 0-1,-1 0 0,-1 1 1,-1 0-1,-1 0 0,-1 0 1,-1 1-1,0 0 0,-2 1 1,0 1-1,-2-1 0,-21-23 1,8 16-58,-1 1 1,-1 1-1,-1 1 1,-1 2-1,-54-29 1,31 24-22,-1 2 0,-115-34 0,51 30-229,-1 6 1,-232-15-1,147 31-973,-327 31 1,-200 90-3561,317-24-40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0.565"/>
    </inkml:context>
    <inkml:brush xml:id="br0">
      <inkml:brushProperty name="width" value="0.025" units="cm"/>
      <inkml:brushProperty name="height" value="0.025" units="cm"/>
      <inkml:brushProperty name="color" value="#E71224"/>
    </inkml:brush>
  </inkml:definitions>
  <inkml:trace contextRef="#ctx0" brushRef="#br0">431 13 5637,'0'0'8809,"-9"-3"-7598,3 0-998,6 3-187,-1-1-1,0 0 0,0 1 1,0-1-1,0 1 0,0-1 1,1 1-1,-1-1 0,0 1 1,0 0-1,0-1 0,0 1 1,0 0-1,0 0 0,0 0 1,0 0-1,0 0 0,-1 0 1,1 0-1,0 0 0,0 0 0,0 0 1,0 0-1,0 1 0,0-1 1,0 0-1,1 1 0,-1-1 1,0 1-1,0-1 0,0 1 1,0-1-1,0 1 0,1 0 1,-1 0-1,0-1 0,0 1 1,1 0-1,-1 0 0,1 0 0,-1-1 1,1 1-1,-1 0 0,1 0 1,-1 0-1,1 0 0,0 0 1,0 0-1,-1 0 0,1 0 1,0 0-1,0 0 0,0 2 1,-107 728 1676,43 7-1499,39-497-120,-99 427 0,113-609-266,-4 18-1796,-2-33-2399,4-29 706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0.923"/>
    </inkml:context>
    <inkml:brush xml:id="br0">
      <inkml:brushProperty name="width" value="0.025" units="cm"/>
      <inkml:brushProperty name="height" value="0.025" units="cm"/>
      <inkml:brushProperty name="color" value="#E71224"/>
    </inkml:brush>
  </inkml:definitions>
  <inkml:trace contextRef="#ctx0" brushRef="#br0">0 154 15375,'0'0'1628,"14"-2"-1196,92-17 716,198-26-225,-93 32-1303,-71 6-1728,206-36 0,-318 35 2253,-26 8-276,-1 0-1,0 0 1,0-1-1,0 1 1,-1-1 0,1 1-1,0-1 1,0 1-1,0-1 1,0 1 0,0-1-1,0 0 1,-1 1-1,1-1 1,0 0 0,-1 0-1,1 0 1,0 0-1,-1 1 1,1-1 0,-1 0-1,1-2 1,-6 2-5193,-21 2 4220,5 3-1554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1.266"/>
    </inkml:context>
    <inkml:brush xml:id="br0">
      <inkml:brushProperty name="width" value="0.025" units="cm"/>
      <inkml:brushProperty name="height" value="0.025" units="cm"/>
      <inkml:brushProperty name="color" value="#E71224"/>
    </inkml:brush>
  </inkml:definitions>
  <inkml:trace contextRef="#ctx0" brushRef="#br0">138 91 11627,'-12'4'3059,"-10"1"-2426,-1 1-251,0 1-1,-32 13 1,55-20-384,0 0 0,0 0 0,0 0 0,0 0 1,0 0-1,0 0 0,-1 0 0,1 0 1,0 0-1,0 1 0,0-1 0,0 0 0,0 0 1,0 0-1,0 0 0,-1 0 0,1 0 0,0 0 1,0 0-1,0 0 0,0 1 0,0-1 1,0 0-1,0 0 0,0 0 0,0 0 0,0 0 1,0 0-1,0 1 0,0-1 0,0 0 0,0 0 1,0 0-1,0 0 0,0 0 0,0 0 1,0 1-1,0-1 0,0 0 0,0 0 0,0 0 1,0 0-1,0 0 0,0 0 0,0 1 0,0-1 1,0 0-1,0 0 0,0 0 0,0 0 1,0 0-1,1 0 0,-1 0 0,0 0 0,0 1 1,0-1-1,0 0 0,0 0 0,0 0 0,0 0 1,1 0-1,-1 0 0,0 0 0,0 0 1,15 6-14,19 0 167,2-2 447,0-3 0,0-1 0,-1-1-1,60-10 1,141-43 533,-110 23-1270,-67 18-522,76-19-5668,-91 18 851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1.613"/>
    </inkml:context>
    <inkml:brush xml:id="br0">
      <inkml:brushProperty name="width" value="0.025" units="cm"/>
      <inkml:brushProperty name="height" value="0.025" units="cm"/>
      <inkml:brushProperty name="color" value="#E71224"/>
    </inkml:brush>
  </inkml:definitions>
  <inkml:trace contextRef="#ctx0" brushRef="#br0">187 9 17873,'0'0'2098,"9"-2"-1991,-5 1-99,-1 0 0,1 0 0,-1 0 0,1 0 0,0 0 1,-1 1-1,1 0 0,0 0 0,-1 0 0,1 0 0,0 0 1,-1 1-1,1-1 0,0 1 0,-1 0 0,1 0 0,-1 1 1,0-1-1,1 1 0,-1-1 0,0 1 0,0 0 0,0 0 1,0 1-1,0-1 0,-1 1 0,1-1 0,-1 1 0,1 0 1,-1 0-1,0 0 0,0 0 0,2 4 0,0 4 42,0 0-1,-1 0 1,-1 0-1,1 1 1,-2-1-1,1 1 1,-2-1-1,0 1 1,0-1-1,-1 1 0,0-1 1,-1 1-1,0-1 1,-1 0-1,0 0 1,-1 0-1,0 0 1,-9 16-1,-11 16 799,0 0-1,-61 75 1,79-111-743,2-1-64,-11 14-106,0 0-1,-1-2 0,0 0 1,-2-1-1,-24 19 0,27-30-3644,4-5-4127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44.840"/>
    </inkml:context>
    <inkml:brush xml:id="br0">
      <inkml:brushProperty name="width" value="0.025" units="cm"/>
      <inkml:brushProperty name="height" value="0.025" units="cm"/>
      <inkml:brushProperty name="color" value="#E71224"/>
    </inkml:brush>
  </inkml:definitions>
  <inkml:trace contextRef="#ctx0" brushRef="#br0">1 259 11755,'0'0'2819,"13"-1"-2766,33-2 22,0 3-1,88 11 1,22 1 582,516-41 1188,-2-55 278,-599 74-1980,26-3-83,11 0-114,0-4 0,169-51 0,-272 66-100,0 1-210,-2 0-1,1-1 1,0 1-1,0-1 1,0 0-1,0 0 0,-1 0 1,1 0-1,-1-1 1,6-4-1,-4-10-4226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2.221"/>
    </inkml:context>
    <inkml:brush xml:id="br0">
      <inkml:brushProperty name="width" value="0.025" units="cm"/>
      <inkml:brushProperty name="height" value="0.025" units="cm"/>
      <inkml:brushProperty name="color" value="#E71224"/>
    </inkml:brush>
  </inkml:definitions>
  <inkml:trace contextRef="#ctx0" brushRef="#br0">0 64 7719,'0'0'11980,"4"-8"-11089,-2 4-816,-1 1-1,1 0 0,0 0 1,0 0-1,0 0 0,0 1 1,0-1-1,1 0 0,-1 1 1,1 0-1,0 0 1,0-1-1,4-1 0,0 1 84,-1 0 1,1 1-1,0 0 0,0 1 0,0-1 0,0 1 0,12 0 0,-9 1-70,0-1 0,0 1 0,0 1 0,-1-1 0,1 2 0,0 0 0,-1 0 0,19 6 0,-25-6-84,1 0 0,0 1 0,-1-1 0,1 1 0,-1-1 1,0 1-1,0 0 0,0 0 0,0 1 0,-1-1 1,1 0-1,-1 1 0,0 0 0,0-1 0,0 1 0,0 0 1,-1 0-1,1 0 0,-1 0 0,0 1 0,0-1 0,-1 0 1,1 5-1,0 4 35,-1 0-1,0 1 1,0-1 0,-2 1 0,0-1-1,0 0 1,-1 1 0,-1-1 0,-5 14-1,-7 9 31,-37 59 0,36-65 221,0 0 1,2 0-1,-12 34 1,26-61-272,0-1 1,0 0-1,0 0 1,0 1-1,1-1 1,-1 0-1,1 1 1,0-1 0,-1 1-1,1-1 1,0 0-1,1 1 1,-1-1-1,0 1 1,1-1-1,-1 0 1,1 1-1,0-1 1,0 0-1,0 1 1,2 3-1,-1-4-18,1-1 0,-1 1 0,0-1-1,1 0 1,-1 0 0,1 0-1,0 0 1,-1 0 0,1 0-1,0-1 1,0 1 0,-1-1 0,1 0-1,0 0 1,0 0 0,0 0-1,-1 0 1,6-1 0,7-2-8,1 0 0,-1-1 0,0-1 1,0 0-1,-1-1 0,0 0 0,24-16 0,-26 15-573,-1-1-1,0 0 0,0-1 0,-1 0 0,11-13 1,-6-5-3825,-12 2-2871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3:12.176"/>
    </inkml:context>
    <inkml:brush xml:id="br0">
      <inkml:brushProperty name="width" value="0.025" units="cm"/>
      <inkml:brushProperty name="height" value="0.025" units="cm"/>
    </inkml:brush>
  </inkml:definitions>
  <inkml:trace contextRef="#ctx0" brushRef="#br0">1 127 3075,'0'0'1553,"9"-2"-357,131-12 1260,192 5-1,-252 5-1599,102-17-1,27-3-430,645-12-196,-8 64 503,-62 12-727,-370-26 10,34 1 2,696 19 15,-738-1-33,320 11 7,-653-43 3,1001-1 36,-497-22-38,-324 10-9,-147 7 11,898-47 20,-773 35-36,512-28 40,484 32-385,-507 30 325,153-12 46,494 7-6,-524 17-184,28 0 17,473-62 186,284-59 0,-1071 81-497,-555 11 168,0 0 0,-1 0 0,1 0 0,0 0 0,0 0 0,-1-1 0,1 1 0,0-1 0,0 1 0,-1-1 0,1 1 0,-1-1 0,3-1 0,3-8-5554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2.642"/>
    </inkml:context>
    <inkml:brush xml:id="br0">
      <inkml:brushProperty name="width" value="0.025" units="cm"/>
      <inkml:brushProperty name="height" value="0.025" units="cm"/>
      <inkml:brushProperty name="color" value="#E71224"/>
    </inkml:brush>
  </inkml:definitions>
  <inkml:trace contextRef="#ctx0" brushRef="#br0">0 76 14574,'0'0'3027,"15"-2"-1906,62-14-94,171-28 435,-193 37-4004,56 1 0,-109 6 2542,-1 0 1,1-1-1,-1 1 0,1 0 0,-1 1 0,1-1 0,-1 0 1,1 0-1,-1 1 0,1-1 0,-1 1 0,1-1 1,-1 1-1,0-1 0,1 1 0,-1 0 0,0 0 0,0 0 1,1 0-1,-1 0 0,0 0 0,0 0 0,0 0 1,0 0-1,0 0 0,0 0 0,-1 1 0,1-1 0,0 0 1,0 3-1,0 2 548,0 0 1,-1-1-1,1 1 1,-2 0 0,1 0-1,-2 10 1,1-10-193,0 5 306,0-8-432,0 1-1,1-1 1,-1 0-1,1 0 0,0 1 1,0-1-1,1 0 0,0 7 1,0-9-200,0 0 1,-1 0-1,1 0 0,0 0 1,0 0-1,0 0 1,0 0-1,0 0 0,0-1 1,0 1-1,0 0 1,0-1-1,0 1 0,0-1 1,0 1-1,1-1 1,-1 1-1,0-1 0,0 0 1,0 0-1,1 1 1,-1-1-1,0 0 0,1 0 1,-1 0-1,0-1 1,0 1-1,2 0 0,7-2 1,0 0 0,0 0 0,0-1 0,0-1-1,-1 1 1,1-2 0,-1 1 0,0-1 0,0-1-1,-1 1 1,9-9 0,-8 7-48,1 0-1,-1 1 1,1 0 0,0 1-1,1 0 1,-1 0 0,1 1-1,21-5 1,-30 9 13,-1-1-1,0 1 1,1 0 0,-1 0 0,1 0 0,-1 0-1,0 0 1,1 0 0,-1 1 0,0-1 0,1 0-1,-1 1 1,0-1 0,1 1 0,-1-1 0,0 1-1,0-1 1,0 1 0,1 0 0,-1 0 0,0 0 0,0 0-1,0 0 1,0 0 0,0 0 0,0 0 0,-1 0-1,1 0 1,0 0 0,-1 0 0,1 1 0,0-1-1,-1 0 1,0 1 0,1 1 0,1 7 41,-1-1-1,0 1 1,-1-1 0,-1 17 0,0-20 10,1-1 1,-1 1-1,1 0 1,1-1-1,-1 1 1,1-1-1,-1 1 1,2-1-1,-1 1 1,3 6-1,-3-10-42,0-1-1,0 0 1,1 0 0,-1 0-1,0 0 1,0 0-1,1 0 1,-1 0 0,1-1-1,-1 1 1,1 0-1,-1-1 1,1 1 0,-1-1-1,1 1 1,-1-1-1,1 0 1,0 0 0,-1 0-1,1 0 1,0 0 0,-1 0-1,1 0 1,-1 0-1,1-1 1,0 1 0,-1-1-1,1 1 1,-1-1-1,1 0 1,-1 1 0,0-1-1,1 0 1,1-2-1,5-2-153,0 0-1,-1-1 0,1 0 1,9-11-1,-7 6-1350,-1 0 0,0-1 0,-1 0-1,0 0 1,-1-1 0,9-20 0,0-9-4463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3"/>
    </inkml:context>
    <inkml:brush xml:id="br0">
      <inkml:brushProperty name="width" value="0.025" units="cm"/>
      <inkml:brushProperty name="height" value="0.025" units="cm"/>
      <inkml:brushProperty name="color" value="#E71224"/>
    </inkml:brush>
  </inkml:definitions>
  <inkml:trace contextRef="#ctx0" brushRef="#br0">1 1 13004,'0'0'8488,"57"16"-13869,-23-16-1729</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3.359"/>
    </inkml:context>
    <inkml:brush xml:id="br0">
      <inkml:brushProperty name="width" value="0.025" units="cm"/>
      <inkml:brushProperty name="height" value="0.025" units="cm"/>
      <inkml:brushProperty name="color" value="#E71224"/>
    </inkml:brush>
  </inkml:definitions>
  <inkml:trace contextRef="#ctx0" brushRef="#br0">125 0 10090,'0'0'4580,"-10"11"-897,-9 9-2407,-9 6 1922,-35 46 0,62-72-3188,1 1 1,0-1-1,-1 0 1,1 1 0,0-1-1,-1 1 1,1-1 0,0 1-1,-1-1 1,1 1-1,0-1 1,0 1 0,0-1-1,-1 1 1,1-1-1,0 1 1,0-1 0,0 1-1,0-1 1,0 1 0,0 0-1,0-1 1,0 1-1,0-1 1,0 1 0,1-1-1,-1 1 1,0-1-1,0 1 1,0-1 0,1 1-1,-1-1 1,0 1 0,0-1-1,1 1 1,-1-1-1,1 1 1,-1-1 0,0 0-1,1 1 1,0-1-1,31 8-615,54-11-2085,-75 2 2155,11-2-232,52-1-257,-68 4 1021,-1 0 0,1 1 1,-1-1-1,1 1 1,-1 0-1,0 1 0,0-1 1,0 1-1,1 0 0,6 4 1,-10-5 79,-1 1 1,1-1 0,-1 1 0,0-1-1,1 1 1,-1-1 0,0 1 0,0 0-1,0 0 1,0 0 0,0-1-1,-1 1 1,1 0 0,0 0 0,-1 0-1,0 0 1,1 0 0,-1 0 0,0 0-1,0 0 1,0 0 0,0 0 0,0 0-1,-1 0 1,1 0 0,0 0-1,-1 0 1,0 0 0,1 0 0,-1 0-1,0 0 1,0 0 0,-3 3 0,0 3 293,-1 0 1,-1-1 0,1 1 0,-1-1 0,-14 13 0,6-7-162,10-8-265,-1 0 0,1-1 0,-1 1 0,0-1 0,-1 0 0,1-1 0,0 1 0,-1-1 1,0 0-1,0 0 0,0-1 0,0 1 0,-1-2 0,-10 3 0,8-8-3340,6-13-2883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3.734"/>
    </inkml:context>
    <inkml:brush xml:id="br0">
      <inkml:brushProperty name="width" value="0.025" units="cm"/>
      <inkml:brushProperty name="height" value="0.025" units="cm"/>
      <inkml:brushProperty name="color" value="#E71224"/>
    </inkml:brush>
  </inkml:definitions>
  <inkml:trace contextRef="#ctx0" brushRef="#br0">1 1 14286,'0'0'4607,"6"8"-2643,24 27-608,-28-33-1262,1 0 1,-1 0-1,1 0 0,0-1 0,0 0 1,-1 1-1,1-1 0,0 0 0,0 0 1,1-1-1,-1 1 0,0 0 0,0-1 1,0 0-1,0 0 0,0 0 1,0 0-1,4-1 0,1 0-55,0-1-1,0 0 1,0 0 0,0 0 0,7-4-1,13-12 37,-24 15-67,0 0-1,0 0 1,0 0 0,1 1 0,-1-1-1,1 1 1,0 0 0,-1 1 0,1-1 0,6 0-1,-10 43 57,-4-4 716,2-30-614,0 0-1,1 0 0,0-1 1,0 1-1,0 0 1,1 0-1,1 8 0,-1-13-129,0 0 0,0 0 0,0 0-1,1 0 1,-1 0 0,0 0 0,1 0-1,-1-1 1,1 1 0,0 0 0,0-1-1,-1 0 1,1 1 0,0-1-1,0 0 1,0 0 0,0 0 0,0 0-1,1 0 1,-1 0 0,0-1 0,0 1-1,1-1 1,-1 1 0,5-1 0,9 1-6,0-1 0,1-1 0,-1-1 0,0 0 0,0-1 0,0 0 0,-1-1 0,1-1-1,-1-1 1,0 0 0,18-11 0,30-10-843,-35 21-793,-22 7-5442,-6 4-287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4.269"/>
    </inkml:context>
    <inkml:brush xml:id="br0">
      <inkml:brushProperty name="width" value="0.025" units="cm"/>
      <inkml:brushProperty name="height" value="0.025" units="cm"/>
      <inkml:brushProperty name="color" value="#E71224"/>
    </inkml:brush>
  </inkml:definitions>
  <inkml:trace contextRef="#ctx0" brushRef="#br0">1 0 5637,'0'0'12353,"0"12"-11168,0 45 447,19 497 5198,-18-544-6755,3 20 54,-4-29-122,0 0 0,0 0 0,0 0 0,0 0 0,1-1 1,-1 1-1,0 0 0,1 0 0,-1 0 0,0-1 0,1 1 0,-1 0 0,1-1 0,-1 1 0,1 0 0,0-1 0,-1 1 0,1 0 0,0-1 0,-1 1 0,1-1 1,0 1-1,0-1 0,-1 0 0,1 1 0,1-1 0,-1 0 9,0 0 0,1-1 0,-1 1 0,0-1 0,0 0 0,0 1-1,0-1 1,1 0 0,-1 0 0,0 1 0,0-1 0,0 0 0,0 0 0,-1 0 0,1 0 0,0 0 0,0 0 0,-1-1 0,1 1 0,0 0 0,-1 0 0,1-1 0,0-1-1,13-39 186,-12 33-165,13-49-98,-3 0 0,-2-1 0,-3 0 0,-1-71 0,-5 136 58,0 1 0,0 0-1,1-1 1,0 1 0,0-1-1,0 1 1,1-1 0,0 0-1,0 0 1,0 0-1,1-1 1,0 1 0,0-1-1,1 0 1,-1 0 0,1 0-1,0-1 1,1 1 0,-1-1-1,1 0 1,-1-1-1,10 5 1,-10-6 10,0 0-1,0-1 1,1 1 0,-1-1-1,0 0 1,1 0 0,-1-1-1,0 1 1,1-1 0,-1 0-1,1-1 1,-1 0 0,0 1-1,1-2 1,-1 1 0,0-1-1,0 1 1,0-1 0,0-1-1,0 1 1,0-1 0,-1 0 0,1 0-1,-1 0 1,0-1 0,0 1-1,0-1 1,5-6 0,-2 1 10,0 1 1,-1-2-1,0 1 1,-1 0-1,1-1 1,-2 0-1,0-1 1,0 1-1,4-21 1,-10 30-29,-5 10-15,-6 12-19,11-16 49,0 1 0,0 0 0,0 0 0,1-1 1,0 1-1,0 0 0,1 0 0,0 0 0,0 0 1,1 9-1,-1-12 7,1-1-1,0 0 1,-1 0 0,1 0-1,0 0 1,0 0 0,0 0 0,0 0-1,1 0 1,-1 0 0,0-1-1,1 1 1,-1 0 0,1-1 0,0 1-1,-1-1 1,1 0 0,0 0-1,0 1 1,0-1 0,0 0 0,0-1-1,0 1 1,0 0 0,0 0-1,1-1 1,-1 1 0,0-1-1,0 0 1,4 0 0,10 0 29,0 0 1,0-2-1,0 0 0,0-1 1,0 0-1,-1-1 0,1-1 1,16-8-1,52-13-35,-82 25-7,0 1 1,0-1-1,-1 1 1,1 0-1,0-1 1,0 1-1,0 0 1,-1 0 0,1 0-1,0 0 1,0 1-1,0-1 1,2 1-1,8 16 4,-8-7 38,-4-10-36,0 1 0,1 0 0,-1-1 0,1 1 0,-1-1 0,1 1 0,-1-1 0,1 1 0,-1-1 0,1 1 0,-1-1 0,1 1 0,-1-1 0,1 0 0,0 1 0,-1-1 0,1 0 0,0 0 0,-1 1 0,1-1 0,0 0 0,0 0 0,-1 0 0,1 0 0,0 0 0,0 0 0,-1 0 0,1 0 0,0 0 0,-1 0 0,1 0 0,0 0 0,-1-1 0,1 1 0,0 0 0,-1-1 0,1 1 0,0 0 0,-1-1 0,1 1 0,-1-1 0,1 1 0,0-1 0,-1 1 0,1-1 0,25-25-61,-26 26 37,6-8-686,0 0 0,0 0 0,-1 0 0,6-14 0,0-19-6141,-11 16 126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4.615"/>
    </inkml:context>
    <inkml:brush xml:id="br0">
      <inkml:brushProperty name="width" value="0.025" units="cm"/>
      <inkml:brushProperty name="height" value="0.025" units="cm"/>
      <inkml:brushProperty name="color" value="#E71224"/>
    </inkml:brush>
  </inkml:definitions>
  <inkml:trace contextRef="#ctx0" brushRef="#br0">50 73 16303,'0'0'6887,"-50"-26"-3876,50 20-1506,2 0-512,23 1-641,9-1-352,9 0-32,2-2-1569,8-1-4773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5.003"/>
    </inkml:context>
    <inkml:brush xml:id="br0">
      <inkml:brushProperty name="width" value="0.025" units="cm"/>
      <inkml:brushProperty name="height" value="0.025" units="cm"/>
      <inkml:brushProperty name="color" value="#E71224"/>
    </inkml:brush>
  </inkml:definitions>
  <inkml:trace contextRef="#ctx0" brushRef="#br0">1 115 14510,'0'0'2754,"2"-10"-773,0 5-1835,0 0 1,0 1 0,0-1-1,1 0 1,-1 1-1,1 0 1,0 0 0,0 0-1,1 0 1,-1 0-1,1 0 1,0 1-1,0 0 1,0 0 0,0 0-1,0 0 1,1 1-1,-1-1 1,1 1 0,0 0-1,0 1 1,0-1-1,9-1 1,6-3 367,0 1 0,0 1-1,0 1 1,1 1 0,-1 0 0,1 2 0,37 3-1,-55-3-486,-1 1 0,0-1-1,0 0 1,1 1 0,-1 0-1,0-1 1,0 1 0,0 0-1,0 0 1,0 0 0,0 1-1,0-1 1,0 0 0,-1 1-1,1-1 1,0 1 0,-1-1 0,1 1-1,-1 0 1,0 0 0,1 0-1,-1 0 1,1 3 0,-1-1 28,0-1 0,0 1 1,-1 0-1,0 0 0,0 0 1,0 0-1,0 0 1,0 0-1,-1-1 0,0 1 1,0 0-1,-2 6 0,-3 6 71,-1 0-1,-1 0 0,-1-1 0,-20 28 0,-31 30-28,32-41 10,-38 58-1,65-88-85,-1 1 0,1-1 0,-1 0 1,1 1-1,0-1 0,0 1 0,0 0 0,0-1 0,1 1 0,-1-1 1,1 1-1,-1 0 0,1 0 0,0-1 0,0 1 0,1 3 1,-1-5-17,1 1 0,0-1 0,-1 1 1,1-1-1,0 0 0,0 1 0,0-1 1,0 0-1,0 0 0,0 0 1,0 0-1,0 0 0,1 0 0,-1 0 1,0 0-1,1 0 0,-1 0 0,0-1 1,1 1-1,1 0 0,9 2 0,0-1-1,0 0 1,0-1-1,0 0 0,20-2 1,-15 1 48,-13 0-75,83-3-12,-79 2-405,0-1-1,1 1 1,-1-1 0,0 0 0,0-1-1,0 0 1,0-1 0,8-4 0,-16 8 249,1 0 0,0-1 0,-1 1 1,1 0-1,0-1 0,-1 1 0,1-1 1,-1 1-1,1-1 0,-1 1 1,1-1-1,-1 0 0,1 1 0,-1-1 1,1 1-1,-1-1 0,0 0 0,1 1 1,-1-1-1,0 0 0,1 0 0,-1 1 1,0-1-1,0 0 0,0 0 0,0 1 1,0-1-1,0 0 0,0 0 0,0 1 1,0-1-1,0 0 0,0 0 0,-1-1 1,-8-12-5716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5.333"/>
    </inkml:context>
    <inkml:brush xml:id="br0">
      <inkml:brushProperty name="width" value="0.025" units="cm"/>
      <inkml:brushProperty name="height" value="0.025" units="cm"/>
      <inkml:brushProperty name="color" value="#E71224"/>
    </inkml:brush>
  </inkml:definitions>
  <inkml:trace contextRef="#ctx0" brushRef="#br0">1 87 13389,'0'0'5861,"18"-45"-5476,5 34-289,4 1-128,-8-1-2595,1 1-5509</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5.665"/>
    </inkml:context>
    <inkml:brush xml:id="br0">
      <inkml:brushProperty name="width" value="0.025" units="cm"/>
      <inkml:brushProperty name="height" value="0.025" units="cm"/>
      <inkml:brushProperty name="color" value="#E71224"/>
    </inkml:brush>
  </inkml:definitions>
  <inkml:trace contextRef="#ctx0" brushRef="#br0">355 186 6374,'-4'-12'5573,"-3"-12"-3916,-16-50 2728,20 67-3758,1 0 0,-1 1 0,0 0 1,-1 0-1,0 0 0,0 0 0,0 0 0,-8-7 0,10 11-514,0 1-1,0-1 0,-1 1 1,1 0-1,0 0 1,-1 0-1,1 0 1,-1 1-1,1-1 1,-1 1-1,0-1 1,1 1-1,-1 0 1,1 0-1,-1 0 1,0 0-1,1 0 1,-1 1-1,0-1 0,1 1 1,-1 0-1,1 0 1,0 0-1,-1 0 1,1 0-1,-4 3 1,-6 2-32,1 2 1,0 0 0,-16 16-1,23-21 5,-13 13 146,1 0 1,1 0-1,-18 26 1,28-34-174,0 0 0,0 0 0,1 0 0,0 1 0,0-1 0,1 1 0,0 0 0,1 0 1,0 0-1,-2 18 0,4-24-59,1 0 1,-1 1-1,1-1 1,0 0-1,-1 1 1,2-1-1,-1 0 1,0 0 0,1 0-1,-1 0 1,1 0-1,0 0 1,0 0-1,0-1 1,0 1-1,0-1 1,1 1-1,-1-1 1,1 0-1,-1 0 1,1 0-1,0 0 1,6 2-1,7 4 15,0-1 0,0-1 0,24 6-1,-25-7 6,42 10-15,-34-9-29,0 1 0,0 0 0,34 17 0,-54-23 21,-1 0 0,0 0 1,0 0-1,0 0 0,-1 1 1,1-1-1,0 1 0,0-1 1,-1 1-1,1-1 0,-1 1 1,1 0-1,-1 0 0,0 0 1,0 0-1,0 0 0,0 0 1,0 0-1,0 0 0,0 0 1,-1 1-1,1 2 0,-1-2 25,0 0 0,-1 0 0,1 1 0,-1-1 0,0 0 0,0 0 0,0 0 0,0 0 0,-1 0 0,1-1 0,-1 1 0,0 0 0,1-1 0,-4 3 0,-5 7 186,-2-1 0,1 0 0,-2 0 0,1-2 0,-16 10 0,11-8-32,-2 0-1,0-1 1,0 0 0,0-2-1,-1 0 1,-1-2 0,1 0-1,-1-1 1,0-1 0,-34 2-1,53-6-220,1 0-1,0 0 0,-1 0 0,1 0 1,0 0-1,-1 0 0,1 0 0,0-1 1,-1 1-1,1-1 0,0 1 1,0-1-1,-1 1 0,1-1 0,0 0 1,0 0-1,0 1 0,0-1 0,0 0 1,0 0-1,0 0 0,0 0 0,0 0 1,1 0-1,-1-1 0,0 1 0,0 0 1,1 0-1,-1 0 0,1-1 0,0 1 1,-1 0-1,1-1 0,0 1 1,-1 0-1,1-1 0,0 1 0,0 0 1,0-1-1,1 1 0,-1 0 0,0-1 1,0 1-1,1 0 0,-1-1 0,1-1 1,2-5-656,-1 0 1,1 0 0,0 0-1,1 1 1,-1-1 0,9-11-1,66-79-10280,-28 39 3438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5.997"/>
    </inkml:context>
    <inkml:brush xml:id="br0">
      <inkml:brushProperty name="width" value="0.025" units="cm"/>
      <inkml:brushProperty name="height" value="0.025" units="cm"/>
      <inkml:brushProperty name="color" value="#E71224"/>
    </inkml:brush>
  </inkml:definitions>
  <inkml:trace contextRef="#ctx0" brushRef="#br0">12 1 12396,'0'0'12492,"0"10"-11366,2 25-435,-3 0 0,-5 38 0,2-30-490,2 52 1,3-80-181,0 0 0,1 0-1,1 0 1,1 0 0,0-1 0,0 1 0,10 18-1,21 26 28,-35-57-42,1 0 0,0-1 0,1 1 0,-1 0 0,0-1 0,0 1 0,1-1-1,-1 1 1,1-1 0,0 0 0,-1 1 0,1-1 0,0 0 0,-1 0 0,1 0-1,0-1 1,0 1 0,0 0 0,0-1 0,0 1 0,0-1 0,0 1 0,0-1-1,0 0 1,0 0 0,0 0 0,0 0 0,0 0 0,3-1 0,-4 0 4,0-1 0,0 1 0,0 0 1,0 0-1,0 0 0,0-1 0,0 1 0,-1 0 1,1-1-1,0 1 0,-1 0 0,0-1 0,1 1 1,-1-1-1,0 1 0,1-1 0,-1 1 1,0-1-1,0-1 0,-1-35-143,0 31 72,0-8-94,-2 0-1,0 0 1,-1 0 0,0 1-1,-1-1 1,-1 1-1,0 0 1,-1 1-1,-1-1 1,0 1-1,-1 1 1,0 0 0,0 0-1,-2 0 1,1 2-1,-19-15 1,43 30-188,0-1 1,0-1-1,0 0 1,0 0-1,28 0 1,103 4-7874,-80-7 1852,-4 0 2483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3:13.894"/>
    </inkml:context>
    <inkml:brush xml:id="br0">
      <inkml:brushProperty name="width" value="0.025" units="cm"/>
      <inkml:brushProperty name="height" value="0.025" units="cm"/>
    </inkml:brush>
  </inkml:definitions>
  <inkml:trace contextRef="#ctx0" brushRef="#br0">9274 634 9097,'0'-4'272,"0"0"1,-1 0-1,1 0 1,-1 0-1,0 1 1,1-1-1,-2 0 1,1 0-1,0 1 1,-1-1-1,1 1 1,-1-1-1,0 1 1,-4-5-1,1 3-225,0 0-1,0 1 0,-1-1 0,1 1 0,-1 0 1,0 1-1,-10-6 0,-23-8-97,0 2-1,-1 1 1,-55-12-1,-131-15-1738,162 31 957,-539-83-7352,-807-76 11907,-2069 20-1266,3194 153-2325,2 13 0,0 12 1,2 12-1,-443 125 0,567-116 96,2 6 0,-160 85 0,229-96-175,2 4 0,2 3-1,2 4 1,-137 127 0,195-162-66,1 1 1,2 1-1,0 1 1,1 1-1,2 0 1,-17 34 0,29-49 16,0 0 0,0 0 0,1 1 0,0 0 0,1-1 1,0 1-1,1 0 0,0 21 0,1-25 33,1 1 0,0-1-1,1 1 1,0-1 0,0 0-1,1 0 1,0 0 0,0 0-1,0 0 1,1 0 0,0-1-1,0 0 1,1 0 0,5 6 0,11 8 140,-1-2 0,2 0 0,1-1 1,0-2-1,1 0 0,0-2 1,1 0-1,33 11 0,219 60 154,460 57-309,15-53 107,570-10-672,5-74 282,503-70 981,-1434 47-589,803-47 10,-6-60-520,-796 57-199,-316 51 266,0-4 1,137-57 0,-199 70 240,-1 0 0,0-1 0,0-1 1,0-1-1,-2 0 0,31-29 0,-42 35 83,0 1 0,0-1-1,-1 0 1,0 0 0,0-1-1,0 1 1,0-1 0,-1 0 0,0 0-1,-1 0 1,0 0 0,0 0-1,0 0 1,-1-1 0,0 1 0,-1-1-1,1 1 1,-1-1 0,-1 1-1,1-1 1,-1 1 0,-4-13 0,1 7 61,-2 1-1,1-1 1,-2 1 0,1 0 0,-2 1 0,1-1 0,-2 1 0,-16-17 0,-4 0 197,-58-45 0,5 16 248,-1 4 1,-155-74-1,-199-54 461,-585-143 43,850 285-1436,-2 8-1,-1 8 0,0 7 1,-192 7-1,159 23-3038,9 7-2370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6.405"/>
    </inkml:context>
    <inkml:brush xml:id="br0">
      <inkml:brushProperty name="width" value="0.025" units="cm"/>
      <inkml:brushProperty name="height" value="0.025" units="cm"/>
      <inkml:brushProperty name="color" value="#E71224"/>
    </inkml:brush>
  </inkml:definitions>
  <inkml:trace contextRef="#ctx0" brushRef="#br0">218 16 12780,'-8'0'4644,"-4"1"-3865,0 0-1,1 1 1,-1 0-1,0 1 1,0 0-1,1 1 1,0 0-1,-18 10 1,22-11-576,1 1 1,1-1 0,-1 1-1,0 0 1,1 0-1,0 1 1,0-1 0,0 1-1,0 0 1,1 1 0,0-1-1,0 1 1,1 0-1,-1 0 1,1 0 0,1 0-1,-5 14 1,6-19-187,1 0 1,0 0-1,0 1 0,-1-1 1,1 0-1,0 1 0,0-1 1,0 0-1,0 1 0,1-1 1,-1 0-1,0 0 0,0 1 1,1-1-1,-1 0 0,1 0 1,-1 1-1,1-1 0,0 0 1,-1 0-1,1 0 0,0 0 1,0 0-1,0 0 0,1 1 1,0-1-8,0 0 0,0 0 0,0 0 0,0 0 0,0 0 0,0-1 0,1 1 0,-1-1 0,0 0 0,0 1 0,1-1 0,-1 0 0,3 0 0,4-1-3,0-1 0,0 1 0,0-1 0,-1-1 0,1 1 0,14-8 1,-10 3-132,-1-1 0,0 0 0,0 0 0,0-2 0,12-12 1,-19 17 97,0-1-1,0 0 1,0 0 0,-1 0 0,0-1 0,0 1-1,0-1 1,-1 0 0,0 0 0,-1-1 0,4-11 0,-6 19 25,-1 0 1,1 0 0,0 0-1,-1 1 1,1-1 0,0 0-1,-1 0 1,1 0 0,0 0-1,-1 1 1,1-1 0,0 0-1,-1 0 1,1 0 0,0 0-1,-1 0 1,1 0 0,0 0-1,-1 0 1,1 0 0,0 0-1,-1 0 1,1 0 0,0-1-1,-1 1 1,1 0 0,0 0-1,-1 0 1,1 0 0,0 0-1,-1-1 1,1 1 0,0 0-1,-1 0 1,1-1 0,0 1-1,0 0 1,0 0 0,-1-1-1,1 1 1,0 0 0,0-1-1,0 1 1,-1 0 0,1-1-1,0 1 1,0 0 0,0-1-1,0 1 1,0 0 0,0-1-1,0 1 1,0 0 0,0-1-1,0 1 1,0-1-1,0 1 1,0 0 0,0-1-1,0 1 1,0 0 0,1-1-1,-1 0 1,-5 6 15,0 0 0,0 0 0,1 0 0,0 0 0,0 1 0,0 0 0,0 0 0,1 0 0,0 0 0,0 0 0,1 1 0,-3 9 0,1-2 66,1 0 1,0 1-1,2-1 1,-1 1-1,1 15 0,2-28-72,-1 0 0,0 1 0,0-1 0,1 0 0,-1 0 0,1 0 0,0 0 0,0 0 0,0 0 0,0 0 0,0 0 0,0 0 0,0 0 0,1 0 0,-1-1-1,0 1 1,1 0 0,0-1 0,-1 1 0,1-1 0,0 0 0,0 0 0,0 1 0,0-1 0,0 0 0,0-1 0,0 1 0,0 0 0,0-1 0,0 1 0,0-1-1,1 1 1,-1-1 0,0 0 0,0 0 0,4 0 0,0 0 6,1-1 0,-1 1-1,1-1 1,-1-1 0,1 1-1,-1-1 1,1 0 0,-1 0 0,0-1-1,0 1 1,9-7 0,0-2-81,-1-1 0,-1-1 1,0 0-1,-1-1 0,0 0 0,-1-1 1,0 0-1,-2 0 0,0-1 1,0-1-1,-2 1 0,9-26 0,-49 85-136,28-35 271,1 0 1,0 1 0,0-1 0,1 1 0,1 0-1,-1 0 1,1 0 0,1 0 0,-1 0 0,2 1 0,-1-1-1,2 17 1,0-24-64,-1-1 0,0 0 0,1 1 0,-1-1 0,1 0 0,-1 1 0,1-1 0,-1 0 0,1 0 0,0 1 0,0-1 0,0 0 0,0 0 0,0 0 0,0 0 0,0 0 0,0 0 0,0 0 0,0-1 0,0 1 0,1 0 0,-1-1 0,0 1 0,1-1 0,-1 1 0,0-1 0,1 1 0,-1-1 0,0 0 0,1 0 0,-1 0 0,1 0 0,-1 0 0,1 0 0,-1 0 0,0 0 0,1 0 0,-1-1 0,0 1 0,1-1 0,1 0 0,3-1-19,0 0 0,-1 0 0,1 0-1,-1-1 1,0 0 0,1 0 0,-1 0 0,6-7 0,-8 9-30,-1-1 0,0 0 0,0 0-1,0 0 1,0 0 0,0-1 0,0 1 0,-1 0 0,1-1 0,-1 1 0,0-1 0,0 0 0,0 1 0,0-1 0,0 0 0,0 0 0,-1 0 0,1 1 0,-1-1 0,0 0 0,0 0 0,0 0 0,0 0 0,-1 0 0,1 0 0,-1 1 0,1-1 0,-1 0 0,0 0 0,0 1 0,0-1 0,-3-4 0,2 4-383,0 0 0,0 0 1,1 1-1,0-2 1,-1 1-1,1 0 0,0 0 1,1 0-1,-2-4 1,4-30-10646,4 23 2797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6.767"/>
    </inkml:context>
    <inkml:brush xml:id="br0">
      <inkml:brushProperty name="width" value="0.025" units="cm"/>
      <inkml:brushProperty name="height" value="0.025" units="cm"/>
      <inkml:brushProperty name="color" value="#E71224"/>
    </inkml:brush>
  </inkml:definitions>
  <inkml:trace contextRef="#ctx0" brushRef="#br0">1 0 5445,'0'0'6727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7.223"/>
    </inkml:context>
    <inkml:brush xml:id="br0">
      <inkml:brushProperty name="width" value="0.025" units="cm"/>
      <inkml:brushProperty name="height" value="0.025" units="cm"/>
      <inkml:brushProperty name="color" value="#E71224"/>
    </inkml:brush>
  </inkml:definitions>
  <inkml:trace contextRef="#ctx0" brushRef="#br0">194 201 8488,'1'14'323,"0"-4"2208,-2-13 1558,-14-31 5335,15 33-9407,-1 0-1,0 0 1,0 0 0,0 0-1,0 0 1,0 0 0,0 0-1,0 0 1,0 0 0,0 0-1,0 0 1,-1 1 0,1-1-1,0 0 1,0 1 0,-3-1-1,-1 1 50,0 0 0,-1 0 0,1 1-1,0 0 1,0 0 0,-1 0-1,1 0 1,0 1 0,0 0-1,0 0 1,1 1 0,-1-1-1,1 1 1,-1 0 0,1 0-1,0 0 1,0 1 0,0 0 0,0-1-1,1 1 1,-1 1 0,1-1-1,0 0 1,-2 5 0,-1 1 121,0-1 0,1 1 0,0 0 0,0 1 0,1-1 0,0 1 0,1-1 0,1 1 0,-1 0 0,0 16 0,3-24-152,0-1 0,0 1 0,0 0 0,1-1 0,-1 1 0,1-1 0,-1 1 0,1-1 0,0 1 0,0-1 0,0 1 0,1-1 0,-1 0 0,0 1 0,1-1 0,0 0 0,-1 0 0,1 0 0,0 0 0,3 2 0,-1-2-14,0 0 0,0 1 0,0-2 0,0 1 0,1 0 0,-1-1 0,1 0 0,-1 0 0,1 0 0,-1 0 1,6-1-1,0 0-5,0 0 0,0-1 0,1 0 0,-1 0 0,-1-1 0,1-1 0,0 0 0,0 0 0,-1-1 0,14-7 0,-15 6-31,0 0 1,-1 0-1,0-1 1,1-1 0,-2 1-1,1-1 1,-1 0-1,0-1 1,0 1 0,-1-1-1,0 0 1,-1-1-1,0 1 1,0-1 0,-1 1-1,0-1 1,0-1-1,-1 1 1,2-12-1,-4 20 7,0 0 0,0 1-1,0-1 1,0 1 0,0-1-1,0 1 1,0-1 0,0 1-1,0-1 1,0 0 0,-1 1-1,1-1 1,0 1 0,0-1-1,0 1 1,-1-1 0,1 1-1,0-1 1,-1 1-1,1 0 1,0-1 0,-1 1-1,1-1 1,-1 1 0,1 0-1,-1-1 1,1 1 0,0 0-1,-1-1 1,1 1 0,-1 0-1,0 0 1,1 0 0,-1 0-1,0-1 1,-23 7-267,19-3 230,-1 0 0,1 0-1,0 1 1,0 0 0,1-1 0,-8 8 0,10-8-14,0-1 0,1 1 0,-1-1 0,1 1 1,0 0-1,-1-1 0,1 1 0,0 0 0,1 0 0,-1 0 0,0 0 1,1 0-1,0 0 0,-1 0 0,1 0 0,0-1 0,1 1 0,-1 0 0,0 0 1,1 0-1,1 5 0,0-6-169,-1 0 0,0 0 0,1 0 0,0 0 0,-1 0 0,1 0 0,0-1 0,0 1 0,0 0 0,0-1 0,0 0 0,0 1 0,1-1 0,-1 0 0,0 0 0,1 0 0,-1-1 0,1 1 0,-1-1 0,0 1 0,1-1 0,0 0 0,-1 0 0,1 0 0,2 0 0,4-1-553,0-1 1,0 0-1,0 0 0,0-1 0,0 0 1,-1 0-1,1-1 0,-1 0 0,0-1 1,0 1-1,-1-2 0,1 1 0,-1-1 1,-1 0-1,1-1 0,-1 1 0,10-15 0,-1 2-29,-1-1-1,12-22 0,13-38 2504,-38 76-1540,3-3 641,0-1-1,-1 1 1,-1-1 0,1 0-1,-1 0 1,-1 0 0,1 0-1,-1 0 1,-1 0 0,0-10 0,0 18-700,0-1 0,0 0 1,0 1-1,0-1 0,-1 1 1,1-1-1,0 1 0,0-1 1,-1 1-1,1-1 0,0 1 1,-1-1-1,1 1 1,-1 0-1,1-1 0,0 1 1,-1-1-1,1 1 0,-1 0 1,1-1-1,-1 1 0,1 0 1,-1 0-1,1-1 0,-1 1 1,0 0-1,1 0 1,-1 0-1,1 0 0,-1 0 1,1 0-1,-1 0 0,0 0 1,1 0-1,-1 0 0,1 0 1,-1 0-1,1 0 0,-1 0 1,0 0-1,1 1 0,-1-1 1,1 0-1,-1 0 1,1 1-1,-1-1 0,1 0 1,-1 1-1,0 0 0,-24 17 1749,15-7-1615,1-1 0,1 1 0,0 0 1,0 1-1,1 0 0,0 0 0,1 1 0,1-1 0,0 1 0,1 1 0,0-1 0,1 0 0,0 1 0,-1 21 0,4-25-257,-1 0-1,1-1 1,1 1 0,0 0-1,0-1 1,1 1 0,0 0-1,0-1 1,1 0 0,1 0 0,-1 0-1,1 0 1,1 0 0,0-1-1,0 0 1,1 0 0,0 0 0,0 0-1,0-1 1,1 0 0,12 9-1,-18-15-7,1 0 0,-1 0-1,0 0 1,0-1 0,0 1-1,1 0 1,-1-1 0,0 1-1,1 0 1,-1-1 0,0 1-1,1-1 1,-1 0 0,1 0-1,-1 1 1,0-1 0,1 0-1,-1 0 1,1 0 0,2-1-1,-3 0 56,0 1-1,0-1 0,-1 0 1,1 1-1,0-1 1,0 0-1,-1 0 0,1 0 1,-1 1-1,1-1 0,0 0 1,-1 0-1,0 0 0,1 0 1,-1 0-1,1 0 1,-1 0-1,0 0 0,0 0 1,0 0-1,0-2 0,1-3 171,-1-1 0,0 1-1,-1 0 1,0 0-1,0-1 1,0 1 0,-1 0-1,-3-9 1,-2 1 2,0 0 1,-1 0-1,-1 1 1,0 0-1,-1 0 0,0 1 1,-1 0-1,-16-13 1,32 26-312,-1 0 0,1-1 0,0 1 1,-1-1-1,1-1 0,-1 1 0,6-1 1,6 0-703,14 1-1008,62-3-6897,-53-5 832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7.619"/>
    </inkml:context>
    <inkml:brush xml:id="br0">
      <inkml:brushProperty name="width" value="0.025" units="cm"/>
      <inkml:brushProperty name="height" value="0.025" units="cm"/>
      <inkml:brushProperty name="color" value="#E71224"/>
    </inkml:brush>
  </inkml:definitions>
  <inkml:trace contextRef="#ctx0" brushRef="#br0">108 3 10954,'0'0'5584,"-8"-1"-2023,3 0-3096,-1 1 0,1-1 0,-1 1 1,1 1-1,-1-1 0,1 1 0,-1 0 0,1 0 0,-8 3 1,11-3-366,-1 0 0,1 0 0,0 0 0,0 1 1,0-1-1,0 1 0,0-1 0,0 1 1,0 0-1,0 0 0,1 0 0,-1 0 0,1 0 1,-1 0-1,1 0 0,0 0 0,0 0 1,0 1-1,0-1 0,0 0 0,1 1 0,-1-1 1,1 1-1,-1-1 0,1 1 0,0-1 1,0 4-1,0-4-99,1 0 1,-1 0 0,1 0-1,0 0 1,0 0-1,0 0 1,0 0 0,0 0-1,0 0 1,0-1 0,0 1-1,1 0 1,-1-1-1,1 1 1,-1-1 0,1 0-1,-1 1 1,1-1 0,0 0-1,0 0 1,0 0-1,0 0 1,0 0 0,0-1-1,3 2 1,61 14-936,-53-13 416,18 2-552,-8-1 548,-1 1 1,1 0-1,-1 2 0,0 0 0,22 11 0,-43-17 590,0-1-1,0 0 1,0 1 0,0 0-1,0-1 1,1 1 0,-1-1-1,0 1 1,-1 0 0,1 0-1,0 0 1,0 0 0,0 0 0,0 0-1,-1 0 1,1 0 0,0 0-1,-1 0 1,1 0 0,-1 0-1,1 0 1,-1 0 0,0 1-1,1 1 1,-2-2 85,1 0-1,-1 0 1,1 1 0,-1-1-1,0 0 1,1 0 0,-1 0-1,0 0 1,0 0 0,0 0-1,0 0 1,0-1 0,0 1-1,0 0 1,0 0 0,0-1-1,-1 1 1,-1 0 0,-9 4 661,-1 0 0,0-1 0,-16 3 0,26-6-949,-26 4 192,-1 0 1,1-2-1,-32 0 1,37-7-4212,7-10-5086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8.119"/>
    </inkml:context>
    <inkml:brush xml:id="br0">
      <inkml:brushProperty name="width" value="0.025" units="cm"/>
      <inkml:brushProperty name="height" value="0.025" units="cm"/>
      <inkml:brushProperty name="color" value="#E71224"/>
    </inkml:brush>
  </inkml:definitions>
  <inkml:trace contextRef="#ctx0" brushRef="#br0">83 65 4965,'0'0'4922,"3"-8"-1287,10-27-410,-13 35-3120,1-1 0,-1 1 0,0-1 0,0 1 0,1-1 0,-1 1 0,0-1 0,0 0 0,0 1 0,0-1 0,0 1 0,1-1 0,-1 0 0,-1 1 0,1-1 0,0 0 0,0 1 0,0-1 0,0 1 0,0-1 0,0 0 0,-1 1 0,1-1 0,0 1 0,0-1 0,-1 1 0,1-1 1,0 1-1,-1-1 0,1 1 0,-1-1 0,1 1 0,-1 0 0,1-1 0,-1 1 0,1-1 0,-1 1 0,1 0 0,-1 0 0,1-1 0,-1 1 0,1 0 0,-1 0 0,0 0 0,1-1 0,-1 1 0,1 0 0,-1 0 0,0 0 0,1 0 0,-1 0 0,0 0 0,1 1 0,-1-1 0,1 0 1,-1 0-1,0 0 0,1 0 0,-1 1 0,0-1 0,-34 15 796,31-12-882,0 0 1,1 1-1,-1-1 1,1 1 0,0 0-1,0 0 1,0 0-1,1 1 1,-1-1-1,1 1 1,0-1 0,0 1-1,1 0 1,-1-1-1,1 1 1,0 0 0,0 8-1,1-13-18,0 1 1,0-1-1,0 1 1,1-1-1,-1 0 0,0 1 1,0-1-1,1 1 0,-1-1 1,0 0-1,1 1 1,-1-1-1,0 0 0,1 1 1,-1-1-1,1 0 0,-1 0 1,1 1-1,-1-1 1,0 0-1,1 0 0,-1 0 1,1 0-1,-1 0 0,1 1 1,-1-1-1,1 0 1,-1 0-1,1 0 0,-1 0 1,1 0-1,-1-1 0,2 1 1,19-3 117,-8-1-87,-1-1 1,0 0 0,-1-1 0,1 0 0,17-13 0,37-20-307,-61 37 256,0 0 0,0 0 1,0 0-1,1 1 0,-1 0 0,1 0 0,-1 0 1,1 1-1,-1-1 0,11 2 0,-14-1 9,0 1-1,-1 0 1,1-1 0,0 1-1,-1 0 1,1 0-1,-1 0 1,1 0 0,-1 0-1,1 1 1,-1-1-1,0 0 1,1 1-1,-1-1 1,0 1 0,0-1-1,0 1 1,0-1-1,0 1 1,-1 0-1,1-1 1,0 1 0,-1 0-1,1 0 1,-1 0-1,0-1 1,1 3 0,3 61 39,-4-46 49,0-14 0,0 0 0,0-1 0,1 1 0,-1-1 0,1 1 0,1-1 0,-1 0 0,0 1 0,1-1 0,0 0 0,0 0 0,0 0 0,5 7 0,-5-10-34,0 1-1,1-1 1,-1 0-1,0 0 1,0 0 0,0 0-1,1 0 1,-1 0-1,0 0 1,1-1-1,-1 0 1,1 1-1,-1-1 1,0 0 0,1 0-1,-1 0 1,1 0-1,-1-1 1,1 1-1,-1 0 1,0-1-1,1 0 1,-1 0 0,0 0-1,0 0 1,1 0-1,3-3 1,18-10 9,0-1 1,0-2-1,-1-1 0,40-40 1,-15 14-786,-28 32-986,-20 12 1643,0 0 0,1 0 0,-1 0 0,0 0-1,1 0 1,-1 0 0,1 0 0,-1 0 0,0 0 0,1 0 0,-1 0 0,0 1-1,1-1 1,-1 0 0,0 0 0,1 0 0,-1 1 0,0-1 0,0 0 0,1 0-1,-1 1 1,0-1 0,0 0 0,1 0 0,-1 1 0,0-1 0,0 0 0,0 1-1,1-1 1,-1 1 0,2 37-5749,-3-22 3131,1-4-1786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8.450"/>
    </inkml:context>
    <inkml:brush xml:id="br0">
      <inkml:brushProperty name="width" value="0.025" units="cm"/>
      <inkml:brushProperty name="height" value="0.025" units="cm"/>
      <inkml:brushProperty name="color" value="#E71224"/>
    </inkml:brush>
  </inkml:definitions>
  <inkml:trace contextRef="#ctx0" brushRef="#br0">59 46 12172,'2'-10'3496,"2"-3"-2839,2-9 2816,-14 42-1272,-5 20-1677,-25 86 2079,34-110-2413,1 0 0,1 0 0,0 1 0,2-1 1,-1 0-1,3 18 0,-1-32-243,-1 0 1,1 0-1,-1-1 0,1 1 1,0 0-1,-1 0 0,1 0 0,0-1 1,0 1-1,0 0 0,0-1 1,1 1-1,-1-1 0,0 1 1,1-1-1,-1 0 0,1 0 0,-1 0 1,1 1-1,0-1 0,-1-1 1,1 1-1,0 0 0,0 0 1,0-1-1,1 1 0,6 1-1710,-1 0 0,0-1-1,1 0 1,13-1 0,-3 0-4109</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8.796"/>
    </inkml:context>
    <inkml:brush xml:id="br0">
      <inkml:brushProperty name="width" value="0.025" units="cm"/>
      <inkml:brushProperty name="height" value="0.025" units="cm"/>
      <inkml:brushProperty name="color" value="#E71224"/>
    </inkml:brush>
  </inkml:definitions>
  <inkml:trace contextRef="#ctx0" brushRef="#br0">1 71 9897,'0'0'13603,"9"2"-13294,7 2-219,0-1 1,0-1-1,0 0 0,28-1 0,-38-1-59,-1-1 1,1 0-1,-1 0 0,1 0 0,-1-1 1,0 1-1,1-1 0,8-5 1,-11 5-16,-1 1 0,0-1 0,0 0 0,0 0 1,0 0-1,0 0 0,0 0 0,0 0 1,-1 0-1,1-1 0,-1 1 0,1-1 1,-1 1-1,0-1 0,0 1 0,0-1 0,0 0 1,-1 1-1,1-4 0,-1 5-12,0 0-1,0 0 1,0 0 0,0 0-1,-1 0 1,1 1 0,0-1-1,-1 0 1,1 0-1,0 0 1,-1 0 0,1 1-1,-1-1 1,1 0 0,-1 0-1,0 1 1,1-1-1,-1 0 1,0 1 0,1-1-1,-1 1 1,0-1 0,0 1-1,0-1 1,1 1-1,-1 0 1,0-1 0,0 1-1,0 0 1,0 0 0,0-1-1,0 1 1,0 0-1,0 0 1,1 0 0,-1 0-1,0 0 1,0 0-1,0 0 1,0 1 0,-1-1-1,-43 9 101,38-5-28,-1 0 0,1 1 0,0 0 0,1 0-1,-1 0 1,1 1 0,0 0 0,-8 11-1,11-14-33,0 0-1,1 1 1,-1-1-1,1 1 0,0 0 1,0 0-1,0 0 0,1 0 1,0 0-1,-1 0 1,1 0-1,1 0 0,-1 1 1,1-1-1,-1 0 0,1 1 1,0-1-1,2 8 0,-1-10-28,1 0 1,-1 0-1,1 0 0,-1 0 0,1 0 0,0 0 0,0 0 0,0-1 0,0 1 0,1-1 0,-1 1 0,0-1 0,0 0 0,1 0 0,-1 0 0,1 0 0,-1 0 0,1-1 0,-1 1 0,1-1 0,0 0 0,-1 1 0,1-1 0,-1 0 0,1-1 0,0 1 0,2-1 0,7 1 21,-1-1 0,0-1-1,1 0 1,21-7 0,-19 3-135,0-1-1,0 0 0,0-2 0,23-17 0,-30 20-18,0 0 0,-1 0 1,1 0-1,-1-1 0,-1 0 0,1 0 0,-1-1 0,0 1 0,6-17 0,-16 40-569,0-5 738,1 1 1,0 0 0,1 0-1,0 0 1,1 0 0,-1 17-1,3-28-51,0 0 0,0 0 0,0 0 0,0 0 0,0 0 0,0 0 0,0 0 0,1 0 0,-1 0 0,0 0 0,1 0 0,-1 0 0,1 0 0,-1 0 0,1 0 0,-1-1 0,1 1 0,0 0 0,-1 0 0,1 0 0,0-1 0,0 1 0,0 0 0,-1-1 0,1 1 0,1 0 0,0 0-105,1-1 0,-1 1 0,0-1 0,0 0 1,0 1-1,1-1 0,-1 0 0,0 0 0,0 0 0,1-1 1,3 0-1,-1 0-501,0 0 0,0-1 0,0 0 0,0 0 0,0 0 0,-1 0 0,1-1 1,-1 0-1,0 0 0,7-5 0,8-17-6129</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9.143"/>
    </inkml:context>
    <inkml:brush xml:id="br0">
      <inkml:brushProperty name="width" value="0.025" units="cm"/>
      <inkml:brushProperty name="height" value="0.025" units="cm"/>
      <inkml:brushProperty name="color" value="#E71224"/>
    </inkml:brush>
  </inkml:definitions>
  <inkml:trace contextRef="#ctx0" brushRef="#br0">40 0 17296,'0'0'2979,"-39"46"-2466,39-25-417,0-5-128,14-3-577,0-5-2690,2-6-3555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9.501"/>
    </inkml:context>
    <inkml:brush xml:id="br0">
      <inkml:brushProperty name="width" value="0.025" units="cm"/>
      <inkml:brushProperty name="height" value="0.025" units="cm"/>
      <inkml:brushProperty name="color" value="#E71224"/>
    </inkml:brush>
  </inkml:definitions>
  <inkml:trace contextRef="#ctx0" brushRef="#br0">55 1 11211,'0'0'3203,"0"8"-614,-2 13-1240,-2 1-1,0-1 1,-12 32 0,10-36-714,0 1 0,1 1 0,1-1-1,1 1 1,1-1 0,0 1 0,2 24 0,0-42-625,0 1 0,1-1 0,-1 1 0,0-1 1,1 1-1,-1-1 0,1 0 0,-1 1 1,1-1-1,0 0 0,0 0 0,0 0 0,-1 1 1,1-1-1,0 0 0,0 0 0,0 0 0,1 0 1,-1-1-1,0 1 0,0 0 0,3 1 0,-1-1-12,1 0-1,-1 0 0,0 0 1,1-1-1,-1 1 0,1-1 0,-1 0 1,1 0-1,4 0 0,2-2-402,0 1-1,0-2 0,0 1 1,-1-1-1,17-7 1,-4-5-1217,-18 12 1394,0 0-1,0 0 1,0 1-1,0 0 1,0-1-1,0 1 0,0 1 1,10-4-1,-21 21 1217,-10 7 325,-18 31 581,33-51-1840,1 0 0,0 0 0,-1 0 0,1 0 0,0 0 0,1 1 0,-1-1 0,1 0 1,-1 1-1,1-1 0,0 0 0,0 1 0,1-1 0,-1 0 0,0 1 0,2 3 1,-1-6-100,0 0 0,0 0 0,0 0 0,0 0 0,0 0 0,0 0 0,0 0 0,0 0 1,1 0-1,-1-1 0,0 1 0,0 0 0,1-1 0,-1 1 0,0-1 0,1 0 0,-1 1 1,1-1-1,-1 0 0,0 0 0,1 0 0,-1 0 0,1 0 0,-1 0 0,1 0 0,0-1 1,41-8-3752,-35 4 2032,0 0 0,0-1-1,0 0 1,0 0-1,6-8 1,13-14-6638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49.830"/>
    </inkml:context>
    <inkml:brush xml:id="br0">
      <inkml:brushProperty name="width" value="0.025" units="cm"/>
      <inkml:brushProperty name="height" value="0.025" units="cm"/>
      <inkml:brushProperty name="color" value="#E71224"/>
    </inkml:brush>
  </inkml:definitions>
  <inkml:trace contextRef="#ctx0" brushRef="#br0">77 0 13068,'0'0'13240,"3"9"-12728,-1-1-439,-2-5-61,1 0 0,0 0 1,-1 0-1,1 0 1,0 0-1,0 0 0,1 0 1,-1-1-1,1 1 0,-1-1 1,1 1-1,0-1 0,3 4 1,-56 5-1130,48-10 1109,1 0 0,-1-1 0,0 1 0,1 0-1,-1 0 1,1 1 0,0-1 0,-1 0 0,1 1-1,0 0 1,0-1 0,0 1 0,0 0 0,0 0-1,0 0 1,0 0 0,1 0 0,-1 1 0,1-1 0,-1 0-1,1 1 1,0-1 0,0 1 0,0 0 0,-1 4-1,3-5 20,-1-1-1,0 0 0,0 0 0,1 0 1,-1 0-1,1 1 0,-1-1 1,1 0-1,0 0 0,-1 0 0,1 0 1,0 0-1,0 0 0,-1 0 0,1-1 1,0 1-1,0 0 0,0 0 0,0-1 1,0 1-1,0 0 0,0-1 1,0 1-1,1-1 0,-1 1 0,0-1 1,0 0-1,0 0 0,1 1 0,-1-1 1,0 0-1,2 0 0,48 0 120,-40-1-102,7-1-123,-1 0 0,0-2 0,1 0 0,-1-1 0,26-12 0,-27 10 30,0 1 0,0 1 0,0 0 0,1 1 0,0 1 0,17-1 0,-33 4 95,0 0 0,0 1 0,0-1-1,0 0 1,0 1 0,0-1 0,0 1 0,0-1 0,0 1 0,0-1 0,0 1 0,0 0-1,-1-1 1,1 1 0,0 0 0,0 0 0,-1 0 0,1 0 0,-1-1 0,1 1 0,0 0 0,-1 0-1,0 0 1,1 0 0,-1 0 0,0 0 0,1 1 0,-1-1 0,0 0 0,0 0 0,0 0-1,0 0 1,0 0 0,0 0 0,0 0 0,0 0 0,-1 2 0,-8 61 1267,3-30-372,6-33-928,1 0-1,-1 0 1,0-1 0,0 1 0,1 0 0,-1 0 0,0 0-1,1 0 1,-1-1 0,1 1 0,-1 0 0,1-1 0,-1 1-1,1 0 1,-1-1 0,1 1 0,0 0 0,-1-1 0,1 1 0,0-1-1,0 1 1,0-1 0,-1 0 0,1 1 0,0-1 0,0 0-1,0 1 1,0-1 0,-1 0 0,1 0 0,0 0 0,0 0-1,0 0 1,0 0 0,0 0 0,0 0 0,0 0 0,-1 0-1,1-1 1,0 1 0,1-1 0,3 0-1172,0 0 1,0 0-1,0-1 1,0 1-1,0-1 1,7-5-1,10-9-11413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3:30.387"/>
    </inkml:context>
    <inkml:brush xml:id="br0">
      <inkml:brushProperty name="width" value="0.025" units="cm"/>
      <inkml:brushProperty name="height" value="0.025" units="cm"/>
    </inkml:brush>
  </inkml:definitions>
  <inkml:trace contextRef="#ctx0" brushRef="#br0">1 97 5381,'0'0'3080,"11"0"-3005,69 0 291,152 20-1,-29 9 140,224 1-1,210-27-451,-382-4 76,757-13 745,362 2-616,-1148 18 2347,-354-26-3002,-1 7-1,-147 3 1,110 6 302,-778-45-263,-564-13-640,943 66-2546,397 0 1077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0.202"/>
    </inkml:context>
    <inkml:brush xml:id="br0">
      <inkml:brushProperty name="width" value="0.025" units="cm"/>
      <inkml:brushProperty name="height" value="0.025" units="cm"/>
      <inkml:brushProperty name="color" value="#E71224"/>
    </inkml:brush>
  </inkml:definitions>
  <inkml:trace contextRef="#ctx0" brushRef="#br0">184 20 7655,'-10'-3'8841,"-5"-1"-7467,-1 0 0,1 1 1,-30-2-1,40 5-1269,0 0-1,0 0 1,0 1 0,0-1-1,0 1 1,0 0-1,0 1 1,-8 2 0,11-3-107,0 1 0,0-1 1,0 0-1,0 1 1,0-1-1,1 1 1,-1-1-1,0 1 0,1 0 1,-1 0-1,1 0 1,0 0-1,0 0 1,-1 0-1,1 0 1,0 0-1,1 0 0,-1 0 1,0 1-1,0 1 1,1-2-13,0-1 0,1 0 0,-1 0 0,0 0 0,0 0 1,1 0-1,-1 1 0,1-1 0,-1 0 0,1 0 0,-1 0 0,1 0 0,-1 0 1,1 0-1,0-1 0,0 1 0,-1 0 0,1 0 0,0 0 0,0-1 1,0 1-1,0 0 0,0-1 0,0 1 0,0-1 0,0 1 0,0-1 1,2 1-1,42 13-896,-32-10 508,11 3-246,84 30-1185,-100-33 1801,0 0 1,0 0-1,0 1 0,0 0 1,-1 0-1,0 0 0,0 1 1,0 1-1,-1-1 0,6 8 1,-10-12 104,-1 0 1,1 0-1,-1 0 1,0 1-1,0-1 1,0 0-1,0 1 1,0-1 0,0 1-1,-1-1 1,1 1-1,-1 0 1,0-1-1,0 1 1,0-1-1,0 1 1,0 0-1,0-1 1,-1 1-1,0-1 1,1 1 0,-1-1-1,0 1 1,0-1-1,0 0 1,0 1-1,0-1 1,-1 0-1,1 0 1,-1 0-1,0 0 1,1 0-1,-1 0 1,0 0 0,0-1-1,0 1 1,0-1-1,-1 1 1,1-1-1,-3 2 1,-8 4 515,1-1 0,-1 0 0,-1 0 1,1-1-1,-27 5 0,30-7-370,0-2 1,0 1 0,0-1-1,-1 0 1,1-1-1,0 0 1,-18-3-1,27 2-267,0 1-1,0 0 0,0-1 0,0 1 1,0-1-1,0 0 0,0 1 1,0-1-1,0 0 0,0 1 1,1-1-1,-1 0 0,0 0 0,0 0 1,1 1-1,-1-1 0,1 0 1,-1 0-1,1 0 0,-1 0 1,1 0-1,0 0 0,-1-1 0,1 1 1,0 0-1,0 0 0,0 0 1,-1 0-1,1 0 0,0 0 1,1 0-1,-1 0 0,0 0 0,0-1 1,0 1-1,1 0 0,-1 0 1,0 0-1,1 0 0,-1 0 1,2-2-1,1-2-819,0-1-1,0 0 1,0 0 0,1 1 0,6-9-1,20-18-5120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0.546"/>
    </inkml:context>
    <inkml:brush xml:id="br0">
      <inkml:brushProperty name="width" value="0.025" units="cm"/>
      <inkml:brushProperty name="height" value="0.025" units="cm"/>
      <inkml:brushProperty name="color" value="#E71224"/>
    </inkml:brush>
  </inkml:definitions>
  <inkml:trace contextRef="#ctx0" brushRef="#br0">21 1 16848,'-1'8'2189,"-6"24"-951,4-20-330,0 0-1,0 1 1,1-1-1,0 21 1,3-32-864,-1 0 0,1 1 0,0-1 0,-1 0 0,1 0 0,0 0 0,0 0-1,0 0 1,0 0 0,0 0 0,0 0 0,0 0 0,0 0 0,0-1 0,0 1 0,1 0 0,-1-1 0,0 1 0,0-1 0,1 1 0,-1-1 0,0 0 0,1 1 0,-1-1 0,0 0 0,1 0 0,-1 0 0,0 0 0,3-1-1,47-2 130,-50 3-159,23-4-142,0-2-1,0-1 1,23-10-1,-28 10-87,0 0 0,0 1 0,0 1 0,0 1 0,40-3 1,-56 7 292,-1 1 1,0-1 0,0 1 0,0 0 0,0 0 0,0 0 0,0 0 0,0 0 0,0 0 0,-1 0 0,1 0 0,0 1 0,-1-1-1,1 1 1,-1-1 0,1 1 0,-1 0 0,0 0 0,0-1 0,1 1 0,-1 0 0,-1 0 0,1 0 0,0 0 0,0 0 0,-1 0 0,1 4-1,0-2-14,0-1 0,1 0 0,-1 0-1,1 1 1,-1-1 0,1 0 0,0 0-1,0 0 1,0-1 0,1 1 0,-1 0-1,0-1 1,1 1 0,3 1-1,-3-2-115,1-1 0,-1 0 0,0 1-1,1-2 1,-1 1 0,1 0 0,-1-1-1,1 1 1,-1-1 0,1 0 0,0 0-1,-1-1 1,1 1 0,-1-1 0,1 1-1,-1-1 1,0 0 0,1 0 0,-1-1-1,5-1 1,-4 0-598,1 0-1,0 0 1,-1 0-1,1-1 1,-1 0-1,0 1 1,0-1-1,-1-1 1,1 1-1,-1 0 1,0-1-1,4-7 1,3-15-5766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0.892"/>
    </inkml:context>
    <inkml:brush xml:id="br0">
      <inkml:brushProperty name="width" value="0.025" units="cm"/>
      <inkml:brushProperty name="height" value="0.025" units="cm"/>
      <inkml:brushProperty name="color" value="#E71224"/>
    </inkml:brush>
  </inkml:definitions>
  <inkml:trace contextRef="#ctx0" brushRef="#br0">1 1 15086,'0'0'10634,"21"7"-15406,8-7-2115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1.271"/>
    </inkml:context>
    <inkml:brush xml:id="br0">
      <inkml:brushProperty name="width" value="0.025" units="cm"/>
      <inkml:brushProperty name="height" value="0.025" units="cm"/>
      <inkml:brushProperty name="color" value="#E71224"/>
    </inkml:brush>
  </inkml:definitions>
  <inkml:trace contextRef="#ctx0" brushRef="#br0">174 243 14670,'0'0'7452,"-7"0"-6630,-4 1-708,0 0 1,1 0-1,-1 2 0,1-1 0,0 1 0,0 0 0,-14 7 0,19-8 14,1 0-1,-1 0 1,1 1 0,0-1-1,0 1 1,0 0-1,0 0 1,1 0 0,-1 1-1,1-1 1,0 1 0,0 0-1,0 0 1,0 0-1,1 0 1,0 0 0,-1 1-1,2-1 1,-1 1-1,-2 7 1,4-11-105,0 0 0,0 0 0,0 0 0,0 0 1,1 0-1,-1 1 0,0-1 0,0 0 0,1 0 0,-1 0 0,1 0 0,-1 0 0,1 0 0,-1 0 0,1 0 0,0 0 0,-1 0 1,1 0-1,0 0 0,0-1 0,-1 1 0,1 0 0,0 0 0,0-1 0,0 1 0,0-1 0,0 1 0,0-1 0,0 1 0,0-1 1,1 1-1,-1-1 0,0 0 0,0 0 0,0 0 0,3 1 0,49 0 117,-44-1-98,8-2-63,-1-1 0,1 0 0,-1-1 0,1-1 0,-1 0 0,-1-1 0,1-1 0,-1 0 0,0-2 0,-1 1 0,0-2 0,25-21 0,-24 18-18,0 0-1,-1-2 0,-1 1 0,-1-2 1,0 0-1,-1 0 0,0-1 0,-2 0 0,0-1 1,11-32-1,-17 41 78,-1 1 1,0-1-1,-1 0 0,0-16 1,-1 25-37,0 0 1,0-1-1,0 1 0,0-1 1,0 1-1,0-1 0,0 1 1,0-1-1,0 1 1,0-1-1,-1 1 0,1 0 1,0-1-1,0 1 0,0-1 1,-1 1-1,1 0 0,0-1 1,-1 1-1,1 0 1,0-1-1,-1 1 0,1 0 1,0-1-1,-1 1 0,1 0 1,-1 0-1,1-1 0,0 1 1,-1 0-1,1 0 1,-1 0-1,1 0 0,-1 0 1,1 0-1,-1 0 0,1 0 1,-1 0-1,1 0 0,0 0 1,-1 0-1,1 0 1,-1 0-1,1 0 0,-1 0 1,1 0-1,-1 0 0,1 1 1,0-1-1,-1 0 0,1 0 1,-1 1-1,1-1 1,0 0-1,-1 0 0,1 1 1,-1 0-1,-24 17 74,18-8-66,0-1-1,1 1 0,0 0 1,0 0-1,1 1 1,0-1-1,1 1 0,0 0 1,1 1-1,0-1 0,1 1 1,0-1-1,1 1 0,0 0 1,1-1-1,1 1 0,-1 0 1,2-1-1,0 1 0,0-1 1,1 1-1,0-1 0,1 0 1,0 0-1,1 0 0,0-1 1,1 0-1,0 0 0,1 0 1,-1 0-1,16 14 0,11 6-2282,-10-12-4235,-3-6-7570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1.613"/>
    </inkml:context>
    <inkml:brush xml:id="br0">
      <inkml:brushProperty name="width" value="0.025" units="cm"/>
      <inkml:brushProperty name="height" value="0.025" units="cm"/>
      <inkml:brushProperty name="color" value="#E71224"/>
    </inkml:brush>
  </inkml:definitions>
  <inkml:trace contextRef="#ctx0" brushRef="#br0">29 1 8776,'0'0'9930,"-20"54"-9065,13-8-449,5 7 0,2 7 65,0 2-193,2-5-128,9-2-64,1-7-64,-3-5 0,-5-10-384,-4-8-1570,0-12-3459,-8-10-2114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2.037"/>
    </inkml:context>
    <inkml:brush xml:id="br0">
      <inkml:brushProperty name="width" value="0.025" units="cm"/>
      <inkml:brushProperty name="height" value="0.025" units="cm"/>
      <inkml:brushProperty name="color" value="#E71224"/>
    </inkml:brush>
  </inkml:definitions>
  <inkml:trace contextRef="#ctx0" brushRef="#br0">1 226 9833,'3'-11'523,"0"0"-1,1 0 1,1 0-1,0 0 1,0 1-1,1 0 1,1 0-1,-1 0 1,1 1-1,1 0 0,0 0 1,0 1-1,1 0 1,0 1-1,0 0 1,1 0-1,13-7 1,-7 6-257,0 0 1,0 1 0,0 1-1,1 0 1,0 1-1,0 1 1,0 1 0,1 1-1,-1 0 1,34 1-1,-47 1-264,0 0 0,0 0 0,0 1 0,0 0 0,0-1 0,0 1 0,-1 1 0,1-1 0,0 1 0,-1-1 0,1 1 0,-1 0 0,0 0 0,1 0 0,-1 1 0,0-1 0,0 1 0,-1 0 0,4 3 0,-3-1 17,-1-1 1,1 1-1,-1 0 1,0-1 0,-1 1-1,1 0 1,-1 0-1,0 1 1,0-1-1,-1 0 1,1 0 0,-1 10-1,-2 4 106,-1 0 0,0 0 0,-2 0 0,0-1 0,-1 0 0,-14 30 0,5-17 238,7-16 78,1 0-1,0 1 0,1 0 1,0 0-1,-4 27 1,10-41-429,0-1 0,0 1 0,0-1 1,1 1-1,-1 0 0,0-1 0,1 0 0,0 1 1,-1-1-1,1 1 0,0-1 0,-1 0 0,1 1 0,0-1 1,0 0-1,0 0 0,0 0 0,0 0 0,1 0 0,-1 0 1,0 0-1,0 0 0,1 0 0,-1 0 0,0-1 0,1 1 1,-1-1-1,1 1 0,-1-1 0,1 1 0,-1-1 1,1 0-1,-1 0 0,1 0 0,-1 0 0,3 0 0,68 0 157,-62-1-137,4 0-206,0 0-1,0-2 0,0 1 1,0-2-1,0 0 1,16-7-1,-27 10 115,1-1 1,0 0-1,0 0 1,-1 0-1,1 0 1,-1-1-1,0 1 1,0-1-1,0 0 0,0 0 1,0 0-1,-1 0 1,1 0-1,-1-1 1,0 1-1,0-1 1,0 0-1,0 0 0,-1 1 1,1-1-1,-1 0 1,0 0-1,0 0 1,-1-1-1,1-5 1,-4-14 145,-1 17 86,-1 16 296,2 2-348,1 0 1,0-1 0,1 1 0,0 0 0,1 0-1,0 0 1,1-1 0,0 1 0,1 0-1,0 0 1,1-1 0,0 1 0,0-1 0,1 0-1,7 12 1,-9-18-119,1-1 0,-1 0 0,1-1 0,0 1 0,0-1 0,0 1 0,1-1 0,-1 0 0,0 0-1,1 0 1,0 0 0,-1-1 0,1 0 0,0 1 0,0-1 0,0-1 0,-1 1 0,1-1 0,0 1 0,0-1 0,0 0 0,0 0 0,0-1 0,0 1 0,0-1 0,6-2-1,-6 2-294,-2 0 0,1-1 0,0 1-1,0-1 1,0 0 0,-1 0-1,1 0 1,-1 0 0,1 0-1,-1-1 1,0 1 0,0-1-1,0 1 1,0-1 0,-1 0-1,1 0 1,-1 0 0,0 0-1,1 0 1,-1 0 0,1-5-1,2-26-6704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2.462"/>
    </inkml:context>
    <inkml:brush xml:id="br0">
      <inkml:brushProperty name="width" value="0.025" units="cm"/>
      <inkml:brushProperty name="height" value="0.025" units="cm"/>
      <inkml:brushProperty name="color" value="#E71224"/>
    </inkml:brush>
  </inkml:definitions>
  <inkml:trace contextRef="#ctx0" brushRef="#br0">1 1 16303,'0'0'5483,"6"9"-5221,-4-5-352,0 1-1,1-1 1,0 0 0,0-1 0,0 1 0,0 0 0,0-1 0,1 0 0,0 0 0,0 0 0,-1 0 0,2-1 0,-1 1 0,0-1 0,0 0 0,1 0 0,-1-1 0,1 1 0,0-1 0,-1 0 0,9 1 0,48-1-6387,-16-1 3391,-16 3 4385,-29-2-1039,-1 0 0,1 0 0,0 0 0,-1 1 0,1-1 0,-1 0-1,0 0 1,1 0 0,-1 0 0,0 0 0,0 0 0,0 0 0,1 0 0,-1 0 0,0 0-1,0-1 1,0 1 0,-2 1 0,-15 9 950,1 0-333,0 0 0,1 1 0,0 0 0,1 1 0,0 1 0,1 1 1,-16 21-1,30-36-874,-1 1 0,1-1 0,0 0 0,-1 1 0,1-1 0,0 0 1,0 1-1,0-1 0,-1 0 0,1 1 0,0-1 0,0 1 0,0-1 1,0 1-1,0-1 0,0 0 0,-1 1 0,1-1 0,0 1 0,0-1 1,1 1-1,-1-1 0,0 1 0,0-1 0,0 0 0,0 1 0,0-1 1,0 1-1,1-1 0,-1 1 0,0-1 0,0 0 0,1 1 1,16 2 8,25-13-195,-18 1-103,1 2 0,1 1 1,-1 1-1,1 1 1,0 1-1,0 2 0,45 2 1,-69-1 311,0 0 1,0 1 0,0-1 0,0 1-1,0-1 1,0 1 0,0 0 0,0 0-1,0 0 1,0 0 0,0 0 0,0 0-1,0 0 1,-1 1 0,1-1 0,-1 1-1,1-1 1,-1 1 0,1 0 0,-1-1-1,0 1 1,0 0 0,0 0 0,0 0-1,0 0 1,0 0 0,-1 0 0,1 0-1,0 3 1,-1-2 130,0 0 0,0 0 0,0 1-1,0-1 1,-1 0 0,1 0 0,-1 0-1,0 0 1,1-1 0,-1 1 0,-1 0-1,1 0 1,0 0 0,-1-1 0,0 1-1,1-1 1,-1 1 0,0-1 0,0 0 0,-5 4-1,0 1 2,0 0 0,-1-1 0,0 0 0,0-1 0,0 0 0,-1 0 0,1-1 0,-1 0 0,0 0 0,-1-1-1,-17 4 1,27-7-306,-1-1 0,0 1 0,0 0 0,0-1-1,1 1 1,-1-1 0,0 1 0,0 0 0,1-1-1,-1 0 1,0 1 0,1-1 0,-1 1 0,1-1-1,-1 0 1,1 1 0,-1-1 0,1 0 0,-1 0-1,1 1 1,0-1 0,-1 0 0,1 0 0,0 0-1,0 1 1,0-1 0,-1 0 0,1 0 0,0 0-1,0 0 1,0 0 0,0 1 0,1-1 0,-1 0-1,0 0 1,0 0 0,0 0 0,1 1 0,-1-1-1,0 0 1,1 0 0,0 0 0,13-41-8000,5 6-655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2.821"/>
    </inkml:context>
    <inkml:brush xml:id="br0">
      <inkml:brushProperty name="width" value="0.025" units="cm"/>
      <inkml:brushProperty name="height" value="0.025" units="cm"/>
      <inkml:brushProperty name="color" value="#E71224"/>
    </inkml:brush>
  </inkml:definitions>
  <inkml:trace contextRef="#ctx0" brushRef="#br0">9 1 14798,'0'0'4773,"2"53"-2820,-4-25-543,-3 0-33,1-1-416,4-5-673,0-5-224,4-6-288,6-8-1890,-1-3-609,6-3-608,-3-11-1986,1-8-3363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3.168"/>
    </inkml:context>
    <inkml:brush xml:id="br0">
      <inkml:brushProperty name="width" value="0.025" units="cm"/>
      <inkml:brushProperty name="height" value="0.025" units="cm"/>
      <inkml:brushProperty name="color" value="#E71224"/>
    </inkml:brush>
  </inkml:definitions>
  <inkml:trace contextRef="#ctx0" brushRef="#br0">32 49 9001,'3'-9'5188,"10"-30"4111,-19 67-7803,-6 21-783,1 0 0,3 1 0,2 0 0,2 101 1,4-149-683,0 1 1,0 0-1,0-1 0,0 1 1,1-1-1,-1 1 1,1 0-1,0-1 0,0 1 1,0-1-1,0 0 1,0 1-1,1-1 1,-1 0-1,1 0 0,-1 0 1,1 0-1,0 0 1,0 0-1,-1 0 0,2 0 1,-1-1-1,0 1 1,0-1-1,0 0 1,1 1-1,-1-1 0,0 0 1,6 1-1,-4-2-13,0 1 0,0-1 0,1 0 0,-1-1 0,0 1 0,0-1 0,1 0 0,-1 0 0,0 0-1,0 0 1,0-1 0,0 0 0,0 0 0,0 0 0,-1 0 0,1 0 0,5-6 0,12-10-173,-1-2-1,-1 0 1,-1-1 0,0 0 0,-2-2-1,-1 0 1,0-1 0,-2 0 0,-1-1-1,-1 0 1,9-31 0,-19 55-274,-1-1 1,0 0-1,1 0 1,-1 0-1,0 0 1,0 1-1,0-1 1,0 0-1,0 0 1,0 0-1,0 0 1,-1 0-1,1 1 1,-2-4-1,-10-1-6938</inkml:trace>
  <inkml:trace contextRef="#ctx0" brushRef="#br0" timeOffset="1">128 322 16848,'0'0'2530,"-3"47"-480,3-32 32,16-4-704,5-6-257,6-5-641,2 0-384,1 0-96,2-9-1697,-2-2-1250,-6 1-1986,1 1-3139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3.500"/>
    </inkml:context>
    <inkml:brush xml:id="br0">
      <inkml:brushProperty name="width" value="0.025" units="cm"/>
      <inkml:brushProperty name="height" value="0.025" units="cm"/>
      <inkml:brushProperty name="color" value="#E71224"/>
    </inkml:brush>
  </inkml:definitions>
  <inkml:trace contextRef="#ctx0" brushRef="#br0">108 75 9929,'0'0'8430,"2"-9"-6503,7-26-320,-10 34-1570,1 0 1,0 1 0,0-1-1,0 1 1,0-1 0,0 0-1,-1 1 1,1-1-1,0 1 1,0-1 0,-1 1-1,1-1 1,-1 1 0,1-1-1,0 1 1,-1-1 0,1 1-1,-1-1 1,1 1 0,-1 0-1,1-1 1,-1 1-1,1 0 1,-1-1 0,1 1-1,-1 0 1,0 0 0,1 0-1,-1-1 1,1 1 0,-1 0-1,0 0 1,1 0 0,-1 0-1,0 0 1,1 0-1,-1 0 1,1 0 0,-1 1-1,0-1 1,0 0 0,-24 4 78,20-2-78,1 1 1,0-1-1,0 1 0,0-1 0,0 1 0,0 0 0,1 1 0,-1-1 1,1 1-1,0-1 0,0 1 0,0 0 0,1 0 0,-1 1 0,-3 7 1,4-6 135,-1-1 0,1 1 0,0 0 1,1 1-1,-1-1 0,1 0 0,0 0 1,1 1-1,0-1 0,0 0 0,1 12 1,0-16-144,0 1 1,0-1-1,0 0 1,0 0 0,0 0-1,1 0 1,-1 0 0,1 0-1,-1 0 1,1 0 0,0-1-1,0 1 1,-1-1 0,1 1-1,0-1 1,0 0 0,1 1-1,-1-1 1,0 0 0,0 0-1,1-1 1,-1 1 0,0 0-1,1-1 1,-1 0-1,0 1 1,1-1 0,-1 0-1,1 0 1,-1 0 0,1-1-1,3 0 1,1 1-5,0-1 0,0 0 0,0-1 0,0 1-1,0-1 1,0-1 0,0 1 0,0-1 0,11-7 0,-13 5-4,1 0 0,-1 0 0,0 0 0,-1-1 0,1 0 0,-1 0 0,0 0 0,-1 0 0,1 0 1,-1-1-1,0 0 0,-1 1 0,3-13 0,-4 16 0,0 1 0,-1-1 1,0 0-1,1 0 0,-1 1 0,0-1 1,0 0-1,-1 0 0,1 1 0,0-1 1,-1 0-1,0 1 0,0-1 0,1 0 1,-2 1-1,1-1 0,0 1 0,0 0 1,-1-1-1,1 1 0,-1 0 0,0 0 1,0 0-1,0 0 0,0 0 0,0 0 1,0 0-1,0 1 0,-1-1 0,1 1 1,0 0-1,-1 0 0,1 0 0,-1 0 0,0 0 1,1 0-1,-5 0 0,-1-1-106,0 1-1,0 0 1,0 1-1,0-1 1,0 1-1,-12 2 1,17-1-451,0-1 0,1 1 1,-1 0-1,0 0 0,0 0 1,0 0-1,1 0 1,-1 1-1,0-1 0,1 1 1,0 0-1,-4 2 0,1 3-6566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3:32.137"/>
    </inkml:context>
    <inkml:brush xml:id="br0">
      <inkml:brushProperty name="width" value="0.025" units="cm"/>
      <inkml:brushProperty name="height" value="0.025" units="cm"/>
    </inkml:brush>
  </inkml:definitions>
  <inkml:trace contextRef="#ctx0" brushRef="#br0">8 135 7271,'0'0'67,"-1"-1"0,0 0 0,1 1 0,-1-1-1,1 0 1,-1 1 0,1-1 0,-1 0 0,1 0 0,-1 1 0,1-1 0,0 0 0,-1 0 0,1 0 0,0 0 0,0 1-1,0-1 1,-1 0 0,1 0 0,0 0 0,0 0 0,0 0 0,1 0 0,-1 1 0,0-1 0,0 0 0,0 0 0,1 0-1,-1 0 1,0 1 0,1-2 0,0 1-37,1-1-1,-1 1 1,1 0-1,0 0 1,-1 0 0,1 1-1,0-1 1,0 0-1,-1 0 1,1 1 0,0-1-1,0 1 1,3-1-1,4 0-50,1 1 0,-1 0 0,1 0 0,-1 1 0,12 2 0,44 10 3,1-2 0,0-4-1,0-2 1,83-4 0,271-38-26,-253 19 115,1547-64 68,-309 133 661,-1341-44-773,33 4 21,165-3 0,-262-8-43,0 1 1,0-1-1,0 0 0,1 0 0,-1 0 1,0 0-1,0 0 0,0 0 0,1 0 1,-1 0-1,0 0 0,0 0 0,0 0 1,0 0-1,1 0 0,-1 0 0,0 0 1,0 0-1,0 0 0,1 0 0,-1 0 0,0 0 1,0 0-1,0 0 0,0-1 0,1 1 1,-1 0-1,0 0 0,0 0 0,0 0 1,0 0-1,0 0 0,1-1 0,-1 1 1,0 0-1,0 0 0,0 0 0,0 0 1,0-1-1,0 1 0,0 0 0,0 0 1,0 0-1,0 0 0,0-1 0,0 1 1,0 0-1,1 0 0,-1 0 0,-1-1 1,1 1-1,0 0 0,0 0 0,0 0 1,0 0-1,0-1 0,0 1 0,0 0 1,0 0-1,0 0 0,0 0 0,0-1 0,0 1 1,0 0-1,-1 0 0,1 0 0,0-1 1,-14-7 230,-34-1-269,0 2 0,-1 2 1,-62 2-1,-1 0-114,-802-5-278,779 10 407,-708 1-49,-180 4-95,3 56 76,972-59 89,6 0-5,0 1 0,1 2 0,-59 17 0,81-13-26,29-3-39,32-2-100,176-4-117,279-33 0,-274 13-18,1797-69 179,-1521 75-2023,-244 1-2173</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3.969"/>
    </inkml:context>
    <inkml:brush xml:id="br0">
      <inkml:brushProperty name="width" value="0.025" units="cm"/>
      <inkml:brushProperty name="height" value="0.025" units="cm"/>
      <inkml:brushProperty name="color" value="#E71224"/>
    </inkml:brush>
  </inkml:definitions>
  <inkml:trace contextRef="#ctx0" brushRef="#br0">39 1 14798,'0'0'5013,"-6"13"-4527,3-4-342,-1 0 47,0 1-1,0 0 1,1 0 0,1 0 0,0 0 0,0 0 0,0 19-1,4 69 1771,0-39-959,-2 0-1,-11 78 0,17-160-980,18-41-1,-9 26-168,-2 3-157,2-1-1,1 2 0,2 0 1,26-38-1,-36 60 276,1 1-1,0 0 1,1 1-1,0 0 1,0 1-1,1 0 1,1 0-1,-1 1 1,1 1-1,0 0 1,1 0-1,0 2 1,0-1-1,23-5 1,-34 10 3,-1 1 0,1-1 0,0 1 0,-1 0 1,1-1-1,0 1 0,-1 0 0,1 0 0,0 0 1,0 0-1,-1 0 0,1 0 0,0 1 1,0-1-1,-1 1 0,3 0 0,-3 0 17,-1-1 0,0 1 0,1-1 0,-1 1 0,0 0 1,1-1-1,-1 1 0,0-1 0,0 1 0,0 0 0,0-1 0,0 1 0,0-1 0,0 1 0,0 0 0,0-1 0,0 1 0,0 0 0,0-1 0,0 1 0,0-1 0,-1 1 0,1 0 0,0-1 1,0 1-1,-1-1 0,1 1 0,-1 0 0,-3 5 8,0 0 1,0 0 0,-1 0 0,0-1-1,0 0 1,-8 6 0,-28 21 102,-1-2 1,-2-2-1,-57 27 1,97-53-155,0 0 0,0-1 0,0 1 0,0-1 1,-1 0-1,1 0 0,0-1 0,-7 1 0,11-2-265,-1 0-1,1 0 1,0 0-1,-1-1 0,1 1 1,0 0-1,0 0 0,0-1 1,0 1-1,0 0 1,0 0-1,0 0 0,0-1 1,0 1-1,1 0 1,-1 0-1,1 0 0,0-2 1,14-26-5763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4.997"/>
    </inkml:context>
    <inkml:brush xml:id="br0">
      <inkml:brushProperty name="width" value="0.025" units="cm"/>
      <inkml:brushProperty name="height" value="0.025" units="cm"/>
      <inkml:brushProperty name="color" value="#E71224"/>
    </inkml:brush>
  </inkml:definitions>
  <inkml:trace contextRef="#ctx0" brushRef="#br0">1 75 10858,'0'0'6983,"1"8"-5147,1 57 475,-3-49-1909,1-1 0,0 0 0,1 0-1,1 0 1,1 0 0,0 0 0,6 20 0,-9-34-379,1 0 1,-1 0-1,0 0 1,1 0-1,-1-1 1,1 1-1,-1 0 1,1 0-1,-1 0 1,1-1-1,-1 1 1,1 0-1,0 0 1,0-1-1,-1 1 1,1-1-1,0 1 1,0-1-1,0 1 1,-1-1-1,1 1 1,0-1-1,0 0 1,0 1-1,0-1 1,0 0-1,0 0 1,1 0-1,0 0 15,-1-1 0,1 1 0,-1-1 0,1 0 0,-1 0 0,0 0 0,1 0 0,-1 0 0,0 0 0,0 0-1,0 0 1,0-1 0,0 1 0,0 0 0,1-2 0,24-54 206,-9-10-722,-20 32-366,3 34 791,0 0 0,-1 0 0,1 0 0,-1 0 0,1 0 0,-1 1 0,1-1 0,-1 0 0,1 0 1,-1 1-1,0-1 0,1 1 0,-1-1 0,0 0 0,0 1 0,1-1 0,-1 1 0,0-1 1,0 1-1,0 0 0,0-1 0,1 1 0,-1 0 0,0 0 0,0 0 0,0-1 0,0 1 0,-1 0 1,1 0 41,1 0 0,0 0 1,0 0-1,0 0 0,0 0 1,-1 0-1,1 0 0,0 0 1,0 0-1,0 0 0,0 0 1,-1 0-1,1 0 0,0 0 1,0 0-1,0 0 0,0 0 1,-1 0-1,1 0 0,0 0 1,0 0-1,0 1 0,0-1 1,-1 0-1,1 0 0,0 0 1,0 0-1,0 0 1,0 0-1,0 0 0,0 1 1,-1-1-1,1 0 0,0 0 1,0 0-1,0 0 0,0 0 1,0 1-1,0-1 0,0 0 1,0 0-1,0 0 0,0 0 1,0 1-1,0-1 0,0 0 1,0 0-1,0 0 0,0 1 1,0-1-1,0 0 0,0 0 1,0 0-1,0 0 0,0 1 1,0-1-1,0 0 0,0 0 1,0 0-1,0 0 0,1 0 1,-1 1-1,0-1 0,0 0 1,0 0-1,0 0 1,0 0-1,0 0 0,1 1 1,12 8-718,3-6 165,1 0-1,-1-1 1,0-1-1,0 0 1,1-1-1,-1-1 0,19-3 1,61-17-5616,-82 16 5341,43-14-1020,-30-2 12497,-35 22-8907,-7 5-1190,-29 35 1770,43-40-2236,-1 0 1,1 1-1,-1 0 1,1-1-1,0 1 1,0 0-1,-1 0 0,1 0 1,1-1-1,-1 1 1,0 0-1,0 0 1,1 0-1,-1 1 1,1-1-1,0 0 1,-1 0-1,1 0 0,0 0 1,0 0-1,1 0 1,-1 0-1,0 1 1,2 3-1,0-5-61,0 0 0,0 1 0,0-1 1,0 0-1,0 0 0,0 0 0,0-1 0,1 1 0,-1 0 0,0-1 0,0 0 0,1 1 1,-1-1-1,0 0 0,1 0 0,-1 0 0,0-1 0,1 1 0,2-1 0,48-9 73,12-13-154,21-6-878,-79 27 896,1 0 1,-1 1 0,1 0-1,0 0 1,0 1 0,0 0-1,-1 0 1,14 3 0,-20-3 71,0 0 0,0 1 0,0-1 0,0 1 0,0 0 0,0-1 0,0 1 0,0 0 0,-1-1 0,1 1 0,0 0 0,0 0 0,-1 0 0,1 0 0,-1 0 0,1-1 0,-1 1 0,1 0 0,-1 0 0,1 1 0,-1-1 0,0 0 0,0 0 0,1 0 0,-1 0 0,0 0 1,0 0-1,0 0 0,0 0 0,0 0 0,0 0 0,-1 0 0,1 0 0,0 1 0,-1 0 0,0-1-10,1 0 0,0-1 1,-1 1-1,1 0 0,0-1 1,0 1-1,0 0 0,-1 0 1,1 0-1,0-1 0,0 1 1,0 0-1,0 0 0,0 0 1,0-1-1,0 1 0,1 0 1,-1 0-1,0-1 0,0 1 1,1 0-1,-1 0 0,0-1 0,1 1 1,-1 0-1,1-1 0,-1 1 1,1-1-1,-1 1 0,1 0 1,-1-1-1,1 1 0,0-1 1,-1 1-1,1-1 0,0 0 1,-1 1-1,1-1 0,0 0 1,-1 1-1,1-1 0,0 0 1,0 0-1,-1 0 0,1 1 1,0-1-1,0 0 0,0 0 1,-1 0-1,1 0 0,0-1 0,0 1 1,0 0-1,-1 0 0,1 0 1,0-1-1,0 1 0,-1 0 1,2-1-1,7-2-44,-1-1 0,1 0 0,-1 0 0,0-1 0,0 0 0,-1 0 0,1 0 0,-1-1 0,7-8 1,-9 9-87,0-1 0,1 1 1,0 0-1,0 1 0,0-1 1,1 1-1,-1 0 1,1 1-1,0-1 0,0 1 1,0 1-1,0 0 0,1 0 1,14-2-1,-21 4 130,1 1-1,-1-1 1,1 1-1,-1-1 1,1 1-1,-1 0 1,0 0-1,1 0 1,-1 0-1,0 0 1,1 0-1,-1 0 1,0 0-1,0 1 0,0-1 1,0 0-1,0 1 1,-1-1-1,1 0 1,0 1-1,-1-1 1,1 1-1,-1-1 1,1 1-1,-1 0 1,0-1-1,1 1 1,-1-1-1,0 1 1,0 2-1,0-2 24,0 0-1,0 0 1,0 0 0,0 1-1,1-1 1,-1 0-1,1 0 1,0 0-1,0 0 1,-1 0 0,1 0-1,0-1 1,1 1-1,-1 0 1,0 0-1,0-1 1,1 1 0,-1 0-1,1-1 1,0 0-1,-1 1 1,1-1-1,0 0 1,0 0 0,-1 0-1,1 0 1,0 0-1,4 1 1,-2-2-22,1 0 0,-1 0-1,0 0 1,0-1 0,0 1 0,0-1 0,0 0-1,0 0 1,0-1 0,0 1 0,-1-1 0,1 0 0,0 0-1,-1 0 1,1 0 0,3-4 0,4-4-277,-1 0 1,0-1-1,11-16 1,21-20-600,-41 49 933,0 0 1,0 0-1,0 0 1,0 0-1,-1 0 0,1 1 1,-1-1-1,1 0 0,-1 0 1,0 1-1,0-1 1,0 0-1,0 0 0,-1 4 1,2 3 69,-1-5-102,1 0 1,0 0 0,0 0-1,0 0 1,1 0 0,0 0-1,-1 0 1,1-1 0,0 1-1,1-1 1,-1 1 0,1-1-1,0 0 1,-1 0 0,1 0-1,0 0 1,1-1 0,-1 1-1,1-1 1,-1 0 0,1 0-1,-1 0 1,1 0 0,0 0-1,0-1 1,0 0-1,0 0 1,0 0 0,8 0-1,-5 0-69,1 0 0,-1 0 0,1-1 0,-1 0 0,0 0 0,1-1 0,-1 0 0,0-1 0,1 1 0,-1-1 0,0-1 0,0 1 0,-1-1 0,1-1 0,0 1 0,6-6 0,32-34-1254,-42 40 1179,0-1 0,0 1 0,0-1 0,-1 0 0,0 0 0,0 0 0,0 0 0,0 0 0,0-1 0,-1 1 0,2-7 0,-3 11 109,0 0 0,0-1 0,0 1 0,0 0 0,0 0 0,0 0 0,0 0 0,0 0 0,0 0 0,0 0 0,0 0 0,0-1 0,0 1 0,0 0 0,0 0 0,0 0 0,0 0 0,0 0 0,0 0 0,0 0 0,0 0 0,0-1 0,0 1 0,0 0 0,0 0 0,0 0 0,-1 0 0,1 0 0,0 0 0,0 0 0,0 0 0,0 0 0,0 0 0,0 0 0,0-1 0,0 1 0,0 0 0,0 0 0,-1 0 0,1 0 0,0 0 0,0 0 0,0 0 0,0 0 0,0 0 0,0 0 0,0 0 0,0 0 0,-1 0 0,1 0 0,0 0 0,0 0-1,0 0 1,0 0 0,0 0 0,0 0 0,0 0 0,0 0 0,0 0 0,-1 0 0,1 1 0,0-1 0,0 0 0,0 0 0,-9 7 257,-6 10 65,12-13-263,1 1 0,-1-1 0,1 0 0,0 1 0,0 0 0,1-1 0,-1 1 0,1 0 0,0 0 0,0 0 0,0 5 0,1-8-55,0-1 1,0 1 0,0 0-1,1-1 1,-1 1 0,0 0-1,1-1 1,-1 1 0,1 0-1,-1-1 1,1 1 0,0-1-1,0 1 1,0-1-1,-1 0 1,1 1 0,1-1-1,-1 0 1,0 0 0,0 1-1,0-1 1,1 0 0,-1 0-1,0 0 1,1-1 0,-1 1-1,1 0 1,-1 0-1,1-1 1,0 1 0,-1-1-1,1 0 1,0 1 0,2-1-1,6 1-2,0 0-1,-1-1 0,1 0 1,0-1-1,0 0 1,0 0-1,16-5 0,-24 5-97,1 1 1,-1-1-1,1 0 0,-1 0 0,0 0 0,0 0 0,1 0 1,-1 0-1,0-1 0,0 1 0,0-1 0,0 0 0,0 1 1,-1-1-1,1 0 0,0 0 0,-1 0 0,0 0 0,1 0 1,-1 0-1,0-1 0,0 1 0,0 0 0,0-1 0,0 1 1,-1-1-1,1 1 0,-1 0 0,0-1 0,1 0 0,-1 1 1,0-1-1,-1 1 0,1-1 0,-1-2 0,0 2-525,0 0 0,-1 0 0,1 0 0,-1 0 0,1 0 0,-1 0 1,0 1-1,0-1 0,-1 1 0,1-1 0,0 1 0,-1 0 0,-3-3 0,5 5 388,-29-26-9797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5.329"/>
    </inkml:context>
    <inkml:brush xml:id="br0">
      <inkml:brushProperty name="width" value="0.025" units="cm"/>
      <inkml:brushProperty name="height" value="0.025" units="cm"/>
      <inkml:brushProperty name="color" value="#E71224"/>
    </inkml:brush>
  </inkml:definitions>
  <inkml:trace contextRef="#ctx0" brushRef="#br0">1 2 3331,'0'11'18354,"4"-6"-17009,1 0 448,-2-2-800,12-2-864,-3-1-129,1-6-3364,-3-15-11434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5.956"/>
    </inkml:context>
    <inkml:brush xml:id="br0">
      <inkml:brushProperty name="width" value="0.025" units="cm"/>
      <inkml:brushProperty name="height" value="0.025" units="cm"/>
      <inkml:brushProperty name="color" value="#E71224"/>
    </inkml:brush>
  </inkml:definitions>
  <inkml:trace contextRef="#ctx0" brushRef="#br0">0 560 4452,'0'0'15311,"10"0"-13075,-2-2-1969,0 1 0,0-1 0,0 0 0,0-1 0,0 0 0,-1 0 0,1-1 0,-1 0 0,0 0 0,13-10 0,73-68 477,-69 60-688,-3 2-16,145-144 112,-147 142-121,-1 0 0,-2-1 1,0 0-1,-1-1 1,-1-1-1,11-29 0,-18 27 72,-7 26-101,0 1-1,0 0 1,0 0 0,0-1-1,0 1 1,0 0 0,0-1-1,0 1 1,0 0 0,0 0-1,0-1 1,0 1 0,0 0-1,0-1 1,0 1 0,0 0-1,0 0 1,0-1 0,-1 1 0,1 0-1,0 0 1,0-1 0,0 1-1,0 0 1,-1 0 0,1-1-1,0 1 1,0 0 0,0 0-1,-1 0 1,1 0 0,0-1-1,0 1 1,-1 0 0,1 0-1,-1 0 1,-1 1-5,-1 0 1,1 0 0,0 1-1,0-1 1,-1 0-1,1 1 1,0 0 0,0 0-1,0-1 1,1 1-1,-1 0 1,0 0-1,1 1 1,-2 2 0,-29 44 142,2 1 0,3 2 0,2 1 0,2 1 0,3 0 0,1 2 0,-15 88 1,31-128-41,1 0 0,0 0 1,1 0-1,2 29 0,3-31 358,-4-14-576,0 1 1,0-1-1,1 0 1,-1 0 0,0 1-1,0-1 1,0 0-1,1 0 1,-1 1 0,0-1-1,0 0 1,1 0-1,-1 0 1,0 0-1,0 1 1,1-1 0,-1 0-1,0 0 1,1 0-1,-1 0 1,0 0 0,1 0-1,-1 0 1,0 0-1,0 0 1,1 0 0,-1 0-1,0 0 1,1 0-1,-1 0 1,0 0 0,1 0-1,-1 0 1,0 0-1,1 0 1,0-1-362,0 0-1,0 0 1,0 0-1,0 0 1,0 0 0,0 0-1,0 0 1,-1 0 0,1 0-1,0 0 1,-1 0 0,1 0-1,-1 0 1,1-1 0,-1 1-1,1 0 1,-1-1-1,0 1 1,0-2 0,1-21-5287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6.319"/>
    </inkml:context>
    <inkml:brush xml:id="br0">
      <inkml:brushProperty name="width" value="0.025" units="cm"/>
      <inkml:brushProperty name="height" value="0.025" units="cm"/>
      <inkml:brushProperty name="color" value="#E71224"/>
    </inkml:brush>
  </inkml:definitions>
  <inkml:trace contextRef="#ctx0" brushRef="#br0">0 111 5990,'6'-8'1938,"-1"2"-1575,22-29 2446,-25 33-2353,0 0 1,0 0 0,0 1-1,1-1 1,-1 0 0,0 1-1,1-1 1,-1 1 0,1 0 0,0 0-1,-1 0 1,1 0 0,0 0-1,-1 1 1,6-1 0,-6 2-275,0 0 1,0 0 0,0 1 0,0-1-1,0 1 1,-1-1 0,1 1-1,0 0 1,-1 0 0,0 0-1,1 0 1,-1 0 0,0 0-1,0 0 1,0 0 0,0 0 0,0 1-1,0-1 1,-1 0 0,1 4-1,11 19 322,-11-23-494,0 0 0,1-1 1,-1 1-1,1-1 0,-1 1 0,1-1 0,0 1 1,0-1-1,-1 0 0,1 0 0,0 0 1,0 0-1,0 0 0,0 0 0,1 0 1,-1-1-1,0 1 0,0-1 0,0 1 0,0-1 1,1 0-1,-1 0 0,0 0 0,0 0 1,0-1-1,4 0 0,3-2 27,0 0 0,0-1-1,0 0 1,-1 0 0,9-7 0,-10 7-29,0-1 1,1 1-1,-1 1 1,14-5-1,-20 8-12,0 0 1,-1 1-1,1-1 0,0 0 1,0 1-1,0-1 0,-1 1 1,1-1-1,0 1 0,-1-1 1,1 1-1,-1-1 0,1 1 1,0 0-1,-1-1 1,1 1-1,-1 0 0,0-1 1,1 1-1,-1 0 0,0 0 1,1 0-1,-1-1 0,0 1 1,1 1-1,9 31-2,-7-23 22,-3-7-10,1 0 1,-1-1-1,1 1 1,0-1-1,0 1 1,0-1 0,1 1-1,-1-1 1,0 0-1,1 1 1,0-1-1,-1 0 1,1 0-1,0 0 1,0 0 0,0-1-1,0 1 1,0-1-1,1 1 1,-1-1-1,0 1 1,1-1 0,-1 0-1,1 0 1,-1-1-1,1 1 1,0 0-1,-1-1 1,1 1-1,0-1 1,-1 0 0,1 0-1,0 0 1,-1 0-1,1-1 1,0 1-1,-1-1 1,1 1 0,0-1-1,3-2 1,6-2 60,-1-1 1,1 0 0,-1-1 0,-1 0 0,1-1-1,-1 0 1,9-10 0,-11 10-494,1 0 545,-1 0 1,0 0-1,-1-1 0,8-10 1,-6-2-2818,-5-2-3738,-4 11 355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6.667"/>
    </inkml:context>
    <inkml:brush xml:id="br0">
      <inkml:brushProperty name="width" value="0.025" units="cm"/>
      <inkml:brushProperty name="height" value="0.025" units="cm"/>
      <inkml:brushProperty name="color" value="#E71224"/>
    </inkml:brush>
  </inkml:definitions>
  <inkml:trace contextRef="#ctx0" brushRef="#br0">1 26 14798,'0'0'7815,"62"-20"-12011,-21 14-5349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7.245"/>
    </inkml:context>
    <inkml:brush xml:id="br0">
      <inkml:brushProperty name="width" value="0.025" units="cm"/>
      <inkml:brushProperty name="height" value="0.025" units="cm"/>
      <inkml:brushProperty name="color" value="#E71224"/>
    </inkml:brush>
  </inkml:definitions>
  <inkml:trace contextRef="#ctx0" brushRef="#br0">39 271 10250,'0'0'6956,"-3"-9"-5104,-1-2-1371,0-1 1,2 1-1,-1-1 0,1 0 1,0-16-1,-6 39 1510,-1 12-2135,8-21 142,1-1 1,0 1-1,0-1 0,0 1 1,0 0-1,0-1 0,0 1 1,0-1-1,1 1 0,-1 0 1,1-1-1,-1 1 0,1-1 1,-1 1-1,1-1 0,0 0 1,0 1-1,0-1 0,0 0 1,0 1-1,1 0 0,0-1 9,0 0 0,-1-1-1,1 1 1,0-1 0,0 1 0,0-1-1,0 0 1,0 0 0,0 0-1,-1 0 1,1 0 0,0 0 0,0 0-1,0-1 1,0 1 0,0-1-1,0 1 1,2-2 0,6-3 8,0 1-1,-1-2 1,1 1 0,-1-1-1,0 0 1,-1-1 0,0 0-1,8-9 1,56-66-414,-4-17-49,-72 106 337,0 1 1,0 0 0,1 0-1,1 1 1,-3 11 0,-1 0 104,2-6 50,-21 85 147,23-89-143,0 1 0,1 0 0,1-1 0,0 1 0,0 0 0,1-1 0,3 15 1,-4-22-35,1-1 1,-1 0 0,1 0 0,0 0 0,0 0-1,0 0 1,0 0 0,0 0 0,0 0 0,1 0-1,-1 0 1,1 0 0,-1-1 0,1 1 0,0-1-1,0 1 1,-1-1 0,1 0 0,0 0 0,0 0 0,0 0-1,0 0 1,1 0 0,-1 0 0,0-1 0,0 1-1,0-1 1,1 1 0,-1-1 0,0 0 0,0 0-1,1 0 1,-1 0 0,0 0 0,0-1 0,1 1-1,-1-1 1,0 0 0,4-1 0,3-1 32,1 0-1,-1-1 1,0-1 0,0 1 0,0-1-1,0-1 1,12-10 0,5-11-252,-1-1 1,38-55-1,-69 93 252,1-1 0,0 1 1,0 1-1,1-1 0,0 1 0,1-1 0,0 1 1,1 0-1,-2 12 0,4-20-21,-1 0 0,1 0 0,0 1-1,0-1 1,1 0 0,-1 0 0,0 0-1,1 0 1,0 0 0,0 0 0,0 0 0,0 0-1,0-1 1,1 1 0,-1 0 0,1-1-1,0 1 1,0-1 0,-1 1 0,2-1 0,-1 0-1,0 0 1,0 0 0,1 0 0,-1 0 0,1 0-1,0-1 1,-1 1 0,1-1 0,0 0-1,0 0 1,0 0 0,0 0 0,0 0 0,0-1-1,0 1 1,4-1 0,4 1-17,0 0 1,0-1-1,1-1 0,-1 0 1,0 0-1,0-1 0,0 0 1,0-1-1,0-1 0,-1 0 1,1 0-1,-1-1 0,0 0 1,0 0-1,-1-1 0,1-1 1,-1 0-1,-1 0 0,1-1 1,-2 0-1,1 0 0,-1 0 1,8-12-1,-13 18-15,0-1 1,-1 1-1,1-1 0,-1 1 1,1-1-1,-1 0 0,0 0 1,0 1-1,0-1 0,0 0 1,0 0-1,-1 0 0,0 0 0,1 0 1,-1 0-1,0 0 0,0 0 1,-1 0-1,1 0 0,0 0 1,-3-6-1,2 7-2,-1 0 0,1 0 0,-1 0-1,0 1 1,1-1 0,-1 0 0,0 1 0,0-1 0,0 1 0,-1-1 0,1 1 0,0 0-1,0 0 1,-1 0 0,1 0 0,0 1 0,-1-1 0,1 1 0,-1-1 0,1 1-1,-1 0 1,1 0 0,-1 0 0,1 0 0,-5 1 0,3-1-13,1 0 1,-1 1 0,0 0-1,0-1 1,0 1 0,0 1-1,0-1 1,1 0 0,-1 1-1,1 0 1,-1 0 0,1 0-1,0 0 1,-1 0 0,1 1-1,0 0 1,1-1-1,-1 1 1,0 0 0,1 0-1,0 1 1,-1-1 0,1 0-1,1 1 1,-1-1 0,0 1-1,1 0 1,0-1 0,0 1-1,0 0 1,-1 8 0,2-11-62,0 0 1,0-1 0,0 1 0,0 0 0,0 0 0,0 0 0,0 0 0,0 0-1,0 0 1,1-1 0,-1 1 0,0 0 0,1 0 0,-1 0 0,0 0 0,1-1-1,-1 1 1,1 0 0,-1 0 0,1-1 0,0 1 0,-1-1 0,1 1 0,0 0 0,-1-1-1,1 1 1,0-1 0,0 1 0,0-1 0,29 3-4906,-3-6-2433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7.603"/>
    </inkml:context>
    <inkml:brush xml:id="br0">
      <inkml:brushProperty name="width" value="0.025" units="cm"/>
      <inkml:brushProperty name="height" value="0.025" units="cm"/>
      <inkml:brushProperty name="color" value="#E71224"/>
    </inkml:brush>
  </inkml:definitions>
  <inkml:trace contextRef="#ctx0" brushRef="#br0">50 36 14894,'0'0'6182,"-50"-36"-5958,50 44-1729,0-1-5958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7.929"/>
    </inkml:context>
    <inkml:brush xml:id="br0">
      <inkml:brushProperty name="width" value="0.025" units="cm"/>
      <inkml:brushProperty name="height" value="0.025" units="cm"/>
      <inkml:brushProperty name="color" value="#E71224"/>
    </inkml:brush>
  </inkml:definitions>
  <inkml:trace contextRef="#ctx0" brushRef="#br0">354 62 18001,'0'0'-123,"-8"-8"-341,4 3 508,-2 0 1,1 0-1,0 1 1,-1 0-1,0 0 1,0 0-1,0 1 1,0 0-1,0 0 1,-1 0-1,1 1 1,-1 0-1,0 0 1,-10-1-1,-4 2 1098,0 0 1,-1 2-1,-38 5 0,50-4-1032,0 0-1,0 1 0,0 0 0,1 1 1,-1 0-1,1 0 0,0 1 0,0 0 0,0 0 1,-8 8-1,17-13-118,-1 0 1,0 1-1,1-1 1,-1 0-1,1 0 1,0 1-1,-1-1 1,1 0-1,-1 1 1,1-1-1,-1 0 1,1 1-1,0-1 1,-1 1-1,1-1 1,0 0-1,-1 1 1,1-1-1,0 1 1,0-1-1,-1 1 1,1-1-1,0 1 1,0 0-1,0-1 1,0 1-1,0-1 1,0 1-1,0-1 1,0 1-1,0-1 1,0 1-1,0-1 1,0 1-1,0 0 1,0-1-1,0 1 1,0-1-1,1 1 1,-1-1-1,0 1 1,0-1-1,1 1 1,-1-1 0,0 0-1,1 1 1,-1-1-1,1 1 1,-1-1-1,0 0 1,1 1-1,-1-1 1,1 0-1,-1 1 1,1-1-1,-1 0 1,1 0-1,0 1 1,37 7-198,-29-7 224,37 8-546,72 23 0,-106-28 519,0 0 1,0 1-1,0 1 1,-1 0-1,0 1 1,0 0-1,-1 0 1,0 1-1,0 0 1,-1 1-1,9 11 1,-15-17 108,-1 0-1,0 0 1,1 0 0,-2 0-1,1 1 1,0-1 0,-1 1 0,1-1-1,-1 1 1,0 0 0,0 0-1,-1-1 1,1 1 0,-1 0-1,0 0 1,0 0 0,0-1 0,0 1-1,-1 0 1,-1 6 0,0-4 92,0-1 1,-1 1 0,0-1-1,0 0 1,-1 1-1,1-2 1,-1 1 0,0 0-1,0-1 1,-1 1 0,-9 6-1,2-2-37,-1-1 0,0 0-1,-1-1 1,1 0 0,-2-1-1,1 0 1,-1-2 0,1 1-1,-26 3 1,38-8-219,0 0 0,0 1-1,0-1 1,0 0 0,0 0-1,0 0 1,0 0 0,0-1-1,0 1 1,0-1 0,0 1-1,0-1 1,0 1 0,0-1 0,1 0-1,-1 0 1,0 0 0,0 0-1,1 0 1,-1 0 0,1-1-1,-1 1 1,1-1 0,-1 1 0,1-1-1,-1-1 1,0-1-394,1 0 1,0 1-1,0-1 1,0 0-1,0 0 1,1 0 0,0 0-1,0 0 1,0 0-1,0 0 1,0 0-1,1 0 1,1-5-1,13-40-5745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8.318"/>
    </inkml:context>
    <inkml:brush xml:id="br0">
      <inkml:brushProperty name="width" value="0.025" units="cm"/>
      <inkml:brushProperty name="height" value="0.025" units="cm"/>
      <inkml:brushProperty name="color" value="#E71224"/>
    </inkml:brush>
  </inkml:definitions>
  <inkml:trace contextRef="#ctx0" brushRef="#br0">171 1 9161,'1'8'7185,"-2"14"-6255,-1 0-1,0 0 0,-2 0 1,0-1-1,-11 32 1,6-22 15,1 1 1,-4 37-1,8 29-344,5-89-722,0-1 0,0 0 0,0 1 0,1-1 0,0 0 0,1 0 1,0 0-1,0-1 0,6 12 0,-24-39-12105,-8-6 7455,-42-54 6756,57 68-905,3 5 225,1 1-1,0-1 0,0 0 1,-4-13-1,8 20-1224,-1 0-1,1-1 1,0 1-1,0 0 1,1-1-1,-1 1 1,0 0-1,0 0 1,0-1-1,0 1 1,0 0-1,0-1 1,0 1-1,0 0 1,0 0-1,1-1 1,-1 1-1,0 0 1,0 0-1,0 0 1,1-1-1,-1 1 1,0 0 0,0 0-1,0 0 1,1-1-1,-1 1 1,0 0-1,0 0 1,1 0-1,-1 0 1,0 0-1,1 0 1,-1 0-1,0 0 1,0 0-1,1 0 1,-1 0-1,0 0 1,1 0-1,-1 0 1,1 0-1,17 0 132,-13 0 19,180 2 649,-93 0-2775,-1-1-4689,-45-1-328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3:49.981"/>
    </inkml:context>
    <inkml:brush xml:id="br0">
      <inkml:brushProperty name="width" value="0.025" units="cm"/>
      <inkml:brushProperty name="height" value="0.025" units="cm"/>
    </inkml:brush>
  </inkml:definitions>
  <inkml:trace contextRef="#ctx0" brushRef="#br0">0 23 3844,'16'1'549,"917"91"2836,-113-22-3250,3-61-40,-404-23 420,431-70 0,-761 71-617,170-50 1,-237 55-2376,7-5-3240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8.648"/>
    </inkml:context>
    <inkml:brush xml:id="br0">
      <inkml:brushProperty name="width" value="0.025" units="cm"/>
      <inkml:brushProperty name="height" value="0.025" units="cm"/>
      <inkml:brushProperty name="color" value="#E71224"/>
    </inkml:brush>
  </inkml:definitions>
  <inkml:trace contextRef="#ctx0" brushRef="#br0">174 28 6054,'0'0'8723,"-11"-1"-6449,6 1-2100,-1-1-1,0 1 1,0 0 0,0 1 0,0-1 0,0 1 0,1 0 0,-1 1-1,0-1 1,1 1 0,-1 0 0,1 1 0,0-1 0,0 1-1,0 0 1,0 0 0,0 1 0,0 0 0,1-1 0,0 2 0,0-1-1,-5 6 1,7-7-51,-23 30 1501,23-31-1521,1 0 0,0 0 1,0 0-1,0-1 0,0 1 0,1 0 1,-1 0-1,0 0 0,1 1 0,-1-1 1,1 0-1,0 0 0,0 0 0,0 0 1,0 0-1,1 4 0,-1-5-85,1-1 0,0 1 0,0 0-1,-1-1 1,1 1 0,0-1 0,0 1-1,0-1 1,0 1 0,0-1 0,0 0 0,0 1-1,0-1 1,0 0 0,0 0 0,0 0-1,0 0 1,0 0 0,0 0 0,0 0 0,0 0-1,0 0 1,2-1 0,24-3 137,-14-1-231,1-2 0,-1 0-1,0 0 1,-1-1 0,1-1 0,-2 0-1,1 0 1,-1-1 0,-1-1-1,0 0 1,0 0 0,-1-1 0,11-20-1,-19 25-11,-9 11-21,-10 14 13,13-9 107,0 0 0,0 1 1,1-1-1,0 1 0,1 0 0,0 1 1,1-1-1,0 0 0,0 1 1,1 11-1,0-19-11,1 0 0,0 1 1,1-1-1,-1 0 0,0 0 0,1 0 1,0 0-1,0 0 0,0 0 0,0-1 1,0 1-1,0 0 0,1 0 0,-1-1 0,1 1 1,0-1-1,0 1 0,0-1 0,0 0 1,0 0-1,1 0 0,-1 0 0,0 0 1,1 0-1,0-1 0,-1 1 0,1-1 1,0 1-1,0-1 0,0 0 0,0-1 1,0 1-1,0 0 0,0-1 0,0 1 1,0-1-1,0 0 0,3 0 0,5 0-399,-1-1 0,1 0 1,-1 0-1,1-1 0,-1 0 0,15-5 0,-13 2-1081,1 0 1,-1-1-1,0-1 0,18-13 0,11-11-4066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9.288"/>
    </inkml:context>
    <inkml:brush xml:id="br0">
      <inkml:brushProperty name="width" value="0.025" units="cm"/>
      <inkml:brushProperty name="height" value="0.025" units="cm"/>
      <inkml:brushProperty name="color" value="#E71224"/>
    </inkml:brush>
  </inkml:definitions>
  <inkml:trace contextRef="#ctx0" brushRef="#br0">192 266 8936,'0'0'4298,"-10"3"-812,-5 3-2792,1 1-1,1 0 1,-1 1 0,1 0 0,1 1-1,-18 16 1,23-21-500,1 2 0,1-1 0,-1 1 0,1-1-1,0 2 1,0-1 0,1 0 0,0 1 0,0 0 0,1 0 0,-1 0-1,1 0 1,1 1 0,0-1 0,0 1 0,-1 10 0,3-17-190,0 0 0,1 0 0,-1 0 0,0 0 0,1 0 0,0 0 0,-1 0 1,1 0-1,-1 0 0,1 0 0,0 0 0,0 0 0,0-1 0,-1 1 1,1 0-1,0-1 0,0 1 0,0 0 0,0-1 0,0 1 0,0-1 0,0 1 1,0-1-1,1 0 0,-1 1 0,0-1 0,0 0 0,0 0 0,0 0 1,0 0-1,0 0 0,1 0 0,-1 0 0,0 0 0,2-1 0,46-8-67,-35 4-253,0-1-1,-1-1 1,0-1 0,0 0-1,0 0 1,16-16 0,-21 18 102,-1-1 1,-1 0-1,1 0 0,-1 0 1,0-1-1,-1 0 0,1 0 1,-2 0-1,1-1 0,-1 1 1,4-13-1,-9 22 197,1-1 0,0 0 0,0 0 0,0 0 0,-1 0 0,1 0 1,0 0-1,0 0 0,0 0 0,-1 0 0,1 0 0,0 0 0,0 0 0,-1 0 0,1 0 0,0 0 0,0 0 0,0 0 0,-1 0 0,1 0 0,0 0 1,0 0-1,0-1 0,-1 1 0,1 0 0,0 0 0,0 0 0,0 0 0,-1 0 0,1-1 0,0 1 0,0 0 0,0 0 0,0 0 0,0 0 0,0-1 0,-1 1 1,1 0-1,0 0 0,0 0 0,0-1 0,0 1 0,-15 20 387,11-12-251,0 2-1,1-1 0,0 0 1,0 1-1,1-1 1,-1 12-1,2-19-86,1 0 0,0 1 0,-1-1 0,1 0 1,0 0-1,0 0 0,0 0 0,0 0 0,0 1 0,0-1 1,1 0-1,-1 0 0,1 0 0,0 0 0,-1 0 0,1 0 1,0 0-1,0 0 0,0 0 0,0-1 0,1 1 0,-1 0 1,0-1-1,1 1 0,-1 0 0,1-1 0,0 0 0,-1 1 0,1-1 1,0 0-1,0 0 0,0 0 0,3 1 0,3-1 14,1-1 0,0 0 0,-1 0 0,1-1 0,-1 0 0,1-1 0,-1 0 0,0 0 0,0-1 0,0 0 0,0 0 0,0-1 0,-1 0 0,1 0 0,-1 0 0,0-1 0,7-7 0,7-5-47,-1-1 0,-1-1 0,0-1-1,18-27 1,-23 29-4,-1-1-1,-1 0 0,0-1 0,-2-1 0,0 0 0,-2 0 1,0-1-1,-1 0 0,-2 0 0,5-34 0,-9 55 4,-1 0-1,0 0 1,0 0-1,0 0 1,1 0-1,-1 0 0,0 0 1,0 0-1,0 0 1,-1 0-1,1 0 1,0 0-1,0 0 0,0 1 1,-1-1-1,1 0 1,-1 0-1,1 0 1,-1 0-1,1 0 1,-1 0-1,1 1 0,-2-2 1,2 2 9,-1 0 0,0 0 1,0 0-1,1 0 0,-1 0 0,0 0 1,0 0-1,0 0 0,1 1 0,-1-1 1,0 0-1,0 0 0,1 1 0,-1-1 1,0 1-1,1-1 0,-1 0 0,0 1 0,1-1 1,-1 1-1,0 0 0,-32 38 472,20-13-142,1 1 1,2-1-1,0 2 1,2-1 0,1 1-1,1 1 1,2-1-1,0 1 1,2-1-1,1 1 1,2 0-1,4 36 1,-3-60-327,-1 1 0,0-1 0,1 0 1,0 0-1,1 0 0,-1 0 0,1-1 0,0 1 0,0 0 1,0-1-1,7 7 0,-9-10-4,0 0 0,0 0 1,0 0-1,0 0 0,0 0 1,0 0-1,1-1 0,-1 1 1,0 0-1,0-1 0,1 1 0,-1-1 1,0 1-1,1-1 0,-1 0 1,0 0-1,1 0 0,-1 1 0,0-1 1,1 0-1,-1-1 0,1 1 1,-1 0-1,0 0 0,1 0 0,-1-1 1,0 1-1,1-1 0,-1 1 1,0-1-1,0 0 0,0 1 0,1-1 1,-1 0-1,0 0 0,0 0 1,0 0-1,0 0 0,0 0 1,0 0-1,-1 0 0,1 0 0,0 0 1,-1 0-1,1-1 0,0 1 1,-1 0-1,1-3 0,4-7 14,-1 1 0,0-1-1,0 0 1,-1-1 0,-1 1 0,1-12-1,-2 16-110,0-1 0,-1 1-1,0 0 1,0 0-1,0 0 1,-1 0 0,0 0-1,-1-1 1,0 1 0,-4-11-1,-6 4-319,4 18 131,8-3 266,-1 1-1,1-1 0,-1 1 1,1 0-1,-1 0 0,1-1 1,0 1-1,0 0 0,0-1 1,0 1-1,0 0 0,0 0 1,1-1-1,-1 1 0,1 2 1,1 0 4,0 0 0,0 0 1,1-1-1,-1 1 0,1-1 0,0 0 1,0 1-1,0-1 0,0 0 0,1-1 1,-1 1-1,1-1 0,0 1 0,-1-1 1,1 0-1,0 0 0,1-1 1,6 3-1,4 0 16,0 0 1,0-1 0,0-1-1,17 1 1,-11-2 13,-1-1 0,0-1 0,38-6 0,-51 5-9,0 1 0,1-1-1,-1-1 1,0 0 0,0 0 0,0 0 0,0 0 0,-1-1 0,1-1 0,-1 1 0,0-1 0,0 0 0,6-7 0,-12 12-11,-1 0 1,1 0-1,-1 0 1,1 0-1,0 0 1,-1 0-1,1 0 1,-1 0-1,1 0 1,0 0-1,-1 0 1,1 0-1,-1 0 1,1 0-1,0 0 1,-1-1-1,1 1 1,0 0-1,-1 0 1,1 0-1,-1-1 1,1 1-1,0 0 1,0 0-1,-1-1 1,1 1-1,0 0 1,-1-1-1,1 1 1,0 0-1,0-1 1,0 1-1,-1-1 1,1 1-1,0 0 1,0-1-1,0 1 1,0 0 0,0-1-1,0 1 1,0-1-1,0 1 1,0-1-1,0 1 1,0 0-1,0-1 1,0 1-1,0-1 1,0 1-1,0 0 1,0-1-1,1 1 1,-1-1-1,0 1 1,0 0-1,0-1 1,1 1-1,-1 0 1,0-1-1,0 1 1,1 0-1,-1 0 1,0-1-1,1 1 1,-1 0-1,0 0 1,1-1-1,-1 1 1,1 0-1,-33 5 22,24-2 13,1 0 1,0 1-1,0-1 0,0 2 1,0-1-1,0 1 1,-8 8-1,12-11 11,1 0 1,0 0-1,-1 1 1,1-1-1,0 1 1,0-1-1,0 1 0,1 0 1,-1-1-1,1 1 1,-1 0-1,1 0 0,0 0 1,0 1-1,1-1 1,-1 0-1,0 0 1,1 0-1,0 1 0,0-1 1,0 6-1,1-8-34,0 1 0,0 0 1,0 0-1,0 0 0,0-1 0,1 1 0,-1-1 0,0 1 0,1-1 0,-1 1 0,1-1 1,0 0-1,-1 0 0,1 1 0,0-1 0,0-1 0,0 1 0,0 0 0,0 0 0,0-1 1,0 1-1,0-1 0,0 1 0,0-1 0,2 0 0,61 3 91,-51-3-68,14-3-276,0 0 0,0-1 0,0-2 0,-1-1 0,44-17 0,-39 13-430,0 1-1,0 1 1,41-5 0,-68 14 283,-2-1 144,0 0-1,0 1 1,0 0-1,1-1 1,-1 1 0,0 1-1,0-1 1,1 0-1,-1 1 1,4 1-1,-6 2-4053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7:59.949"/>
    </inkml:context>
    <inkml:brush xml:id="br0">
      <inkml:brushProperty name="width" value="0.025" units="cm"/>
      <inkml:brushProperty name="height" value="0.025" units="cm"/>
      <inkml:brushProperty name="color" value="#E71224"/>
    </inkml:brush>
  </inkml:definitions>
  <inkml:trace contextRef="#ctx0" brushRef="#br0">0 1 6919,'5'23'12959,"15"45"-7972,10 38-4041,-16-41-176,-9-37-541,1 0 0,1 0 1,1 0-1,2-1 1,14 29-1,-21-52-207,0 0 1,0 0-1,0 0 0,0 0 1,1 0-1,-1-1 0,1 0 1,0 0-1,0 0 0,0 0 1,0 0-1,0-1 0,1 0 1,-1 0-1,1 0 0,0 0 1,0-1-1,-1 0 0,1 0 1,0 0-1,0-1 0,0 1 1,0-1-1,0 0 0,0-1 1,0 1-1,8-3 0,11-2-459,0-2 0,0 0 0,-1-2 1,29-14-1,-34 14-566,53-26-4426,-30 5-2013,-20 6-1559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0.280"/>
    </inkml:context>
    <inkml:brush xml:id="br0">
      <inkml:brushProperty name="width" value="0.025" units="cm"/>
      <inkml:brushProperty name="height" value="0.025" units="cm"/>
      <inkml:brushProperty name="color" value="#E71224"/>
    </inkml:brush>
  </inkml:definitions>
  <inkml:trace contextRef="#ctx0" brushRef="#br0">1 1 18449,'0'0'1084,"14"5"-566,13 3-178,1-2 0,0-1 0,0 0-1,0-3 1,48 0 0,-29-3-221,129 4 52,-154-2-174,-1 2 0,1 0 0,-1 2 0,1 0 0,36 15 0,-55-19 7,0 0-1,0 0 0,0 1 0,0-1 1,0 1-1,0 0 0,0-1 0,0 2 1,-1-1-1,1 0 0,-1 0 0,1 1 1,-1-1-1,0 1 0,0 0 0,0 0 0,0 0 1,-1 0-1,1 0 0,-1 0 0,0 0 1,0 0-1,0 0 0,0 1 0,0-1 1,-1 0-1,1 1 0,-1-1 0,0 1 1,0-1-1,-1 0 0,1 1 0,0-1 0,-1 0 1,0 1-1,0-1 0,0 0 0,0 0 1,-1 0-1,1 0 0,-1 0 0,-2 4 1,-8 12 45,-1-1-1,0-1 1,-2 0 0,-31 30 0,43-44-53,-141 121-710,39-50-3857,48-40-3245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1.397"/>
    </inkml:context>
    <inkml:brush xml:id="br0">
      <inkml:brushProperty name="width" value="0.025" units="cm"/>
      <inkml:brushProperty name="height" value="0.025" units="cm"/>
      <inkml:brushProperty name="color" value="#E71224"/>
    </inkml:brush>
  </inkml:definitions>
  <inkml:trace contextRef="#ctx0" brushRef="#br0">46 67 10954,'-2'14'6636,"-12"83"-4567,-10 95-561,22-154-1194,-2 74 563,5-99-827,0 0 0,0 0 1,1-1-1,0 1 0,1-1 0,6 15 0,-9-25-35,1 0 0,0 1-1,1-1 1,-1 0-1,0 0 1,1 1-1,-1-1 1,1 0-1,-1 0 1,1-1 0,0 1-1,0 0 1,0 0-1,0-1 1,4 2-1,-5-2 21,1-1-1,-1 1 0,1-1 1,-1 1-1,1-1 0,0 0 1,-1 0-1,1 0 1,0 0-1,-1 0 0,1 0 1,-1-1-1,1 1 0,0-1 1,-1 1-1,1-1 0,-1 1 1,3-2-1,1-1 39,0-1 1,0 0-1,0 1 0,-1-2 1,1 1-1,-1 0 0,0-1 1,-1 0-1,1 0 0,5-11 1,0-2-43,-2-1 1,0 0-1,-1 0 1,-2-1-1,1 1 1,-2-1-1,-1 0 1,0 0-1,-2-33 1,-2 23-151,-1 0 1,-1 0 0,-2 1-1,0-1 1,-20-49 0,5 44-307,21 35 419,0 0 0,0 0 0,0 0 0,0 0 0,0 0 0,0-1 0,-1 1 0,1 0 0,0 0 0,0 0 0,0 0-1,0 0 1,-1 0 0,1 0 0,0 0 0,0 0 0,0 0 0,0 0 0,-1-1 0,1 1 0,0 0 0,0 0 0,0 0 0,0 0-1,-1 0 1,1 0 0,0 0 0,0 1 0,0-1 0,-1 0 0,1 0 0,0 0 0,0 0 0,0 0 0,0 0 0,0 0 0,-1 0 0,1 0-1,0 0 1,0 0 0,0 1 0,0-1 0,0 0 0,-1 0 0,1 0 0,0 0 0,0 1 0,-1 19-122,2-15 121,0-1 0,0-1 0,0 1 0,0 0 0,1 0 0,0 0 0,0-1 0,0 1-1,0-1 1,0 1 0,1-1 0,-1 0 0,1 0 0,0 0 0,0 0 0,0 0 0,0-1 0,0 0 0,1 1 0,-1-1-1,1 0 1,0-1 0,-1 1 0,1-1 0,0 1 0,0-1 0,0 0 0,0-1 0,8 1 0,-2 1 15,-1-2 0,1 1 1,0-1-1,0-1 1,0 0-1,-1 0 0,1-1 1,0 0-1,-1-1 0,0 0 1,15-7-1,-12 4 10,0-1 0,-1-1-1,0 0 1,-1-1 0,1 0 0,-2 0-1,10-12 1,-14 15 18,0 0 0,-1 0 0,0-1 0,0 0 0,-1 1 0,0-1 0,0-1 0,0 1 0,-1 0 0,0-1 0,-1 1 0,0-1 0,1-12 0,-20 65-41,8 1-55,2 0 1,3 0-1,1 0 0,2 0 1,9 87-1,-7-128-199,0-1 1,1 0-1,0 1 1,0-1-1,0 1 1,0-1-1,1 0 0,0 0 1,0 0-1,0 0 1,0 0-1,1 0 0,-1-1 1,1 1-1,0-1 1,0 1-1,0-1 0,1 0 1,-1-1-1,1 1 1,-1 0-1,1-1 0,0 0 1,8 3-1,21-1-5367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1.763"/>
    </inkml:context>
    <inkml:brush xml:id="br0">
      <inkml:brushProperty name="width" value="0.025" units="cm"/>
      <inkml:brushProperty name="height" value="0.025" units="cm"/>
      <inkml:brushProperty name="color" value="#E71224"/>
    </inkml:brush>
  </inkml:definitions>
  <inkml:trace contextRef="#ctx0" brushRef="#br0">142 312 12684,'0'0'3742,"-10"-3"-1003,9 3-2662,-2-2 88,0 1-1,-1 0 1,1 0-1,0 0 0,0 0 1,-1 0-1,1 1 1,-1-1-1,1 1 1,0 0-1,-1 0 1,1 1-1,-1-1 0,1 1 1,0-1-1,-1 1 1,1 0-1,0 0 1,-1 1-1,1-1 0,0 1 1,0-1-1,0 1 1,1 0-1,-1 0 1,0 0-1,-2 4 1,0-1-7,1 0 0,0 0 0,1 1 0,-1 0 0,1 0 0,0 0 0,0 0 0,1 0 0,0 1 0,-2 8 1,4-13-141,-1 0 1,1 0 0,0 0 0,0 0 0,-1 0 0,1 0 0,1 0-1,-1 0 1,0 0 0,0 0 0,1 0 0,0 0 0,-1 0 0,1 0-1,0 0 1,0-1 0,0 1 0,0 0 0,0 0 0,0-1 0,0 1-1,0-1 1,1 1 0,-1-1 0,1 1 0,-1-1 0,1 0 0,0 0-1,-1 0 1,1 0 0,0 0 0,0 0 0,0 0 0,0 0 0,0-1-1,0 1 1,3 0 0,11 0-47,0 0-1,1 0 1,-1-1-1,0-1 1,1-1-1,-1-1 1,0 0-1,0-1 1,25-9-1,15-3-1479,-55 16 1525,0-1 0,0 1 0,0-1 1,-1 1-1,1 0 0,0 0 1,0 0-1,0-1 0,0 1 1,0 0-1,0 0 0,-1 0 1,1 0-1,0 0 0,0 1 0,0-1 1,0 0-1,0 0 0,-1 1 1,1-1-1,0 0 0,0 1 1,0-1-1,-1 0 0,1 1 0,0-1 1,-1 1-1,1 0 0,0-1 1,-1 1-1,1 0 0,0-1 1,-1 1-1,1 0 0,-1-1 1,0 1-1,1 0 0,-1 0 0,0 0 1,1-1-1,-1 1 0,0 0 1,0 0-1,1 0 0,-1 0 1,0 0-1,0 0 0,0-1 1,0 1-1,-1 0 0,1 0 0,0 0 1,0 0-1,0 0 0,-1-1 1,1 1-1,0 0 0,-1 0 1,1 0-1,-1-1 0,0 2 1,16-41 408,-2-1 0,14-70 0,-21 72-3000,1-56-1,-7 77-319,2 1-1,-1-1 1,2 1-1,7-29 1,-4 30-1879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2.093"/>
    </inkml:context>
    <inkml:brush xml:id="br0">
      <inkml:brushProperty name="width" value="0.025" units="cm"/>
      <inkml:brushProperty name="height" value="0.025" units="cm"/>
      <inkml:brushProperty name="color" value="#E71224"/>
    </inkml:brush>
  </inkml:definitions>
  <inkml:trace contextRef="#ctx0" brushRef="#br0">31 0 2883,'0'0'14590,"0"9"-14281,0 63 1856,-16 124 0,12-169-1540,1-10-324,0 1 0,1-1 0,0 1 0,2 0-1,0-1 1,1 1 0,4 19 0,-5-36-271,1 1 0,-1-1 0,1 0 0,0 1 0,0-1 0,0 0 0,0 0 0,0 0 0,0 0 0,0 0 0,0 0 0,0 0 0,0 0 0,0 0 0,1 0 0,-1 0 0,0-1 0,1 1 0,-1-1 0,1 1 0,-1-1 0,0 1 0,1-1 0,-1 0 0,1 0 0,-1 0 0,1 0 0,-1 0 0,1 0 0,-1 0 0,1 0 0,-1-1 0,1 1 0,-1 0 0,1-1 0,-1 1 0,0-1 0,1 0 1,-1 1-1,0-1 0,2-1 0,5-2 73,0-1 0,0 1 0,0-1 0,-1-1 0,9-7 0,-3-1-33,0-1 0,0 0 0,-1-1 0,-1 0 0,-1-1 0,0 0 0,-1-1 0,12-35 0,-10 8-3366,-7 2-3706,-4 33-1513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2.532"/>
    </inkml:context>
    <inkml:brush xml:id="br0">
      <inkml:brushProperty name="width" value="0.025" units="cm"/>
      <inkml:brushProperty name="height" value="0.025" units="cm"/>
      <inkml:brushProperty name="color" value="#E71224"/>
    </inkml:brush>
  </inkml:definitions>
  <inkml:trace contextRef="#ctx0" brushRef="#br0">7 85 9097,'0'0'3320,"-1"-11"-581,-4-53 2418,5 64-5083,0-1 1,0 1 0,0 0 0,0-1 0,0 1 0,0 0 0,0-1 0,0 1 0,0 0 0,0-1 0,0 1 0,0 0 0,0-1 0,0 1 0,0 0 0,1 0 0,-1-1-1,0 1 1,0 0 0,0-1 0,0 1 0,1 0 0,-1 0 0,0-1 0,0 1 0,1 0 0,-1 0 0,0 0 0,0-1 0,1 1 0,-1 0 0,0 0 0,0 0 0,1 0-1,-1 0 1,0 0 0,1-1 0,-1 1 0,0 0 0,1 0 0,-1 0 0,1 0 0,16 8 1194,12 19-742,-10-4-607,48 56 388,-62-73-862,1-1-1,-1 0 1,1-1 0,0 1 0,0-1 0,1 0-1,-1-1 1,1 0 0,0 0 0,0 0 0,8 2 0,-13-5 42,9 1-2459,-4-4-2307,2-12-4133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2.895"/>
    </inkml:context>
    <inkml:brush xml:id="br0">
      <inkml:brushProperty name="width" value="0.025" units="cm"/>
      <inkml:brushProperty name="height" value="0.025" units="cm"/>
      <inkml:brushProperty name="color" value="#E71224"/>
    </inkml:brush>
  </inkml:definitions>
  <inkml:trace contextRef="#ctx0" brushRef="#br0">47 1 13997,'0'0'3951,"-1"7"-2761,0 9-1084,0 0 0,1 0 1,1 0-1,0 0 0,2 0 0,-1 0 0,2-1 0,0 1 0,1-1 0,0 0 1,13 22-1,12 20 452,59 82 0,-64-101-508,-24-38-90,-1 1 0,0-1-1,1 0 1,-1 0 0,0 1 0,1-1 0,-1 0 0,0 0 0,0 1 0,1-1 0,-1 0-1,0 1 1,0-1 0,0 1 0,1-1 0,-1 0 0,0 1 0,0-1 0,0 0 0,0 1-1,0-1 1,0 1 0,0-1 0,0 0 0,0 1 0,0-1 0,0 1 0,0-1 0,0 0 0,0 1-1,0-1 1,0 1 0,-1-1 0,1 0 0,0 1 0,0-1 0,-1 1 0,-16-4-3382,-21-16-2213,33 15 5300,-68-53 566,59 46 1416,1-1 1,0-1-1,1 0 0,0 0 1,-17-28-1,28 40-1512,0 0 0,0-1 0,1 1 0,-1 0-1,0-1 1,1 1 0,-1-1 0,1 1 0,-1-1 0,1 1 0,0-1 0,0 0 0,0 1 0,-1-1-1,2 1 1,-1-1 0,0 1 0,0-1 0,0 0 0,1 1 0,-1-1 0,1 1 0,-1-1-1,2-2 1,0 2-37,0 0 0,0 0 0,0 1 0,0-1 1,0 0-1,1 1 0,-1-1 0,0 1 0,1 0 0,-1 0 0,1 0 0,-1 0 0,5-1 0,11-1-47,0 0 0,0 1 0,29 1 0,-33 1 66,0-1-172,82-4-762,-33-4-3409,-7-6-4828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7.485"/>
    </inkml:context>
    <inkml:brush xml:id="br0">
      <inkml:brushProperty name="width" value="0.025" units="cm"/>
      <inkml:brushProperty name="height" value="0.025" units="cm"/>
      <inkml:brushProperty name="color" value="#E71224"/>
    </inkml:brush>
  </inkml:definitions>
  <inkml:trace contextRef="#ctx0" brushRef="#br0">125 131 15375,'0'0'3208,"-2"-8"-854,1 3-1970,-1 0-1,1 0 1,-1 0-1,-1 1 1,1-1-1,0 1 1,-1-1 0,-4-4-1,6 7-321,-1 1 1,1 0-1,0-1 0,-1 1 1,1 0-1,-1 0 0,1 0 0,-1 0 1,0 0-1,0 0 0,1 1 1,-1-1-1,0 0 0,0 1 0,0 0 1,1-1-1,-1 1 0,0 0 1,0 0-1,0 0 0,0 0 0,0 0 1,0 0-1,0 1 0,1-1 1,-1 1-1,0-1 0,0 1 0,0 0 1,1 0-1,-4 1 0,3 0-66,-1 0-1,0 0 0,1 0 0,-1 0 1,1 0-1,0 1 0,0-1 0,0 1 0,0 0 1,0-1-1,0 1 0,1 0 0,-1 0 1,1 0-1,-1 5 0,-1 0-5,2-1-1,-1 1 1,1 0-1,0 0 1,0 9-1,1-16 10,0 0 0,0-1 0,0 1 0,0 0 0,0 0 0,0-1 0,1 1 0,-1 0 0,0-1 0,0 1 0,1 0-1,-1-1 1,0 1 0,1 0 0,-1-1 0,1 1 0,-1 0 0,1-1 0,-1 1 0,1-1 0,-1 1 0,1-1 0,-1 0-1,1 1 1,0-1 0,-1 1 0,1-1 0,0 0 0,-1 0 0,2 1 0,29-2-7,25-19-196,-38 9-24,-13 7 118,0 1 1,0 0-1,0 0 1,1 0-1,-1 0 0,1 1 1,-1 0-1,1 0 1,0 0-1,0 1 1,0 0-1,0 0 1,6 0-1,-10 2 96,-1 0-1,1 0 1,-1-1 0,1 1-1,-1 0 1,0 0-1,1 1 1,-1-1 0,0 0-1,0 0 1,0 1-1,0-1 1,0 0 0,0 1-1,0-1 1,0 1-1,0-1 1,-1 1 0,1 0-1,-1-1 1,1 1-1,-1 0 1,1-1-1,-1 1 1,0 0 0,0 2-1,1 55 94,-2-41 82,2 25 150,-3 67 176,1-98-457,-1-1 1,0 0-1,0 0 0,-1 0 1,0 0-1,-1 0 0,-8 14 1,12-24 0,-1 1 1,0 0-1,1-1 0,-1 1 1,0-1-1,0 1 0,0-1 1,0 1-1,0-1 0,-1 0 1,1 1-1,0-1 1,0 0-1,-1 0 0,1 0 1,-1 0-1,1 0 0,-1 0 1,0-1-1,1 1 1,-1 0-1,0-1 0,1 1 1,-1-1-1,0 0 0,0 0 1,1 1-1,-1-1 1,0 0-1,-2-1 0,2 0-23,0 0 0,0 0 1,0 0-1,1-1 0,-1 1 0,0-1 0,1 1 0,0-1 0,-1 1 0,1-1 0,0 0 0,0 0 0,0 0 0,0 1 0,0-1 1,0 0-1,0 0 0,1 0 0,-1 0 0,1-1 0,-1 1 0,1 0 0,0 0 0,0-2 0,-1-5-63,0 0-1,0 0 0,1 0 1,0 0-1,1 1 1,0-1-1,0 0 1,1 0-1,0 1 0,1-1 1,0 1-1,0 0 1,1 0-1,0 0 0,0 0 1,1 0-1,0 1 1,0 0-1,0 0 1,1 0-1,0 1 0,1 0 1,0 0-1,0 1 1,0-1-1,0 2 0,1-1 1,0 1-1,0 0 1,0 0-1,0 1 1,0 0-1,13-2 0,-13 2 63,0 0 1,0 0-1,0-1 0,-1 0 0,1 0 0,-1-1 0,0 0 0,-1 0 0,1-1 0,-1 0 0,0 0 0,0 0 0,-1-1 0,0 0 0,0 0 0,5-11 1,-4 7 140,0-1 0,-1 1 0,-1-1-1,0 0 1,-1-1 0,0 1 0,0 0 0,0-26 0,-3 47-146,1 0-1,0 0 1,1 0-1,0 0 1,0 0-1,8 16 0,-10-23-4,0-1-1,1 1 1,-1-1-1,1 0 1,0 1-1,0-1 0,-1 0 1,1 1-1,0-1 1,0 0-1,0 0 0,0 0 1,0 0-1,1 0 1,-1 0-1,0 0 1,0 0-1,1 0 0,-1-1 1,0 1-1,1 0 1,-1-1-1,1 1 1,-1-1-1,1 0 0,-1 1 1,1-1-1,-1 0 1,1 0-1,-1 0 0,1 0 1,-1 0-1,1 0 1,-1-1-1,1 1 1,-1 0-1,1-1 0,-1 1 1,1-1-1,-1 0 1,0 1-1,1-1 1,-1 0-1,0 0 0,0 0 1,1 0-1,-1 0 1,0 0-1,0 0 0,0 0 1,1-2-1,5-5-272,0 0-1,0-1 0,-1 0 0,-1 0 0,1 0 1,-1-1-1,5-13 0,-3 6 153,-6 18 162,0-1 1,0 1-1,0 0 0,0-1 0,0 1 1,0 0-1,0-1 0,0 1 0,0 0 0,0 0 1,0 0-1,0 0 0,-1 0 0,1 0 1,0 0-1,-1 0 0,1 0 0,-1 1 1,2 1-1,0 2 95,1-1 0,1 1 1,-1-1-1,1 0 0,-1 0 0,7 6 1,-6-8-104,0-1 0,0 1 1,-1-1-1,1 0 0,0 0 0,0 0 1,0 0-1,0-1 0,1 1 0,-1-1 1,0 0-1,0-1 0,0 1 0,5-2 1,3-1-19,-1-1 0,1 0 0,15-8 0,-18 7-169,0 1 0,1 0 0,0 0 0,19-4 0,-29 8 152,1 0 0,0 0 0,0 0 0,0 0 1,0 0-1,0 0 0,0 0 0,0 0 0,0 0 0,0 1 1,0-1-1,0 0 0,0 1 0,-1-1 0,1 0 0,0 1 1,0-1-1,0 1 0,-1 0 0,1-1 0,0 1 1,0-1-1,-1 1 0,1 0 0,-1 0 0,1-1 0,0 1 1,0 1-1,8 31 442,1-1-197,-10-31-264,0-1 0,1 1-1,0 0 1,-1 0 0,1 0-1,-1 0 1,1 0-1,0-1 1,-1 1 0,1 0-1,0-1 1,0 1 0,0-1-1,0 1 1,0-1-1,-1 1 1,1-1 0,0 1-1,0-1 1,0 0 0,0 1-1,0-1 1,0 0-1,0 0 1,2 0 0,-3 0-113,1 0 1,-1 0-1,1 0 1,0 0-1,-1 0 1,1 0 0,-1 0-1,1 0 1,-1-1-1,1 1 1,-1 0-1,1 0 1,-1-1-1,1 1 1,-1 0 0,1-1-1,-1 1 1,0 0-1,1-1 1,-1 1-1,1-1 1,-1 1-1,0 0 1,1-1 0,-1 1-1,0-1 1,0 1-1,1-1 1,-1 1-1,0-1 1,0 0-1,0 1 1,0-2 0,4-13-6345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3:51.142"/>
    </inkml:context>
    <inkml:brush xml:id="br0">
      <inkml:brushProperty name="width" value="0.025" units="cm"/>
      <inkml:brushProperty name="height" value="0.025" units="cm"/>
    </inkml:brush>
  </inkml:definitions>
  <inkml:trace contextRef="#ctx0" brushRef="#br0">143 126 3043,'-10'-4'491,"-9"-2"289,0-1 1,1-1-1,0-1 0,1-1 0,-25-16 1,58 46-424,3-9-362,1 0-1,1-2 0,-1 0 1,2-1-1,-1-2 0,1 0 0,25 4 1,163 12 127,-183-20-102,769 6 818,-786-9-812,997-50 722,-979 50-746,-18 1-2,-1-1 1,1 1-1,0-1 0,-1-1 1,1 0-1,-1 0 1,16-7-1,-25 9-2,0 0 1,1 0-1,-1-1 1,0 1-1,0 0 1,0 0-1,0-1 0,0 1 1,0 0-1,0 0 1,0 0-1,0-1 1,0 1-1,0 0 0,0 0 1,0 0-1,0-1 1,0 1-1,0 0 1,0 0-1,-1-1 0,1 1 1,0 0-1,0 0 1,0 0-1,0 0 1,0-1-1,0 1 0,-1 0 1,1 0-1,0 0 1,0 0-1,0-1 1,0 1-1,-1 0 0,1 0 1,0 0-1,0 0 1,0 0-1,-1 0 0,1 0 1,0 0-1,0 0 1,-1 0-1,1 0 1,0 0-1,0 0 0,0 0 1,-1 0-1,1 0 1,0 0-1,0 0 1,0 0-1,-1 0 0,1 0 1,0 0-1,0 0 1,-1 0-1,1 0 1,0 1-1,-74-7-49,-104 6-1,75 2 43,-227-5-5,-377 7-176,518 6 196,-318 58 0,478-62 1,17-5-1,0 1 0,0 1 0,0 0-1,0 1 1,0 0 0,-16 8 0,28-12-6,0 0 0,0 0 0,-1 0 0,1 0-1,0 0 1,0 0 0,0 0 0,0 0 0,0 1 0,0-1 0,-1 0 0,1 0 0,0 0 0,0 0 0,0 0 0,0 0 0,0 0 0,0 0 0,-1 0 0,1 0 0,0 0-1,0 0 1,0 0 0,0 1 0,0-1 0,0 0 0,0 0 0,0 0 0,0 0 0,0 0 0,0 0 0,-1 0 0,1 1 0,0-1 0,0 0 0,0 0 0,0 0 0,0 0 0,0 0-1,0 0 1,0 1 0,0-1 0,0 0 0,0 0 0,0 0 0,0 0 0,0 0 0,1 1 0,-1-1 0,0 0 0,0 0 0,0 0 0,0 0 0,0 0 0,0 0 0,0 0 0,0 1-1,0-1 1,0 0 0,0 0 0,1 0 0,-1 0 0,0 0 0,0 0 0,0 0 0,0 0 0,0 0 0,0 0 0,1 0 0,14 2-50,139-8 53,251-43 0,-258 27 13,440-48 29,-178 22-992,-222 23-911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7.832"/>
    </inkml:context>
    <inkml:brush xml:id="br0">
      <inkml:brushProperty name="width" value="0.025" units="cm"/>
      <inkml:brushProperty name="height" value="0.025" units="cm"/>
      <inkml:brushProperty name="color" value="#E71224"/>
    </inkml:brush>
  </inkml:definitions>
  <inkml:trace contextRef="#ctx0" brushRef="#br0">1 1 17072,'0'0'6694,"78"45"-25367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8.181"/>
    </inkml:context>
    <inkml:brush xml:id="br0">
      <inkml:brushProperty name="width" value="0.025" units="cm"/>
      <inkml:brushProperty name="height" value="0.025" units="cm"/>
      <inkml:brushProperty name="color" value="#E71224"/>
    </inkml:brush>
  </inkml:definitions>
  <inkml:trace contextRef="#ctx0" brushRef="#br0">86 0 14157,'0'0'4880,"-8"1"-2964,-26 3-533,32-4-1348,1 0 1,0 1-1,0-1 1,0 1-1,-1-1 0,1 1 1,0 0-1,0-1 1,0 1-1,0 0 1,0 0-1,0 0 0,0 0 1,1 0-1,-1 0 1,0 0-1,0 0 1,1 0-1,-1 0 0,1 0 1,-1 0-1,1 1 1,-1-1-1,1 0 1,0 0-1,-1 1 1,1-1-1,0 2 0,1 36-216,0-34 253,3 13-69,0-1 0,1 0 1,1-1-1,0 0 0,2 1 0,16 27 0,20 45-41,-36-65-36,-1 0 0,-1 1 0,5 38 0,-10-55 277,0 0 0,-1 0 0,0 0 0,0 0 0,0 0 0,-1 0 0,0 0 0,-1 0 0,0 0 0,0-1 0,-1 1 0,0-1 0,0 1 0,0-1 0,-7 8 0,9-13-81,0 0 0,0 0 0,-1-1 0,1 1-1,-1 0 1,1-1 0,-1 1 0,0-1 0,1 0 0,-1 0 0,0 0-1,0 0 1,0 0 0,0 0 0,0 0 0,0 0 0,0-1-1,0 1 1,0-1 0,0 1 0,-1-1 0,1 0 0,0 0 0,0 0-1,0 0 1,0-1 0,-1 1 0,1 0 0,-2-2 0,1 1-57,0-1 0,0 0 1,0 0-1,0 0 0,1 0 1,-1-1-1,1 1 0,0-1 1,0 0-1,-1 1 0,2-1 0,-1 0 1,0 0-1,1 0 0,-1 0 1,1-1-1,-2-4 0,-4-19-79,0-1 0,2 0 0,0 0 0,3 0 0,0 0 0,1-1 0,5-35 0,-3 59-17,0-1 0,1 1 0,-1 0-1,1 0 1,0 0 0,0 0 0,1 0 0,0 0 0,0 1-1,0-1 1,0 1 0,1 0 0,-1 0 0,1 0-1,0 0 1,0 1 0,9-7 0,7-2-1283,1 1 0,44-18 1,3-2-7654,-19 1-7032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08.966"/>
    </inkml:context>
    <inkml:brush xml:id="br0">
      <inkml:brushProperty name="width" value="0.025" units="cm"/>
      <inkml:brushProperty name="height" value="0.025" units="cm"/>
      <inkml:brushProperty name="color" value="#E71224"/>
    </inkml:brush>
  </inkml:definitions>
  <inkml:trace contextRef="#ctx0" brushRef="#br0">0 113 12716,'0'0'3812,"5"-9"-1485,-3 6-2159,-1-1 0,1 1 0,0-1 0,0 1 0,1 0 0,-1-1 0,1 1 0,0 1 0,-1-1 0,1 0-1,1 1 1,-1-1 0,0 1 0,1 0 0,-1 0 0,1 0 0,-1 0 0,1 1 0,0 0 0,0 0 0,-1 0 0,1 0 0,8-1 0,-5 1 88,0 1 0,0-1 0,0 1 0,0 0 1,0 0-1,0 1 0,0 0 0,0 1 0,0-1 1,6 4-1,-10-4-171,0 1 0,0 0 0,0 1 0,0-1 0,0 0 0,-1 1-1,1 0 1,-1-1 0,0 1 0,0 0 0,0 0 0,0 1 0,0-1 0,0 0 0,-1 0 0,0 1 0,0-1 0,0 1 0,0-1 0,0 1 0,-1 4 0,4 25 257,-4-27-262,0 0 0,1 0 0,0 0 1,0-1-1,0 1 0,1 0 1,0 0-1,3 7 0,-3-11-42,-1 0-1,1-1 1,-1 1-1,1-1 1,0 1-1,0-1 1,0 0-1,0 0 1,-1 0-1,1 0 0,1 0 1,-1 0-1,0-1 1,0 1-1,0 0 1,0-1-1,0 0 1,1 0-1,-1 0 1,0 0-1,0 0 1,1 0-1,-1 0 1,0 0-1,0-1 1,0 0-1,0 1 1,3-2-1,8-2 54,-1 0 1,0-1-1,0 0 0,0-1 0,-1-1 1,0 0-1,14-11 0,-3 1-69,-1-1 0,28-32 0,-45 44-9,0 1 1,0-1-1,0 0 1,0 0-1,4-14 1,-7 20-29,0-1 1,-1 0-1,1 0 1,-1 0-1,0 0 1,1 0-1,-1 0 1,0 0-1,0 0 0,1 0 1,-1 0-1,0-1 1,0 1-1,0 0 1,0 0-1,0 0 1,-1 0-1,1 0 1,0 0-1,0 0 1,-1 0-1,1 0 1,-1 0-1,1 0 1,-1 0-1,1 0 0,-1 0 1,1 1-1,-1-1 1,0 0-1,0 0 1,1 0-1,-1 1 1,0-1-1,0 1 1,0-1-1,0 0 1,0 1-1,0-1 1,1 1-1,-1 0 0,0-1 1,-1 1-1,1 0 1,-1-1-1,-8 0-494,1 0-1,0 1 0,0 0 0,-16 2 0,23-2 280,1 0-1,0 0 0,-1 0 0,1 0 0,-1 0 0,1 1 1,0-1-1,-1 1 0,1-1 0,0 1 0,-1-1 0,1 1 1,0 0-1,0-1 0,0 1 0,0 0 0,0 0 1,0 0-1,0 0 0,0 0 0,0 0 0,0 0 0,0 0 1,0 0-1,1 1 0,-1-1 0,1 0 0,-1 1 1,1-1-1,-1 0 0,1 1 0,-1-1 0,1 0 0,0 1 1,0-1-1,0 0 0,0 1 0,0-1 0,1 3 1,-1-2-47,1-1 1,0 0-1,0 1 1,0-1-1,0 0 1,0 0-1,0 0 1,0 0-1,0 0 1,1 0 0,-1 0-1,0 0 1,0 0-1,1-1 1,-1 1-1,1-1 1,-1 1-1,1-1 1,-1 1-1,1-1 1,-1 0 0,1 1-1,-1-1 1,3 0-1,48 1-2249,-41-1 1837,3 0 486,-1-1 0,0-1 1,1 0-1,25-7 0,-9-4 4255,-6-5 5919,-26 25-4756,1 13-4532,0-12-79,0-6-542,1 0 0,-1 1 0,1-1 0,-1 0 0,1 1 0,0-1 0,0 1 0,0-1 0,0 0 0,1 1 0,-1-1 0,1 0 0,-1 1 0,1-1 0,0 0 0,0 0 0,0 1 0,0-1 0,0 0 0,1 0 0,-1 0 0,0 0 0,1-1 0,0 1 0,3 3 0,0-3-27,0 0-1,0 0 1,0-1-1,0 1 1,1-1-1,-1 0 1,1-1-1,-1 1 1,1-1-1,6-1 1,5 0-10,-1-1 0,0-1 1,0 0-1,0-2 1,0 1-1,-1-2 0,21-10 1,-17 7-153,0 2 0,0 0 0,39-8 0,-57 15 122,0 0 0,1-1 0,-1 1-1,0 0 1,0 0 0,0-1 0,1 1 0,-1 0-1,0 0 1,1 1 0,-1-1 0,0 0 0,0 0-1,0 1 1,1-1 0,-1 0 0,0 1-1,0-1 1,0 1 0,0 0 0,0-1 0,2 2-1,-2 19 3,-1-20 8,-1 1 1,1-1-1,0 0 0,-1 1 1,1-1-1,0 1 0,0-1 1,0 1-1,0-1 0,0 0 1,1 1-1,-1-1 1,0 1-1,1-1 0,-1 0 1,1 1-1,-1-1 0,1 0 1,-1 1-1,1-1 0,0 0 1,0 0-1,0 0 1,0 0-1,0 0 0,0 0 1,1 1-1,0-1 8,0 0 0,0 0 0,1 0 0,-1-1-1,0 1 1,0-1 0,1 0 0,-1 1 0,0-1 0,1 0 0,-1 0 0,0-1 0,1 1 0,-1 0-1,0-1 1,1 1 0,1-2 0,42-18 28,-26 11-42,0 1-265,1 0 0,22-4-1,-36 10 225,-1 1 0,0 0-1,0 0 1,0 1-1,0-1 1,1 1-1,-1 1 1,0-1-1,0 1 1,0 0 0,1 1-1,6 2 1,10 10-3,-20-12-69,1 1 0,-1-1 0,0 0-1,1 0 1,0 0 0,-1-1 0,9 3 0,-10-4-565,0 0 0,0 1-1,1-1 1,-1 0 0,0-1 0,0 1 0,0 0 0,1-1 0,-1 1 0,0-1-1,4-1 1,16-14-14765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0.038"/>
    </inkml:context>
    <inkml:brush xml:id="br0">
      <inkml:brushProperty name="width" value="0.025" units="cm"/>
      <inkml:brushProperty name="height" value="0.025" units="cm"/>
      <inkml:brushProperty name="color" value="#E71224"/>
    </inkml:brush>
  </inkml:definitions>
  <inkml:trace contextRef="#ctx0" brushRef="#br0">209 328 15599,'0'0'3790,"-5"-8"-1147,4 4-2516,0 1 1,-1-1 0,1 1 0,-1 0-1,0-1 1,0 1 0,-1 0 0,1 0 0,0 0-1,-1 1 1,0-1 0,0 1 0,0-1 0,0 1-1,0 0 1,0 0 0,0 0 0,-1 0 0,1 1-1,-1 0 1,1-1 0,-1 1 0,0 0 0,0 1-1,1-1 1,-1 1 0,0 0 0,0-1 0,1 2-1,-1-1 1,0 0 0,-5 2 0,1 1-134,1 0 0,0 0 1,0 1-1,0-1 0,0 2 1,1-1-1,0 1 0,0 0 1,0 0-1,0 1 0,1 0 0,0 0 1,0 0-1,-7 11 0,12-16 3,0-1-1,0 1 0,0-1 1,-1 1-1,1-1 0,0 1 1,0-1-1,0 1 0,0-1 1,0 1-1,0-1 0,0 1 1,0-1-1,0 1 0,0 0 1,0-1-1,1 1 1,-1-1-1,0 1 0,0-1 1,0 1-1,1-1 0,-1 0 1,0 1-1,0-1 0,1 1 1,-1-1-1,0 1 0,1-1 1,-1 0-1,1 1 0,-1-1 1,0 0-1,1 1 0,-1-1 1,1 0-1,-1 0 0,1 0 1,-1 1-1,1-1 0,-1 0 1,1 0-1,-1 0 0,1 0 1,-1 0-1,1 0 0,0 0 1,-1 0-1,1 0 0,-1 0 1,1 0-1,-1 0 0,1 0 1,-1 0-1,1-1 0,-1 1 1,1 0-1,-1 0 0,1-1 1,36-9-375,-27 7 106,1-2-46,1 1-1,-1 0 1,1 1 0,0 0-1,20-1 1,-29 4 296,1 0 0,-1 0 0,0 1 0,1-1 0,-1 1 1,1 0-1,-1 0 0,0 0 0,1 1 0,-1-1 0,0 1 1,0 0-1,0-1 0,0 1 0,-1 1 0,1-1 0,0 0 1,-1 1-1,1-1 0,-1 1 0,0 0 0,0 0 0,0-1 0,2 6 1,3 5 199,-1 1 1,0 0 0,-1 1 0,0-1-1,-1 1 1,-1 0 0,0 0 0,-1 1-1,-1-1 1,0 0 0,-1 0 0,-1 1-1,-1-1 1,0 0 0,0 0 0,-2 0-1,0 0 1,0 0 0,-2-1 0,1 0-1,-2 0 1,0 0 0,-1-1 0,0 0-1,-1-1 1,0 0 0,-1 0 0,-1-1-1,1 0 1,-22 16 0,29-25-151,0 1 0,0-1 0,-1 0 0,1-1 0,0 1 0,-1-1 0,1 1 0,-1-1 0,1 0 0,-1 0 0,0-1 0,0 1 0,-5 0 0,7-2-19,1 1-1,-1-1 1,1 0-1,-1 1 1,1-1-1,-1 0 1,1 0-1,0 0 1,-1 0-1,1 0 1,0 0-1,0 0 1,0 0-1,0 0 1,0-1-1,0 1 1,0 0-1,0-1 1,0 1-1,1-1 1,-1 1-1,1-1 1,-1 1-1,1-1 1,-1 1-1,1-1 0,0 1 1,0-1-1,0 0 1,0 1-1,0-1 1,0-2-1,0-9-60,1 1 0,0-1 0,1 0 0,1 1 0,-1-1 0,2 1-1,0-1 1,0 2 0,1-1 0,1 0 0,9-15 0,12-13-378,53-62 0,-53 68 357,33-37 12,62-82 93,-100 123-28,-2-1 1,-2-1-1,19-42 1,-24 30 8,-13 44-17,0-1 1,1 0-1,-1 1 1,0-1 0,0 1-1,0-1 1,0 0-1,0 1 1,0-1 0,0 0-1,0 1 1,0-1-1,0 1 1,0-1 0,0 0-1,0 1 1,0-1-1,0 1 1,-1-1 0,1 0-1,0 1 1,-1-1 0,1 1-1,0-1 1,-1 1-1,1-1 1,0 1 0,-1-1-1,1 1 1,-1 0-1,1-1 1,-1 1 0,1-1-1,-1 1 1,1 0-1,-1 0 1,0-1 0,1 1-1,-1 0 1,1 0-1,-1 0 1,0-1 0,1 1-1,-1 0 1,1 0-1,-1 0 1,0 0 0,1 0-1,-1 0 1,0 1-1,1-1 1,-1 0 0,1 0-1,-1 0 1,0 0-1,1 1 1,-1-1 0,1 0-1,-1 1 1,1-1-1,-1 0 1,1 1 0,-1-1-1,0 1 1,-7 4-23,1 0 0,-1 1 0,1-1 0,1 1 0,-1 1 0,1-1 0,-10 13 0,-35 57 37,47-69-12,-5 6 57,1 1-1,0 1 1,1 0-1,0 0 1,2 0-1,0 0 1,0 1-1,2 0 1,-3 16-1,6-30-50,0-1-1,0 1 1,0 0-1,0-1 1,1 1 0,-1-1-1,0 1 1,1-1-1,-1 0 1,1 1-1,-1-1 1,1 1-1,0-1 1,-1 0-1,1 1 1,0-1-1,0 0 1,0 0-1,0 0 1,0 0-1,0 0 1,2 2-1,1-1 5,-1 0 1,0-1-1,1 1 0,-1-1 0,1 0 1,0 1-1,-1-2 0,1 1 0,4 0 1,5 0 20,1 0 0,0-1 0,0-1 0,17-3 0,-16 1-46,-1-1 0,1-1 0,-1 0 0,0-1 0,0-1 0,-1 0 0,0-1 0,0 0 0,-1-1 0,0 0 0,0-1 0,-1 0 0,0-1 0,-1 0 0,0-1 0,13-21 0,-21 24-13,-7 12-72,-9 15 18,10-8 103,-1 1 1,1-1 0,1 1 0,0 0-1,1 0 1,0 0 0,1 0 0,-1 17-1,2-25-3,0 1 0,0-1 0,0 1 0,1-1 0,-1 0-1,1 1 1,0-1 0,0 0 0,0 1 0,0-1 0,1 0 0,-1 0-1,1 0 1,0 0 0,-1 0 0,2-1 0,-1 1 0,0 0 0,0-1-1,1 0 1,-1 1 0,1-1 0,0 0 0,0 0 0,0-1 0,0 1-1,0-1 1,0 1 0,0-1 0,0 0 0,6 1 0,0-1 32,0 0 1,1 0 0,-1-1-1,1-1 1,-1 0 0,0 0-1,1 0 1,-1-1 0,0-1-1,0 0 1,0 0 0,0 0-1,-1-1 1,1-1 0,11-7-1,-14 8-37,0 0 1,-1-1-1,1 1 0,-1-1 0,1 0 1,-2-1-1,1 1 0,0-1 0,-1 0 1,0 0-1,-1-1 0,1 1 0,-1-1 1,-1 1-1,1-1 0,-1 0 0,0 0 1,0 0-1,-1 0 0,1-11 0,-2 17-12,0 0-1,0 0 0,0 0 0,0 0 1,0 0-1,0 0 0,0 1 0,-1-1 1,1 0-1,0 0 0,0 0 1,-1 0-1,1 1 0,0-1 0,-1 0 1,1 0-1,-1 1 0,1-1 0,-1 0 1,0 0-1,-11 3-73,-12 24-125,4 25 133,19-48 72,0 0 0,0 0 0,1 1 1,-1-1-1,1 0 0,0 1 0,0-1 0,0 1 1,0-1-1,1 0 0,-1 1 0,1-1 0,0 0 1,1 4-1,-1-6-16,-1 0-1,1-1 1,0 1 0,-1 0 0,1-1-1,0 1 1,0 0 0,0-1-1,-1 1 1,1-1 0,0 1 0,0-1-1,0 0 1,0 1 0,0-1 0,0 0-1,0 0 1,0 0 0,0 1 0,0-1-1,0 0 1,0 0 0,0-1 0,0 1-1,0 0 1,0 0 0,0 0 0,0-1-1,0 1 1,0 0 0,0-1 0,0 1-1,1-2 1,2 1-319,-1-1 1,0 0-1,1 0 0,-1 0 0,0-1 1,0 1-1,5-6 0,11-19-4433,-1-7-3598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0.383"/>
    </inkml:context>
    <inkml:brush xml:id="br0">
      <inkml:brushProperty name="width" value="0.025" units="cm"/>
      <inkml:brushProperty name="height" value="0.025" units="cm"/>
      <inkml:brushProperty name="color" value="#E71224"/>
    </inkml:brush>
  </inkml:definitions>
  <inkml:trace contextRef="#ctx0" brushRef="#br0">34 1 11627,'0'0'5990,"-34"48"-4517,34-25-800,0 0-513,16-4-64,6-3-1313,6-6-3652,3-6-5092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0.805"/>
    </inkml:context>
    <inkml:brush xml:id="br0">
      <inkml:brushProperty name="width" value="0.025" units="cm"/>
      <inkml:brushProperty name="height" value="0.025" units="cm"/>
      <inkml:brushProperty name="color" value="#E71224"/>
    </inkml:brush>
  </inkml:definitions>
  <inkml:trace contextRef="#ctx0" brushRef="#br0">81 201 9577,'0'0'7121,"-2"9"-4905,-2 3-1606,0 0 0,-1-1 0,-1 0 0,1 0-1,-2 0 1,0-1 0,-14 17 0,19-25-586,0 0 0,0 0 0,1 0-1,-1 0 1,1 0 0,0 0 0,-1 1 0,1-1 0,0 0-1,0 1 1,0-1 0,1 1 0,-1-1 0,1 1 0,-1-1-1,1 1 1,0 0 0,0-1 0,0 1 0,1 4 0,0-5-18,0 0 1,0-1 0,0 1 0,1 0 0,-1-1-1,0 1 1,1-1 0,-1 1 0,1-1 0,0 0 0,-1 0-1,1 0 1,0 0 0,0 0 0,0 0 0,0 0 0,0 0-1,0-1 1,0 1 0,0-1 0,0 0 0,0 1 0,0-1-1,0 0 1,3 0 0,9 0 15,-1 0 0,1 0-1,0-1 1,0-1 0,0 0 0,-1-1-1,1-1 1,-1 0 0,0-1 0,0 0-1,0-1 1,-1 0 0,0-1-1,0-1 1,-1 1 0,0-2 0,0 0-1,-1 0 1,0-1 0,0 0 0,-1-1-1,-1 0 1,0 0 0,0-1 0,-1 0-1,-1 0 1,9-23 0,-9 20 262,0-1 0,-2 0 0,1 0-1,2-26 1,-7 38-219,0 0-1,0 0 1,0 0-1,0 0 1,-1 0-1,1 0 1,-1 0-1,0 0 1,0 0-1,-3-6 1,3 8-56,-1 0 0,1 0 1,0 0-1,-1 1 0,1-1 0,-1 0 0,0 1 0,1-1 1,-1 1-1,0 0 0,0-1 0,0 1 0,0 0 1,0 0-1,0 0 0,0 1 0,-1-1 0,1 0 1,0 1-1,-3-1 0,0 1-18,0-1 0,0 1 0,0 0 1,-1 0-1,1 1 0,0-1 0,0 1 0,0 0 1,1 1-1,-1-1 0,0 1 0,0 0 0,1 0 1,-1 0-1,-6 5 0,4-2 6,1 1 1,-1 0-1,1 0 0,0 0 0,1 1 1,-1-1-1,1 1 0,-7 15 1,6-12 35,1 1 0,1-1 0,0 1 0,0 0 0,1 0 0,1 1 0,0-1 0,0 1 0,1-1 0,0 1 1,1 0-1,1-1 0,0 1 0,3 14 0,-3-23-25,1 1 1,0-1-1,0 1 0,0-1 1,0 0-1,1 0 0,-1 0 1,1 0-1,0 0 0,0 0 1,0-1-1,0 1 0,0-1 1,1 0-1,-1 0 1,1 0-1,-1-1 0,1 1 1,0-1-1,-1 0 0,1 0 1,0 0-1,0 0 0,0-1 1,4 1-1,14 1 5,0-1 0,0-1-1,24-3 1,-41 3-25,12-2-66,-1 0 0,1-1 0,-1 0 0,0-1 0,0-1 0,-1-1 0,0 0 0,0-1 0,0-1 0,0 0 0,-1-1 0,15-12 0,-19 5 353,-17 11 359,3 5-594,1 1-1,0-1 0,0 0 1,0 1-1,1 0 0,-1 0 1,0 0-1,0 0 0,-4 3 0,2-1-34,1 0-1,0 0 1,0 0-1,0 1 1,0 0-1,0 0 1,1 0-1,0 0 1,0 1-1,0-1 1,0 1-1,1 0 1,-1 0-1,1 0 1,0 0-1,1 0 1,-1 0-1,0 7 1,2-11 2,1 1 1,-1-1-1,0 0 1,1 1-1,-1-1 0,1 0 1,-1 0-1,1 0 1,0 1-1,-1-1 1,1 0-1,0 0 1,0 0-1,0 0 0,0 0 1,0 0-1,0-1 1,0 1-1,0 0 1,0 0-1,0-1 0,1 1 1,-1 0-1,0-1 1,0 0-1,1 1 1,-1-1-1,0 0 1,1 1-1,-1-1 0,3 0 1,51 2 164,-41-2-139,13-3-196,0-1-1,-1 0 1,1-2 0,-1-1 0,0-2-1,38-17 1,3 0 46,-65 26 185,-1-1 1,0 1-1,0-1 0,0 1 1,0-1-1,1 1 0,-1 0 1,0 0-1,0 0 0,0 0 1,1 0-1,-1 0 0,0 0 1,0 0-1,1 0 0,-1 0 1,0 1-1,0-1 0,0 0 1,0 1-1,1-1 0,-1 1 1,0-1-1,0 1 0,0 0 1,0 0-1,0-1 0,0 1 1,0 0-1,-1 0 0,1 0 1,0 0-1,0 0 0,-1 0 1,2 1-1,12 13-1193,-13-14 631,1-1 0,-1 1-1,1-1 1,0 1-1,-1-1 1,1 1 0,0-1-1,-1 0 1,1 0 0,0 0-1,-1 0 1,1 0-1,0 0 1,2-1 0,15-4-11235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1.593"/>
    </inkml:context>
    <inkml:brush xml:id="br0">
      <inkml:brushProperty name="width" value="0.025" units="cm"/>
      <inkml:brushProperty name="height" value="0.025" units="cm"/>
      <inkml:brushProperty name="color" value="#E71224"/>
    </inkml:brush>
  </inkml:definitions>
  <inkml:trace contextRef="#ctx0" brushRef="#br0">66 123 19282,'-2'9'2403,"-3"21"-206,-3 47 1,9 99-50,0-78-1495,6-46-617,-5-41-500,-5-34-598,-20-67-1489,-1-11 1195,19 64 831,1 0 0,2 0 1,2-39-1,0 68 532,1-1 0,0 1-1,0-1 1,0 1 0,1 0-1,1 0 1,-1 0 0,1 0-1,0 0 1,1 1 0,0-1 0,0 1-1,1 0 1,0 0 0,0 0-1,1 1 1,-1 0 0,1 0-1,11-8 1,-14 12 44,-1 0 0,1 0 0,-1 0 0,1 1 0,0 0 0,0-1 1,0 1-1,0 0 0,0 0 0,0 0 0,0 1 0,0-1 0,0 1 0,0 0 0,0 0 0,0 0 0,0 0 0,0 0 0,1 1 1,-1-1-1,0 1 0,0 0 0,0 0 0,0 0 0,-1 0 0,1 1 0,0-1 0,0 1 0,-1-1 0,1 1 0,-1 0 0,0 0 1,1 0-1,-1 1 0,0-1 0,0 0 0,0 1 0,0-1 0,-1 1 0,1 0 0,1 5 0,2 2 40,-1 1-1,0 0 0,-1-1 1,0 1-1,-1 0 0,0 0 1,-1 0-1,0 0 0,-1 1 1,-1 15-1,-2-13 105,-1-1 1,0 0-1,0 0 0,-10 19 1,9-24-78,1 1 1,0-1 0,1 1 0,0 0 0,0 0-1,1 0 1,0 1 0,0-1 0,1 1 0,1-1-1,0 11 1,1-18-106,0-1 0,0 1 0,0-1 0,1 1 0,-1-1 0,1 0 0,-1 0 0,1 1 0,-1-1 0,1 0 0,0 0-1,-1 0 1,1-1 0,0 1 0,0 0 0,0-1 0,-1 1 0,1-1 0,0 0 0,0 1 0,0-1 0,0 0 0,0 0 0,0 0 0,3-1-1,56-3 138,-46 0-148,1 0 1,0 0-1,-1-2 0,0 0 0,-1 0 1,17-11-1,-23 13-3,-1-1 0,0 1 0,0-1-1,0-1 1,0 0 0,-1 0 0,0 0 0,0 0 0,-1-1 0,0 0-1,0 0 1,0-1 0,3-8 0,-7 16 1,-1-1-1,0 0 1,1 1-1,-1-1 0,0 1 1,0-1-1,1 0 1,-1 1-1,0-1 1,0 0-1,0 1 1,0-1-1,0 0 1,0 1-1,0-1 1,0 0-1,0 1 1,0-1-1,0 0 1,-1 1-1,1-1 1,0 0-1,0 1 1,-1-1-1,0 0 1,-13 2-26,-18 22 28,26-17 85,2 0 0,-1 1 0,1-1 0,0 1 0,0 0 0,0 1 0,1-1 0,1 0 0,-1 1 1,1 0-1,-2 15 0,3-20-48,1-1 0,0 1 0,0 0 1,0-1-1,0 1 0,0 0 0,1 0 1,-1-1-1,1 1 0,-1 0 0,1-1 0,0 1 1,0-1-1,0 1 0,1-1 0,-1 1 1,1-1-1,-1 0 0,1 1 0,0-1 1,0 0-1,0 0 0,0-1 0,0 1 0,0 0 1,0-1-1,1 1 0,-1-1 0,0 0 1,1 1-1,-1-1 0,1 0 0,0-1 0,-1 1 1,1 0-1,0-1 0,4 1 0,-1 0 15,0-1 0,1 1 0,-1-1 0,0-1 0,1 1 0,-1-1 0,0 0-1,0 0 1,0-1 0,0 0 0,0 0 0,0 0 0,0-1 0,0 1 0,-1-2 0,9-5-1,-10 6-331,-1 0 0,0 0 0,0-1-1,0 1 1,0-1 0,-1 1 0,0-1-1,1 0 1,-1 0 0,2-6 0,-3 5-833,1 0 0,-1-1 0,0 1-1,0 0 1,-1-1 0,0 1 0,0-1 0,0 1 0,-2-10 0,-7-19-15166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2.030"/>
    </inkml:context>
    <inkml:brush xml:id="br0">
      <inkml:brushProperty name="width" value="0.025" units="cm"/>
      <inkml:brushProperty name="height" value="0.025" units="cm"/>
      <inkml:brushProperty name="color" value="#E71224"/>
    </inkml:brush>
  </inkml:definitions>
  <inkml:trace contextRef="#ctx0" brushRef="#br0">0 1 20692,'0'0'4729,"8"9"-3538,-4-4-1148,0 0 0,1 0 0,-1 0 0,2-1 0,-1 1 0,0-1 0,1 0 0,-1-1 0,1 1 0,0-1 0,0-1 0,1 1 0,-1-1 0,1 0 0,-1 0 0,1-1 0,9 1 0,62 1-1933,6-1-7564,-85 0 9623,1 0 0,-1 0 1,0 0-1,1 0 0,-1 0 1,0 0-1,0-1 0,-1 1 1,1 0-1,0 0 0,0-1 0,-1 1 1,-2 1-1,-5 6 944,-1 0-288,0 1 1,0 0 0,1 1 0,0 0 0,1 0 0,0 1 0,-7 16-1,15-28-820,0 1 0,0-1 0,0 1 0,1-1 0,-1 1 0,0-1 0,0 0 0,0 1 0,1-1 0,-1 1 0,0-1 0,1 0 0,-1 1-1,0-1 1,1 0 0,-1 1 0,0-1 0,1 0 0,-1 1 0,1-1 0,-1 0 0,1 0 0,-1 0 0,1 1 0,-1-1 0,0 0 0,1 0 0,-1 0-1,1 0 1,-1 0 0,1 0 0,-1 0 0,1 0 0,-1 0 0,1 0 0,0 0 0,32 2-1139,-17-1 51,-3 1 600,1 1 0,0 0 0,-1 2 0,0-1 0,20 11 0,-29-13 543,-1 0 0,1 1 0,0-1 0,-1 1 0,1 0 0,-1 0 0,0 0 0,0 0-1,0 1 1,2 3 0,-4-5 127,0-1-1,0 1 1,-1 0-1,1 0 1,0 0-1,-1 0 1,0 0-1,1 0 1,-1 0-1,0-1 1,0 1-1,0 0 1,0 0-1,0 0 1,-1 0-1,1 0 1,0 0-1,-1 0 0,0 0 1,1 0-1,-1 0 1,-2 3-1,0-2-29,0 1 0,-1-1-1,1 0 1,-1 0 0,0-1-1,0 1 1,0-1 0,0 1-1,0-1 1,0-1 0,-1 1-1,1-1 1,-1 1 0,1-1-1,-1 0 1,1-1 0,-1 1-1,0-1 1,1 0 0,-1 0-1,0 0 1,-7-2 0,10 1-247,1 1 1,0-1 0,0 0-1,0 1 1,-1-1-1,1 0 1,0 0 0,0 0-1,0 1 1,0-1-1,0 0 1,0 0-1,1 0 1,-1-1 0,0 1-1,0 0 1,1 0-1,-1 0 1,1-1 0,-1 1-1,1 0 1,-1 0-1,1-1 1,0 1 0,0 0-1,0-1 1,0 1-1,0-1 1,0 1-1,0 0 1,0-1 0,0 1-1,0 0 1,1-1-1,-1 1 1,1-2 0,1-3-1076,0 1 0,0-1 0,0 0 1,1 1-1,-1-1 0,7-7 0,13-15-6362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2.488"/>
    </inkml:context>
    <inkml:brush xml:id="br0">
      <inkml:brushProperty name="width" value="0.025" units="cm"/>
      <inkml:brushProperty name="height" value="0.025" units="cm"/>
      <inkml:brushProperty name="color" value="#E71224"/>
    </inkml:brush>
  </inkml:definitions>
  <inkml:trace contextRef="#ctx0" brushRef="#br0">16 247 13293,'0'0'11733,"-1"7"-10446,-3 8-780,1-1-102,0 0 0,1-1-1,0 1 1,1 28 0,1-40-442,0 0-1,0 1 1,1-1 0,-1 0-1,0 0 1,1 0 0,0 0-1,-1 0 1,1 1-1,0-1 1,0 0 0,0 0-1,0-1 1,0 1-1,1 0 1,-1 0 0,1-1-1,-1 1 1,1 0-1,-1-1 1,1 0 0,0 1-1,0-1 1,0 0-1,0 0 1,0 0 0,0 0-1,0 0 1,0-1 0,0 1-1,0 0 1,0-1-1,1 0 1,-1 1 0,0-1-1,0 0 1,0 0-1,1-1 1,-1 1 0,2-1-1,0 0-342,0 0-1,-1 0 1,1 0 0,-1-1-1,1 0 1,-1 1 0,0-1-1,0 0 1,0-1-1,0 1 1,0-1 0,0 1-1,-1-1 1,1 0 0,-1 0-1,0 0 1,0 0 0,3-5-1,3-7-2007,-1 0-1,11-28 1,15-63-4278,-15 34 5071,-4 11 3888,-2 2 4662,-27 149 3265,6-12-8187,0 85 0,9-160-1924,0 1-1,0-1 1,0 0 0,1 1-1,-1-1 1,1 1 0,0-1-1,0 0 1,0 1 0,0-1-1,1 0 1,-1 0 0,3 4-1,-2-6-43,-1 0-1,0 0 1,1 0-1,-1 0 0,1 0 1,-1 0-1,1 0 1,-1-1-1,1 1 1,0-1-1,-1 1 0,1-1 1,0 1-1,-1-1 1,1 0-1,0 0 1,0 0-1,-1 0 0,1 0 1,0 0-1,-1-1 1,1 1-1,0-1 0,-1 1 1,1-1-1,0 1 1,-1-1-1,1 0 1,1-1-1,8-4-21,-1 0 1,0 0-1,-1-1 1,0 0-1,0-1 0,0 0 1,-1 0-1,0-1 1,7-10-1,-2 2-154,-1-2 0,-1 0-1,17-38 1,-26 53-87,0 0 0,-1 0 0,1 0 0,-1-1 1,0 1-1,0-1 0,-1 1 0,1-9 0,-1 12 65,-1 0 0,1 0 0,0 0 0,-1 0 0,1 0 1,-1 0-1,1 1 0,-1-1 0,1 0 0,-1 0 0,1 0 0,-1 1 0,0-1 1,1 0-1,-1 1 0,0-1 0,0 0 0,0 1 0,1-1 0,-1 1 0,0-1 1,0 1-1,0 0 0,0-1 0,0 1 0,0 0 0,0 0 0,0 0 0,0-1 1,0 1-1,0 0 0,0 0 0,0 0 0,0 1 0,0-1 0,0 0 0,0 0 1,0 0-1,0 1 0,0-1 0,0 1 0,-1 0 0,-2 0-958,0 1 1,-1-1-1,1 1 0,0 1 0,0-1 0,0 0 1,1 1-1,-6 4 0,-10 11-7242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2.878"/>
    </inkml:context>
    <inkml:brush xml:id="br0">
      <inkml:brushProperty name="width" value="0.025" units="cm"/>
      <inkml:brushProperty name="height" value="0.025" units="cm"/>
      <inkml:brushProperty name="color" value="#E71224"/>
    </inkml:brush>
  </inkml:definitions>
  <inkml:trace contextRef="#ctx0" brushRef="#br0">1 130 14830,'0'0'4329,"10"8"-2786,-4-3-1369,0-1 0,0 0-1,0 0 1,1 0 0,-1-1-1,1 0 1,0-1 0,0 1-1,0-1 1,1-1 0,-1 1-1,0-1 1,1 0 0,10-1-1,26-6 247,-30 3-1512,1-1 1,-1-1 0,15-8 0,-21 10 360,0-1 0,-1 0 0,0 0 0,0-1 0,0 0 1,0 0-1,-1-1 0,0 1 0,0-2 0,0 1 0,-1-1 0,6-8 0,-10 14 921,0 0 0,0-1 1,-1 1-1,1 0 0,0-1 0,0 1 0,-1 0 1,1-1-1,-1 1 0,0-1 0,1 1 0,-1-1 1,0 1-1,0-1 0,0 1 0,0-1 0,0 1 1,0-1-1,0 1 0,0-1 0,-1 1 0,1-1 1,-1 1-1,1-1 0,-1 1 0,0-1 0,1 1 1,-1 0-1,0-1 0,0 1 0,0 0 0,0 0 1,0 0-1,0 0 0,0 0 0,0 0 0,0 0 1,-1 0-1,1 0 0,-2-1 0,0 2 207,1-1 1,0 0-1,-1 1 0,1-1 1,-1 1-1,1 0 0,-1 0 1,1 0-1,-1 0 0,1 0 0,0 1 1,-1-1-1,-3 2 0,-18 12-32,20-10-213,0 0 0,0 0 0,1 0 1,0 0-1,0 1 0,0 0 0,0-1 0,1 1 0,0 0 0,0 0 0,0 1 1,1-1-1,0 0 0,0 0 0,0 1 0,0-1 0,1 1 0,0-1 1,1 10-1,-1-11-110,1-1 1,0 1 0,0-1 0,0 1-1,0-1 1,0 0 0,1 0-1,-1 1 1,1-1 0,0 0 0,0 0-1,0 0 1,0-1 0,1 1-1,-1-1 1,1 1 0,0-1 0,-1 0-1,1 0 1,0 0 0,0 0-1,0 0 1,1-1 0,-1 1 0,0-1-1,1 0 1,-1 0 0,1 0-1,-1-1 1,6 1 0,2 0-4,0-1-1,0 0 1,0-1 0,0-1 0,0 1 0,0-2-1,0 1 1,-1-2 0,17-6 0,-23 8-26,-1 1 0,1-1 1,-1 0-1,1 0 1,-1 0-1,0 0 1,0-1-1,0 0 0,0 1 1,0-1-1,0 0 1,-1 0-1,1 0 0,-1-1 1,0 1-1,0-1 1,0 1-1,-1-1 0,1 1 1,-1-1-1,0 0 1,0 0-1,0 0 0,0 0 1,-1 0-1,1 0 1,-1 0-1,0 0 0,-1-6 1,-1 7 39,1-1-1,-1 0 1,1 1 0,-1 0-1,0-1 1,-1 1 0,1 0 0,-1 0-1,1 0 1,-1 1 0,0-1-1,0 0 1,0 1 0,0 0 0,0 0-1,-1 0 1,1 0 0,0 0-1,-1 1 1,0 0 0,-5-2 0,-8-3-171,-1 2 0,0-1 0,-19 0 1,-13 1-3029,18 2-2511,9 0-2287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46.977"/>
    </inkml:context>
    <inkml:brush xml:id="br0">
      <inkml:brushProperty name="width" value="0.025" units="cm"/>
      <inkml:brushProperty name="height" value="0.025" units="cm"/>
    </inkml:brush>
  </inkml:definitions>
  <inkml:trace contextRef="#ctx0" brushRef="#br0">20 2 6598,'0'0'2242,"-5"0"-2151,-8-1 82,12 3 40,25 10 254,46 11 63,-26-16-354,0-1 0,0-3 0,0-1 0,60-6 1,-57 3-71,234-19 563,64 0-83,577 95-234,-228-4-75,-227-26-207,-224-21 133,2-11 0,375-26 0,351-24 48,-970 38-394,0-1 0,1 0 0,-1 1 0,0-1 1,0 1-1,0 0 0,0-1 0,-1 1 0,1 0 1,0-1-1,0 1 0,0 0 0,0 0 0,-1 0 1,1 0-1,0 0 0,-1 0 0,1 0 0,-1 0 1,1 0-1,-1 0 0,1 0 0,-1 2 0,1-1-2440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3.240"/>
    </inkml:context>
    <inkml:brush xml:id="br0">
      <inkml:brushProperty name="width" value="0.025" units="cm"/>
      <inkml:brushProperty name="height" value="0.025" units="cm"/>
      <inkml:brushProperty name="color" value="#E71224"/>
    </inkml:brush>
  </inkml:definitions>
  <inkml:trace contextRef="#ctx0" brushRef="#br0">29 1 15086,'0'0'128,"-28"53"-4548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4.120"/>
    </inkml:context>
    <inkml:brush xml:id="br0">
      <inkml:brushProperty name="width" value="0.025" units="cm"/>
      <inkml:brushProperty name="height" value="0.025" units="cm"/>
      <inkml:brushProperty name="color" value="#E71224"/>
    </inkml:brush>
  </inkml:definitions>
  <inkml:trace contextRef="#ctx0" brushRef="#br0">36 135 9449,'1'-9'1292,"0"2"-1131,8-54 3305,-9 58-3064,1 0 1,-1 0-1,0 0 1,0 0 0,0 0-1,0 0 1,-1 0 0,1 0-1,-1 0 1,0 0 0,1 0-1,-1 0 1,-1 1 0,1-1-1,0 0 1,-1 1-1,-2-4 1,4 5-330,-1 1 1,1 0-1,-1 0 0,1-1 1,-1 1-1,1 0 0,-1 0 0,1 0 1,-1-1-1,0 1 0,1 0 0,-1 0 1,1 0-1,-1 0 0,0 0 1,1 0-1,-1 0 0,1 0 0,-1 1 1,0-1-1,1 0 0,-1 0 0,1 0 1,-1 1-1,1-1 0,-1 0 1,1 0-1,-1 1 0,1-1 0,-1 1 1,1-1-1,-1 0 0,1 1 1,-1-1-1,1 1 0,0-1 0,-1 1 1,1-1-1,0 1 0,0-1 0,-1 1 1,1-1-1,0 1 0,0 0 1,0-1-1,0 1 0,-1-1 0,1 1 1,0 0-1,0-1 0,0 2 1,-6 39-117,6-35 263,-4 34 31,2 1 0,2-1 1,6 46-1,-3-62-27,1 1 0,1-1 0,1 1 0,1-1 0,2-1 0,13 29 0,-21-50-218,0-1 1,-1 1-1,1-1 1,0 0-1,0 1 0,0-1 1,0 0-1,0 1 0,0-1 1,0 0-1,0 0 1,0 0-1,1 0 0,-1 0 1,0 0-1,1-1 1,-1 1-1,0 0 0,3 0 1,-3-1 5,0 0 1,1 0-1,-1 0 1,0 0-1,0-1 1,0 1-1,0 0 1,0-1 0,0 1-1,0 0 1,0-1-1,0 0 1,0 1-1,0-1 1,0 1-1,0-1 1,-1 0-1,1 0 1,0 0 0,1-1-1,2-3 25,-1-1-1,1 0 1,-1 0-1,0 0 1,0 0-1,-1 0 1,2-8-1,0-5-29,-1 1 0,-1-1 0,0 1 0,-2-1 0,0 0-1,-4-23 1,4 39-46,-1 1-1,0-1 1,0 0-1,0 0 1,-1 1-1,1-1 1,-1 1-1,1 0 1,-1-1-1,0 1 1,0 0-1,0 0 1,-4-3-1,6 4 22,-1 1 1,1-1-1,-1 1 0,1 0 0,-1-1 1,1 1-1,-1 0 0,0-1 1,1 1-1,-1 0 0,0 0 0,1 0 1,-1-1-1,1 1 0,-1 0 1,0 0-1,1 0 0,-1 0 0,0 0 1,1 0-1,-1 1 0,-1-1 0,2 1 7,-1-1-1,0 1 1,1-1-1,-1 1 0,1 0 1,-1 0-1,1-1 0,-1 1 1,1 0-1,-1 0 0,1 0 1,0 0-1,-1 0 0,1-1 1,0 1-1,0 0 0,0 0 1,0 0-1,0 0 1,0 0-1,0 1 0,0 3 4,0 0-1,0 0 1,0 0-1,1-1 1,-1 1-1,1 0 1,1 0-1,-1-1 1,1 1-1,-1 0 1,1-1-1,1 0 1,-1 1-1,1-1 1,-1 0-1,1 0 1,0-1-1,1 1 1,-1-1-1,1 1 1,5 3 0,-3-3 7,1 0 0,0 0 1,-1-1-1,2 0 0,-1 0 1,0-1-1,0 0 0,1 0 1,-1-1-1,1 0 1,0 0-1,14-1 0,-13-1 24,0 1-1,-1-1 1,1-1-1,-1 0 1,1 0 0,-1-1-1,0 0 1,0 0-1,0-1 1,0 0-1,11-8 1,-14 9 9,-1-1 1,0 1-1,0-1 1,0 0 0,0-1-1,-1 1 1,0 0-1,0-1 1,0 0-1,0 0 1,-1 0-1,1 0 1,-1 0-1,-1 0 1,1-1-1,-1 1 1,0-1-1,0 1 1,0-7-1,-1 7 3,-2-31 56,2 36-92,0-1 1,0 0-1,-1 1 0,1-1 1,0 0-1,-1 1 0,1-1 1,0 0-1,-1 1 0,1-1 1,-1 0-1,1 1 0,-1-1 1,1 1-1,-1-1 0,1 1 1,-1 0-1,1-1 0,-1 1 0,0-1 1,1 1-1,-1 0 0,0 0 1,1-1-1,-1 1 0,0 0 1,0 0-1,1 0 0,-1 0 1,0 0-1,1 0 0,-1 0 1,0 0-1,0 0 0,1 0 1,-1 0-1,0 0 0,0 0 1,1 1-1,-1-1 0,0 0 1,1 1-1,-2-1 0,0 2-11,0 0-1,1-1 0,-1 1 1,0 0-1,0 0 1,1 0-1,-1 0 0,1 0 1,0 1-1,-1-1 0,1 0 1,0 1-1,0-1 1,1 1-1,-1-1 0,0 1 1,1-1-1,0 1 0,-1-1 1,1 4-1,-1 1 5,1 0 0,0 0 1,0 0-1,0 0 0,1 0 0,2 10 0,-2-14 8,0 0 0,0-1 0,1 1 0,-1 0 0,1-1 0,-1 1 0,1-1 0,0 0 0,0 0 0,0 0-1,0 0 1,0 0 0,0 0 0,1 0 0,-1-1 0,1 1 0,4 1 0,-1 0 8,0-1 0,0-1 0,0 1-1,0-1 1,0 0 0,0-1 0,1 1 0,6-1 0,0-1 7,0-1 0,0 1 1,-1-2-1,1 0 0,0 0 1,-1-2-1,19-8 0,-17 5-30,0-1 0,0-1-1,-1-1 1,0 0-1,0 0 1,-2-1 0,18-23-1,-28 34-186,-1 13-295,-2 9 442,0-16 43,2 1 0,-1 0-1,1 0 1,0 0 0,0 0 0,1 0 0,1 8 0,-1-12 14,-1-1 0,1 0 0,0 1-1,0-1 1,0 0 0,0 0 0,0 0 0,0 1 0,0-1-1,0 0 1,0 0 0,0-1 0,1 1 0,-1 0 0,0 0 0,1-1-1,-1 1 1,0-1 0,1 1 0,-1-1 0,1 1 0,-1-1 0,1 0-1,-1 0 1,1 0 0,-1 0 0,1 0 0,-1 0 0,1 0 0,-1 0-1,1 0 1,-1-1 0,1 1 0,-1-1 0,2 0 0,3-1-94,-1 1 0,1-1 0,-1-1 0,1 1 1,-1-1-1,0 0 0,0 0 0,-1-1 0,1 1 1,-1-1-1,1 0 0,5-7 0,-7 7-768,0 1 0,-1-1 0,1 1 0,-1-1-1,0 0 1,0 0 0,-1 0 0,1 0 0,-1 0-1,2-9 1,-2-8-7025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4.468"/>
    </inkml:context>
    <inkml:brush xml:id="br0">
      <inkml:brushProperty name="width" value="0.025" units="cm"/>
      <inkml:brushProperty name="height" value="0.025" units="cm"/>
      <inkml:brushProperty name="color" value="#E71224"/>
    </inkml:brush>
  </inkml:definitions>
  <inkml:trace contextRef="#ctx0" brushRef="#br0">1 0 7559,'0'0'11563,"50"1"-11435,-8 2-96,12-2-2754,-2-1-4613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4.840"/>
    </inkml:context>
    <inkml:brush xml:id="br0">
      <inkml:brushProperty name="width" value="0.025" units="cm"/>
      <inkml:brushProperty name="height" value="0.025" units="cm"/>
      <inkml:brushProperty name="color" value="#E71224"/>
    </inkml:brush>
  </inkml:definitions>
  <inkml:trace contextRef="#ctx0" brushRef="#br0">185 0 9097,'0'0'5530,"-8"0"-3202,-1 1-1834,0 0 1,-1 0 0,1 1 0,0 0 0,0 0-1,0 1 1,1 0 0,-1 1 0,1 0-1,-1 0 1,-7 6 0,11-7-286,1 1 0,-1-1 0,1 1 1,0 0-1,0 0 0,0 0 0,0 0 0,1 1 0,0-1 1,0 1-1,0 0 0,0 0 0,1 0 0,0 0 0,0 1 1,0-1-1,0 1 0,1-1 0,0 1 0,0 9 0,1-13-180,0-1 0,0 1-1,0-1 1,0 1-1,1-1 1,-1 1-1,0-1 1,1 1 0,-1-1-1,1 1 1,0-1-1,-1 0 1,1 1-1,0-1 1,0 0-1,0 0 1,0 0 0,0 1-1,0-1 1,0 0-1,0 0 1,1 0-1,1 1 1,1 0 1,0-1 1,-1 0-1,1 0 0,0 0 1,0 0-1,-1 0 0,1-1 1,0 1-1,6-1 0,0-1 3,-1 0 0,0 0-1,1 0 1,-1-1-1,0-1 1,0 0-1,16-7 1,-11 2-14,1-2 1,-2 0 0,1-1-1,14-15 1,-22 20-9,0 0 1,-1 0-1,0 0 1,0-1-1,0 0 1,-1 0-1,0 0 0,-1-1 1,1 1-1,3-16 1,-7 23-14,0 0 1,0 0-1,0 0 1,0-1 0,0 1-1,0 0 1,0 0-1,0 0 1,-1-1-1,1 1 1,0 0-1,0 0 1,0 0-1,0-1 1,0 1-1,-1 0 1,1 0 0,0 0-1,0 0 1,0 0-1,-1-1 1,1 1-1,0 0 1,0 0-1,0 0 1,-1 0-1,1 0 1,0 0-1,0 0 1,-1 0 0,1 0-1,0 0 1,0 0-1,-1 0 1,1 0-1,0 0 1,0 0-1,0 0 1,-1 0-1,1 0 1,0 0-1,0 0 1,0 0 0,-1 1-1,1-1 1,0 0-1,0 0 1,0 0-1,-1 0 1,1 0-1,0 1 1,0-1-1,0 0 1,0 0-1,-1 0 1,1 1-1,0-1 1,0 0 0,0 0-1,0 0 1,0 1-1,-4 4-10,0 0 0,0 1 0,1-1 0,0 1-1,0 0 1,1 0 0,-1 0 0,1 0 0,1 0 0,-1 0 0,1 1-1,0-1 1,0 1 0,1-1 0,0 11 0,0-15-15,0 1 0,0-1 0,0 1 0,0-1 0,0 1 0,1-1 0,-1 1 0,1-1 0,0 1 0,0-1 0,0 0 0,0 1 0,0-1-1,0 0 1,0 0 0,1 1 0,-1-1 0,1 0 0,0-1 0,0 1 0,-1 0 0,1 0 0,0-1 0,0 1 0,1-1 0,-1 0 0,0 0 0,0 1 0,1-1 0,-1-1 0,0 1 0,1 0 0,-1-1 0,1 1 0,-1-1 0,1 0 0,0 1 0,-1-1 0,1 0 0,-1-1 0,4 0 0,-1 0-457,0-1 0,-1 0 0,1 0 0,-1 0 0,0-1 0,0 0 0,0 0 0,0 0 0,0 0 0,0 0 0,-1-1 0,0 0 0,0 1-1,0-1 1,3-5 0,-5 8 243,22-31-6427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5.220"/>
    </inkml:context>
    <inkml:brush xml:id="br0">
      <inkml:brushProperty name="width" value="0.025" units="cm"/>
      <inkml:brushProperty name="height" value="0.025" units="cm"/>
      <inkml:brushProperty name="color" value="#E71224"/>
    </inkml:brush>
  </inkml:definitions>
  <inkml:trace contextRef="#ctx0" brushRef="#br0">39 1 17392,'-2'9'1452,"-8"28"-68,1 0 0,2 1 0,2 0-1,-1 65 1,6-100-1375,1-1-1,-1 1 1,0 0 0,1 0-1,-1 0 1,1 0 0,0-1-1,0 1 1,0 0-1,0-1 1,0 1 0,1-1-1,-1 1 1,1-1 0,3 5-1,-3-6 5,0 0-1,-1 0 0,1 1 1,0-1-1,0-1 0,-1 1 1,1 0-1,0 0 0,0-1 0,0 1 1,0-1-1,0 1 0,0-1 1,0 0-1,1 0 0,-1 0 1,3 0-1,0-1-28,0-1-1,1 1 1,-1-1-1,0 0 1,0 0-1,0 0 1,0-1-1,0 1 1,-1-1-1,1 0 1,-1-1-1,0 1 1,0-1-1,0 0 1,4-5-1,5-10-93,-1 0 0,0-1 0,-1-1-1,-2 1 1,0-2 0,-1 1 0,-1-1 0,-1-1 0,-1 1-1,2-25 1,-17 168 1311,6-89-772,0 1-1,3-1 1,4 60-1,-3-88-443,1 0 0,0 0 1,0-1-1,0 1 0,1 0 0,-1-1 0,1 1 1,0-1-1,0 1 0,0-1 0,1 0 0,-1 0 1,1 0-1,0 0 0,-1 0 0,1-1 0,0 1 1,1-1-1,6 4 0,17 1-2506,3-13-3305,-1-14-6591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5.550"/>
    </inkml:context>
    <inkml:brush xml:id="br0">
      <inkml:brushProperty name="width" value="0.025" units="cm"/>
      <inkml:brushProperty name="height" value="0.025" units="cm"/>
      <inkml:brushProperty name="color" value="#E71224"/>
    </inkml:brush>
  </inkml:definitions>
  <inkml:trace contextRef="#ctx0" brushRef="#br0">36 116 11435,'0'0'5061,"-6"10"-1746,-18 32-860,24-41-2388,-1 0-1,1-1 0,-1 1 0,1 0 0,-1 0 0,1-1 0,-1 1 0,1 0 1,0 0-1,0 0 0,-1 0 0,1-1 0,0 1 0,0 0 0,0 0 1,0 0-1,0 0 0,0 0 0,0 0 0,0 0 0,0-1 0,1 1 0,-1 0 1,0 0-1,0 0 0,1 0 0,-1-1 0,1 1 0,-1 0 0,1 0 1,-1-1-1,1 1 0,-1 0 0,1-1 0,0 1 0,-1 0 0,1-1 1,0 1-1,-1-1 0,1 1 0,0-1 0,0 1 0,0-1 0,-1 0 0,1 1 1,0-1-1,0 0 0,0 0 0,0 0 0,0 0 0,0 0 0,44-2 862,-33-2-838,1 0 0,-1-1 0,0-1-1,0 0 1,0 0 0,-1-1 0,0-1 0,-1 0-1,1 0 1,-2-1 0,1 0 0,-1-1 0,-1 0 0,1-1-1,-2 1 1,13-24 0,-19 32-83,0 0 1,0 0-1,0 0 1,0 0-1,-1 0 0,1 0 1,-1-1-1,1 1 1,-1 0-1,0 0 0,0-1 1,0 1-1,0-5 1,0 7-8,-1-1 1,1 0 0,0 1 0,-1-1 0,1 1 0,0-1 0,-1 1-1,1-1 1,-1 1 0,1-1 0,-1 1 0,1-1 0,-1 1-1,1 0 1,-1-1 0,1 1 0,-1 0 0,0 0 0,1-1 0,-1 1-1,0 0 1,1 0 0,-1 0 0,0 0 0,1 0 0,-1 0 0,0 0-1,1 0 1,-2 0 0,-2 1-8,-1 0 0,1 0 0,0 0 0,-1 1 0,1-1 0,0 1 0,0 0 0,0 1 0,1-1 0,-1 0-1,0 1 1,-4 4 0,-2 3-3,0 1 0,1-1 0,0 2 0,0-1 1,1 1-1,1 0 0,0 1 0,1-1 0,0 2 0,1-1 0,0 0 0,1 1 0,1 0 0,-3 17 0,6-27 2,0-1 0,0 0 0,0 0 0,0 1 0,1-1 0,-1 0 0,1 1 0,0-1 0,0 0 0,0 0 0,0 0 0,0 0 0,1 0 0,-1 0 0,1 0 0,0-1 0,0 1 0,5 4 0,-3-3-87,0-1-1,1 0 1,-1 0 0,1 0-1,0 0 1,0-1-1,0 0 1,0 0 0,1-1-1,8 3 1,3-2-1117,0 0 0,0-1 0,0-1 1,1 0-1,-1-2 0,26-4 0,27-14-8984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5.959"/>
    </inkml:context>
    <inkml:brush xml:id="br0">
      <inkml:brushProperty name="width" value="0.025" units="cm"/>
      <inkml:brushProperty name="height" value="0.025" units="cm"/>
      <inkml:brushProperty name="color" value="#E71224"/>
    </inkml:brush>
  </inkml:definitions>
  <inkml:trace contextRef="#ctx0" brushRef="#br0">121 1 16015,'0'0'5755,"-6"13"-4906,-13 23-475,-46 99 1294,59-121-1426,1 0 0,0 1 0,1 0-1,0-1 1,2 1 0,0 0 0,-1 29 0,4-42-234,-1 0 0,1 0 1,0 0-1,0 0 0,0 0 0,0 0 1,0-1-1,0 1 0,0 0 1,1-1-1,-1 1 0,1-1 0,-1 1 1,1-1-1,-1 0 0,1 0 0,0 1 1,0-1-1,-1 0 0,1-1 0,0 1 1,0 0-1,0 0 0,0-1 1,0 1-1,0-1 0,0 0 0,0 0 1,0 0-1,4 0 0,11 1 37,-1-1-1,29-3 1,-38 3-35,5-1-338,0-1-1,-1 0 1,1-1-1,-1 0 0,1 0 1,-1-1-1,0-1 1,-1 0-1,1 0 1,14-11-1,-24 15 66,0 1 0,0-1-1,-1 0 1,1 0 0,0 1-1,0-1 1,-1 0 0,1 0-1,0 0 1,-1 0 0,1 0 0,-1 0-1,0 0 1,1 0 0,-1 0-1,0-1 1,1 1 0,-1 0-1,0 0 1,0 0 0,0 0 0,0 0-1,0 0 1,0 0 0,-1-1-1,1 1 1,0-1 0,-9-13-8156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6.352"/>
    </inkml:context>
    <inkml:brush xml:id="br0">
      <inkml:brushProperty name="width" value="0.025" units="cm"/>
      <inkml:brushProperty name="height" value="0.025" units="cm"/>
      <inkml:brushProperty name="color" value="#E71224"/>
    </inkml:brush>
  </inkml:definitions>
  <inkml:trace contextRef="#ctx0" brushRef="#br0">47 55 10954,'0'0'4485,"-46"0"-97,57 0-3171,17 0-256,11-1 192,17-5 0,-3-2-416,8-2-385,0 1-288,-13 1-32,-5 2-1025,-18 3-1537,-11 0-1090</inkml:trace>
  <inkml:trace contextRef="#ctx0" brushRef="#br0" timeOffset="1">108 89 9161,'0'0'1441,"-50"23"1057,34-14 930,16-1-1218,0-5-705,16-2-416,13-1-224,10 0-64,16-6-417,6-7-192,7-4-160,0 2 0,-4-2-224,-2 0-2562,-6-2-4838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6.683"/>
    </inkml:context>
    <inkml:brush xml:id="br0">
      <inkml:brushProperty name="width" value="0.025" units="cm"/>
      <inkml:brushProperty name="height" value="0.025" units="cm"/>
      <inkml:brushProperty name="color" value="#E71224"/>
    </inkml:brush>
  </inkml:definitions>
  <inkml:trace contextRef="#ctx0" brushRef="#br0">0 104 10025,'0'0'9385,"50"23"-9224,-2-35 223,13-5-256,0-2-96,-4-4-865,-5-3-3779,-10-3-5574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7.641"/>
    </inkml:context>
    <inkml:brush xml:id="br0">
      <inkml:brushProperty name="width" value="0.025" units="cm"/>
      <inkml:brushProperty name="height" value="0.025" units="cm"/>
      <inkml:brushProperty name="color" value="#E71224"/>
    </inkml:brush>
  </inkml:definitions>
  <inkml:trace contextRef="#ctx0" brushRef="#br0">0 2 12043,'0'0'7576,"10"-1"-6621,-3 1-818,0-1 1,0 1-1,1 0 1,-1 1-1,0 0 0,0 0 1,0 0-1,0 1 0,-1 0 1,1 0-1,0 1 0,-1 0 1,1 0-1,-1 1 1,0-1-1,0 1 0,-1 1 1,1-1-1,-1 1 0,0 0 1,0 0-1,0 0 0,-1 1 1,0 0-1,6 9 1,-8-9-40,1 1 1,-1 0 0,0 0 0,-1-1 0,1 1 0,-1 0 0,-1 0 0,1 1 0,-1-1 0,-1 0-1,1 0 1,-1 0 0,0 0 0,-1 0 0,0 0 0,0-1 0,-3 8 0,-6 8 263,0-1 1,-1 0-1,-26 32 1,-7 14 133,44-66-476,0 0 1,0 0-1,0 0 0,1 0 1,-1 0-1,0 0 1,1 0-1,-1 0 0,1 0 1,-1 0-1,1 0 1,0 0-1,-1 1 0,1-1 1,0 0-1,0 0 1,0 0-1,0 1 0,0-1 1,0 0-1,0 0 1,0 0-1,0 0 0,1 1 1,-1-1-1,0 0 1,1 0-1,-1 0 0,1 0 1,-1 0-1,1 0 1,0 0-1,-1 0 0,1 0 1,0 0-1,0 0 1,-1 0-1,1 0 0,0-1 1,0 1-1,0 0 1,0-1-1,0 1 0,0-1 1,0 1-1,1-1 1,-1 1-1,0-1 0,0 0 1,0 1-1,0-1 1,1 0-1,-1 0 0,0 0 1,0 0-1,3 0 1,10 0 31,0 0-1,0 0 1,25-5 0,-35 4-29,13-1-192,1-2-1,-2 0 1,1-1-1,0-1 1,-1 0-1,0-1 1,25-16-1,-39 23-37,-1-1 1,0 0-1,1 1 0,-1-1 0,0 0 0,1 0 1,-1 0-1,0 0 0,0 0 0,0 0 1,0-1-1,0 1 0,0 0 0,0 0 0,0-1 1,-1 1-1,1-1 0,0 1 0,-1 0 1,1-1-1,-1 1 0,0-1 0,1 1 1,-1-1-1,0 0 0,0 1 0,0-3 0,-1 2-325,0 0 0,-1 0 0,1 0 0,0 1 0,-1-1 0,1 0 0,-1 1 0,0-1-1,1 1 1,-1-1 0,0 1 0,0 0 0,0 0 0,0 0 0,0 0 0,-2-1 0,-58-18-8103,31 14 7928,-10-1 3701,24 6-1461,1-1 0,-1-1 0,1-1 0,0 0 0,0-1 0,-29-14 0,114 13-669,-16 13-2035,27 8-7937,-41-7 6593,1-1 4348,-14-3 2932,1-1 3625,-24-3-8085,0 1 0,0 0-1,0 0 1,0 0-1,-1 0 1,1 1 0,0-1-1,-1 1 1,1-1-1,-1 1 1,1 0 0,-1 0-1,0 0 1,3 3-1,-3-3-283,0 1-1,0-1 1,1 0-1,-1 0 0,1 0 1,0 0-1,-1 0 1,1-1-1,0 1 0,0-1 1,0 0-1,0 1 1,0-1-1,0-1 0,5 2 1,3-2-205,1-1 1,-1 1-1,0-2 1,0 0-1,-1 0 0,1-1 1,0 0-1,-1-1 1,0 0-1,17-9 1,-19 9 93,-6 4 108,0-1 0,0 1 0,0-1 0,0 1 0,-1 0 1,1-1-1,0 1 0,0 0 0,0 1 0,0-1 0,0 0 0,0 0 0,0 1 0,0-1 0,0 1 0,-1 0 0,1 0 0,0-1 1,0 1-1,-1 0 0,1 0 0,-1 0 0,1 1 0,-1-1 0,3 2 0,-2 0 54,1-1 1,0 0-1,0 0 0,0-1 1,0 1-1,0-1 0,0 1 0,0-1 1,0 0-1,7 1 0,2-1 2,0-1 0,0-1 0,0 0 0,0-1-1,-1 0 1,1 0 0,-1-1 0,1-1 0,-1 0 0,16-8 0,-8 2-62,1-2 1,-2 0-1,1-1 1,26-26 0,-26 14 69,-22 17-35,-14 7-27,12 3-20,1-1 0,-1 1 1,0 0-1,1 0 0,0 1 0,-1-1 0,1 1 0,0 0 0,0 0 0,1 1 0,-6 5 1,7-8 0,0 1 0,1 0-1,-1 0 1,1 0 0,-1 0 0,1 0 0,-1 0 0,1 0 0,0 0 0,0 1 0,0-1 0,1 0 0,-1 1 0,0-1 0,1 0 0,0 1 0,-1-1 0,1 1 0,0-1 0,0 1 0,0-1 0,1 1 0,-1-1 0,1 1 0,0 2 0,1-3 7,0-1 0,0 0 0,0 1 0,0-1 0,0 0 0,1 0 1,-1 0-1,0-1 0,1 1 0,-1 0 0,0-1 0,1 0 0,-1 1 0,0-1 0,1 0 0,-1 0 1,1 0-1,-1-1 0,3 0 0,49-6 59,-12-8-63,-35 12-6,-1 0 0,0 0 0,1 1 0,-1 0 0,1 0 0,-1 1 0,1-1-1,0 2 1,0-1 0,0 1 0,7 0 0,-11 1 35,-1 0 0,0 0 0,1 0 0,-1 1 0,0-1 1,0 0-1,0 1 0,0 0 0,0-1 0,0 1 0,3 4 0,-3-4 10,0 1-1,1-1 1,-1 1-1,1-1 1,0 0-1,-1 0 1,1 0-1,0-1 1,5 3-1,-2-3-105,0 1-1,0-1 1,1-1-1,-1 1 1,1-1-1,-1 0 1,10-2-1,22-8-3261,-9-5-2099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1.045"/>
    </inkml:context>
    <inkml:brush xml:id="br0">
      <inkml:brushProperty name="width" value="0.025" units="cm"/>
      <inkml:brushProperty name="height" value="0.025" units="cm"/>
    </inkml:brush>
  </inkml:definitions>
  <inkml:trace contextRef="#ctx0" brushRef="#br0">0 249 5477,'0'0'9609,"56"-26"-8648,-4 10 96,15-4-416,5 1-321,6-3-256,-1-2-32,-4 2 32,-8 0-160,-19 2-512,-12 5-802,-21-1-1376,-13 3-449,0-1-5189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8.125"/>
    </inkml:context>
    <inkml:brush xml:id="br0">
      <inkml:brushProperty name="width" value="0.025" units="cm"/>
      <inkml:brushProperty name="height" value="0.025" units="cm"/>
      <inkml:brushProperty name="color" value="#E71224"/>
    </inkml:brush>
  </inkml:definitions>
  <inkml:trace contextRef="#ctx0" brushRef="#br0">1 65 17328,'0'0'1826,"12"0"-545,22 0-320,5 0-320,15 0-129,5-4-384,9-6-96,-1-2-960,-6-6-2500,-5-2-4579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8.536"/>
    </inkml:context>
    <inkml:brush xml:id="br0">
      <inkml:brushProperty name="width" value="0.025" units="cm"/>
      <inkml:brushProperty name="height" value="0.025" units="cm"/>
      <inkml:brushProperty name="color" value="#E71224"/>
    </inkml:brush>
  </inkml:definitions>
  <inkml:trace contextRef="#ctx0" brushRef="#br0">97 0 14478,'0'0'1174,"-8"11"-389,-2 3-190,0 0 0,1 1-1,1 0 1,0 1 0,1 0 0,-6 17 0,8-13 324,1-8-395,0 0 0,1 0 1,0 0-1,1 0 0,1 0 0,0 0 1,1 0-1,1 24 0,0-34-495,0 0 0,0 0 0,0 0-1,1 0 1,-1 0 0,0-1 0,1 1 0,-1 0 0,1-1-1,0 1 1,-1-1 0,1 0 0,0 1 0,0-1-1,0 0 1,0 0 0,0 0 0,0-1 0,0 1 0,0 0-1,0-1 1,1 1 0,-1-1 0,0 0 0,0 1 0,4-2-1,59 0-219,-54-1-398,-1 0 0,0-1 1,0 0-1,0 0 0,0-1 0,0 0 0,15-10 0,-20 10-502,1 0 1,-1 0-1,0 0 1,0 0-1,0-1 1,-1 0 0,1 0-1,3-6 1,0-3-2658</inkml:trace>
  <inkml:trace contextRef="#ctx0" brushRef="#br0" timeOffset="1">265 233 7015,'0'0'-64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8.882"/>
    </inkml:context>
    <inkml:brush xml:id="br0">
      <inkml:brushProperty name="width" value="0.025" units="cm"/>
      <inkml:brushProperty name="height" value="0.025" units="cm"/>
      <inkml:brushProperty name="color" value="#E71224"/>
    </inkml:brush>
  </inkml:definitions>
  <inkml:trace contextRef="#ctx0" brushRef="#br0">75 1 13357,'-1'2'587,"-1"0"0,0-1 1,1 1-1,-1 0 0,0-1 1,0 1-1,0-1 0,0 1 0,0-1 1,-1 0-1,1 0 0,-4 1 1,-20 14 1567,25-15-2072,-1 0 0,1 1-1,-1-1 1,1 1 0,-1-1-1,1 1 1,0 0-1,0-1 1,0 1 0,0 0-1,0 0 1,0 0 0,0 0-1,1 0 1,-1 0 0,1 0-1,-1 0 1,1 0 0,0 0-1,0 0 1,0 0 0,0 0-1,0 4 1,1-5-58,0 1 0,0-1 0,0 0 0,0 1 0,0-1 0,0 1 0,1-1 0,-1 0 0,0 0 0,1 0 1,-1 0-1,1 0 0,-1 0 0,1 0 0,-1-1 0,1 1 0,0 0 0,-1-1 0,1 1 0,0-1 0,-1 0 0,1 1 0,0-1 0,0 0 0,-1 0 0,1 0 0,2-1 0,8 1-1,1-1-1,-1 0 1,1-1-1,-1-1 1,0 0-1,0-1 1,18-7-1,3-5-237,39-26 0,-65 37 166,-6 5 43,-1-1 0,1 1 0,-1-1 0,1 1 0,-1 0 0,1-1 0,0 1 0,-1 0 0,1-1 0,0 1 0,-1 0 0,1-1 0,-1 1 0,1 0 0,0 0 0,0 0 0,-1 0 0,1 0 0,0 0 0,-1 0 0,1 0 0,0 0-1,-1 0 1,1 0 0,0 0 0,-1 0 0,1 1 0,0-1 0,-1 0 0,1 1 0,0-1 0,-1 0 0,1 1 0,-1-1 0,1 0 0,-1 1 0,1-1 0,-1 1 0,1 0 0,7 31-43,-8-28 57,1 0 0,-1 0-1,1 0 1,0-1 0,0 1-1,0 0 1,1-1 0,2 6-1,-1-6-22,0 0-1,0-1 0,1 1 0,-1-1 0,1 0 1,-1 0-1,1 0 0,0-1 0,0 1 1,0-1-1,0 0 0,0 0 0,0 0 0,0-1 1,0 0-1,0 1 0,0-1 0,8-1 0,1 0-1166,0 0 0,0-1 0,0-1-1,21-6 1,4-6-4467,-3-3-1324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9.384"/>
    </inkml:context>
    <inkml:brush xml:id="br0">
      <inkml:brushProperty name="width" value="0.025" units="cm"/>
      <inkml:brushProperty name="height" value="0.025" units="cm"/>
      <inkml:brushProperty name="color" value="#E71224"/>
    </inkml:brush>
  </inkml:definitions>
  <inkml:trace contextRef="#ctx0" brushRef="#br0">81 92 12620,'0'0'5760,"-10"3"-5199,5-2-470,-35 14 864,39-14-840,-1 0 1,0 0-1,1 0 1,-1 0-1,0 0 0,1 0 1,0 1-1,-1-1 1,1 1-1,0-1 1,0 1-1,-1-1 1,1 1-1,0 0 0,1 0 1,-1-1-1,0 1 1,0 0-1,1 0 1,-1 0-1,1 0 1,0 0-1,-1 2 1,2-4-94,-1 1 1,1 0 0,-1 0 0,1 0 0,0 0 0,-1-1 0,1 1 0,0 0 0,-1-1 0,1 1 0,0 0 0,0-1 0,0 1 0,-1-1 0,1 1 0,0-1 0,0 0 0,0 1 0,0-1 0,0 0 0,0 0 0,0 1 0,0-1 0,0 0 0,0 0-1,0 0 1,0 0 0,0 0 0,0-1 0,1 1 0,35-3 104,-17-3-285,-1-2 0,1 0 0,-1-1 1,-1 0-1,0-2 0,0 0 1,-1-1-1,0-1 0,-1-1 0,24-26 1,-26 22 692,-21 20 566,-27 27-250,27-19-767,1 0 0,0 0-1,0 0 1,1 0 0,1 1 0,-1 0-1,2 0 1,-5 22 0,7-30-68,0 0 1,1-1 0,0 1-1,0 0 1,-1 0 0,2 0-1,-1 0 1,0 0 0,1-1-1,-1 1 1,1 0-1,0 0 1,0-1 0,0 1-1,0 0 1,0-1 0,0 1-1,1-1 1,-1 0 0,1 1-1,0-1 1,0 0 0,0 0-1,0 0 1,0 0 0,0 0-1,1-1 1,-1 1 0,0 0-1,1-1 1,-1 0 0,1 0-1,0 0 1,-1 0-1,1 0 1,0 0 0,0-1-1,0 1 1,-1-1 0,6 0-1,3 0-86,0 0-1,-1 0 0,1-1 1,0-1-1,-1 0 0,1-1 1,-1 1-1,0-2 0,0 0 1,0 0-1,0-1 0,-1 0 1,1 0-1,-1-1 0,-1 0 1,1-1-1,-1 0 0,0 0 1,-1-1-1,13-16 0,-11 6 207,-14 11 142,4 8-259,-1-1 0,1 1 0,-1-1 0,1 1 0,-1-1 0,1 1 0,0 0 0,-1 0-1,1 0 1,0 0 0,-1 0 0,1 0 0,0 0 0,0 0 0,0 0 0,0 0 0,0 1 0,0-1 0,0 0 0,0 2 0,-2 3-19,0-1-1,0 1 1,1 0 0,0 0 0,0 0-1,0 0 1,1 0 0,0 0 0,0 0-1,0 0 1,1 1 0,0-1 0,0 0-1,1 0 1,1 10 0,-1-13-1,0 0 1,1 0 0,-1 0-1,0 0 1,1 0-1,0 0 1,-1 0 0,1-1-1,1 1 1,-1-1-1,0 1 1,0-1 0,1 0-1,-1 1 1,1-2 0,0 1-1,0 0 1,0 0-1,0-1 1,0 1 0,0-1-1,0 0 1,0 0-1,0 0 1,1-1 0,-1 1-1,0-1 1,0 0 0,1 1-1,4-2 1,-3 1 32,1 0 0,-1 0-1,1-1 1,-1 1 0,1-1 0,-1-1 0,1 1 0,-1-1 0,0 0 0,0 0 0,0 0-1,0-1 1,0 0 0,0 0 0,-1 0 0,1-1 0,-1 1 0,0-1 0,0 0 0,0 0-1,-1-1 1,0 1 0,1-1 0,-1 1 0,-1-1 0,1 0 0,-1 0 0,0 0 0,0-1-1,0 1 1,-1 0 0,0-1 0,0 1 0,0-1 0,-1 0 0,0 1 0,0-8 0,-7-76 69,10 88-261,1 0 0,-1 1 0,1-1-1,-1 1 1,1 0 0,-1 0 0,1 0 0,5 1 0,-3 0-313,34 3-1823,-23-8-4939,-16-8 919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19.716"/>
    </inkml:context>
    <inkml:brush xml:id="br0">
      <inkml:brushProperty name="width" value="0.025" units="cm"/>
      <inkml:brushProperty name="height" value="0.025" units="cm"/>
      <inkml:brushProperty name="color" value="#E71224"/>
    </inkml:brush>
  </inkml:definitions>
  <inkml:trace contextRef="#ctx0" brushRef="#br0">1 5 17168,'0'0'3812,"80"-4"-2787,-23 4-545,4 4-256,3 4-191,-3 4-1283,-9-4-3650,-13-3-9546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0.362"/>
    </inkml:context>
    <inkml:brush xml:id="br0">
      <inkml:brushProperty name="width" value="0.025" units="cm"/>
      <inkml:brushProperty name="height" value="0.025" units="cm"/>
      <inkml:brushProperty name="color" value="#E71224"/>
    </inkml:brush>
  </inkml:definitions>
  <inkml:trace contextRef="#ctx0" brushRef="#br0">200 98 18289,'4'-9'3251,"-3"5"-3101,16-41 1567,-17 44-1660,1-1 0,-1 1 1,0 0-1,0 0 0,0-1 1,0 1-1,0 0 0,0-1 0,0 1 1,0 0-1,-1-1 0,1 1 1,0 0-1,-1 0 0,1-1 1,-1 1-1,1 0 0,-1 0 1,0 0-1,0 0 0,1 0 0,-1 0 1,0 0-1,0 0 0,0 0 1,0 0-1,0 0 0,0 0 1,0 1-1,0-1 0,0 0 1,-1 1-1,1-1 0,0 1 0,0 0 1,-1-1-1,1 1 0,0 0 1,-2-1-1,-4 1-37,-1-1 0,1 1 0,0 1 0,0-1 0,0 1 0,0 0 0,0 1-1,0 0 1,0 0 0,0 0 0,1 1 0,-1 0 0,1 0 0,-1 1 0,1 0 0,0 0 0,1 0 0,-1 1 0,1 0 0,-9 9 0,9-8 1,0 0 0,0 1 0,1-1 1,0 1-1,0-1 0,0 1 0,1 0 1,0 1-1,0-1 0,1 0 0,0 1 1,0 0-1,1-1 0,0 1 0,0 0 0,1 0 1,0 0-1,1-1 0,1 10 0,-2-15-11,1-1 0,0 0 0,0 0-1,-1 1 1,1-1 0,0 0 0,0 0-1,1 0 1,-1 0 0,0 0 0,0 0-1,0 0 1,1-1 0,-1 1 0,0 0-1,1-1 1,-1 1 0,1-1 0,-1 1-1,1-1 1,-1 1 0,0-1 0,1 0-1,0 0 1,-1 0 0,1 0 0,-1 0-1,1 0 1,-1-1 0,1 1 0,-1 0-1,0-1 1,3 0 0,4-1 35,0 0 1,0 0-1,0 0 0,-1-1 0,9-5 1,4-5-35,0 0 1,-1-2 0,-1 0-1,-1-1 1,0-1 0,-1-1-1,-1 0 1,0-1 0,-2 0-1,14-26 1,-29 42-374,-6 6 216,-8 8 45,8-3 88,0 1 0,1 1-1,0-1 1,1 1-1,0 0 1,1 1 0,-5 11-1,7-15 40,1-1-1,0 1 1,0-1 0,1 1-1,0 0 1,0 0-1,0 0 1,1 0-1,0-1 1,0 1-1,1 0 1,0 0 0,3 11-1,-3-15-3,0-1-1,1 1 1,0-1 0,-1 0-1,1 1 1,0-1 0,0 0-1,0 0 1,0 0-1,1-1 1,-1 1 0,0 0-1,1-1 1,0 1 0,-1-1-1,1 0 1,-1 0 0,1 0-1,0 0 1,0-1-1,0 1 1,0-1 0,-1 1-1,1-1 1,0 0 0,0 0-1,4-1 1,1 1 16,1-1-1,-1 0 1,0 0 0,0-1-1,0 0 1,0-1 0,0 1-1,13-8 1,-4 0-14,-1-2 1,1 0-1,-2-1 1,24-24-1,-33 31-13,-1 0 0,0 0 0,0-1 0,0 1 0,-1-1 1,0 0-1,0-1 0,0 1 0,-1-1 0,-1 1 0,1-1 0,-1 0 0,0 0 0,0-11 0,-2 19-13,0 0-1,0-1 0,0 1 0,0 0 1,0-1-1,0 1 0,-1 0 0,1-1 1,0 1-1,0 0 0,0 0 1,-1-1-1,1 1 0,0 0 0,0 0 1,-1-1-1,1 1 0,0 0 0,-1 0 1,1 0-1,0-1 0,0 1 1,-1 0-1,1 0 0,0 0 0,-1 0 1,1 0-1,0 0 0,-1 0 0,1 0 1,0 0-1,-1 0 0,1 0 0,-1 0 1,1 0-1,0 0 0,-1 0 1,1 0-1,0 0 0,-1 0 0,1 0 1,0 1-1,0-1 0,-1 0 0,1 0 1,0 0-1,-1 1 0,1-1 1,0 0-1,0 0 0,-1 1 0,1-1 1,-19 13-67,14-6 77,0 0 0,1 0 1,-1 0-1,1 0 0,1 1 1,-1-1-1,1 1 0,1 0 1,-1 0-1,2 0 0,-1 0 0,1 1 1,0-1-1,0 0 0,1 1 1,1-1-1,0 10 0,0-16-1,-1 0 0,1-1 0,-1 1 0,1 0 0,0 0 1,0 0-1,-1-1 0,1 1 0,1 0 0,-1-1 0,0 1 0,0-1 0,1 1 0,-1-1 0,0 1 0,1-1 0,0 0 0,-1 0 0,1 0 0,0 0 0,-1 0 0,3 1 0,0-1 17,1 0-1,-1 0 0,0 0 0,1-1 1,-1 0-1,1 0 0,-1 0 0,1 0 1,6-1-1,1-2 18,0 0 0,0 0 1,-1-1-1,1 0 0,-1-1 0,17-10 1,-4-1-24,41-36 0,-58 46-19,0-1-1,0 0 1,-1 0-1,0 0 1,0-1-1,0 0 1,-1 0-1,-1-1 0,6-12 1,-9 20-5,-1 1 0,0 0 0,0 0 1,0 0-1,0-1 0,0 1 0,0 0 0,0 0 0,-1 0 0,1-1 1,0 1-1,0 0 0,0 0 0,0 0 0,0 0 0,0-1 0,0 1 1,0 0-1,0 0 0,0 0 0,-1 0 0,1-1 0,0 1 1,0 0-1,0 0 0,0 0 0,-1 0 0,1 0 0,0 0 0,0 0 1,0-1-1,0 1 0,-1 0 0,1 0 0,0 0 0,0 0 0,0 0 1,-1 0-1,1 0 0,0 0 0,0 0 0,0 0 0,-1 0 1,1 0-1,0 0 0,0 0 0,0 0 0,0 0 0,-1 0 0,1 1 1,0-1-1,0 0 0,0 0 0,-1 0 0,1 0 0,0 0 0,0 0 1,0 0-1,0 1 0,0-1 0,-1 0 0,1 0 0,0 0 1,0 0-1,0 1 0,0-1 0,0 0 0,-14 9-61,9-5-113,1 1 0,-1 0-1,1-1 1,1 1-1,-1 1 1,0-1-1,1 1 1,0-1 0,1 1-1,-1 0 1,1 0-1,0 0 1,1 0-1,-1 0 1,1 1-1,0-1 1,1 0 0,0 1-1,0 6 1,0-12-38,0 0 0,1 0 0,-1 0 0,0 0 1,1 0-1,-1 0 0,0 0 0,1 0 0,-1-1 1,1 1-1,0 0 0,-1 0 0,1 0 0,0 0 1,-1-1-1,1 1 0,0 0 0,0-1 0,0 1 1,0 0-1,0-1 0,-1 1 0,1-1 0,0 0 1,0 1-1,0-1 0,0 0 0,0 1 0,1-1 1,-1 0-1,0 0 0,0 0 0,0 0 0,1 0 1,24 1-8229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0.724"/>
    </inkml:context>
    <inkml:brush xml:id="br0">
      <inkml:brushProperty name="width" value="0.025" units="cm"/>
      <inkml:brushProperty name="height" value="0.025" units="cm"/>
      <inkml:brushProperty name="color" value="#E71224"/>
    </inkml:brush>
  </inkml:definitions>
  <inkml:trace contextRef="#ctx0" brushRef="#br0">170 3 18738,'0'0'3283,"-10"-1"-950,0 0-2062,1 1 0,-1 0 0,1 1 1,-1 0-1,1 1 0,-1 0 0,1 0 1,-9 4-1,14-5-233,0 0 1,1 1 0,-1-1 0,1 1-1,0 0 1,-1 0 0,1 0-1,0 0 1,0 0 0,0 1-1,0 0 1,1-1 0,-1 1 0,1 0-1,0 0 1,-1 0 0,1 1-1,1-1 1,-1 0 0,0 1-1,1-1 1,0 1 0,0 0 0,0-1-1,0 1 1,0 7 0,1-10-56,0 1 0,1-1 0,-1 0-1,0 0 1,1 0 0,0 0 0,-1 0 0,1 0 0,0 1 0,-1-1 0,1-1 0,0 1 0,0 0 0,0 0 0,0 0 0,0 0 0,0-1 0,0 1 0,0 0 0,0-1 0,0 1 0,0-1-1,0 1 1,1-1 0,-1 1 0,0-1 0,0 0 0,0 0 0,1 0 0,-1 0 0,2 0 0,50 1-1623,-39-1 1007,47-2-2134,-40 0 2313,1 1-1,-1 1 1,1 1 0,-1 1 0,1 1-1,33 8 1,-53-11 594,-1 1 0,1-1 1,0 1-1,-1-1 0,0 1 0,1 0 0,-1-1 0,1 1 1,-1 0-1,0 0 0,1 0 0,-1 0 0,0 0 1,0 0-1,0 1 0,0-1 0,0 0 0,0 0 0,0 1 1,0-1-1,-1 1 0,1-1 0,0 0 0,-1 1 0,1 0 1,-1-1-1,1 3 0,-2-2 50,1-1 0,-1 1 0,0 0 0,1-1-1,-1 1 1,0 0 0,0-1 0,0 1 0,0-1 0,0 1 0,-1-1 0,1 0 0,0 0 0,-1 1 0,1-1-1,-1 0 1,1 0 0,-1 0 0,1 0 0,-1-1 0,0 1 0,1 0 0,-4 0 0,-30 9 329,0-1 0,-1-1 1,0-2-1,0-2 0,0-1 1,-37-3-1,72 1-666,-1-1-1,1 0 1,0 0 0,0 0-1,0 0 1,0 0-1,-1 0 1,1 0-1,0-1 1,0 1 0,0 0-1,0-1 1,0 1-1,0-1 1,0 1 0,-1-1-1,1 1 1,1-1-1,-1 0 1,0 1 0,0-1-1,0 0 1,0 0-1,0 0 1,1 1-1,-2-3 1,2 1-364,0 0-1,0 0 1,0 1-1,0-1 1,0 0-1,0 0 1,1 1-1,-1-1 1,1 0-1,-1 1 1,1-1-1,0 0 1,-1 1-1,1-1 1,0 1-1,0-1 1,0 1-1,2-2 1,23-26-10289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1.084"/>
    </inkml:context>
    <inkml:brush xml:id="br0">
      <inkml:brushProperty name="width" value="0.025" units="cm"/>
      <inkml:brushProperty name="height" value="0.025" units="cm"/>
      <inkml:brushProperty name="color" value="#E71224"/>
    </inkml:brush>
  </inkml:definitions>
  <inkml:trace contextRef="#ctx0" brushRef="#br0">50 1 17873,'0'0'8616,"-25"65"-7527,16-27-128,-1 1-256,8 0-513,-2-3-160,4-4-481,0-3-1889,6-7-2210,-1-5-4292</inkml:trace>
  <inkml:trace contextRef="#ctx0" brushRef="#br0" timeOffset="1">59 489 21140,'0'0'1922,"-25"51"-128,25-40-321,0-1-1217,0-5-224,11-5-12235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4.825"/>
    </inkml:context>
    <inkml:brush xml:id="br0">
      <inkml:brushProperty name="width" value="0.025" units="cm"/>
      <inkml:brushProperty name="height" value="0.025" units="cm"/>
      <inkml:brushProperty name="color" value="#E71224"/>
    </inkml:brush>
  </inkml:definitions>
  <inkml:trace contextRef="#ctx0" brushRef="#br0">670 1222 4965,'-15'2'4313,"-4"0"-3510,-68 10 1741,81-11-2108,-1 0 0,0 1 0,1 0-1,-1 0 1,1 1 0,-1 0 0,1 0 0,0 0 0,0 1-1,-7 5 1,12-9-410,1 1-1,0-1 1,-1 0-1,1 0 1,0 0-1,-1 1 1,1-1-1,0 0 1,0 0-1,-1 1 1,1-1-1,0 0 1,0 1-1,-1-1 1,1 0-1,0 1 1,0-1-1,0 0 1,-1 1-1,1-1 1,0 0-1,0 1 1,0-1-1,0 1 1,0-1-1,0 0 1,0 1-1,0-1 1,0 0-1,0 1 1,0-1-1,0 1 1,0-1-1,0 0 1,1 1-1,-1-1 1,0 0-1,0 1 1,0-1-1,0 0 1,1 1-1,-1-1 1,0 0-1,0 1 1,1-1-1,-1 0 1,0 0-1,1 1 1,-1-1-1,0 0 1,1 0-1,-1 0 1,0 1-1,1-1 1,-1 0-1,0 0 1,1 0-1,-1 0 1,28 4 83,-25-4-63,97 2 180,170-20-1,101-37-163,-172 22-14,23-1-22,634-92 243,3 31-78,-600 78-181,431 26 1,-659-6-8,-15 0 4,-1-2 0,1 0 0,0 0 0,-1-2 0,1 0 0,0 0 0,17-5 0,-29 4 5,-1 0 0,1 0 1,0-1-1,-1 1 0,1-1 0,-1 0 1,0 0-1,0 0 0,0 0 0,-1 0 1,1-1-1,-1 1 0,1-1 1,1-4-1,27-64 99,-18 41-118,13-21-2,46-68-1,-49 87-1,-2-1 0,-2 0 0,-1-1 0,-2-2 0,15-44 0,-30 77 14,0-1 1,0 1-1,0-1 1,0 0-1,-1 1 1,1-1 0,-1 0-1,0 1 1,-1-1-1,1 0 1,-1 1-1,0-1 1,0 1-1,0-1 1,-1 1 0,0-1-1,0 1 1,0 0-1,0 0 1,0 0-1,-7-8 1,1 5-3,-1-1-1,0 1 1,-1 0 0,0 1 0,0 0 0,0 1-1,-1 0 1,-11-4 0,-50-18-191,-1 3 0,-107-19 0,-159-9-959,50 25 1000,-505 19-1,-288 96-69,968-76 247,1 6-1,1 4 1,1 6 0,1 4-1,-122 54 1,-225 141 66,377-179 17,2 3 0,2 4 1,-100 94-1,151-124-94,0 1 0,2 1 0,1 1-1,1 1 1,-24 44 0,36-56-21,1 1 0,1-1 0,0 2 0,2-1 0,0 1 0,1 0 0,0 0 0,2 0 0,0 0 0,1 0 0,3 32 0,-1-42 0,1 0 0,0-1 0,0 1 0,0 0 0,1-1 0,1 0 0,-1 0 0,1 0-1,1 0 1,-1 0 0,1-1 0,1 0 0,5 7 0,-1-5 3,-1 0 0,1-1 0,0 0-1,1-1 1,0 0 0,0-1 0,1 0 0,14 5 0,9 0 21,0-2 0,0-1 0,1-1 0,0-3 1,53 2-1,68-6 36,257-32 1,155-59-17,-547 87-38,1887-424-478,-1583 322-1205,-255 79 1009,-2-3-1,94-57 0,-144 75 623,-1 0-1,23-20 1,-37 28-137,1 0-1,-1 0 1,-1-1-1,1 1 1,-1-1-1,1 0 1,-1 0-1,-1 0 0,1 0 1,-1-1-1,0 1 1,0-1-1,2-8 1,-3-20-2701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6.358"/>
    </inkml:context>
    <inkml:brush xml:id="br0">
      <inkml:brushProperty name="width" value="0.025" units="cm"/>
      <inkml:brushProperty name="height" value="0.025" units="cm"/>
      <inkml:brushProperty name="color" value="#E71224"/>
    </inkml:brush>
  </inkml:definitions>
  <inkml:trace contextRef="#ctx0" brushRef="#br0">96 8963 14221,'-9'1'54,"5"0"-56,-39 5 31,41-5-30,-1-1 1,1 1-1,-1-1 1,1 1-1,0 0 0,-1 0 1,1 0-1,0 1 0,-1-1 1,1 0-1,0 1 0,0-1 1,0 1-1,0 0 0,1 0 1,-4 3-1,9-61-389,133-564 1136,46 9 433,-66 227-862,614-1932-253,-505 1673-28,365-725 0,-372 945 186,17 11-1,451-595 1,-554 841-215,281-271 0,-310 344-9,4 4 0,4 6 0,222-126-1,-332 208 4,34-18 2,54-21-1,-81 36-35,0 1-1,1 0 0,-1 1 0,1 0 0,0 0 0,0 1 0,0 1 0,0-1 1,0 2-1,-1-1 0,17 4 0,-24-3-217,-1-1 0,1 1 0,0 0 0,0 0 0,-1-1 1,1 1-1,-1 1 0,1-1 0,-1 0 0,1 0 0,-1 0 0,0 1 0,0-1 0,1 1 0,-1-1 1,0 1-1,0-1 0,0 1 0,-1 0 0,1 0 0,1 3 0,-1 10-6614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1.377"/>
    </inkml:context>
    <inkml:brush xml:id="br0">
      <inkml:brushProperty name="width" value="0.025" units="cm"/>
      <inkml:brushProperty name="height" value="0.025" units="cm"/>
    </inkml:brush>
  </inkml:definitions>
  <inkml:trace contextRef="#ctx0" brushRef="#br0">441 1 11179,'-10'0'1211,"1"0"-1061,0-1 239,0 1 0,-1 0-1,1 1 1,0 0 0,0 1-1,-1-1 1,1 2 0,0-1 0,1 1-1,-14 7 1,-11 11-158,1 1 0,2 2 0,-49 49 0,62-56-230,1 1-1,1 1 1,0 0-1,2 1 1,0 0 0,2 1-1,-12 28 1,20-43-10,1 0 0,1-1 0,-1 1-1,1 0 1,0 0 0,0 0 0,1 0 0,-1 0 0,2 10 0,0-13 6,-1-1-1,1 1 1,0-1-1,0 1 1,0-1-1,0 0 1,0 0-1,1 1 1,-1-1-1,1 0 1,-1 0-1,1 0 1,0 0-1,0-1 1,-1 1-1,1 0 1,1-1-1,-1 0 1,0 1-1,0-1 1,0 0-1,1 0 1,-1 0-1,1 0 1,2 0-1,16 4 33,0 0 1,0-2-1,0-1 0,0 0 0,1-1 0,35-4 1,128-27-59,-175 28 3,72-15-1533,-3 0-2712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6.769"/>
    </inkml:context>
    <inkml:brush xml:id="br0">
      <inkml:brushProperty name="width" value="0.025" units="cm"/>
      <inkml:brushProperty name="height" value="0.025" units="cm"/>
      <inkml:brushProperty name="color" value="#E71224"/>
    </inkml:brush>
  </inkml:definitions>
  <inkml:trace contextRef="#ctx0" brushRef="#br0">116 173 10698,'0'0'406,"-10"-3"58,-33-11-213,42 13-248,-1 1 0,0-1-1,1 1 1,-1 0 0,0-1 0,0 1-1,1 0 1,-1 0 0,0 0 0,0 1-1,1-1 1,-1 0 0,0 1-1,1-1 1,-1 1 0,0-1 0,1 1-1,-1 0 1,1 0 0,-1-1 0,1 1-1,-1 0 1,-1 3 0,2-3 174,0-1 1,0 1-1,-1 0 1,1 0-1,0 0 1,0-1-1,-1 1 1,1 0-1,0-1 1,-1 1-1,1-1 1,0 0-1,-1 1 1,-1-1-1,6-8 1104,15-10-1218,2 0 0,0 1 1,1 1-1,0 1 0,26-14 0,-32 21-54,0 0 0,0 2 0,0-1 0,1 2 0,0 0 1,0 1-1,1 1 0,-1 0 0,20 0 0,-32 3-11,0 0 1,0 0-1,0 1 0,0 0 1,0-1-1,-1 1 0,1 1 0,0-1 1,-1 0-1,1 1 0,-1 0 1,1 0-1,-1 0 0,0 0 0,0 1 1,0-1-1,0 1 0,0 0 1,-1-1-1,1 1 0,-1 1 0,1-1 1,-1 0-1,0 0 0,-1 1 1,1-1-1,-1 1 0,1 0 0,-1-1 1,1 7-1,2 7 49,-2 0 0,0 0 0,0 0 0,-2 1 1,-2 31-1,-4-5 124,-2 1 0,-2-1 0,-1-1 0,-3 0 0,-26 58 0,-112 197 38,143-282-201,-24 40-846,11-25-3251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7.933"/>
    </inkml:context>
    <inkml:brush xml:id="br0">
      <inkml:brushProperty name="width" value="0.025" units="cm"/>
      <inkml:brushProperty name="height" value="0.025" units="cm"/>
      <inkml:brushProperty name="color" value="#E71224"/>
    </inkml:brush>
  </inkml:definitions>
  <inkml:trace contextRef="#ctx0" brushRef="#br0">0 1 13645,'0'0'6203,"6"12"-5557,39 98 1167,30 119 0,21 132-1125,-61-221-560,-23-93-459,3-1 0,36 79 0,-56-123-6838,-25-8 559,18 0 2564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8.346"/>
    </inkml:context>
    <inkml:brush xml:id="br0">
      <inkml:brushProperty name="width" value="0.025" units="cm"/>
      <inkml:brushProperty name="height" value="0.025" units="cm"/>
      <inkml:brushProperty name="color" value="#E71224"/>
    </inkml:brush>
  </inkml:definitions>
  <inkml:trace contextRef="#ctx0" brushRef="#br0">1 283 9097,'0'-12'2674,"2"-36"348,-3 47-2930,1 0 1,0 0 0,0-1 0,0 1 0,1 0-1,-1-1 1,0 1 0,0 0 0,1 0 0,-1 0-1,1-1 1,-1 1 0,1 0 0,-1 0-1,1 0 1,0 0 0,-1 0 0,1 0 0,0 0-1,0 0 1,0 0 0,0 0 0,0 0 0,0 1-1,0-1 1,0 0 0,0 1 0,0-1-1,0 0 1,1 1 0,-1 0 0,0-1 0,0 1-1,1 0 1,-1-1 0,0 1 0,0 0-1,1 0 1,-1 0 0,0 0 0,1 0 0,-1 1-1,1-1 1,3 2 70,0-1 1,0 1-1,0 1 0,-1-1 1,1 0-1,-1 1 0,0 0 0,6 5 1,156 160 2421,-25-22-510,-135-141-1937,0 0 1,0 0-1,1 0 1,-1-1-1,1 0 1,12 5-1,-17-8-107,0 0 0,0-1 1,0 1-1,0 0 0,0-1 0,1 0 0,-1 1 0,0-1 1,0 0-1,1 0 0,-1 0 0,0-1 0,1 1 0,-1 0 1,0-1-1,0 1 0,0-1 0,0 0 0,0 0 0,1 0 1,-1 0-1,-1 0 0,1 0 0,0-1 0,0 1 0,0-1 1,2-1-1,11-20 99,-1 1 0,0-2 0,-2 0 0,0 0 1,-2-1-1,8-31 0,-4 19-64,76-231-1380,-80 223-5353,-10 38 20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9.033"/>
    </inkml:context>
    <inkml:brush xml:id="br0">
      <inkml:brushProperty name="width" value="0.025" units="cm"/>
      <inkml:brushProperty name="height" value="0.025" units="cm"/>
      <inkml:brushProperty name="color" value="#E71224"/>
    </inkml:brush>
  </inkml:definitions>
  <inkml:trace contextRef="#ctx0" brushRef="#br0">1 1 10570,'0'0'8744,"0"89"-7078,0-30-994,0 6 353,10 0-448,5-5-257,4-5-95,1-9-161,7-11-32,-1-10-769,-8-12-1697,-2-9-2147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29.361"/>
    </inkml:context>
    <inkml:brush xml:id="br0">
      <inkml:brushProperty name="width" value="0.025" units="cm"/>
      <inkml:brushProperty name="height" value="0.025" units="cm"/>
      <inkml:brushProperty name="color" value="#E71224"/>
    </inkml:brush>
  </inkml:definitions>
  <inkml:trace contextRef="#ctx0" brushRef="#br0">35 280 6438,'-6'-9'3091,"2"3"-2446,0 0 0,0-1 0,1 1 0,0-1 0,0 0-1,-2-8 1,4 12-462,1 0 1,-1 1-1,1-1 0,0 0 0,0 1 0,0-1 0,0 0 0,0 0 0,1 1 0,-1-1 0,1 0 0,0 1 0,-1-1 0,1 1 1,1-1-1,-1 1 0,0-1 0,0 1 0,1 0 0,0-1 0,-1 1 0,1 0 0,0 0 0,4-3 0,13-9 233,0 0-1,1 1 0,1 1 0,0 1 1,0 1-1,44-13 0,-15 8-199,1 3 0,54-7 1,-81 16-210,1 0 0,-1 2 0,1 0 0,-1 2 0,47 7 0,-63-7-8,1 1 1,-1 1-1,1 0 0,-1 0 0,0 0 0,0 1 1,-1 1-1,1-1 0,-1 1 0,0 0 1,0 1-1,0-1 0,-1 1 0,0 1 0,0-1 1,-1 1-1,0 0 0,0 1 0,7 13 0,-6-9 167,-2 1-1,1 0 0,-2 0 1,0 0-1,0 0 0,-1 1 1,-1-1-1,0 1 0,-1-1 0,-1 1 1,0-1-1,0 1 0,-1-1 1,-1 0-1,-1 0 0,0 0 1,0 0-1,-1 0 0,-1-1 1,0 0-1,-10 15 0,2-5 144,-2 0 0,-1-1 0,0-1 0,-1-1 0,-1 0 0,-1-1 0,-1-1 0,0-1 0,-46 25 0,56-35-284,-1 0 1,0-1 0,1 0 0,-2-1-1,1-1 1,0 0 0,-22 2-1,30-5-185,0 1-1,0-1 0,1 0 1,-1-1-1,0 1 1,0-1-1,0 1 0,0-1 1,1 0-1,-1-1 1,0 1-1,1-1 0,-1 1 1,1-1-1,0 0 0,-1 0 1,1-1-1,0 1 1,0-1-1,1 1 0,-1-1 1,0 0-1,1 0 1,0 0-1,-1-1 0,1 1 1,1 0-1,-4-8 1,2 0-1199,0 0 1,0 0 0,2 0 0,-1 0-1,1-1 1,1-18 0,0-25-8422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0.479"/>
    </inkml:context>
    <inkml:brush xml:id="br0">
      <inkml:brushProperty name="width" value="0.025" units="cm"/>
      <inkml:brushProperty name="height" value="0.025" units="cm"/>
      <inkml:brushProperty name="color" value="#E71224"/>
    </inkml:brush>
  </inkml:definitions>
  <inkml:trace contextRef="#ctx0" brushRef="#br0">1 278 3812,'0'0'16356,"8"7"-15251,-2-3-908,-5-3-153,0 1 0,0-1 0,0 0 0,1 1 0,-1-1 0,1 0 0,-1 0 0,1 0 0,-1 0-1,1 0 1,0 0 0,-1-1 0,1 1 0,0-1 0,0 1 0,-1-1 0,1 1 0,0-1 0,0 0 0,0 0-1,0 0 1,0 0 0,-1 0 0,1 0 0,0-1 0,0 1 0,0-1 0,-1 1 0,1-1 0,0 0 0,0 1 0,-1-1-1,1 0 1,-1 0 0,3-2 0,7-8 316,0-1-1,-2 0 1,1-1 0,-1 0-1,11-22 1,-17 28-292,1 0 1,-2 0-1,1 0 1,-1 0 0,0-1-1,0 1 1,-1-1-1,0 1 1,0-1-1,0 1 1,-1-1 0,-1 0-1,-1-11 1,2 18-51,0 0 1,-1 0-1,1 0 0,0-1 1,-1 1-1,1 0 0,-1 0 1,1 0-1,-1 0 1,1 0-1,-1 0 0,0 0 1,0 0-1,1 0 1,-1 1-1,0-1 0,0 0 1,0 0-1,0 1 1,0-1-1,0 0 0,0 1 1,0-1-1,0 1 0,0-1 1,-1 1-1,1 0 1,0 0-1,0-1 0,0 1 1,0 0-1,-1 0 1,1 0-1,0 0 0,0 0 1,0 0-1,-1 1 0,1-1 1,-2 1-1,0 0-15,-1 0-1,1 1 0,0-1 1,-1 1-1,1 0 0,0 0 1,0 0-1,0 0 0,1 0 0,-1 1 1,-4 4-1,-2 8-13,1-1-1,0 1 1,1 0-1,1 1 1,1 0 0,0 0-1,1 0 1,1 0-1,0 1 1,1-1-1,1 1 1,0 0-1,3 20 1,-3-35 9,1 1 1,0-1-1,1 1 1,-1 0-1,0-1 1,1 1-1,-1-1 1,1 1-1,0-1 1,0 1-1,0-1 1,0 0-1,0 0 1,1 1-1,-1-1 0,1 0 1,-1 0-1,1 0 1,0 0-1,-1 0 1,1-1-1,0 1 1,0-1-1,1 1 1,-1-1-1,0 0 1,0 1-1,1-1 1,-1 0-1,1-1 1,-1 1-1,5 1 0,-1-2 11,0 0 0,-1-1 0,1 1-1,-1-1 1,1 0 0,0 0-1,-1-1 1,0 1 0,1-1 0,-1-1-1,0 1 1,0-1 0,0 0-1,5-3 1,54-46 69,-36 28-11,58-38 0,-79 57-63,0 1 1,1 0 0,-1 0-1,1 1 1,0 0 0,0 1 0,0 0-1,0 0 1,1 0 0,-1 1 0,0 0-1,1 1 1,13 1 0,-18 0 23,0 0 0,1 1 0,-1 0 0,0 0 1,0 0-1,0 0 0,0 1 0,0 0 0,-1-1 0,1 1 1,-1 0-1,0 1 0,0-1 0,0 1 0,0-1 0,0 1 1,-1 0-1,4 8 0,25 28 211,-31-40-210,0 1 0,0-1 0,0 0-1,0 0 1,0 0 0,1 0 0,-1 1 0,0-1 0,0 0 0,0 0 0,0 0 0,1 0 0,-1 0 0,0 0 0,0 0 0,0 0 0,1 1 0,-1-1 0,0 0 0,0 0-1,1 0 1,-1 0 0,0 0 0,0 0 0,0 0 0,1 0 0,-1 0 0,0 0 0,0 0 0,0 0 0,1 0 0,-1-1 0,0 1 0,0 0 0,0 0 0,1 0 0,-1 0-1,0 0 1,0 0 0,0 0 0,0-1 0,1 1 0,-1 0 0,0 0 0,0 0 0,0 0 0,0-1 0,0 1 0,0 0 0,1-1 0,2-16 1066,-4-22-58,-2 18-953,-1 0-1,-1 0 0,-1 1 1,0-1-1,-2 2 0,0-1 0,-2 1 1,0 0-1,-14-19 0,24 37-126,1 1 0,-1-1 0,1 1 0,-1 0 1,1-1-1,-1 1 0,1-1 0,-1 1 0,1 0 0,0 0 0,-1-1 0,1 1 0,0 0 0,-1 0 0,1 0 0,0 0 0,-1-1 0,1 1 0,0 0 0,-1 0 0,1 0 0,0 1 0,-1-1 0,1 0 1,-1 0-1,1 0 0,1 1 0,38 0-1283,-23 0 406,-8-1 492,2 0-686,0 0 1,0 0 0,-1-1-1,17-4 1,15-11-5037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1.214"/>
    </inkml:context>
    <inkml:brush xml:id="br0">
      <inkml:brushProperty name="width" value="0.025" units="cm"/>
      <inkml:brushProperty name="height" value="0.025" units="cm"/>
      <inkml:brushProperty name="color" value="#E71224"/>
    </inkml:brush>
  </inkml:definitions>
  <inkml:trace contextRef="#ctx0" brushRef="#br0">14 185 5958,'0'0'14269,"3"8"-13473,11 35 382,-3 1 0,7 50 0,-12-55-938,2 1 0,2-2 0,1 1 1,18 39-1,-29-77-196,0-1 0,0 1 0,0-1 0,0 1 0,0-1 0,0 1 0,0-1 0,0 1 0,0-1 0,1 0 0,-1 1 0,0-1 0,0 1 0,0-1 0,1 1 0,-1-1 0,0 0 0,0 1 0,1-1 0,-1 0 0,0 1 0,1-1 0,-1 0 0,1 1 0,-1-1 0,0 0-1,1 0 1,-1 0 0,1 1 0,-1-1 0,1 0 0,-1 0 0,0 0 0,1 0 0,-1 0 0,1 0 0,-1 0 0,1 0 0,-1 0 0,1 0 0,0 0 0,5-24 994,-4-58-387,-3 67-595,1-23-9,-3-1-1,0 2 0,-3-1 1,-1 0-1,-2 1 0,-2 1 0,-1-1 1,-32-66-1,16 64-179,15 31-54,12 9 173,0-1 0,1 1 0,-1-1-1,1 1 1,-1 0 0,1-1 0,-1 1-1,1 0 1,0 0 0,-1-1-1,1 1 1,0 0 0,0 0 0,-1-1-1,1 1 1,0 0 0,0 0 0,0 0-1,0 0 1,0-1 0,0 1-1,0 0 1,1 1 0,-1 8-10,0 0-1,2 0 1,-1-1 0,1 1 0,0 0-1,1-1 1,0 1 0,1-1 0,0 0-1,8 13 1,-10-18 23,0-1 0,1 1 0,-1-1 1,1 0-1,0 0 0,0 0 0,0 0 0,0 0 0,1-1 0,-1 0 0,1 1 0,-1-1 0,1 0 0,0-1 0,0 1 0,0-1 0,0 0 0,0 0 1,0 0-1,0 0 0,0-1 0,0 1 0,0-1 0,0 0 0,0 0 0,1-1 0,-1 1 0,4-2 0,-2 0 10,0-1 0,0 0 0,0 0 1,0 0-1,-1 0 0,1-1 0,-1 0 0,0 0 0,0-1 0,0 1 0,-1-1 0,0 0 0,0 0 0,0-1 0,0 1 0,-1-1 0,0 0 0,0 0 1,2-8-1,1-1 17,-1 0 1,0-1 0,-1 1-1,-1-1 1,0 0 0,0-27 0,-12 119-497,9-33 424,3-1 0,11 67 1,-10-90-384,1 0 0,0 0 1,2 0-1,0-1 1,1 0-1,0-1 0,23 33 1,-28-46 19,0 1 0,1-1 0,0 0 0,0 0 0,0 0 0,1-1 0,-1 1 0,1-1 0,0 0 0,8 4 0,-9-6-169,-1 0 0,0 0 0,0-1 0,1 1 0,-1-1 0,0 1 0,1-1 0,-1 0 0,0 0 0,1 0 0,6-2 0,24-11-7366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2.318"/>
    </inkml:context>
    <inkml:brush xml:id="br0">
      <inkml:brushProperty name="width" value="0.025" units="cm"/>
      <inkml:brushProperty name="height" value="0.025" units="cm"/>
      <inkml:brushProperty name="color" value="#E71224"/>
    </inkml:brush>
  </inkml:definitions>
  <inkml:trace contextRef="#ctx0" brushRef="#br0">76 492 10282,'0'0'5557,"-7"11"-4212,-3 4-950,1 0 0,1 1 0,0 1 0,1-1 0,1 1 1,0 0-1,2 1 0,0-1 0,-2 20 0,44-20-289,-23-7-53,34 18-131,-47-27 113,0 0 1,1 0 0,-1 0 0,1 0-1,-1 0 1,1-1 0,0 1 0,-1-1-1,1 1 1,0-1 0,-1 0 0,1 0-1,0-1 1,-1 1 0,1 0 0,4-2-1,-5 0 106,0 1 0,-1-1-1,1 0 1,0 1 0,-1-1-1,0 0 1,1 0 0,-1 0-1,0 0 1,0-1 0,0 1-1,0 0 1,0 0 0,-1-1-1,1 1 1,-1 0-1,1-1 1,-1 1 0,0-3-1,0-48 2407,0 53-2541,0 0 1,-1-1-1,1 1 1,0-1-1,0 1 1,-1 0-1,1-1 0,0 1 1,-1 0-1,1-1 1,0 1-1,-1 0 1,1-1-1,-1 1 0,1 0 1,0 0-1,-1-1 1,1 1-1,-1 0 1,1 0-1,-1 0 0,1 0 1,-1 0-1,1 0 1,0 0-1,-1 0 0,1 0 1,-1 0-1,1 0 1,-1 0-1,1 0 1,-1 0-1,1 0 0,-1 0 1,1 0-1,-1 1 1,1-1-1,0 0 1,-1 0-1,1 1 0,-1-1 1,1 0-1,0 0 1,-1 1-1,1-1 1,0 0-1,-1 1 0,1-1 1,0 1-1,0-1 1,-1 1-1,-19 19-52,20-20 43,0 0 0,0 0 0,0 0-1,0 0 1,0 0 0,0 0 0,0 0-1,0 0 1,0 0 0,0 1 0,0-1-1,-1 0 1,1 0 0,0 0 0,0 0-1,0 0 1,0 0 0,0 0 0,0 0-1,0 1 1,0-1 0,0 0 0,0 0-1,0 0 1,0 0 0,0 0 0,0 0-1,1 0 1,-1 0 0,0 0 0,0 1 0,0-1-1,0 0 1,0 0 0,0 0 0,0 0-1,0 0 1,0 0 0,0 0 0,0 0-1,0 0 1,0 0 0,0 0 0,1 0-1,-1 1 1,0-1 0,0 0 0,0 0-1,0 0 1,0 0 0,0 0 0,0 0-1,0 0 1,1 0 0,-1 0 0,0 0-1,0 0 1,0 0 0,0 0 0,0 0-1,0 0 1,0 0 0,0 0 0,0 0-1,1-1 1,10-4-119,11-10-124,46-53-1770,-44 42-2221,41-56-1,-55 66 2762,0 0 0,-1-1 0,-1 0 0,0-1 0,6-22 0,-10 24 802,0-1 1,-1 0-1,1-30 0,-3 35 1253,-1-23 2427,0 34-2800,0 1 0,0-1 1,0 0-1,0 1 1,-1-1-1,1 0 0,0 1 1,0-1-1,0 0 1,-1 1-1,1-1 0,0 1 1,-1-1-1,1 1 1,0-1-1,-1 0 0,1 1 1,-1 0-1,1-1 1,-1 1-1,1-1 0,-1 1 1,1-1-1,-1 1 1,1 0-1,-1-1 1,0 1-1,1 0 0,-1 0 1,0 0-1,1-1 1,-1 1-1,1 0 0,-1 0 1,0 0-1,1 0 1,-1 0-1,0 0 0,-1 0 1,1 1-120,0 0 1,-1 0-1,1-1 1,0 1 0,0 0-1,0 0 1,0 0-1,0 0 1,0 0-1,0 1 1,0-1-1,0 0 1,1 0 0,-1 1-1,0-1 1,1 0-1,-1 1 1,1-1-1,-1 0 1,1 1 0,0 2-1,-7 37 95,6-33 27,-4 28 180,3 1 1,1 54 0,2-79-283,0 1 0,0-1-1,2 1 1,-1-1 0,1 0 0,1 0-1,0-1 1,1 1 0,0-1-1,13 21 1,-16-29-96,-1-1-1,1 0 1,0 1 0,-1-1-1,1 0 1,0 0 0,0-1-1,0 1 1,1 0 0,-1-1-1,0 1 1,1-1-1,-1 0 1,0 1 0,1-1-1,0 0 1,-1-1 0,1 1-1,0 0 1,-1-1 0,1 0-1,0 1 1,0-1-1,-1 0 1,4-1 0,-3 0 7,1 0 1,-1-1-1,0 1 1,0-1-1,0 0 1,-1 0-1,1 0 0,0 0 1,-1-1-1,1 1 1,-1-1-1,0 1 1,0-1-1,0 0 1,0 0-1,0 0 1,0 0-1,-1 0 1,2-3-1,3-12 18,0 0 1,0 1-1,-2-2 0,0 1 0,1-28 1,-2-95-224,-4 89-399,12 130 195,-3-38 611,-7-32-138,1 6 13,0 0 0,1 0 0,1 0-1,5 14 1,-8-27-48,-1 1-1,1 0 0,-1 0 1,1-1-1,0 1 1,0 0-1,-1-1 0,1 1 1,0-1-1,1 1 0,-1-1 1,0 0-1,0 1 0,1-1 1,-1 0-1,0 0 1,1 0-1,-1 0 0,1 0 1,0 0-1,-1 0 0,1-1 1,0 1-1,-1-1 1,1 1-1,0-1 0,0 1 1,0-1-1,-1 0 0,1 0 1,0 0-1,0 0 1,0 0-1,-1 0 0,1-1 1,0 1-1,0-1 0,0 1 1,-1-1-1,1 1 0,2-2 1,2-3 216,1 1 0,-1-1 0,-1 0 0,1 0 0,-1-1 0,0 1 0,0-1 0,0 0 0,6-12 0,32-65 339,-41 78-599,10-26 116,0-1-1,-2-1 1,-2 0 0,-1 0 0,-2-1 0,-1 0-1,0-61 1,-20 191-461,11 195 337,5-282 8,1-1 0,-1 1 0,2-1 0,-1 0 0,1 0 0,0 1 0,1-1-1,0 0 1,0-1 0,6 9 0,-37-69-1967,7 23 1797,-35-36 1,0 1 371,56 65-152,0-1 1,-1 1 0,1 0-1,0-1 1,0 1 0,-1 0 0,1-1-1,0 1 1,0-1 0,-1 1 0,1-1-1,0 1 1,0-1 0,0 1 0,0-1-1,0 1 1,0 0 0,0-1 0,0 1-1,0-1 1,0 1 0,0-1-1,0 1 1,0-1 0,0 1 0,0-1-1,0 1 1,1-1 0,-1 1 0,0-1-1,0 1 1,1 0 0,-1-1 0,0 1-1,1-1 1,21-9 528,44 0-980,-47 8 554,62-16-2382,-27-3-4923,-5-2-6143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2.900"/>
    </inkml:context>
    <inkml:brush xml:id="br0">
      <inkml:brushProperty name="width" value="0.025" units="cm"/>
      <inkml:brushProperty name="height" value="0.025" units="cm"/>
      <inkml:brushProperty name="color" value="#E71224"/>
    </inkml:brush>
  </inkml:definitions>
  <inkml:trace contextRef="#ctx0" brushRef="#br0">19 18 4644,'0'-1'563,"-1"0"-1,1 0 1,0 0-1,-1 0 1,1 0-1,0 0 0,-1 1 1,1-1-1,-1 0 1,1 0-1,-1 1 0,1-1 1,-1 0-1,0 1 1,1-1-1,-1 1 1,0-1-1,0 1 0,1-1 1,-1 1-1,0-1 1,0 1-1,0 0 1,0-1-1,-1 1 0,0 22 2972,15 54-4624,-12-67 2580,14 89 351,-9-52-480,20 79 1,-25-122-1337,0 0 0,0 0 0,0-1 0,0 1 0,0-1 0,1 1 0,-1-1 1,1 1-1,0-1 0,0 0 0,-1 1 0,1-1 0,1 0 0,-1 0 0,0-1 0,0 1 0,4 1 0,-4-2-7,-1-1-1,1 1 0,0-1 1,0 1-1,0-1 0,0 0 1,0 0-1,0 0 0,0 0 1,0 0-1,0-1 0,0 1 1,0-1-1,0 1 0,0-1 1,0 0-1,0 1 0,0-1 1,0 0-1,-1 0 0,1 0 1,0-1-1,-1 1 0,1 0 1,1-3-1,10-9 46,-1-1 0,0 0 0,-1-1 0,11-19 0,-10 15-18,0 2-1,23-27 1,-34 43-47,0 0 1,-1 0-1,1 0 1,0 0-1,0 1 1,0-1-1,0 0 1,0 0 0,0 1-1,0-1 1,0 1-1,0-1 1,0 1-1,0-1 1,0 1-1,0 0 1,1-1 0,-1 1-1,0 0 1,0 0-1,0 0 1,0 0-1,1 0 1,-1 0-1,2 0 1,-2 1-4,1 0-1,-1 0 1,0 0-1,1 0 1,-1 1-1,0-1 1,0 0-1,0 0 1,0 1-1,0-1 1,0 1-1,0-1 1,0 1-1,0-1 1,0 4-1,4 10-38,-1 0 0,-1 1 0,2 19 0,-2-17 25,0 3-187,9 41-1315,-12-60 1445,1 0 0,-1 0 0,1 0 0,0 0 0,-1-1 1,1 1-1,0 0 0,0 0 0,0-1 0,0 1 0,1-1 0,-1 1 0,0-1 0,1 1 0,-1-1 1,1 0-1,-1 0 0,1 1 0,-1-1 0,1 0 0,0-1 0,0 1 0,-1 0 0,5 1 0,-5-2-74,0 0-1,0 0 1,1-1-1,-1 1 1,0 0-1,0 0 1,0 0-1,1-1 1,-1 1-1,0-1 1,0 1-1,0-1 1,0 1-1,0-1 1,0 0-1,0 0 1,0 1-1,0-1 1,0 0-1,0 0 1,0 0-1,-1 0 1,2-1-1,13-30-3312,-11 23 1938,11-29-4955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3.496"/>
    </inkml:context>
    <inkml:brush xml:id="br0">
      <inkml:brushProperty name="width" value="0.025" units="cm"/>
      <inkml:brushProperty name="height" value="0.025" units="cm"/>
      <inkml:brushProperty name="color" value="#E71224"/>
    </inkml:brush>
  </inkml:definitions>
  <inkml:trace contextRef="#ctx0" brushRef="#br0">26 392 9801,'0'10'3572,"-10"74"-306,-5 58 1881,15-141-5100,0 1-1,0-1 1,-1 1-1,1-1 1,0 1 0,0-1-1,1 1 1,-1-1 0,0 1-1,0-1 1,1 1 0,-1-1-1,1 1 1,-1-1-1,1 1 1,0-1 0,-1 0-1,1 1 1,0-1 0,0 0-1,0 0 1,0 0-1,0 0 1,0 0 0,0 0-1,1 0 1,-1 0 0,0 0-1,1 0 1,-1 0 0,0-1-1,1 1 1,-1-1-1,1 1 1,-1-1 0,1 0-1,-1 1 1,1-1 0,-1 0-1,1 0 1,2 0-1,0-1 3,1 0-1,-1 0 1,0 0-1,1-1 1,-1 1-1,0-1 1,0 0-1,0 0 1,0-1-1,-1 1 1,1-1-1,-1 0 1,5-4-1,4-6-91,-2 0 1,0-1-1,0 0 0,-1 0 1,-1-1-1,0 0 0,-1-1 0,-1 0 1,0 0-1,3-20 0,-9 56-45,-1-5 60,1 0 1,0 0-1,6 29 0,-6-41 31,0-1 0,1 1 0,-1-1 0,1 1 0,0-1 0,0 0 0,0 1 0,0-1 1,1 0-1,-1 1 0,0-1 0,1 0 0,0 0 0,-1 0 0,1 0 0,0-1 0,0 1 0,0 0 1,0-1-1,0 1 0,1-1 0,-1 0 0,0 0 0,1 0 0,-1 0 0,0 0 0,1 0 0,0-1 0,3 1 1,-2-1 71,-1 0 0,0-1 0,1 0 0,-1 1 0,0-1 0,0-1 0,0 1 0,0 0 0,0-1 0,0 1 0,0-1 0,0 0 0,0 0 0,-1 0 0,1 0 0,-1-1 0,5-4 0,39-56 1341,-34 45-1188,30-45 222,45-91 0,-70 118-272,-1-1 1,-2 0 0,-2-1 0,10-50 0,-18 46-103,-6 29-115,-8 26-243,-3 26 264,1 1 0,2 0 0,2 0 0,2 1 1,-2 53-1,6-65 21,0-6 12,1 0 0,3 40 0,-1-58-12,-1 0-1,1 1 1,0-1 0,0 0-1,1 0 1,0 0 0,0 0-1,0-1 1,0 1 0,1 0-1,0-1 1,0 0 0,0 1-1,0-1 1,1 0 0,-1-1-1,7 6 1,6-3 50,-14-16-456,-15-20-721,-11 0 213,-46-44 0,50 56 925,2-1 1,0-1 0,0-1-1,2-1 1,-19-32-1,34 53 9,1 0-1,-1 0 0,0 0 0,1-1 1,-1 1-1,1 0 0,-1 0 0,1-1 1,-1 1-1,1 0 0,0-1 0,0 1 1,0 0-1,0-1 0,0 1 0,0 0 1,0-1-1,0 1 0,0 0 0,1 0 1,-1-1-1,0 1 0,1 0 0,-1 0 1,1-1-1,0 1 0,-1 0 0,1 0 1,0 0-1,0 0 0,0 0 0,0 0 1,-1 0-1,1 0 0,1 0 0,-1 0 1,0 1-1,0-1 0,0 0 0,0 1 1,0-1-1,1 1 0,-1-1 0,0 1 1,0-1-1,1 1 0,-1 0 0,2 0 1,10-2-21,0 0 1,1 1-1,-1 1 1,15 1 0,-9 0 15,29-1-241,21 0-1906,-22-1-2668,2-1-5025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4.590"/>
    </inkml:context>
    <inkml:brush xml:id="br0">
      <inkml:brushProperty name="width" value="0.025" units="cm"/>
      <inkml:brushProperty name="height" value="0.025" units="cm"/>
    </inkml:brush>
  </inkml:definitions>
  <inkml:trace contextRef="#ctx0" brushRef="#br0">0 0 5093,'0'0'9417,"6"14"-9433,16 36 183,2-1 0,49 74 1,-16-50 571,2-3 1,4-3 0,2-2-1,85 65 1,313 200 321,-42-32-936,-267-173 687,-5 8-1,-7 6 0,161 201 1,-298-334-890,0 1 1,0-1-1,1-1 0,-1 1 1,1 0-1,1-1 0,9 6 1,-14-10-197,0-1-1,0 1 1,0 0 0,0-1 0,0 1 0,0-1-1,0 0 1,1 0 0,-1 0 0,0 0 0,0 0-1,1 0 1,-1 0 0,0-1 0,0 1 0,0-1-1,0 0 1,0 0 0,0 1 0,0-1 0,0 0-1,0-1 1,0 1 0,0 0 0,-1-1 0,1 1-1,0-1 1,-1 1 0,1-1 0,-1 0 0,2-1-1,18-23-4172,-1-3-160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2.709"/>
    </inkml:context>
    <inkml:brush xml:id="br0">
      <inkml:brushProperty name="width" value="0.025" units="cm"/>
      <inkml:brushProperty name="height" value="0.025" units="cm"/>
    </inkml:brush>
  </inkml:definitions>
  <inkml:trace contextRef="#ctx0" brushRef="#br0">0 21 14830,'0'0'4479,"12"-3"-3903,11-3-236,0 2 0,1 1-1,-1 0 1,0 2-1,38 2 1,-55-1-319,-1 1 0,1 0 1,0 0-1,-1 1 0,1-1 1,-1 1-1,1 1 0,-1-1 1,0 1-1,0 0 1,0 0-1,0 0 0,4 4 1,-6-3-23,0-1 0,-1 0 0,0 1 0,0-1 0,0 1 0,0 0 0,0 0 0,-1-1 0,0 1 0,1 0 1,-1 1-1,-1-1 0,1 0 0,-1 0 0,1 0 0,-1 0 0,-1 0 0,1 1 0,0-1 0,-3 7 0,0 0 29,0 0 0,0 0 0,-1 0 0,-1-1 0,0 0 0,0 0-1,-1 0 1,0 0 0,-13 15 0,-9 5-247,-42 37-1,35-35-778,29-27-2461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2.114"/>
    </inkml:context>
    <inkml:brush xml:id="br0">
      <inkml:brushProperty name="width" value="0.025" units="cm"/>
      <inkml:brushProperty name="height" value="0.025" units="cm"/>
    </inkml:brush>
  </inkml:definitions>
  <inkml:trace contextRef="#ctx0" brushRef="#br0">6 19 12107,'0'0'7501,"-2"13"-7442,0 4-45,1 1 1,0 0 0,2 0 0,0 0 0,4 20 0,-4-29-6,0-1 0,1 1 0,0-1 0,1 0 0,0 1 0,0-1 0,1-1 0,0 1 0,0 0 0,1-1 0,0 0 0,0 0 0,1-1 0,12 13 0,-15-18 86,0 1-1,0 0 1,0-1 0,0 1 0,1-1-1,-1 0 1,0 0 0,1 0 0,-1 0-1,1-1 1,-1 1 0,1-1 0,-1 0-1,1 0 1,-1-1 0,1 1 0,-1-1-1,1 1 1,-1-1 0,1 0 0,-1 0 0,0-1-1,0 1 1,0-1 0,1 1 0,-1-1-1,-1 0 1,1 0 0,0 0 0,0-1-1,-1 1 1,4-5 0,2-1 138,0-1-1,0 0 1,-1 0-1,-1-1 1,1 0 0,-2 0-1,1-1 1,5-17 0,-6 12 42,-1 0-1,0-1 1,2-30 0,-6 43-255,0-1-1,0 1 0,0-1 1,-1 1-1,0-1 1,1 1-1,-2-1 1,-2-6-1,4 9-23,-1 1-1,0-1 1,0 1 0,0 0-1,0-1 1,0 1-1,0 0 1,0 0 0,0 0-1,0 0 1,-1 0 0,1 0-1,0 0 1,-1 0-1,1 0 1,-1 1 0,1-1-1,-1 0 1,1 1-1,-1-1 1,0 1 0,1 0-1,-4-1 1,4 2-40,0-1 1,0 0-1,-1 0 1,1 1-1,0-1 0,0 1 1,0-1-1,0 1 1,-1 0-1,1-1 0,0 1 1,0 0-1,0 0 1,1 0-1,-1-1 0,0 1 1,0 0-1,0 0 1,1 0-1,-1 1 0,0-1 1,1 0-1,-1 0 1,1 0-1,-1 0 1,1 1-1,0-1 0,-1 0 1,1 0-1,0 1 1,0-1-1,0 0 0,0 0 1,0 2-1,0 1-145,0 0-1,0 0 1,0 1 0,0-1-1,0 0 1,1 0 0,0 0-1,0 0 1,0 0-1,2 4 1,-1-5-65,1 0 0,-1 0 0,1-1 0,0 1 0,0-1 0,0 1 0,0-1 0,0 0 0,0 0 0,0 0 0,1-1 0,-1 1 0,1-1 0,-1 0 0,1 1 0,0-2 0,7 2 0,2 0-1439,0-1 0,0-1 0,0 0 1,14-2-1,23-7-7174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4.236"/>
    </inkml:context>
    <inkml:brush xml:id="br0">
      <inkml:brushProperty name="width" value="0.025" units="cm"/>
      <inkml:brushProperty name="height" value="0.025" units="cm"/>
      <inkml:brushProperty name="color" value="#E71224"/>
    </inkml:brush>
  </inkml:definitions>
  <inkml:trace contextRef="#ctx0" brushRef="#br0">40 120 7623,'0'0'10058,"-4"13"-8969,0 11-584,0 0 0,1 0 1,2 0-1,0 0 1,2 0-1,0 0 0,2 0 1,7 29-1,6 6 6,3-1-1,37 77 1,-38-109-365,-9-21-238,-5-20-640,-6-13-301,-1 0-1,-1 0 0,-1 0 1,-1 0-1,-2 1 1,-17-41-1,-82-150 123,129 256 2245,1 0 1,2-2-1,55 63 1,-66-86-1011,-1 1 0,2-2-1,0 0 1,0-1 0,1 0 0,18 8 0,-25-15-132,0 0 1,1 0 0,-1-1 0,1-1 0,0 1-1,0-1 1,0-1 0,0 0 0,0 0-1,0-1 1,0 0 0,18-4 0,-22 3-97,-1-1 0,1 0 1,0 0-1,-1 0 1,0-1-1,1 0 0,-1 0 1,0 0-1,0-1 0,-1 1 1,1-1-1,-1-1 0,0 1 1,0 0-1,0-1 0,0 0 1,-1 0-1,0 0 0,0 0 1,0-1-1,-1 1 1,0-1-1,0 1 0,0-1 1,1-10-1,1-6 65,0 0 0,-2-1-1,-1 1 1,-1-1 0,-3-32 0,1 40-96,-1 1 0,0 0 1,-1 0-1,0 0 0,-1 0 0,-1 1 1,0-1-1,-1 2 0,-8-13 1,11 18-69,0 1 0,-1 0 0,0 0 0,0 0 0,0 0 0,0 1 0,-1 0 0,0 0 1,0 1-1,-1 0 0,1 0 0,-1 0 0,0 1 0,0 0 0,0 0 0,-1 1 0,1 0 0,-13-2 1,19 3-40,0 1 0,0 0 0,-1 0 1,1-1-1,0 1 0,-1 0 1,1 0-1,0 1 0,0-1 0,-1 0 1,1 0-1,0 1 0,-1-1 0,1 0 1,0 1-1,0-1 0,0 1 1,0 0-1,-1-1 0,1 1 0,0 0 1,0 0-1,0-1 0,0 1 1,0 0-1,1 0 0,-1 0 0,0 0 1,0 1-1,1-1 0,-1 0 0,1 0 1,-1 0-1,1 0 0,-1 1 1,1-1-1,0 0 0,-1 0 0,1 1 1,0-1-1,0 0 0,0 1 1,0-1-1,0 0 0,0 1 0,0-1 1,1 0-1,-1 0 0,0 1 0,1-1 1,0 2-1,1 2-372,0 1 0,0 0-1,0-1 1,1 1 0,0-1 0,0 0-1,0 0 1,0 0 0,1 0-1,5 4 1,49 32-9408,-30-26-983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4.582"/>
    </inkml:context>
    <inkml:brush xml:id="br0">
      <inkml:brushProperty name="width" value="0.025" units="cm"/>
      <inkml:brushProperty name="height" value="0.025" units="cm"/>
      <inkml:brushProperty name="color" value="#E71224"/>
    </inkml:brush>
  </inkml:definitions>
  <inkml:trace contextRef="#ctx0" brushRef="#br0">1 1 6342,'0'0'5434,"1"8"-2775,10 66 1077,33 116 0,-33-152-3319,3 0-1,1-1 1,2-1 0,41 66 0,-56-98-463,0-2 0,0 1 0,1 0 0,0 0 0,-1-1 0,1 1 0,0-1 0,0 0 0,5 2 0,-8-3-26,0-1 0,1 0 0,-1 0 0,0 0 0,1 0 0,-1 1 0,0-1 0,1 0 0,-1 0 0,1 0 0,-1 0 0,0 0 0,1 0 0,-1 0 0,1 0 0,-1 0 0,0 0-1,1 0 1,-1 0 0,1-1 0,-1 1 0,0 0 0,1 0 0,-1 0 0,0 0 0,1-1 0,-1 1 0,0 0 0,1 0 0,-1-1 0,1-21-3924,-12-6-2101,-10-6-1649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4.914"/>
    </inkml:context>
    <inkml:brush xml:id="br0">
      <inkml:brushProperty name="width" value="0.025" units="cm"/>
      <inkml:brushProperty name="height" value="0.025" units="cm"/>
      <inkml:brushProperty name="color" value="#E71224"/>
    </inkml:brush>
  </inkml:definitions>
  <inkml:trace contextRef="#ctx0" brushRef="#br0">25 168 10186,'-5'-11'2530,"2"4"-2201,0 1 157,0 0 1,1-1 0,0 0-1,0 1 1,-1-10 0,2 14-323,1-1 1,0 1-1,0 0 1,0-1-1,0 1 1,1-1-1,-1 1 1,0 0-1,1-1 0,0 1 1,0 0-1,-1 0 1,1 0-1,1-1 1,-1 1-1,0 0 1,0 0-1,1 1 1,-1-1-1,1 0 1,0 0-1,-1 1 1,4-3-1,5-2 253,0 0 0,1 0 0,-1 1-1,1 1 1,0 0 0,1 0 0,-1 1 0,1 0-1,20-1 1,11 1 447,54 2-1,-96 1-854,9 0 44,1 1 0,-1 0-1,1 0 1,-1 1-1,0 0 1,0 1 0,0 0-1,0 1 1,0 0-1,14 9 1,-20-10-4,0-1 0,0 1-1,0 1 1,-1-1 0,0 1 0,0-1 0,0 1-1,0 0 1,0 0 0,-1 0 0,0 0 0,1 1-1,-2-1 1,1 1 0,0-1 0,-1 1-1,0-1 1,0 1 0,-1 0 0,1 0 0,-1 0-1,0-1 1,0 1 0,0 0 0,-2 5 0,0-1 55,0 1 0,0-2 0,-1 1 1,-1 0-1,0-1 0,0 1 0,0-1 1,-1 0-1,0 0 0,-1-1 0,0 0 1,-7 8-1,8-10-80,0 1 1,-1-2-1,1 1 0,-1 0 1,0-1-1,0 0 1,-1-1-1,1 1 0,-1-1 1,0-1-1,0 1 1,0-1-1,0 0 0,0-1 1,-14 2-1,20-3-42,1 0 0,0 0 0,-1 0 0,1 1-1,0-1 1,-1 0 0,1 0 0,0 0 0,-1 0 0,1 0 0,0 0 0,0 0-1,-1 0 1,1-1 0,0 1 0,-1 0 0,1 0 0,0 0 0,-1 0 0,1 0-1,0 0 1,0-1 0,-1 1 0,1 0 0,0 0 0,0 0 0,-1-1-1,1 1 1,0 0 0,0 0 0,0-1 0,-1 1 0,1 0 0,0 0 0,0-1-1,0 0 1,7-9-706,21-8-176,-16 15 771,1 0 0,-1 1 0,1 0 0,0 1 0,-1 1 0,1 0 1,0 1-1,-1 0 0,1 1 0,0 0 0,14 6 0,-22-7 178,0 0 0,0 1 1,-1 0-1,1 0 0,-1 0 0,1 1 0,-1-1 0,0 1 1,0 0-1,0 0 0,0 1 0,-1-1 0,1 1 0,-1 0 1,0-1-1,0 2 0,0-1 0,-1 0 0,1 0 0,-1 1 1,0-1-1,0 1 0,-1 0 0,0 0 0,1 0 0,-1-1 1,-1 1-1,1 0 0,-1 0 0,0 0 0,0 5 0,-2-2 165,0-1 0,0 1 0,0-1 0,-1 0 0,0 0 0,-1 0 0,1-1 0,-1 1 0,-1-1 0,1 0 0,-1 0 0,0 0 0,0-1 0,-10 8 0,0 0-12,-1 0 1,0-2 0,-1 0-1,-24 12 1,29-18-203,1-1 0,0 0 0,-1-1 1,0 0-1,0-1 0,0 0 0,-16 0 0,25-2-115,0 0-1,1 0 0,-1 0 1,0 0-1,0-1 0,1 1 1,-1-1-1,0 0 0,1 0 1,-1 0-1,0 0 0,1-1 1,0 1-1,-1 0 0,-3-4 1,5 3-98,-1 0 0,1 0 0,0 0 1,0 0-1,0 0 0,1 0 1,-1 0-1,0 0 0,1-1 0,-1 1 1,1 0-1,0 0 0,0 0 0,0-1 1,0 1-1,0 0 0,0 0 0,0-1 1,1 1-1,0 0 0,-1 0 0,3-4 1,1-3-746,0 0 1,1 1-1,0 0 1,1 0-1,0 1 1,0-1-1,1 1 1,0 0-1,14-10 1,-5 2-1453,28-23-3948</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5.245"/>
    </inkml:context>
    <inkml:brush xml:id="br0">
      <inkml:brushProperty name="width" value="0.025" units="cm"/>
      <inkml:brushProperty name="height" value="0.025" units="cm"/>
      <inkml:brushProperty name="color" value="#E71224"/>
    </inkml:brush>
  </inkml:definitions>
  <inkml:trace contextRef="#ctx0" brushRef="#br0">145 93 11659,'5'-12'5258,"12"-37"-2754,-16 47-2390,0 1 1,-1 0-1,0-1 0,1 1 0,-1-1 1,0 1-1,1-1 0,-1 0 0,0 1 1,0-1-1,0 1 0,-1-1 0,1 1 1,0-1-1,-1-2 0,0 4-72,1 0 0,0-1 0,-1 1 0,1-1 0,-1 1 0,1 0 0,0-1 0,-1 1 0,1 0 1,-1 0-1,1-1 0,-1 1 0,1 0 0,-1 0 0,1 0 0,-1 0 0,1 0 0,-1 0 0,1-1 0,-1 1 0,1 0 0,-1 0 0,1 1 0,-1-1 0,0 0 0,1 0 0,-1 0 0,0 0 0,-2 1 7,0 0-1,0 1 1,0-1-1,1 1 1,-1-1 0,0 1-1,0 0 1,1 0-1,-1 0 1,1 0 0,-3 3-1,-8 14 134,1 1-1,1 0 1,1 0 0,0 1-1,-12 43 1,11-23 1026,1 1 0,-4 56 0,12-85-930,0 3 39,1 1 1,0 0-1,2 18 0,-1-32-293,0-1-1,0 1 0,1 0 0,-1 0 1,1-1-1,0 1 0,0 0 0,0-1 0,0 1 1,0-1-1,0 1 0,0-1 0,1 0 1,0 1-1,-1-1 0,1 0 0,0 0 1,0 0-1,0 0 0,0 0 0,0-1 0,1 1 1,-1-1-1,0 1 0,4 0 0,3 1 5,0-2-1,0 1 0,0-1 0,0 0 1,1-1-1,-1 0 0,0-1 1,0 0-1,0 0 0,0-1 0,0 0 1,0-1-1,0 0 0,9-4 0,15-8 15,0-2 0,36-25-1,-44 26-36,-13 7-54,-14 4-803,-21 5-3361,10 0 1016,-16 0-7064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6.129"/>
    </inkml:context>
    <inkml:brush xml:id="br0">
      <inkml:brushProperty name="width" value="0.025" units="cm"/>
      <inkml:brushProperty name="height" value="0.025" units="cm"/>
      <inkml:brushProperty name="color" value="#E71224"/>
    </inkml:brush>
  </inkml:definitions>
  <inkml:trace contextRef="#ctx0" brushRef="#br0">0 197 5125,'0'0'15198,"2"9"-14370,2 12-308,-2-3-200,1-1 0,0 0 0,2-1 0,0 1 0,1-1 0,10 20 0,-16-35-295,1-1 0,-1 1 0,0 0 0,1-1 1,-1 1-1,1-1 0,-1 1 0,1-1 0,-1 1 1,1-1-1,-1 1 0,1-1 0,0 1 0,-1-1 1,1 0-1,0 1 0,-1-1 0,1 0 0,0 1 1,-1-1-1,1 0 0,0 0 0,0 0 0,-1 0 1,1 0-1,0 0 0,0 0 0,-1 0 0,1 0 1,0 0-1,0 0 0,1-1 0,0 0 49,0 0 0,-1-1-1,1 1 1,0-1 0,0 1-1,-1-1 1,1 0 0,0 1-1,-1-1 1,2-4 0,25-54 890,-27 58-955,13-36 94,-2-2 0,-1 1 0,7-60-1,-18 99-104,-1 0-1,1-1 1,0 1-1,0-1 0,0 1 1,0 0-1,0-1 0,0 1 1,0 0-1,0-1 0,0 1 1,0-1-1,0 1 1,0 0-1,1-1 0,-1 1 1,0 0-1,0-1 0,0 1 1,0 0-1,1-1 0,-1 1 1,0 0-1,0 0 1,0-1-1,1 1 0,-1 0 1,0 0-1,1-1 0,-1 1 1,0 0-1,1 0 0,-1 0 1,0-1-1,1 1 0,-1 0 1,0 0-1,1 0 1,10 13-111,12 41-13,-18-42 153,7 18 6,28 58-57,-37-81 43,1-1 1,0 1-1,1-1 1,-1 0-1,1-1 1,0 1-1,1-1 1,-1 0 0,1 0-1,7 4 1,-12-8 40,1 0-1,0 0 1,0 0 0,0 0 0,0 0 0,0-1 0,0 1 0,0-1 0,0 1-1,0-1 1,0 0 0,0 0 0,0 0 0,0 0 0,1 0 0,-1 0 0,0-1-1,0 1 1,0-1 0,0 1 0,4-3 0,-3 1 42,1 0 0,-1-1 1,0 1-1,0-1 0,0 0 0,0 0 0,0 0 1,-1 0-1,1-1 0,2-5 0,4-9 122,0 1 1,-2-2-1,9-31 1,-15 47-244,5-25-10,0 0 1,-1-1-1,-2 1 0,0-44 0,-10 80-1129,2 20 737,2 0 0,1 0 0,1 0 0,1 0 0,5 31 1,-4-41-93,5 21-841,-6-37 1056,0 0-1,1 0 1,-1 0-1,1-1 1,0 1-1,-1 0 1,1 0-1,0-1 1,0 1-1,0 0 1,0-1-1,1 1 1,-1-1-1,0 0 1,1 1-1,-1-1 1,1 0-1,2 2 1,8-5-5324,0-16-2721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6.475"/>
    </inkml:context>
    <inkml:brush xml:id="br0">
      <inkml:brushProperty name="width" value="0.025" units="cm"/>
      <inkml:brushProperty name="height" value="0.025" units="cm"/>
      <inkml:brushProperty name="color" value="#E71224"/>
    </inkml:brush>
  </inkml:definitions>
  <inkml:trace contextRef="#ctx0" brushRef="#br0">88 48 7399,'0'0'8264,"-48"-48"-5702,29 48-704,4 5-673,10 19-352,5 6-737,2 2-96,19-2 0,8-3-64,5-8-1570,1-8-1280,-1-7-3717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6.917"/>
    </inkml:context>
    <inkml:brush xml:id="br0">
      <inkml:brushProperty name="width" value="0.025" units="cm"/>
      <inkml:brushProperty name="height" value="0.025" units="cm"/>
      <inkml:brushProperty name="color" value="#E71224"/>
    </inkml:brush>
  </inkml:definitions>
  <inkml:trace contextRef="#ctx0" brushRef="#br0">34 512 5029,'0'0'11600,"-5"11"-10159,-1 4-1008,1 0-1,0 1 1,1 0-1,1-1 0,0 1 1,2 0-1,-1 18 1,2-22-49,1 1 1,0-1-1,0 0 0,1 0 1,6 19-1,-7-29-361,-1 0 0,1-1-1,-1 1 1,1 0 0,0 0-1,-1-1 1,1 1 0,0-1-1,0 1 1,1 0 0,-1-1-1,0 0 1,0 1 0,1-1-1,-1 0 1,1 0 0,-1 1 0,1-1-1,-1 0 1,1-1 0,0 1-1,-1 0 1,1 0 0,0-1-1,0 1 1,-1-1 0,1 1-1,0-1 1,0 0 0,0 0-1,0 0 1,0 0 0,0 0-1,-1 0 1,1-1 0,0 1-1,0 0 1,0-1 0,-1 0-1,1 1 1,0-1 0,0 0 0,-1 0-1,1 0 1,-1 0 0,1 0-1,2-2 1,2-2 62,0 0 0,0-1 0,0 0 0,0 0 0,-1 0 0,0-1 0,0 1 0,-1-1 0,0 0 0,4-9 0,32-85 49,-31 74-98,4-16-997,14-81 0,-28 163 824,3 69 39,-1-96 104,0 0 0,1 0 0,1-1 0,0 1 1,1 0-1,7 17 0,-10-27 8,-1 0 0,1 0 0,0-1 0,0 1 0,0 0 0,0 0 0,0-1 0,1 1 0,-1 0 0,0-1 0,1 1 0,0-1 0,-1 0-1,1 0 1,-1 1 0,1-1 0,0 0 0,0 0 0,0-1 0,0 1 0,0 0 0,0 0 0,0-1 0,0 0 0,3 1 0,-2-1 45,1-1 0,-1 0 0,0 0 1,0 0-1,0-1 0,0 1 0,0-1 0,0 1 0,-1-1 0,1 0 0,0 0 0,-1 0 1,1 0-1,2-4 0,8-9 196,-1 0 0,-1-1 0,0 0 0,9-20 0,1-7 31,-2 0-1,-2-1 1,-2-1-1,-2-1 1,-2 0 0,-2 0-1,-2-1 1,-2 0-1,-1-50 1,-4 87-282,0 8-4,0-1-1,1 0 1,-1 0-1,0 0 1,0 1-1,-1-1 0,1 0 1,-1 0-1,1 1 1,-1-1-1,0 0 1,0 1-1,0-1 0,0 0 1,-1 1-1,-1-3 1,3 5-5,0-1 1,-1 1 0,1 0-1,0 0 1,0 0 0,-1 0-1,1-1 1,0 1 0,-1 0 0,1 0-1,0 0 1,0 0 0,-1 0-1,1 0 1,0 0 0,-1 0-1,1 0 1,0 0 0,-1 0-1,1 0 1,0 0 0,0 0-1,-1 0 1,1 0 0,0 0-1,-1 0 1,1 1 0,0-1-1,0 0 1,-1 0 0,1 0-1,0 0 1,0 1 0,-1-1-1,1 0 1,0 0 0,0 0 0,0 1-1,-1-1 1,1 0 0,0 1-1,0-1 1,0 0 0,0 0-1,0 1 1,-1-1 0,1 0-1,0 1 1,0-1 0,-5 19-191,-3 37 141,3 1 1,4 107-1,2-112 38,-1-31 16,1-1 0,2 1-1,0-1 1,1 1-1,9 26 1,-11-40 3,1-1 1,0 1 0,0-1 0,0 0-1,1 0 1,0-1 0,0 1-1,10 9 1,-11-13 1,0 1 0,0-1 0,0 0-1,0 0 1,1 0 0,-1 0 0,1-1-1,-1 1 1,1-1 0,0 0 0,0 0 0,0 0-1,-1-1 1,1 1 0,0-1 0,7 0 0,-9 0-76,0-1 1,-1 1-1,1 0 1,0-1-1,0 1 1,-1-1-1,1 1 1,-1-1-1,1 0 1,-1 0-1,1 0 1,-1 0 0,1 0-1,-1 0 1,0 0-1,1 0 1,-1-1-1,0 1 1,0 0-1,0-1 1,0 1-1,0-1 1,0 1-1,-1-1 1,1 1-1,0-1 1,-1 0 0,1 1-1,-1-1 1,0 0-1,1 0 1,-1 1-1,0-1 1,0 0-1,0 0 1,0 1-1,-1-1 1,1 0-1,0 0 1,-2-2-1,1-3-109,0 1 0,-1-1-1,0 1 1,0 0-1,0-1 1,-1 1-1,0 0 1,-1 1 0,1-1-1,-5-5 1,-13-10 153,-2 1 0,0 1 0,-40-25 1,-7-5 298,68 48-175,1 0-1,-1 0 1,0 0-1,1 0 1,-1-1 0,1 1-1,0-1 1,-1 1-1,1-1 1,0 1-1,0-1 1,0 0 0,0 0-1,0 0 1,0 1-1,0-3 1,1 3-57,0 0 1,0 0 0,1 1-1,-1-1 1,0 0-1,0 1 1,1-1-1,-1 0 1,0 1 0,1-1-1,-1 0 1,1 1-1,-1-1 1,1 1-1,-1-1 1,1 1 0,0-1-1,-1 1 1,1-1-1,-1 1 1,1-1-1,0 1 1,-1 0-1,1 0 1,0-1 0,0 1-1,1 0 1,9-3 87,0 1-1,0 0 1,1 1 0,12 1 0,-13-1-272,76-6-898,-29-6-3506,-8-5-3662</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37.734"/>
    </inkml:context>
    <inkml:brush xml:id="br0">
      <inkml:brushProperty name="width" value="0.025" units="cm"/>
      <inkml:brushProperty name="height" value="0.025" units="cm"/>
      <inkml:brushProperty name="color" value="#E71224"/>
    </inkml:brush>
  </inkml:definitions>
  <inkml:trace contextRef="#ctx0" brushRef="#br0">194 457 5029,'0'0'9908,"-3"-11"-6497,1 6-3262,1 1 44,1 0 0,-1 1 1,0 0-1,0-1 0,-1 1 0,1-1 1,-1 1-1,1 0 0,-1 0 0,0 0 0,0 0 1,-1 0-1,1 0 0,-1 1 0,1-1 1,-1 1-1,0 0 0,0 0 0,0 0 1,0 0-1,0 0 0,0 0 0,-1 1 0,1 0 1,-6-2-1,5 2-149,0 1 0,-1 0 0,1 0-1,0 0 1,-1 0 0,1 1 0,0 0 0,0 0 0,0 0 0,0 0 0,0 1-1,0-1 1,0 1 0,0 0 0,0 0 0,1 0 0,-1 1 0,1 0 0,-1-1 0,1 1-1,0 0 1,0 0 0,0 1 0,1-1 0,-1 1 0,1-1 0,0 1 0,0 0-1,0 0 1,-2 8 0,0-1-63,1 0 0,0 1-1,1 0 1,0 0 0,1 0-1,0 0 1,1 0 0,0 0-1,1 0 1,3 15 0,-4-23 18,1 0 0,0-1 0,1 1 0,-1-1 0,1 1 1,-1-1-1,1 1 0,0-1 0,0 0 0,0 0 0,1 0 1,-1 0-1,1 0 0,0-1 0,0 1 0,0-1 0,0 0 1,5 4-1,-5-5 9,-1 0 1,1 0 0,0 0-1,-1 0 1,1-1 0,0 1-1,0-1 1,-1 0-1,1 0 1,0 1 0,0-2-1,0 1 1,-1 0-1,1-1 1,0 1 0,0-1-1,-1 0 1,1 0 0,-1 0-1,1 0 1,-1 0-1,1 0 1,-1-1 0,1 0-1,3-2 1,13-16 62,-17 16-85,1 1-1,-1 0 1,1 0-1,0 0 1,0 0-1,0 1 1,0-1-1,1 1 1,-1 0-1,1 0 0,-1 0 1,8-3-1,-10 5-6,0 1-1,0-1 0,0 0 1,0 0-1,0 1 1,0-1-1,0 0 0,-1 1 1,1-1-1,0 1 0,0-1 1,0 1-1,0 0 0,0-1 1,-1 1-1,1 0 0,0-1 1,-1 1-1,1 0 0,0 0 1,-1 0-1,1 0 0,-1-1 1,0 1-1,1 0 1,-1 0-1,1 2 0,10 33-128,-9-28 95,10 40 98,-2 0-1,-2 1 1,-2 0 0,-3 0 0,-4 87-1,-11-76 959,11-57-930,0 0 0,0 0 1,0 0-1,-1 0 0,1 0 0,-1 0 1,0 0-1,1 0 0,-1-1 0,0 1 1,-1-1-1,1 1 0,0-1 0,-1 0 1,-5 4-1,8-6-65,-1 0 1,1 0-1,-1 1 0,1-1 0,-1 0 1,0 0-1,1 0 0,-1 0 1,0 0-1,1 0 0,-1 0 1,1 0-1,-1 0 0,0 0 0,1 0 1,-1 0-1,0-1 0,1 1 1,-1 0-1,1 0 0,-1-1 0,1 1 1,-1 0-1,1-1 0,-1 1 1,1 0-1,-1-1 0,1 1 1,-1-1-1,1 1 0,-1-1 0,1 1 1,0-1-1,-1 1 0,1-1 1,0 1-1,0-1 0,-1 0 1,-6-27 46,6 25-69,-4-36-41,2-1-1,1 0 1,2-1 0,7-52-1,36-163-262,-34 209 308,5-24 13,52-328 35,-62 348-53,-7 38-92,-6 32-43,1 8 135,1 2-1,2-1 0,0 1 1,0 33-1,5 122 747,1-142-403,-2-35-305,1 1 0,1-1 1,0 0-1,0 0 0,0 0 1,1 0-1,0 0 0,0 0 1,1 0-1,-1 0 1,2-1-1,-1 1 0,1-1 1,0 0-1,0 0 0,0-1 1,1 1-1,0-1 0,0 0 1,1 0-1,-1 0 0,1-1 1,11 7-1,-16-11-27,36 28-1464,-35-26 989,-1 0 0,0-1 1,0 1-1,0-1 1,0 1-1,0 0 0,0 0 1,0 0-1,-1 0 0,1 0 1,-1-1-1,1 1 1,-1 3-1,1 6-6101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0.005"/>
    </inkml:context>
    <inkml:brush xml:id="br0">
      <inkml:brushProperty name="width" value="0.025" units="cm"/>
      <inkml:brushProperty name="height" value="0.025" units="cm"/>
      <inkml:brushProperty name="color" value="#E71224"/>
    </inkml:brush>
  </inkml:definitions>
  <inkml:trace contextRef="#ctx0" brushRef="#br0">132 418 3908,'-5'24'10557,"-10"2"-5908,-26 23-3267,19-23-428,9-11-633,10-12-170,-1 1-1,1-1 1,-1 1 0,1 0 0,0 0-1,1 0 1,-1 1 0,1-1-1,0 0 1,0 1 0,-3 8 0,29-15-34,-16-3-146,-1-1 0,1 1 0,-1-1-1,-1 0 1,1-1 0,-1 0 0,0 0 0,0 0 0,-1 0 0,0-1-1,-1 0 1,7-14 0,-12 51 97,2 0-1,5 30 1,-4-45-15,15 140 1068,-1-16-16,-1 181 0,-16-312-1094,0-1-1,0 0 0,-1 0 0,0 0 1,0 0-1,0 0 0,-1 0 0,-5 8 1,8-13-5,-1 0 0,1 1 1,-1-1-1,1 0 0,-1 0 1,0 0-1,0 0 1,1 0-1,-1 0 0,0 0 1,0 0-1,0 0 1,0-1-1,0 1 0,0 0 1,-1-1-1,1 1 0,0 0 1,0-1-1,0 1 1,-1-1-1,1 0 0,0 1 1,0-1-1,-1 0 0,1 0 1,0 0-1,-1 0 1,1 0-1,0 0 0,0 0 1,-1-1-1,1 1 0,0 0 1,0-1-1,-1 1 1,1 0-1,0-1 0,0 0 1,0 1-1,0-1 0,0 0 1,0 0-1,0 1 1,0-1-1,0 0 0,0 0 1,0 0-1,-1-1 1,-1-3 6,0 0 0,0 0 0,0 0 1,1 0-1,0 0 0,0-1 1,0 1-1,0 0 0,1-1 1,0 0-1,0-10 0,0-72-65,1 68 30,3-28 10,2 0-1,3 0 1,18-66 0,55-140 15,-31 108-10,53-145-602,-108 304 579,-1 0 0,-1 0 0,-8 12 0,-20 40-58,24-38 225,2 1 1,1 0 0,1 0 0,1 1-1,2 0 1,1 0 0,1 0 0,1 0-1,4 33 1,-2-58-138,-1 0 1,1-1-1,0 1 0,0-1 1,0 1-1,1-1 1,-1 1-1,1-1 0,0 0 1,0 0-1,0 0 0,0 0 1,1 0-1,-1 0 0,1-1 1,-1 1-1,1-1 0,0 1 1,0-1-1,4 2 1,-5-3-129,1 0 0,-1 0 1,1-1-1,-1 1 0,1-1 1,-1 1-1,1-1 0,0 0 1,-1 0-1,1 0 0,-1 0 1,1-1-1,-1 1 0,1-1 1,0 1-1,-1-1 0,0 0 1,1 0-1,-1 0 0,0 0 1,1-1-1,-1 1 0,0-1 1,0 1-1,0-1 0,0 0 1,0 1-1,0-1 0,1-3 1,6-7-1151,0 0 0,-1 0 0,-1-1 1,0 0-1,-1 0 0,0 0 0,-1-1 0,-1 0 0,4-19 1,5-51-1861,-9 4 6679,-4 90-254,0 20 38,0-14-3031,-1 0 1,-1-1-1,-4 22 0,4-29-1,0-1 1,0 1-1,1 0 0,0 0 1,0 0-1,1 11 0,0-18-257,0-1 0,0 1-1,0 0 1,0-1 0,1 1-1,-1 0 1,0-1 0,0 1-1,0-1 1,1 1 0,-1 0-1,0-1 1,1 1 0,-1-1-1,1 1 1,-1-1 0,1 1-1,-1-1 1,1 1-1,-1-1 1,1 0 0,-1 1-1,1-1 1,-1 0 0,1 1-1,-1-1 1,1 0 0,0 0-1,-1 1 1,2-1 0,0 0 26,1-1 1,-1 1 0,1-1-1,-1 0 1,1 1 0,-1-1-1,1 0 1,-1-1 0,0 1-1,0 0 1,0-1 0,0 1-1,3-3 1,12-10 0,-1 0-1,0-2 1,-1 0-1,-1 0 1,0-2 0,-1 0-1,-1 0 1,-1-1-1,0 0 1,8-23 0,-18 37 171,-2 7-84,-9 14-20,-10 29 23,16-30-73,1-1 0,0 1 0,2 0 0,-1-1 0,2 27 0,0-41-63,0 1-1,0 0 1,0 0-1,0-1 1,0 1-1,0 0 0,0 0 1,0-1-1,0 1 1,1 0-1,-1-1 1,0 1-1,0 0 0,1-1 1,-1 1-1,0 0 1,1-1-1,-1 1 1,1 0-1,-1-1 1,1 1-1,-1-1 0,1 1 1,0-1-1,-1 1 1,1-1-1,-1 0 1,2 1-1,20-6 626,16-28 231,-26 19-862,-1-1 1,0 0 0,-1-1 0,-1 0 0,-1 0 0,0-1 0,-1 0-1,7-26 1,-16 59-121,0-1 0,2 1-1,0 23 1,1 4 87,-1 25 172,0-68-144,0 0 1,0 0-1,0 1 1,0-1 0,0 0-1,0 0 1,0 0-1,0 0 1,0 0 0,0 1-1,0-1 1,0 0-1,0 0 1,0 0 0,0 0-1,0 0 1,0 0-1,0 1 1,0-1 0,0 0-1,0 0 1,0 0-1,0 0 1,0 0 0,0 0-1,1 1 1,-1-1-1,0 0 1,0 0 0,0 0-1,0 0 1,0 0-1,0 0 1,0 0 0,1 0-1,-1 0 1,0 0-1,0 0 1,0 0 0,0 0-1,0 0 1,1 0-1,-1 0 1,0 0 0,0 0-1,0 0 1,0 0-1,0 0 1,1 0 0,-1 0-1,0 0 1,0 0-1,0 0 1,0 0 0,0 0-1,0 0 1,1 0-1,-1 0 1,0 0 0,0 0-1,12-11 294,8-13-9,-5-3-230,0-1 0,12-37 1,-1 3-364,-35 116-894,4-35 1087,2-6-171,-1 0-1,2 0 0,0 0 1,0 0-1,1 1 0,1-1 1,2 20-1,-2-32 181,0-1 0,0 0 0,0 1 0,0-1 0,1 1 0,-1-1 0,0 1-1,0-1 1,1 0 0,-1 1 0,0-1 0,1 0 0,-1 1 0,0-1 0,1 0 0,-1 1 0,1-1 0,-1 0-1,0 0 1,1 1 0,-1-1 0,1 0 0,-1 0 0,1 0 0,-1 0 0,1 0 0,-1 1 0,1-1 0,-1 0-1,1 0 1,-1 0 0,0 0 0,1-1 0,-1 1 0,1 0 0,-1 0 0,1 0 0,-1 0 0,1 0 0,-1-1-1,1 1 1,-1 0 0,0 0 0,1-1 0,-1 1 0,1 0 0,-1-1 0,21-15-2847,-10 2 1569,0 0 0,-1 0 1,-1-1-1,0 0 0,8-20 1,-7 9 1465,0 0 1,9-47-1,-10 20 3291,-2-1-1,0-94 1,-9 130-2336,-3 21-345,-4 29-303,0 164 2306,9-194-2671,0 1 1,0-1-1,0 0 1,0 1-1,0-1 1,0 0-1,1 0 1,-1 1-1,1-1 1,-1 0-1,1 0 1,0 0-1,0 1 1,0-1-1,0 0 1,0 0-1,1 0 1,-1-1-1,0 1 1,1 0-1,0-1 1,-1 1-1,1 0 1,0-1-1,0 0 1,0 1-1,0-1 1,2 1-1,3 0-81,1-1 1,-1 0-1,1 0 0,-1 0 0,1-1 0,-1 0 0,9-1 0,-8 0-211,-1 0-1,0 1 1,1 0-1,-1 1 1,0-1-1,0 1 0,14 4 1,-20-4 306,1 0 1,-1 0-1,0-1 0,1 1 1,-1 0-1,0 0 0,0 0 1,0 0-1,0 1 0,0-1 1,0 0-1,0 0 0,0 1 1,0-1-1,-1 0 0,1 1 1,0-1-1,-1 1 0,0-1 1,1 1-1,-1-1 0,0 1 0,1-1 1,-1 1-1,0 0 0,0-1 1,0 1-1,-1-1 0,1 1 1,0-1-1,0 1 0,-1-1 1,1 1-1,-1-1 0,0 1 1,0 1-1,-2 3 360,0 1 0,0 0 0,-1-1 0,0 0 0,0 0 0,-8 8 0,-41 34 610,49-45-1025,0 0 0,-1 0 0,1-1 0,-1 0 0,0 1-1,0-2 1,1 1 0,-1 0 0,0-1 0,0 0 0,-9 1 0,13-3-170,0 1 0,0-1 0,0 1 0,1-1 0,-1 1 0,0-1 0,1 0 0,-1 1 0,0-1 0,1 0 0,-1 1 0,1-1 0,-1 0 0,1 0 0,-1 0 0,1 1 0,0-1 0,-1 0 0,1 0 0,0 0 0,0 0 0,-1 0 0,1 0 0,0 0 0,0 0 0,0 0 0,0 1 0,0-1 0,1 0 0,-1 0 0,0 0 1,0 0-1,1-1 0,6-36-5827,8 2-809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0.384"/>
    </inkml:context>
    <inkml:brush xml:id="br0">
      <inkml:brushProperty name="width" value="0.025" units="cm"/>
      <inkml:brushProperty name="height" value="0.025" units="cm"/>
      <inkml:brushProperty name="color" value="#E71224"/>
    </inkml:brush>
  </inkml:definitions>
  <inkml:trace contextRef="#ctx0" brushRef="#br0">90 0 7527,'-1'23'10843,"1"7"-4939,2 13-3092,2 28-3224,2 18 1588,-5-65-890,9 112 887,-8-121-1122,1 0 0,0 0 0,2 0 0,-1 0 0,2-1 0,12 23-1,-17-34-131,1-1 0,0 1-1,-1-1 1,1 0 0,0 0 0,0 0-1,1 0 1,-1 0 0,0-1-1,1 1 1,2 1 0,-5-3-25,1 0-1,-1 0 1,1 1 0,-1-1 0,1 0 0,0 0-1,-1 0 1,1 0 0,-1 0 0,1 0 0,0 0-1,-1 0 1,1 0 0,-1 0 0,1 0 0,-1 0-1,1 0 1,0-1 0,-1 1 0,1 0 0,-1 0-1,1-1 1,-1 1 0,1 0 0,-1-1 0,1 1-1,-1 0 1,1-1 0,-1 1 0,0-1 0,1 1-1,-1-1 1,1 1 0,-1-1 0,0 1 0,0-1-1,1 1 1,-1-1 0,0 1 0,0-1 0,0 1-1,0-1 1,1 0 0,-1 1 0,0-1 0,0 1-1,0-1 1,0 0 0,0 1 0,0-1 0,-1 1-1,1-1 1,0 0 0,0-8-806,0-1-1,-1 1 0,0 0 1,-1 0-1,-3-14 1,-24-44-380,6 30 3100,-38-49 0,30 45-371,14 21-457,13 15-464,0 0 0,0 0 0,0 0 0,1 0 0,0 0-1,-4-7 1,8 11-479,-1 0-1,0 1 0,0-1 0,1 1 1,-1-1-1,1 1 0,-1-1 1,0 1-1,1-1 0,-1 1 0,1 0 1,-1-1-1,1 1 0,-1-1 0,1 1 1,0 0-1,-1 0 0,1-1 0,-1 1 1,1 0-1,-1 0 0,1 0 1,0 0-1,-1 0 0,1-1 0,0 1 1,-1 0-1,1 1 0,0-1 0,-1 0 1,1 0-1,-1 0 0,2 0 0,30 0 664,-28 0-663,140 12-5968,-110-12-1879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2.636"/>
    </inkml:context>
    <inkml:brush xml:id="br0">
      <inkml:brushProperty name="width" value="0.025" units="cm"/>
      <inkml:brushProperty name="height" value="0.025" units="cm"/>
    </inkml:brush>
  </inkml:definitions>
  <inkml:trace contextRef="#ctx0" brushRef="#br0">123 321 10794,'0'0'3363,"-10"5"-1932,2-1-1278,1 0 0,-1 1 0,1 0 0,0 1 0,0 0 0,0 0 0,1 0 0,0 1 0,0-1 0,1 1 0,0 1 0,0-1 1,1 1-1,-1 0 0,2 0 0,-1 0 0,-2 12 0,4-14-120,1-1 0,0 0 0,0 1 1,0-1-1,1 1 0,0 0 0,0-1 1,0 1-1,2 6 0,-2-10-28,1 0-1,0 0 1,0 0-1,-1-1 1,1 1-1,0 0 1,1-1-1,-1 1 1,0-1 0,0 1-1,1-1 1,-1 0-1,1 1 1,-1-1-1,1 0 1,0 0-1,-1 0 1,1 0 0,0 0-1,0-1 1,-1 1-1,1 0 1,0-1-1,0 0 1,0 1-1,0-1 1,0 0 0,3 0-1,127 0 279,-130 0-283,0 0 1,0 0-1,0 1 1,0-1-1,0 1 0,0 0 1,0 0-1,0 0 1,0 0-1,0 0 0,0 0 1,-1 0-1,1 0 0,-1 1 1,1-1-1,-1 0 1,1 1-1,-1 0 0,3 3 1,-2-1 1,0 1 0,0-1 0,0 1 0,0 0 0,0 0 0,-1 0-1,0 0 1,0 5 0,0 2 3,0-1-1,-1 0 0,0 1 0,-1-1 0,-1 1 0,0-1 1,-3 12-1,0-8 1,-1-1 0,-1 0 0,-8 15 0,14-26 8,0 0 0,-1-1-1,1 1 1,-1-1-1,0 1 1,1-1 0,-1 0-1,0 0 1,0 0 0,-1 0-1,1 0 1,0 0-1,-1-1 1,1 1 0,-1-1-1,1 1 1,-1-1 0,1 0-1,-1 0 1,0 0 0,0 0-1,0-1 1,0 1-1,-5-1 1,7 0 11,1-1 0,-1 1 0,0-1 0,0 0 0,0 1 0,0-1 0,0 0 0,1 0 0,-1 0 0,0 0 0,1 1 0,-1-1 0,1 0 0,-1 0 0,1 0 0,-1 0 0,1 0 0,-1 0 0,1-1 0,0 1 0,0 0 0,0 0 0,0 0 0,0 0 0,0 0 0,0-2 0,1-34 41,-1 35-52,3-16-8,0 0 0,1 0 0,1 1 0,1-1 0,1 1 0,0 1 0,12-21 0,77-111 144,-58 94-50,2-3 228,-10 15-6,39-70 0,-63 100-188,0 0 0,-1 0-1,0 0 1,-1-1 0,0 0 0,-1 0 0,-1 0-1,0-1 1,-1 1 0,0 0 0,-1-14 0,0 25-106,0 1 0,0 0 1,0-1-1,0 1 0,0-1 0,-1 1 1,1 0-1,0-1 0,-1 1 1,1 0-1,-1-1 0,0 1 0,1 0 1,-1 0-1,0-1 0,0 1 1,1 0-1,-1 0 0,0 0 0,0 0 1,0 0-1,0 0 0,-1 0 1,1 1-1,-1-2 0,0 2-15,0 0 1,0 0-1,0-1 1,1 2-1,-1-1 0,0 0 1,0 0-1,0 0 1,0 1-1,1-1 0,-1 1 1,0 0-1,1-1 1,-1 1-1,0 0 0,-1 1 1,-6 4-8,2 0 0,-1 0 0,1 0 0,-1 1 0,2 0 0,-7 8 0,0 2 13,1 1-1,1 0 1,0 1-1,2 0 1,0 1-1,1 0 1,1 0-1,1 1 1,1-1-1,-4 38 1,8-55-13,1 0 0,1 0 0,-1 1 1,0-1-1,1 0 0,0 1 1,-1-1-1,1 0 0,1 0 1,-1 0-1,0 0 0,1 0 0,-1 0 1,1 0-1,0-1 0,0 1 1,0-1-1,0 1 0,1-1 1,-1 0-1,1 1 0,-1-1 0,1 0 1,0-1-1,0 1 0,0-1 1,0 1-1,0-1 0,0 0 1,0 0-1,0 0 0,7 1 1,10 1-48,0 0 1,0-1-1,0-2 1,26-1-1,-18 0-347,32-4-2368,-22-6-3754,-19 2-1347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1.280"/>
    </inkml:context>
    <inkml:brush xml:id="br0">
      <inkml:brushProperty name="width" value="0.025" units="cm"/>
      <inkml:brushProperty name="height" value="0.025" units="cm"/>
      <inkml:brushProperty name="color" value="#E71224"/>
    </inkml:brush>
  </inkml:definitions>
  <inkml:trace contextRef="#ctx0" brushRef="#br0">29 100 5958,'0'0'12646,"-6"11"-12005,2-4-531,1 0 0,0 0 1,0 1-1,0-1 0,1 1 1,-2 13-1,4-17-59,0 0 0,0 1 0,0-1 0,1 0 0,-1 0 0,1 0 0,0 0 0,0 0 0,1 0-1,-1 0 1,1 0 0,0 0 0,0 0 0,0-1 0,0 1 0,1-1 0,-1 0 0,4 4 0,-4-5 0,0 0 0,-1 0 0,1 0 0,0 0 0,0 0 0,0-1 0,0 1 0,1-1 0,-1 1 0,0-1 0,1 0 0,-1 0 0,1 0 0,-1 0 0,1 0 0,-1 0-1,1-1 1,0 1 0,-1-1 0,1 0 0,0 0 0,-1 0 0,1 0 0,0 0 0,-1-1 0,1 1 0,0-1 0,-1 0 0,1 1 0,-1-1 0,1-1 0,-1 1 0,0 0 0,1 0 0,-1-1 0,0 1 0,0-1 0,0 0 0,0 0 0,0 0 0,0 0-1,1-2 1,6-7 78,-1 0-1,0 0 1,-1 0 0,0-1-1,-1-1 1,9-23-1,-10 24-102,-2-1 0,1 1 0,-2 0 1,1-1-1,-2 0 0,0 1 0,0-1 0,-3-22 0,-3 23 11,-2 15-126,-3 19-67,10-11 140,0 0-1,1-1 1,0 1 0,0-1 0,1 1 0,1-1 0,0 0-1,0 1 1,6 10 0,-8-17 43,1-1 1,-1 0-1,1 1 0,0-1 0,0 0 1,0 0-1,1 0 0,-1 0 1,1-1-1,-1 1 0,1-1 0,0 1 1,0-1-1,0 0 0,0 0 0,0 0 1,1-1-1,-1 1 0,0-1 1,1 1-1,-1-1 0,1 0 0,0-1 1,-1 1-1,1-1 0,0 1 1,-1-1-1,1 0 0,6-1 0,-4-1 58,0-1-1,0 1 1,0-1-1,-1-1 0,1 1 1,-1-1-1,0 0 1,0 0-1,0 0 1,0 0-1,-1-1 0,0 0 1,0 0-1,0 0 1,0-1-1,4-9 0,-4 8-290,-1 1 0,1 0-1,0 0 1,1 0-1,0 1 1,0 0-1,0 0 1,0 0-1,1 0 1,0 1-1,0 0 1,6-4-1,-11 8-90,0-1-1,1 1 1,-1-1 0,0 1-1,0 0 1,0-1-1,1 1 1,-1 0-1,0 0 1,0 0 0,1 0-1,-1 0 1,0 0-1,0 0 1,1 0-1,-1 0 1,0 1 0,0-1-1,0 0 1,1 1-1,-1-1 1,0 1-1,0 0 1,0-1 0,0 1-1,0 0 1,1 1-1,6 10-5179</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1.643"/>
    </inkml:context>
    <inkml:brush xml:id="br0">
      <inkml:brushProperty name="width" value="0.025" units="cm"/>
      <inkml:brushProperty name="height" value="0.025" units="cm"/>
      <inkml:brushProperty name="color" value="#E71224"/>
    </inkml:brush>
  </inkml:definitions>
  <inkml:trace contextRef="#ctx0" brushRef="#br0">74 246 5285,'0'0'10116,"-8"11"-7164,-3 5-2391,2 0-1,-1 0 0,-8 24 0,15-31-301,-1-1 0,2 1 0,-1 0-1,1 0 1,1 0 0,0 0 0,0 0 0,0 0-1,1 0 1,3 18 0,-3-26-235,0 1 1,0 0 0,1-1-1,-1 1 1,1-1-1,0 1 1,-1-1-1,1 1 1,0-1 0,0 1-1,0-1 1,0 0-1,0 1 1,0-1-1,0 0 1,0 0 0,1 0-1,-1 0 1,0 0-1,1 0 1,-1 0-1,1 0 1,-1-1 0,1 1-1,-1 0 1,1-1-1,0 0 1,-1 1-1,1-1 1,0 0 0,-1 0-1,1 1 1,0-1-1,-1-1 1,1 1-1,0 0 1,-1 0 0,1-1-1,-1 1 1,4-2-1,1 1 54,0-2-1,0 1 1,0-1 0,0 0-1,0 0 1,0-1-1,-1 1 1,1-1-1,4-6 1,6-6-27,-2-2 1,0 1-1,-1-2 1,-1 0-1,-1 0 1,0-1-1,-2 0 0,12-35 1,-11 23-20,-2 0 0,-1 0 1,-2 0-1,-1 0 0,-1-43 0,-6 58-30,-5 26-117,-5 28-22,9-6 119,1 1 0,2 41 0,1-64 10,0 0 1,1 1 0,0-1-1,1 0 1,0 0 0,0 0-1,1 0 1,0-1-1,1 1 1,0-1 0,0 0-1,9 12 1,-11-17-146,1-1 0,-1 1 0,1-1 0,-1 0 0,1 0 0,0 0 0,0 0 0,6 3 0,16 0-4289,10-6-5866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2.269"/>
    </inkml:context>
    <inkml:brush xml:id="br0">
      <inkml:brushProperty name="width" value="0.025" units="cm"/>
      <inkml:brushProperty name="height" value="0.025" units="cm"/>
      <inkml:brushProperty name="color" value="#E71224"/>
    </inkml:brush>
  </inkml:definitions>
  <inkml:trace contextRef="#ctx0" brushRef="#br0">0 1 12876,'0'0'3774,"0"9"-2044,5 63 694,28 134 1,-22-146-1797,-9-50-468,-2-4-100,0-1 1,1 1-1,0 0 0,1-1 0,-1 0 1,1 1-1,0-1 0,0 0 0,0 0 1,1 0-1,0 0 0,0-1 1,6 8-1,-8-11-44,0-1-1,-1 0 1,1 1 0,0-1 0,0 0 0,0 0-1,0 0 1,-1 0 0,1 1 0,0-1-1,0 0 1,0 0 0,0-1 0,0 1 0,0 0-1,-1 0 1,1 0 0,0-1 0,0 1-1,0 0 1,0-1 0,-1 1 0,1 0 0,0-1-1,0 1 1,-1-1 0,1 0 0,0 1-1,-1-1 1,1 1 0,-1-1 0,1 0 0,-1 0-1,2-1 1,14-27 341,-15 27-337,35-86 176,-22 50-166,25-47 0,-39 83-31,1 1 1,0-1-1,-1 1 1,1 0-1,0-1 1,0 1-1,0 0 1,0 0-1,0-1 1,0 1-1,1 0 1,-1 0-1,0 0 1,1 1-1,-1-1 1,3-1-1,-3 2-2,-1 0-1,1 0 0,0 0 1,-1 0-1,1 0 1,0 0-1,-1 0 1,1 1-1,0-1 0,-1 0 1,1 1-1,0-1 1,-1 0-1,1 1 0,0-1 1,-1 0-1,1 1 1,-1-1-1,1 1 0,-1-1 1,1 1-1,-1 0 1,0-1-1,1 1 0,0 0 1,3 7-15,-1 0 0,0 0 1,0 0-1,3 14 0,-3-14 60,11 50 84,-10-37-110,0-1-1,2 1 0,1-1 0,14 31 0,-20-50-82,-1 0 0,0 0 0,1-1 0,-1 1 0,1 0 0,-1 0 0,1-1 0,-1 1 0,1 0 0,-1 0 0,1-1-1,0 1 1,-1-1 0,1 1 0,0-1 0,-1 1 0,1-1 0,0 1 0,0-1 0,0 1 0,0-1 0,-1 0 0,1 0 0,0 1 0,0-1-1,0 0 1,0 0 0,0 0 0,0 0 0,0 0 0,-1 0 0,1 0 0,0 0 0,0-1 0,0 1 0,0 0 0,0 0 0,0-1-1,-1 1 1,1 0 0,0-1 0,0 1 0,-1-1 0,1 1 0,0-1 0,0 0 0,-1 1 0,1-1 0,-1 0 0,1 1 0,-1-1 0,1 0-1,-1 0 1,1-1 0,27-49-7003,-26 47 6245,17-37-6195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3.056"/>
    </inkml:context>
    <inkml:brush xml:id="br0">
      <inkml:brushProperty name="width" value="0.025" units="cm"/>
      <inkml:brushProperty name="height" value="0.025" units="cm"/>
      <inkml:brushProperty name="color" value="#E71224"/>
    </inkml:brush>
  </inkml:definitions>
  <inkml:trace contextRef="#ctx0" brushRef="#br0">146 387 4773,'0'0'7644,"-6"13"-4526,-33 56-890,8-15-395,-35 81-1,62-114-1307,16-28 165,17-27 33,-8 6-663,-1-1-1,-2 0 1,0-2 0,-3 0-1,23-61 1,-38 216-332,0-112 275,1 1 1,0-1 0,0 0 0,1 0 0,7 22 0,-8-31 10,-1-1 0,1 0-1,0 0 1,0 0 0,0 0 0,0 0 0,0 0 0,1 0-1,-1 0 1,0 0 0,1-1 0,0 1 0,-1 0 0,1-1-1,0 1 1,0-1 0,0 0 0,0 0 0,0 0-1,0 0 1,0 0 0,0 0 0,0 0 0,0-1 0,1 1-1,-1-1 1,0 1 0,0-1 0,1 0 0,-1 0 0,0 0-1,1 0 1,-1 0 0,0-1 0,0 1 0,1-1 0,-1 0-1,0 1 1,3-3 0,1 0 116,0 0 1,0-1-1,-1 0 0,1 0 0,-1 0 1,0-1-1,-1 1 0,1-1 0,-1 0 1,0-1-1,5-7 0,35-69 410,-30 47-350,-2-1-1,-1 0 1,-2 0-1,-2-1 1,-1-1-1,-2 1 1,-1-1-1,-2 1 1,-4-41 0,3 75-190,0-1 0,0 1 1,-1-1-1,1 1 1,-1-1-1,0 1 0,0 0 1,0-1-1,0 1 1,-1 0-1,1 0 0,-3-4 1,4 7-9,-1 0 1,1 1-1,-1-1 1,1 0-1,0 0 1,-1 1-1,1-1 0,0 0 1,-1 1-1,1-1 1,0 0-1,0 1 1,-1-1-1,1 0 1,0 1-1,0-1 1,0 1-1,-1-1 1,1 0-1,0 1 0,0-1 1,0 1-1,0-1 1,0 1-1,0-1 1,0 0-1,0 1 1,0-1-1,0 1 1,0-1-1,0 1 0,0-1 1,0 1-1,0-1 1,1 1-1,-2 22-40,0 55 14,-1-19 35,3-1-1,12 88 1,-12-141 6,0-1 1,0 0 0,0 0 0,0 0-1,1 0 1,-1 0 0,1 0 0,0 0 0,1 0-1,-1 0 1,0-1 0,1 1 0,0-1 0,0 0-1,0 0 1,0 0 0,1 0 0,4 3 0,-5-5 3,0 0 0,-1 0 0,1 0 0,0-1 0,0 1 0,-1-1 0,1 0 0,0 0 0,0 0 0,0 0 0,0 0 1,-1-1-1,1 1 0,0-1 0,-1 0 0,1 1 0,0-1 0,-1-1 0,1 1 0,-1 0 0,1-1 0,-1 1 0,0-1 1,1 1-1,-1-1 0,0 0 0,0 0 0,0 0 0,2-4 0,3-3 5,0-1 0,0 0 0,-1-1 0,0 0 0,-1 0 0,0 0 0,0 0 0,-2-1 0,1 0 0,-2 0 0,1 0 0,0-22 0,0-12 32,-8-91 0,3 118-179,-1-1 0,0 1-1,-2 0 1,-9-28 0,14 46 108,0 1 1,0 0-1,0-1 1,0 1-1,0 0 1,0-1-1,0 1 1,0 0-1,0-1 1,-1 1-1,1 0 1,0-1 0,0 1-1,0 0 1,0 0-1,0-1 1,0 1-1,-1 0 1,1-1-1,0 1 1,0 0-1,-1 0 1,1-1-1,0 1 1,0 0-1,-1 0 1,1 0 0,0-1-1,-1 1 1,1 0-1,0 0 1,0 0-1,-1 0 1,1 0-1,0 0 1,-1 0-1,1-1 1,0 1-1,-1 0 1,1 0-1,-1 0 1,1 0 0,-6 17-184,3 25 193,6 35 692,3-1 1,26 121 0,-31-196-662,16 56 583,-17-56-590,1 1 1,-1-1-1,1 1 0,-1-1 1,1 0-1,0 1 0,0-1 1,0 0-1,0 1 0,0-1 1,0 0-1,0 0 0,0 0 0,0 0 1,1 0-1,-1 0 0,0 0 1,1 0-1,-1-1 0,1 1 1,-1 0-1,1-1 0,-1 1 1,1-1-1,-1 0 0,1 1 1,-1-1-1,1 0 0,0 0 1,-1 0-1,1 0 0,2-1 1,-3 0-35,0 1-1,1-1 1,-1 0 0,0 0 0,0-1 0,0 1 0,0 0 0,0 0 0,0 0-1,0-1 1,-1 1 0,1 0 0,0-1 0,-1 1 0,1 0 0,-1-1 0,0 1 0,1-1-1,-1 1 1,0-1 0,0 1 0,0-1 0,0 1 0,0-1 0,0 1 0,0-1-1,0 1 1,-1-1 0,0-1 0,1-3-235,-1 1-1,-1 0 1,1 0 0,-1-1 0,1 1-1,-1 0 1,-4-6 0,0 3-578,-1 0 0,0 0 0,0 1-1,-1 0 1,-9-7 0,-47-26-7712,30 24 2937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3.402"/>
    </inkml:context>
    <inkml:brush xml:id="br0">
      <inkml:brushProperty name="width" value="0.025" units="cm"/>
      <inkml:brushProperty name="height" value="0.025" units="cm"/>
      <inkml:brushProperty name="color" value="#E71224"/>
    </inkml:brush>
  </inkml:definitions>
  <inkml:trace contextRef="#ctx0" brushRef="#br0">73 101 865,'-49'-2'9905,"28"2"-2530,18 0-4519,16 0-747,17-2-1298,0-2 1,-1-1 0,0-1-1,55-20 1,-3 1-1598,-28 6-6020,-34 8-534</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3.746"/>
    </inkml:context>
    <inkml:brush xml:id="br0">
      <inkml:brushProperty name="width" value="0.025" units="cm"/>
      <inkml:brushProperty name="height" value="0.025" units="cm"/>
      <inkml:brushProperty name="color" value="#E71224"/>
    </inkml:brush>
  </inkml:definitions>
  <inkml:trace contextRef="#ctx0" brushRef="#br0">42 241 5189,'0'0'20078,"10"4"-18429,-4-1-1457,-4-2-135,1 0-1,-1 0 1,1 0 0,-1 0 0,1 0-1,0 0 1,-1-1 0,1 1-1,0-1 1,-1 0 0,1 1 0,0-2-1,-1 1 1,1 0 0,0 0-1,-1-1 1,1 1 0,0-1-1,-1 0 1,1 0 0,-1 0 0,1 0-1,-1 0 1,0-1 0,1 1-1,-1-1 1,0 1 0,2-3 0,5-5 5,0 1 0,-1-1 0,0 0 0,0-1 0,-1 0 1,-1 0-1,0 0 0,0-1 0,-1 0 0,0 0 0,-1-1 1,0 1-1,-1-1 0,0 0 0,-1 0 0,1-23 1,-3 34-61,0-1 0,0 1 0,0 0 0,0-1 0,0 1 0,0-1 0,-1 1 0,1 0 1,0-1-1,-1 1 0,1 0 0,-1-1 0,0 1 0,1 0 0,-1-1 0,0 1 1,0 0-1,0 0 0,0 0 0,0 0 0,0 0 0,0 0 0,0 0 0,0 0 1,0 1-1,-1-1 0,1 0 0,0 1 0,0-1 0,-1 1 0,1-1 0,-1 1 0,1-1 1,0 1-1,-1 0 0,1 0 0,-1 0 0,1 0 0,0 0 0,-1 0 0,1 0 1,-1 0-1,1 1 0,-2-1 0,-3 2-18,0-1 1,1 1 0,-1-1-1,1 2 1,-1-1-1,1 0 1,0 1-1,0 0 1,0 1-1,-6 4 1,-1 3 5,1 2 0,0 0-1,0 0 1,2 0 0,0 2 0,0-1 0,1 1 0,1 0 0,-8 22-1,11-24 11,0-1 0,1 1-1,0 0 1,1 0-1,1 0 1,0 0 0,1 0-1,0 0 1,0 0-1,2 0 1,0 0-1,6 22 1,-5-29 13,0 1 0,1-1 1,-1 0-1,1 0 0,1 0 0,-1 0 1,1-1-1,0 1 0,1-1 0,-1-1 0,1 1 1,0-1-1,0 0 0,0 0 0,1-1 1,-1 1-1,1-2 0,0 1 0,0-1 0,0 0 1,11 2-1,-5-1-558,1-1 0,0-1 1,0 0-1,21-1 0,-24-1-1088,0 0 0,0-1 1,0 0-1,0 0 0,15-7 0,19-15-13523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4.362"/>
    </inkml:context>
    <inkml:brush xml:id="br0">
      <inkml:brushProperty name="width" value="0.025" units="cm"/>
      <inkml:brushProperty name="height" value="0.025" units="cm"/>
      <inkml:brushProperty name="color" value="#E71224"/>
    </inkml:brush>
  </inkml:definitions>
  <inkml:trace contextRef="#ctx0" brushRef="#br0">1 66 14286,'4'14'2733,"16"65"-134,27 88 1977,-38-139-4091,2 0-1,0-1 0,29 46 0,-40-72-453,1 0-1,-1 0 0,1 0 1,-1 0-1,1 0 0,0 0 1,-1 0-1,1 0 0,0 0 1,0-1-1,0 1 0,-1 0 1,1-1-1,0 1 0,0 0 1,0-1-1,0 1 0,0-1 1,1 1-1,0-1 0,-2 0 3,1 0 0,-1-1 0,1 1 0,-1-1-1,1 1 1,-1-1 0,1 1 0,-1-1 0,1 0-1,-1 1 1,0-1 0,1 1 0,-1-1 0,0 0-1,0 1 1,1-1 0,-1 0 0,0 1-1,0-1 1,0 0 0,0 1 0,0-1 0,0-1-1,-1-57 834,0 51-988,-3-19 152,0 0 0,-2 0 0,-1 1 0,-1-1 0,-1 2 0,-2-1 0,-26-46 0,28 61-82,5 12-67,10 21-84,-2-14 197,1 0 1,0-1-1,0 0 0,1 0 0,0 0 0,0 0 0,1-1 1,0 0-1,0 0 0,0-1 0,0 0 0,1 0 1,16 6-1,-19-8 9,0-1 0,0 0 1,1-1-1,-1 0 1,1 1-1,-1-2 0,0 1 1,1-1-1,0 1 1,-1-1-1,1-1 0,-1 1 1,1-1-1,-1 0 1,0-1-1,1 1 0,-1-1 1,0 0-1,0 0 1,0 0-1,0-1 0,0 0 1,8-7-1,-4 3 9,0-1 0,-1 0-1,-1-1 1,1 0 0,-1 0-1,-1-1 1,1 0 0,-2 0 0,1 0-1,-2-1 1,1 1 0,-1-1-1,-1-1 1,0 1 0,-1 0-1,0-1 1,-1 1 0,0-1-1,0 1 1,-2-17 0,1 27-12,0 1 0,0-1-1,0 0 1,0 1 0,0-1 0,0 0 0,0 1-1,0-1 1,0 1 0,0-1 0,-1 0 0,1 1 0,0-1-1,0 0 1,-1 1 0,1-1 0,0 1 0,-1-1-1,1 1 1,0-1 0,-1 1 0,1-1 0,-1 1 0,1-1-1,-1 1 1,1 0 0,-1-1 0,1 1 0,-1-1-1,1 1 1,-1 0 0,0 0 0,1-1 0,-1 1 0,1 0-1,-1 0 1,0 0 0,1 0 0,-1 0 0,0 0 0,1 0-1,-1 0 1,0 0 0,1 0 0,-1 0 0,1 0-1,-1 0 1,0 1 0,1-1 0,-1 0 0,0 1 0,-1 0-13,0 0 1,0 1 0,0-1-1,0 1 1,0-1 0,1 1-1,-1 0 1,1-1 0,-1 1 0,1 0-1,0 0 1,-1 0 0,0 3-1,-6 21-4,1-1-1,1 1 1,1 0-1,1 1 0,1-1 1,2 1-1,1-1 0,1 1 1,4 28-1,-5-52-47,1 0-1,-1 0 0,1 0 0,0 0 1,0 0-1,0-1 0,0 1 1,0 0-1,0 0 0,1-1 1,-1 1-1,1-1 0,0 1 1,0-1-1,0 0 0,0 0 0,0 0 1,0 0-1,1 0 0,-1 0 1,1 0-1,-1-1 0,1 1 1,0-1-1,-1 0 0,1 0 1,0 0-1,0 0 0,0 0 0,0-1 1,0 1-1,0-1 0,6 0 1,-2-1-531,1 0 0,0 0 1,-1-1-1,1 0 0,-1 0 1,0-1-1,0 0 0,0 0 1,0 0-1,0-1 0,0 0 0,6-6 1,30-28-5795,1-7-2477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4.834"/>
    </inkml:context>
    <inkml:brush xml:id="br0">
      <inkml:brushProperty name="width" value="0.025" units="cm"/>
      <inkml:brushProperty name="height" value="0.025" units="cm"/>
      <inkml:brushProperty name="color" value="#E71224"/>
    </inkml:brush>
  </inkml:definitions>
  <inkml:trace contextRef="#ctx0" brushRef="#br0">67 345 2626,'0'0'14820,"-9"6"-13592,4-3-1086,1 0 1,0 1-1,-1 0 1,1 0-1,1 0 1,-1 1-1,1-1 1,-1 1-1,1 0 1,1-1-1,-1 2 1,1-1-1,-1 0 1,2 0-1,-1 1 1,0-1-1,1 1 1,0-1-1,1 1 1,-1 0-1,1-1 1,0 9-1,0-7 58,0 0 0,0 1 0,1-1 0,-1 0 0,2 1-1,-1-1 1,1 0 0,0 0 0,0 0 0,1 0 0,6 11-1,-7-16-147,-1 0-1,1 1 1,0-1-1,0 0 0,0 0 1,1-1-1,-1 1 1,0 0-1,1-1 0,-1 1 1,1-1-1,-1 0 1,1 0-1,0 0 1,0 0-1,-1 0 0,1-1 1,0 1-1,0-1 1,0 0-1,0 0 0,-1 0 1,1 0-1,0 0 1,0 0-1,0-1 0,0 0 1,-1 1-1,1-1 1,0 0-1,-1 0 1,6-3-1,-2 0 54,1 0 0,-1 0 0,0-1 1,0 1-1,0-1 0,-1-1 0,1 1 0,-1-1 0,-1 0 1,1 0-1,-1 0 0,0-1 0,6-13 0,-1-1-58,0-1 0,-1 0 0,6-31 0,-7 20 92,-1-1-1,-2-1 1,0-41-1,-4 63-83,0 1 0,-1-1 0,0 0 0,-1 1-1,-1-1 1,0 1 0,0-1 0,-1 1 0,-1 0-1,0 1 1,-12-21 0,15 30-60,1-1 0,-1 1 0,1 0 0,-1 0 0,0 0 0,0 0 0,0 0 1,0 0-1,0 0 0,0 1 0,0-1 0,-1 1 0,1-1 0,-1 1 0,1 0 0,-1 0 0,0 0 0,1 0 0,-1 1 0,0-1 0,1 1 0,-5-1 0,4 2-5,0 0-1,0 0 0,0 0 0,0 0 0,0 0 0,0 1 0,0-1 0,0 1 0,1 0 1,-1 0-1,0 0 0,1 0 0,0 1 0,0-1 0,-1 0 0,-1 4 0,-4 6-10,0 0 0,1 0-1,1 1 1,0 0-1,0 1 1,1-1 0,-3 18-1,5-21 15,1 1 0,0-1 0,1 1-1,0-1 1,2 19 0,-1-26 5,0-1 0,1 0 0,-1 0 0,1 0 0,0 0 0,-1 0-1,1 0 1,0 0 0,0 0 0,0 0 0,1 0 0,-1 0 0,0-1 0,1 1 0,-1 0 0,1-1 0,0 1-1,-1-1 1,1 0 0,0 1 0,0-1 0,0 0 0,0 0 0,0 0 0,0-1 0,0 1 0,0 0 0,0-1 0,0 1-1,0-1 1,1 0 0,2 0 0,10 0-149,-1 0 0,0-1 0,1-1-1,-1-1 1,14-4 0,-11 3-343,1 0 0,34-2-1,-47 6 467,0 0 0,0 0 0,1 1-1,-1 0 1,0 0 0,0 0 0,0 0-1,0 1 1,-1 0 0,1 0 0,0 0-1,-1 1 1,1-1 0,5 6 0,-3-2 23,-1 1 1,1 0-1,-1 1 1,-1-1-1,0 1 1,0 0-1,0 0 1,-1 1-1,0 0 1,-1-1-1,0 1 1,0 0-1,-1 0 1,0 1-1,-1-1 1,0 0-1,0 1 1,-1 9-1,0-18-16,0-1 0,0 1-1,-1-1 1,1 1-1,0-1 1,0 1 0,0-1-1,0 1 1,0-1-1,0 1 1,0 0 0,0-1-1,0 1 1,0-1-1,1 1 1,-1-1 0,0 1-1,0-1 1,0 1-1,1-1 1,-1 1 0,0-1-1,0 1 1,1-1-1,-1 1 1,1-1-1,-1 0 1,0 1 0,2 0-1,8-14-1944,7-28-2899,-6-2-1920,1-6-3914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5.164"/>
    </inkml:context>
    <inkml:brush xml:id="br0">
      <inkml:brushProperty name="width" value="0.025" units="cm"/>
      <inkml:brushProperty name="height" value="0.025" units="cm"/>
      <inkml:brushProperty name="color" value="#E71224"/>
    </inkml:brush>
  </inkml:definitions>
  <inkml:trace contextRef="#ctx0" brushRef="#br0">122 1 11275,'0'0'9374,"2"11"-7383,15 101 714,-10-55-1898,3 1-1,29 98 1,8-55-654,-17-41-589,-30-60 368,0 0 0,-1 0 0,1-1-1,0 1 1,-1 0 0,1 0 0,-1 0 0,1 0 0,0-1 0,-1 1-1,1 0 1,-1 0 0,1 0 0,0 0 0,-1 0 0,1 0 0,-1 0-1,1 0 1,-1 0 0,1 0 0,0 1 0,-1-1 0,1 0 0,-1 0-1,1 0 1,0 0 0,-1 1 0,1-1 0,0 0 0,-1 0 0,1 1-1,0-1 1,-1 0 0,1 1 0,0-1 0,0 0 0,-1 1 0,1-1 0,0 0-1,0 1 1,0-1 0,-1 0 0,1 1 0,0-1 0,0 1 0,0-1-1,0 0 1,0 1 0,0-1 0,0 1 0,0-1 0,0 0 0,0 1-1,0-1 1,0 1 0,0-1 0,0 0 0,0 1 0,1-1 0,-1 1-1,0-1 1,0 0 0,0 1 0,1-1 0,-1 1 0,-32-17-992,-88-73 276,106 77 1117,0-1 1,1 0 0,1-1 0,0 0 0,1-1 0,-11-19 0,21 33-217,0-1-1,-1 0 1,1 0-1,0 0 1,0 0-1,0 0 1,1 0-1,-1 0 1,0-1-1,1 1 1,0 0-1,-1 0 1,1 0-1,0-1 1,0 1-1,0 0 1,0 0-1,1 0 1,-1-1-1,0 1 1,1 0-1,0 0 1,-1 0-1,1 0 1,0 0 0,0 0-1,0 0 1,1 0-1,-1 0 1,0 0-1,1 1 1,-1-1-1,1 0 1,-1 1-1,1-1 1,0 1-1,0 0 1,0 0-1,0-1 1,0 1-1,2-1 1,10-3 5,0 0 1,0 1-1,0 1 1,1 0-1,16-1 1,-18 2-125,70-7-31,29-4-1220,-43-7-5106,-37 5-3026</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8:46.047"/>
    </inkml:context>
    <inkml:brush xml:id="br0">
      <inkml:brushProperty name="width" value="0.025" units="cm"/>
      <inkml:brushProperty name="height" value="0.025" units="cm"/>
      <inkml:brushProperty name="color" value="#E71224"/>
    </inkml:brush>
  </inkml:definitions>
  <inkml:trace contextRef="#ctx0" brushRef="#br0">202 690 5573,'-26'18'5360,"-28"20"316,35-25-4475,1 2 0,1 0 0,0 0 0,-24 31-1,40-45-1124,0 0-1,0-1 0,1 1 0,-1 0 1,0 0-1,1-1 0,-1 1 1,1 0-1,-1 0 0,1 0 0,-1 0 1,1 0-1,0 0 0,-1 0 0,1 0 1,0 0-1,0 0 0,0 0 1,0 0-1,0 0 0,0 0 0,0 0 1,0 0-1,1 2 0,-1-2-18,1-1-1,0 1 0,0-1 1,0 1-1,0-1 0,0 1 1,0-1-1,0 0 0,0 1 1,0-1-1,0 0 1,0 0-1,0 0 0,0 0 1,0 0-1,0 0 0,0 0 1,0 0-1,2 0 1,58-16 1001,294-129 122,-88 34-1121,704-256 32,-617 235-75,-311 117-203,-472 163-7,259-88 265,-310 113 985,-176 60-228,612-218-806,962-372-2203,-861 333 2152,535-246-2203,-569 258 2172,-11 6 52,1 0 1,-1-1-1,-1 0 0,1-1 0,10-9 0,-19 11 12,-12 4-13,-4 2-1,-1 0 1,1 1-1,-1 0 0,1 1 1,-26 7-1,-73 30-18,63-21 7,-398 171 150,12 28-189,364-180-41,-75 33-1632,51-35-2358,9-15-4701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2.995"/>
    </inkml:context>
    <inkml:brush xml:id="br0">
      <inkml:brushProperty name="width" value="0.025" units="cm"/>
      <inkml:brushProperty name="height" value="0.025" units="cm"/>
    </inkml:brush>
  </inkml:definitions>
  <inkml:trace contextRef="#ctx0" brushRef="#br0">1 15 10282,'0'0'13837,"46"7"-16976,-33-29-5125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16.285"/>
    </inkml:context>
    <inkml:brush xml:id="br0">
      <inkml:brushProperty name="width" value="0.025" units="cm"/>
      <inkml:brushProperty name="height" value="0.025" units="cm"/>
      <inkml:brushProperty name="color" value="#E71224"/>
    </inkml:brush>
  </inkml:definitions>
  <inkml:trace contextRef="#ctx0" brushRef="#br0">44 539 6662,'0'0'4346,"-9"6"-2019,-25 21-693,151-133 3087,-1-20-3391,105-146-1885,-171 209 984,-44 59-357,-7 15-42,-52 171 125,35-131-138,2 0 0,3 0 0,1 1 0,-6 86 0,18-135-22,0-1 1,0 1-1,0-1 0,0 1 1,0-1-1,1 0 0,-1 1 1,1-1-1,-1 1 0,1-1 1,0 0-1,0 0 0,2 4 0,-2-6-30,0 1-1,0 0 1,0-1-1,0 1 0,0-1 1,0 1-1,0-1 1,0 1-1,0-1 0,0 0 1,0 1-1,1-1 1,-1 0-1,0 0 1,0 0-1,0 0 0,0 0 1,0 0-1,1 0 1,-1-1-1,0 1 0,0 0 1,0-1-1,0 1 1,0 0-1,0-1 0,0 0 1,0 1-1,0-1 1,2-1-1,6-5-839,1 0-1,-1-1 1,0 0-1,0-1 1,-1 0-1,-1 0 1,10-15 0,-16 22 741,46-63-5525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16.757"/>
    </inkml:context>
    <inkml:brush xml:id="br0">
      <inkml:brushProperty name="width" value="0.025" units="cm"/>
      <inkml:brushProperty name="height" value="0.025" units="cm"/>
      <inkml:brushProperty name="color" value="#E71224"/>
    </inkml:brush>
  </inkml:definitions>
  <inkml:trace contextRef="#ctx0" brushRef="#br0">194 71 13805,'-9'9'1607,"-47"56"977,-67 99-1,252-340-1716,-35 51-1355,-94 125 484,0-1-1,0 1 0,0 0 1,0-1-1,0 1 0,0 0 0,0-1 1,1 1-1,-1 0 0,0-1 0,0 1 1,0 0-1,0 0 0,1-1 0,-1 1 1,0 0-1,0 0 0,1-1 0,-1 1 1,0 0-1,0 0 0,1 0 0,-1-1 1,0 1-1,0 0 0,1 0 1,-1 0-1,0 0 0,1 0 0,-1 0 1,0-1-1,1 1 0,-1 0 0,0 0 1,1 0-1,-1 0 0,0 0 0,1 0 1,-1 0-1,0 1 0,1-1 0,-1 0 1,0 0-1,1 0 0,-1 0 0,0 0 1,1 0-1,-1 1 0,0-1 0,0 0 1,1 0-1,-1 1 0,4 25-48,-10 54 239,4-67-132,-2 28 1,0-8 85,1 0 0,1 0 0,6 64-1,-4-95-121,0 0-1,0-1 0,0 1 0,1 0 0,-1-1 1,1 1-1,-1 0 0,1-1 0,-1 1 1,1-1-1,0 1 0,0-1 0,0 1 0,0-1 1,0 1-1,0-1 0,0 0 0,0 1 0,0-1 1,1 0-1,-1 0 0,0 0 0,1 0 1,-1 0-1,1-1 0,-1 1 0,1 0 0,0-1 1,-1 1-1,1-1 0,0 1 0,-1-1 0,1 0 1,0 1-1,-1-1 0,1 0 0,0 0 1,0-1-1,2 1 0,-3 0 202,-22 19 934,-29 31-554,33-31-66,-1-1 0,-31 24 1,44-38-494,-1 0 1,1 0 0,-1-1-1,0 0 1,0-1-1,0 1 1,0-1 0,0 0-1,-1 0 1,1-1 0,-1 0-1,1 0 1,-1-1-1,-11 0 1,17 0-119,0 0-1,0 0 1,0-1-1,0 1 1,0 0-1,1-1 1,-1 1 0,0-1-1,0 1 1,0-1-1,0 0 1,0 1 0,1-1-1,-1 0 1,0 1-1,0-1 1,1 0 0,-1 0-1,1 0 1,-1 0-1,1 1 1,-1-1-1,1 0 1,-1 0 0,1 0-1,0 0 1,0 0-1,-1 0 1,1 0 0,0 0-1,0 0 1,0 0-1,0 0 1,0 0-1,0 0 1,1 0 0,-1-2-1,10-37-4004,-1 23 1151,1 0-1,19-25 1,4-1-5311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17.181"/>
    </inkml:context>
    <inkml:brush xml:id="br0">
      <inkml:brushProperty name="width" value="0.025" units="cm"/>
      <inkml:brushProperty name="height" value="0.025" units="cm"/>
      <inkml:brushProperty name="color" value="#E71224"/>
    </inkml:brush>
  </inkml:definitions>
  <inkml:trace contextRef="#ctx0" brushRef="#br0">172 26 9513,'0'0'11195,"-8"-6"-10010,6 4-1170,0 0-1,0 0 1,0 1 0,0-1 0,-1 0 0,1 1 0,0 0 0,-1 0-1,1 0 1,-1 0 0,0 0 0,1 0 0,-1 0 0,0 1 0,1 0-1,-1-1 1,0 1 0,1 0 0,-1 0 0,0 0 0,0 1 0,1-1 0,-1 1-1,0 0 1,1-1 0,-1 1 0,1 0 0,-1 0 0,1 1 0,-1-1-1,1 1 1,0-1 0,0 1 0,-1-1 0,1 1 0,-2 3 0,-3 0-17,1 1 1,0 0 0,1 0 0,-1 0 0,1 1 0,0 0 0,1 0 0,-1 0 0,1 0 0,1 1 0,0-1 0,0 1 0,0 0 0,-2 15 0,5-22-1,0 0 0,0-1 0,0 1 1,0 0-1,0-1 0,0 1 0,0 0 1,0-1-1,0 1 0,1 0 0,-1-1 1,0 1-1,1 0 0,-1-1 1,0 1-1,1-1 0,-1 1 0,1 0 1,-1-1-1,1 1 0,-1-1 0,1 0 1,-1 1-1,1-1 0,-1 1 0,1-1 1,0 0-1,-1 1 0,1-1 1,0 0-1,27-1 25,24-20 50,100-87-1258,-151 108 1178,-1 0-1,0-1 1,1 1-1,-1 0 1,1 0-1,-1-1 1,0 1-1,1 0 1,-1 0-1,1 0 1,-1 0-1,1-1 1,-1 1-1,0 0 1,1 0-1,-1 0 1,1 0-1,-1 0 1,1 0-1,-1 0 1,1 0-1,-1 1 1,0-1-1,1 0 1,-1 0-1,1 0 1,-1 0 0,0 0-1,1 1 1,-1-1-1,1 0 1,-1 0-1,1 1 1,5 17-260,-7 31 38,1-43 264,-8 199 590,6-68 2684,2-136-3250,1 0 0,-1 0-1,0 0 1,0 0 0,0 0 0,0 0-1,0 0 1,-1 0 0,1 0-1,0 0 1,0 0 0,-1 0 0,1 0-1,0 0 1,-1 0 0,1 0 0,-1-1-1,0 1 1,1 0 0,-1 0 0,1 0-1,-1-1 1,0 1 0,0 0-1,1-1 1,-1 1 0,-2 0 0,1 0-2,1-1 0,-1 0 0,0 0 1,0 0-1,1 0 0,-1 0 0,0 0 1,1-1-1,-1 1 0,0-1 0,0 1 0,1-1 1,-1 0-1,-2-1 0,-7-4-10,0-1 0,0 0 0,-11-11-1,21 17-67,-8-7-108,-3-1-918,1 0 0,0-1 0,1 0 0,0-1 0,-8-12 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17.683"/>
    </inkml:context>
    <inkml:brush xml:id="br0">
      <inkml:brushProperty name="width" value="0.025" units="cm"/>
      <inkml:brushProperty name="height" value="0.025" units="cm"/>
      <inkml:brushProperty name="color" value="#E71224"/>
    </inkml:brush>
  </inkml:definitions>
  <inkml:trace contextRef="#ctx0" brushRef="#br0">246 39 10442,'0'0'6305,"-10"-7"-4058,6 4-2102,0-1 0,-1 1-1,1 0 1,-1 0 0,0 1 0,0-1-1,0 1 1,0 1 0,-1-1 0,1 0 0,0 1-1,-1 0 1,1 1 0,-1-1 0,1 1-1,-1 0 1,1 0 0,-1 1 0,1-1 0,-1 1-1,1 1 1,0-1 0,0 1 0,-9 3-1,7 0-102,-1 0 0,1 0 0,1 1-1,-1 0 1,1 0 0,0 0 0,0 1-1,1 0 1,-1 0 0,2 1 0,-1-1-1,1 1 1,0 0 0,1 0-1,0 0 1,0 1 0,1-1 0,0 1-1,0 0 1,1-1 0,-1 18 0,3-25-39,-1 0 0,0 1 0,0-1-1,1 0 1,-1 0 0,1 0 0,-1 1 0,1-1 0,0 0 0,-1 0 0,1 0 0,0 0 0,0 0 0,0 0 0,0 0 0,0 0 0,0 0 0,0 0 0,0-1 0,0 1 0,0 0 0,0-1 0,0 1 0,1-1 0,-1 1 0,0-1 0,0 1 0,1-1 0,-1 0 0,0 0 0,1 0 0,-1 0 0,0 0 0,1 0 0,-1 0 0,0 0 0,3-1 0,2 0 34,0 0 0,0 0 0,0-1 1,0 0-1,0 0 0,10-6 0,5-5-87,-1-2 1,0-1-1,-2 0 0,1-1 0,-2-1 0,-1-1 1,0 0-1,22-37 0,-35 57-329,-1 12 145,-1 16 57,-2 15 158,0-5-21,2 0 1,8 49-1,-7-74 80,1 0 0,1-1-1,1 1 1,0-1 0,0 0-1,1 0 1,1-1 0,0 0-1,1 0 1,9 12 0,-16-24-1,-1 0 0,0 1 1,0-1-1,1 0 0,-1 1 1,0-1-1,0 0 0,0 1 1,1-1-1,-1 0 0,0 1 1,0-1-1,0 0 0,0 1 1,0-1-1,0 1 0,0-1 1,0 0-1,0 1 1,0-1-1,0 1 0,0-1 1,0 0-1,0 1 0,0-1 1,0 1-1,0-1 0,-1 0 1,1 1-1,0-1 0,0 0 1,0 1-1,-1-1 0,1 0 1,0 1-1,-1-1 0,-18 10 1058,-34 1 16,42-10-1063,-16 5 80,-124 17 183,151-23-418,-1 0-1,0 0 0,1 0 0,-1 1 0,0-1 0,1 0 1,-1-1-1,0 1 0,1 0 0,-1 0 0,1 0 1,-1 0-1,0 0 0,1-1 0,-1 1 0,1 0 0,-1-1 1,0 1-1,1 0 0,-1-1 0,1 1 0,-1-1 1,1 1-1,0-1 0,-1 1 0,1-1 0,-1 1 0,1-1 1,0 1-1,-1-1 0,1 1 0,0-1 0,0 0 1,-1 1-1,1-1 0,0 1 0,0-1 0,0 0 0,0 1 1,0-1-1,0 0 0,0 1 0,0-1 0,0 0 1,0 1-1,0-1 0,0 0 0,1 1 0,-1-1 0,0 0 1,1-6-1625,-1-29-10260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3.891"/>
    </inkml:context>
    <inkml:brush xml:id="br0">
      <inkml:brushProperty name="width" value="0.025" units="cm"/>
      <inkml:brushProperty name="height" value="0.025" units="cm"/>
      <inkml:brushProperty name="color" value="#E71224"/>
    </inkml:brush>
  </inkml:definitions>
  <inkml:trace contextRef="#ctx0" brushRef="#br0">0 1 17681,'0'0'1297,"2"16"-1431,44 557 5031,-12 312-4151,-34-431-874,0-260-2691,1-184 2043,-1-1-1,-1 1 1,1-1-1,-1 0 1,-1 1-1,0-1 1,0 0-1,-1 0 1,0 0-1,-6 13 1,-19 17-4952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4.252"/>
    </inkml:context>
    <inkml:brush xml:id="br0">
      <inkml:brushProperty name="width" value="0.025" units="cm"/>
      <inkml:brushProperty name="height" value="0.025" units="cm"/>
      <inkml:brushProperty name="color" value="#E71224"/>
    </inkml:brush>
  </inkml:definitions>
  <inkml:trace contextRef="#ctx0" brushRef="#br0">0 51 8200,'0'0'8418,"3"14"-8049,27 93 569,49 116-1,-55-158-357,-7-18-206,-4-6 64,3-1 0,0-1-1,3 0 1,36 57 0,-51-91-365,1 0 0,-1 0 0,1 0 0,0 0 0,0-1 0,1 0 0,-1 0 0,1 0 0,0-1 0,0 0 0,0 0 0,0 0 0,1-1 0,-1 0 0,1 0 0,-1 0 0,1-1 0,0 0 0,0-1 0,-1 1 0,1-1 0,0-1 0,0 1 0,0-1 0,-1 0 0,1-1 0,0 1 0,-1-1 0,0-1 0,1 1 0,-1-1 0,0 0 0,0-1 0,0 1 0,-1-1 0,10-9 0,7-6 18,-2-2 1,0 0-1,-1-2 0,-1 0 1,16-29-1,68-133-51,-91 164-73,30-62-2169,35-108 0,-30 48-4209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5.241"/>
    </inkml:context>
    <inkml:brush xml:id="br0">
      <inkml:brushProperty name="width" value="0.025" units="cm"/>
      <inkml:brushProperty name="height" value="0.025" units="cm"/>
      <inkml:brushProperty name="color" value="#E71224"/>
    </inkml:brush>
  </inkml:definitions>
  <inkml:trace contextRef="#ctx0" brushRef="#br0">56 479 3908,'0'0'7126,"-9"-1"-4072,-4 0-2399,-9-2-15,11 4 2667,19-5-3039,1 1 0,-1-2 1,0 1-1,0-1 0,0 0 1,-1-1-1,1 1 0,-1-2 1,-1 1-1,8-9 1,8-10 267,26-42 1,-37 51-474,0 0 1,-2-1-1,0 0 1,-1 0-1,-1-1 1,0 0 0,-2 0-1,0 0 1,4-25-1,-9 42-54,0-1 0,1 1 0,-1 0 0,0 0 0,0 0 0,0-1 0,0 1 0,0 0 0,0 0 0,0-1 0,0 1-1,0 0 1,-1 0 0,1-1 0,0 1 0,-1 0 0,1 0 0,-1 0 0,0 0 0,1 0 0,-1 0 0,0 0 0,1 0 0,-1 0 0,0 0 0,0 0 0,0 0 0,0 0 0,0 0-1,0 1 1,0-1 0,0 1 0,0-1 0,-1 0 0,1 1 0,0 0 0,0-1 0,0 1 0,-2 0 0,0 0-10,0 0 1,0 1-1,0-1 0,0 1 1,0 0-1,0 0 0,0 0 1,0 0-1,0 1 0,0-1 0,1 1 1,-1 0-1,1 0 0,-1 0 1,-3 4-1,-6 7-18,1 0 0,0 1 0,1 0 0,0 1 0,1 1 0,1-1 0,1 1 0,0 0 0,1 1 0,-4 17 0,3-3 8,1-1-1,1 1 0,2-1 1,1 60-1,2-82 21,1 1-1,0-1 1,0 0-1,0 0 1,1-1-1,1 1 0,-1 0 1,1-1-1,0 1 1,1-1-1,0 0 1,0 0-1,0 0 1,8 8-1,-8-11 1,0-1 1,0 0-1,0 0 0,0 0 0,1 0 1,-1-1-1,1 1 0,-1-1 0,1-1 0,0 1 1,0-1-1,0 1 0,0-1 0,0-1 1,0 1-1,0-1 0,0 0 0,0 0 0,0 0 1,0-1-1,0 0 0,0 0 0,0 0 1,6-3-1,4-1 21,-1-1 0,0-1 0,0 0 0,-1-1 0,0-1 0,0 0-1,-1 0 1,0-2 0,19-20 0,-12 10-45,-2-1 0,0 0 0,-1-1 0,20-42 0,-29 51-97,-1 0 1,0 0-1,-2 0 0,1-1 1,-2 0-1,0 0 0,-1 0 1,0 0-1,-1 0 0,-1 0 1,-2-25-1,2 38 97,0 1 1,0-1-1,-1 0 0,1 1 0,0-1 0,-1 1 0,1-1 1,-1 1-1,1-1 0,-1 1 0,0-1 0,1 1 1,-1 0-1,0-1 0,0 1 0,0 0 0,0 0 1,0-1-1,0 1 0,-1 0 0,1 0 0,0 0 1,-1 0-1,1 1 0,0-1 0,-1 0 0,1 0 1,-1 1-1,1-1 0,-1 1 0,1 0 0,-1-1 1,0 1-1,1 0 0,-1 0 0,1 0 0,-1 0 1,0 0-1,1 0 0,-1 0 0,1 1 0,-1-1 1,1 1-1,-1-1 0,1 1 0,-1-1 0,1 1 1,-1 0-1,1 0 0,0 0 0,-1 0 0,1 0 1,0 0-1,0 0 0,0 0 0,0 0 0,0 0 1,0 1-1,0-1 0,0 0 0,0 1 0,1-1 1,-1 1-1,0-1 0,0 4 0,-1 1 12,-1 1 0,1-1 0,1 1 0,-1 0 0,1-1 0,0 1 0,1 0 0,0 0 0,0 0 0,0 0 0,1 0 0,2 8 0,-3-14 16,1 1 0,0 0 0,-1 0 0,1 0 0,0-1 0,0 1 0,0 0-1,0-1 1,1 1 0,-1-1 0,0 1 0,1-1 0,-1 0 0,1 0 0,-1 1 0,1-1 0,0 0 0,2 1 0,-1-1 10,0 0 1,1-1-1,-1 1 1,0-1 0,0 0-1,1 0 1,-1 0-1,0 0 1,1 0 0,-1-1-1,0 0 1,0 1 0,0-1-1,6-2 1,3-3 30,-1 1 1,1-1 0,-1-1-1,0 0 1,0-1 0,-1 0-1,17-17 1,63-79 110,-35 38 82,-54 65-219,0 0 0,-1 0 0,1 0 0,0 0 0,0 1 0,0-1 0,0 0 0,0 0 0,0 1 0,0-1 0,0 1 0,0-1 0,0 1 0,0-1 0,0 1 0,1 0 0,-1-1 0,0 1 0,2 0 0,-3 0-1,1 0 1,0 1-1,0-1 0,0 0 1,-1 1-1,1-1 0,0 1 1,-1-1-1,1 1 0,0-1 1,-1 1-1,1-1 1,0 1-1,-1 0 0,1-1 1,-1 1-1,1 0 0,-1-1 1,0 1-1,1 2 0,2 5 191,0 1 1,-1 0-1,0 0 0,1 12 0,0-1 220,-1-13-376,-1-1 0,1 1 0,0-1 0,1 1-1,0-1 1,0 0 0,4 6 0,-6-10-39,0-1 1,1 0-1,-1 0 0,0 0 1,1 1-1,-1-2 1,1 1-1,-1 0 0,1 0 1,-1 0-1,1-1 1,0 1-1,-1 0 0,1-1 1,0 0-1,-1 1 1,1-1-1,0 0 0,0 0 1,-1 0-1,1 0 1,0 0-1,0 0 0,-1-1 1,1 1-1,0-1 0,-1 1 1,1-1-1,0 1 1,-1-1-1,1 0 0,-1 0 1,1 0-1,1-1 1,11-8 141,0 0 0,-1-1 1,0 0-1,0-1 0,-2-1 0,17-20 1,-15 16-157,1 1 1,1 0 0,31-25-1,-45 40-14,0 0-1,0 0 0,0 0 0,0 0 0,0 0 0,0 0 0,0 1 1,1-1-1,-1 0 0,0 1 0,0-1 0,1 0 0,-1 1 0,0 0 1,1-1-1,-1 1 0,1 0 0,-1 0 0,1 0 0,-1 0 0,0 0 0,1 0 1,-1 0-1,1 0 0,-1 1 0,1-1 0,-1 0 0,0 1 0,1-1 1,-1 1-1,0 0 0,0-1 0,1 1 0,-1 0 0,0 0 0,0 0 1,0 0-1,0 0 0,0 0 0,0 0 0,0 0 0,0 0 0,0 0 1,-1 0-1,1 1 0,0-1 0,-1 0 0,1 1 0,-1-1 0,0 0 1,1 1-1,-1-1 0,0 2 0,4 12 11,-2 1 0,0-1 0,-1 0 0,-1 17 0,0-17 30,0-6-98,0-4-128,0 0 0,0 0 0,1 0 0,-1 0 0,1 0-1,0 0 1,1 0 0,2 8 0,-3-29-6619,-1-1 2329,-4-16-8736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5.622"/>
    </inkml:context>
    <inkml:brush xml:id="br0">
      <inkml:brushProperty name="width" value="0.025" units="cm"/>
      <inkml:brushProperty name="height" value="0.025" units="cm"/>
      <inkml:brushProperty name="color" value="#E71224"/>
    </inkml:brush>
  </inkml:definitions>
  <inkml:trace contextRef="#ctx0" brushRef="#br0">1 0 9577,'0'0'10634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5.983"/>
    </inkml:context>
    <inkml:brush xml:id="br0">
      <inkml:brushProperty name="width" value="0.025" units="cm"/>
      <inkml:brushProperty name="height" value="0.025" units="cm"/>
      <inkml:brushProperty name="color" value="#E71224"/>
    </inkml:brush>
  </inkml:definitions>
  <inkml:trace contextRef="#ctx0" brushRef="#br0">1 93 12172,'1'-8'4639,"-1"7"-4498,3-45 2318,5 18-1013,-8 28-1405,0-1 0,0 1 0,1-1 0,-1 1-1,0-1 1,0 1 0,1-1 0,-1 1 0,0-1 0,1 1 0,-1-1 0,1 1-1,-1 0 1,0-1 0,1 1 0,-1 0 0,1-1 0,-1 1 0,1 0-1,-1 0 1,1-1 0,-1 1 0,1 0 0,-1 0 0,1 0 0,0 0 0,-1 0-1,1 0 1,-1 0 0,1 0 0,0 0 0,2 2-22,-1 0-1,1 0 1,-1 1-1,1-1 1,-1 1 0,0-1-1,0 1 1,0 0-1,0 0 1,0 0-1,-1 0 1,1 0 0,-1 1-1,0-1 1,1 5-1,0-2 59,10 32 98,-3 1 0,-1 0 1,-1 0-1,-3 1 1,-1-1-1,-3 52 1,1-27 902,10 79 0,-11-140-1059,1 0-1,-1 0 1,0 0-1,1 0 1,0 0 0,0-1-1,0 1 1,0 0-1,0 0 1,0-1-1,1 1 1,0 0-1,-1-1 1,1 1 0,0-1-1,0 0 1,0 0-1,0 0 1,1 0-1,-1 0 1,5 3-1,-4-5 2,0 1-1,0-1 0,0 0 1,0 1-1,0-1 0,1-1 0,-1 1 1,0 0-1,0-1 0,0 0 1,-1 1-1,1-1 0,0 0 1,0-1-1,0 1 0,0 0 0,-1-1 1,1 0-1,-1 1 0,1-1 1,3-4-1,-4 5-46,17-15 153,0 0 0,16-19 0,-31 31-376,0 0 1,-1 0-1,1 0 0,-1-1 0,0 1 0,0-1 0,-1 0 1,1 0-1,-1 0 0,0 0 0,-1 0 0,1-1 0,-1 1 1,0 0-1,0-11 0,-1 13-49,0 1 1,-1 0-1,1-1 1,-1 1 0,1 0-1,-1 0 1,0 0-1,0 0 1,0-1-1,0 1 1,0 0-1,-1 1 1,1-1-1,-1 0 1,1 0-1,-1 0 1,0 1 0,1-1-1,-1 1 1,0 0-1,-3-2 1,-27-16-5836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6.298"/>
    </inkml:context>
    <inkml:brush xml:id="br0">
      <inkml:brushProperty name="width" value="0.025" units="cm"/>
      <inkml:brushProperty name="height" value="0.025" units="cm"/>
      <inkml:brushProperty name="color" value="#E71224"/>
    </inkml:brush>
  </inkml:definitions>
  <inkml:trace contextRef="#ctx0" brushRef="#br0">0 153 10954,'0'0'6631,"59"-38"-6119,-16 21-448,1-4 0,1-1-2754,-4 2-2627</inkml:trace>
  <inkml:trace contextRef="#ctx0" brushRef="#br0" timeOffset="1">389 55 9801,'1'10'2835,"0"0"-2068,0 1 191,0 0 0,0 1 0,1-1 0,6 19 0,-7-28-871,-1 0 1,1-1-1,0 1 1,-1 0-1,1-1 1,0 1-1,0-1 1,0 1-1,0-1 1,0 1-1,0-1 1,0 0-1,1 1 1,-1-1-1,0 0 1,1 0-1,-1 0 1,1 0-1,0 0 1,-1 0-1,1-1 1,-1 1-1,1 0 1,0-1-1,0 1 1,-1-1-1,1 0 1,0 0 0,0 1-1,0-1 1,-1 0-1,1-1 1,0 1-1,0 0 1,0 0-1,-1-1 1,1 1-1,0-1 1,-1 1-1,4-3 1,5-3 51,1-1 0,-1-1 0,-1 1 0,1-2 0,-1 1 0,-1-1 0,0-1 0,0 1 0,9-17 1,-5 9-117,1 1 1,18-18 0,-31 33-30,1 0-1,-1 1 1,1-1 0,-1 0-1,1 1 1,-1-1-1,1 1 1,-1-1 0,1 1-1,0-1 1,-1 1-1,1-1 1,0 1-1,-1-1 1,1 1 0,0 0-1,0-1 1,-1 1-1,1 0 1,0 0-1,0 0 1,0-1 0,-1 1-1,1 0 1,0 0-1,0 0 1,0 0-1,-1 1 1,1-1 0,0 0-1,0 0 1,0 0-1,-1 1 1,1-1-1,0 0 1,-1 1 0,1-1-1,0 0 1,0 1-1,-1-1 1,1 1 0,-1-1-1,1 1 1,0 0-1,-1-1 1,1 1-1,-1-1 1,0 1 0,1 0-1,-1 0 1,1-1-1,-1 1 1,1 1-1,9 51-151,-8-35 71,-2-16-21,10 39-928,0-26-309,-9-14 1276,-1-1 0,1 0 0,-1 0 0,0 0 0,1 0 0,-1 1 0,1-1 0,-1 0 0,0 0 0,1 0-1,-1 0 1,1 0 0,-1 0 0,1 0 0,-1 0 0,0 0 0,1 0 0,-1-1 0,1 1 0,-1 0 0,0 0 0,1 0 0,-1 0 0,1-1-1,-1 1 1,0 0 0,1 0 0,-1-1 0,0 1 0,1 0 0,-1 0 0,0-1 0,0 1 0,1-1 0,1-2-350,-1 0-1,0 0 1,1 1 0,-1-1-1,0 0 1,-1 0 0,1-1 0,0 1-1,-1 0 1,0 0 0,0 0 0,0-3-1,0-25-4347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3.358"/>
    </inkml:context>
    <inkml:brush xml:id="br0">
      <inkml:brushProperty name="width" value="0.025" units="cm"/>
      <inkml:brushProperty name="height" value="0.025" units="cm"/>
    </inkml:brush>
  </inkml:definitions>
  <inkml:trace contextRef="#ctx0" brushRef="#br0">7 50 15599,'0'0'3609,"0"13"-3428,-3 70 247,0-24-200,2 0-1,9 72 0,-8-129-179,0 0 0,0 0 0,1 0 0,-1 0 0,0 0-1,1 0 1,-1 0 0,1 0 0,-1-1 0,1 1 0,0 0-1,0 0 1,0-1 0,0 1 0,0 0 0,1-1 0,-1 1-1,0-1 1,1 0 0,-1 1 0,1-1 0,-1 0 0,1 0 0,-1 0-1,1 0 1,0 0 0,0 0 0,-1-1 0,1 1 0,0 0-1,0-1 1,0 0 0,0 1 0,0-1 0,0 0 0,0 0-1,2 0 1,1-1 114,0 0 1,0-1-1,-1 0 0,1 0 0,0 0 1,-1 0-1,0 0 0,1-1 0,-1 0 1,0 0-1,0 0 0,-1 0 0,6-7 1,33-44 274,-2-2 0,-3-1 0,54-111 0,-71 128-397,-10 18-1075,-10 17-2096,-10 11-1602,-8 12-2880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6.725"/>
    </inkml:context>
    <inkml:brush xml:id="br0">
      <inkml:brushProperty name="width" value="0.025" units="cm"/>
      <inkml:brushProperty name="height" value="0.025" units="cm"/>
      <inkml:brushProperty name="color" value="#E71224"/>
    </inkml:brush>
  </inkml:definitions>
  <inkml:trace contextRef="#ctx0" brushRef="#br0">0 47 13229,'0'0'7404,"11"1"-8749,22 1 242,-13-2-2129,0-1 0,-1 0 0,36-8 0,-7-8 1045,-31 8-306,-3 0 5616,-6 5 7465,-23 23-4814,8-12-5425,0 1 0,1 0 0,0 0 0,0 1 0,1 0 0,0 0 0,1 0 0,0 0 0,0 1 0,1 0 0,0-1 0,-3 19 0,6-28-348,0 0 1,0 1-1,0-1 0,0 0 0,1 0 0,-1 1 0,0-1 0,0 0 0,0 1 0,0-1 1,0 0-1,0 0 0,0 1 0,0-1 0,1 0 0,-1 0 0,0 0 0,0 1 1,0-1-1,1 0 0,-1 0 0,0 0 0,0 1 0,1-1 0,-1 0 0,0 0 0,0 0 1,1 0-1,-1 0 0,0 0 0,0 0 0,1 1 0,-1-1 0,0 0 0,0 0 0,1 0 1,-1 0-1,0 0 0,1 0 0,16-5 104,13-10 108,-21 9-315,0-1-1,1 1 0,0 1 1,0 0-1,1 1 0,0-1 1,-1 2-1,1 0 0,0 0 1,1 1-1,-1 0 0,17 0 1,-27 3 101,1-1 1,0 0 0,-1 1-1,1-1 1,-1 1 0,1 0-1,-1-1 1,1 1 0,-1 0 0,0 0-1,1 0 1,-1 0 0,0 0-1,0 0 1,0 0 0,0 1-1,0-1 1,0 0 0,0 1-1,0-1 1,0 0 0,0 1-1,-1-1 1,1 1 0,-1-1-1,1 1 1,-1 0 0,0-1 0,1 1-1,-1-1 1,0 1 0,0 0-1,0-1 1,0 1 0,0 0-1,-1-1 1,1 1 0,0-1-1,-2 3 1,1 4 74,-1 0 1,0-1-1,0 1 0,0-1 0,-1 1 1,-7 11-1,3-8-397,-28 37 1278,13-30-2292,-5-10-3734,11-6-4320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7.541"/>
    </inkml:context>
    <inkml:brush xml:id="br0">
      <inkml:brushProperty name="width" value="0.025" units="cm"/>
      <inkml:brushProperty name="height" value="0.025" units="cm"/>
      <inkml:brushProperty name="color" value="#E71224"/>
    </inkml:brush>
  </inkml:definitions>
  <inkml:trace contextRef="#ctx0" brushRef="#br0">0 165 4484,'0'0'13912,"5"8"-12850,7 18 175,15 45 0,-8-18-657,-19-52-565,0 0 1,0 1-1,1-1 1,-1 0-1,0 1 1,1-1 0,-1 0-1,1 0 1,0 1-1,-1-1 1,1 0-1,0 0 1,0 0-1,0 0 1,-1 0-1,1 0 1,0 0-1,0 0 1,1 0-1,-1-1 1,0 1-1,0 0 1,0-1-1,0 1 1,1-1-1,-1 1 1,0-1-1,1 1 1,-1-1-1,0 0 1,1 0-1,-1 0 1,0 0-1,1 0 1,-1 0-1,0 0 1,1 0-1,-1 0 1,0 0-1,1-1 1,-1 1-1,0-1 1,0 1-1,1-1 1,-1 1-1,0-1 1,0 0-1,0 0 1,0 1-1,0-1 1,0 0-1,0 0 1,0 0-1,0 0 1,1-2-1,7-7 208,-1 0-1,0 0 1,0-1-1,7-14 1,-7 11-67,0 0 0,-1-1 1,-1 1-1,0-2 1,-1 1-1,-1 0 0,0-1 1,-1 0-1,2-21 1,-5 35 67,0 45-416,-1-37 193,1 6-18,0 0 0,1 0 1,0 0-1,5 17 0,-6-27 22,0-1-1,0 1 1,1-1-1,-1 1 1,1-1-1,-1 0 1,1 1-1,-1-1 1,1 0-1,0 1 1,0-1-1,0 0 1,0 0-1,0 0 1,0 0-1,0 0 1,0 0-1,0 0 1,0 0-1,0 0 1,1 0-1,-1-1 1,0 1-1,1 0 1,-1-1-1,0 1 1,1-1-1,-1 0 1,1 1-1,-1-1 1,1 0-1,-1 0 1,0 0-1,1 0 1,-1 0-1,1 0 1,-1 0-1,1-1 1,-1 1-1,1 0 1,-1-1-1,0 1 1,1-1-1,-1 0 1,0 1-1,1-1 1,1-2-1,2 0 63,1-2 0,-1 1 0,-1-1 0,1 1 0,-1-1 0,1 0 0,-1-1 0,-1 1-1,1-1 1,-1 0 0,3-8 0,3-4 34,-2-1 0,8-30-1,-8 12-24,5-18 62,6 101-640,-13-28 499,19 47 0,-23-61 3,1-1 1,0 0-1,-1 1 0,1-1 1,1 0-1,-1 0 0,0 0 1,1-1-1,-1 1 1,1 0-1,0-1 0,0 0 1,0 0-1,0 0 1,4 2-1,-7-4 3,1 1 0,0-1 0,-1 0 1,1 0-1,-1 0 0,1 0 0,0 1 0,-1-1 1,1 0-1,0 0 0,-1 0 0,1 0 0,0 0 0,-1-1 1,1 1-1,0 0 0,-1 0 0,1 0 0,-1 0 1,1-1-1,0 1 0,-1 0 0,1-1 0,-1 1 0,1 0 1,-1-1-1,1 1 0,-1-1 0,2 0 0,5-23-1296,-7-32-3475,0 52 4146,-7-35-3494,-10-4-1265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7.882"/>
    </inkml:context>
    <inkml:brush xml:id="br0">
      <inkml:brushProperty name="width" value="0.025" units="cm"/>
      <inkml:brushProperty name="height" value="0.025" units="cm"/>
      <inkml:brushProperty name="color" value="#E71224"/>
    </inkml:brush>
  </inkml:definitions>
  <inkml:trace contextRef="#ctx0" brushRef="#br0">4 0 10186,'0'0'7847,"-3"52"-7815,15-31-32,4 2 32,-2-4-2274,2-6-2434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8.617"/>
    </inkml:context>
    <inkml:brush xml:id="br0">
      <inkml:brushProperty name="width" value="0.025" units="cm"/>
      <inkml:brushProperty name="height" value="0.025" units="cm"/>
      <inkml:brushProperty name="color" value="#E71224"/>
    </inkml:brush>
  </inkml:definitions>
  <inkml:trace contextRef="#ctx0" brushRef="#br0">0 519 10570,'0'0'5408,"9"-6"-3033,30-14-955,-38 19-1373,0 1 0,1-1-1,-1 1 1,0-1 0,0 1 0,0-1-1,0 1 1,0 0 0,0 0-1,0 0 1,1 0 0,-1 0-1,0 0 1,0 0 0,0 0 0,0 0-1,1 0 1,-1 0 0,0 1-1,0-1 1,0 1 0,0-1-1,0 1 1,0-1 0,0 1 0,0-1-1,0 1 1,0 0 0,0 0-1,0-1 1,-1 1 0,1 0-1,0 0 1,0 0 0,-1 0-1,1 0 1,-1 0 0,1 0 0,-1 0-1,2 2 1,0 5 195,0-1 1,0 1-1,-1 0 0,2 14 1,-2-10 255,0-2-405,1-1 0,0 1 0,1-1 0,0 0 0,0 0 0,9 16 0,-11-23-47,0-1 1,0 1 0,1 0 0,-1-1-1,1 1 1,0-1 0,-1 1 0,1-1-1,0 0 1,0 0 0,0 0-1,0 0 1,0 0 0,0 0 0,0 0-1,0-1 1,0 1 0,0-1 0,0 1-1,1-1 1,-1 0 0,0 0-1,0 0 1,0 0 0,1 0 0,-1-1-1,0 1 1,0-1 0,0 1 0,0-1-1,0 0 1,0 0 0,0 0 0,0 0-1,3-2 1,5-3 6,-1 0 1,0-1-1,-1 0 0,1 0 0,-2-1 1,1 0-1,-1 0 0,0-1 1,0 0-1,-1 0 0,-1 0 0,9-19 1,-9 16-18,0 0 1,0 0-1,-1-1 1,-1 1-1,0-1 1,-1 0-1,0 1 1,-1-1-1,0 0 1,-2-22-1,1 36-39,0-1-1,0 0 0,0 0 0,0 0 0,0 0 0,0 1 0,0-1 1,0 0-1,0 0 0,0 0 0,0 0 0,-1 1 0,1-1 0,0 0 1,0 0-1,0 0 0,0 0 0,0 0 0,0 0 0,0 1 0,0-1 1,-1 0-1,1 0 0,0 0 0,0 0 0,0 0 0,0 0 0,0 0 1,-1 0-1,1 1 0,0-1 0,0 0 0,0 0 0,0 0 1,-1 0-1,1 0 0,0 0 0,0 0 0,0 0 0,0 0 0,-1 0 1,1 0-1,0 0 0,0 0 0,0 0 0,0-1 0,-1 1 0,1 0 1,0 0-1,0 0 0,0 0 0,0 0 0,0 0 0,-1 0 0,1 0 1,0 0-1,0-1 0,0 1 0,0 0 0,0 0 0,-1 1-3,1-1-1,0 1 1,-1 0-1,1 0 1,0 0-1,0-1 0,0 1 1,0 0-1,0 0 1,0 0-1,0 0 1,0 0-1,0-1 1,0 1-1,0 0 0,1 0 1,-1 0-1,0-1 1,0 1-1,1 0 1,-1 0-1,1-1 1,0 2-1,0-1 9,1 1 0,0-1 0,0 0 1,-1 0-1,1 0 0,0 0 0,0-1 0,0 1 0,0 0 0,0-1 1,0 0-1,0 1 0,0-1 0,0 0 0,1 0 0,-1 0 0,0 0 1,0 0-1,0-1 0,0 1 0,0 0 0,0-1 0,0 0 0,0 1 1,0-1-1,0 0 0,0 0 0,-1 0 0,1-1 0,3-1 0,0-1 24,0 1-1,-1-1 1,1 0-1,-1 0 1,0 0-1,0 0 1,0-1-1,0 0 0,-1 0 1,3-5-1,3-39 659,-9 48-643,1 0 1,-1 0-1,0 0 1,0 0-1,-1 0 1,1 0-1,0 0 1,0 0-1,0 0 1,-1 0-1,1 0 1,-1 0-1,1 0 1,0 0-1,-1 0 1,0 0-1,1 1 1,-2-2-1,2 2-29,-1-1-1,0 1 0,0 0 0,0 0 0,0 0 0,0 0 0,1 0 0,-1 0 0,0 0 0,0 0 0,0 0 0,0 1 0,0-1 1,1 0-1,-1 0 0,0 1 0,0-1 0,0 1 0,1-1 0,-1 1 0,0-1 0,1 1 0,-1-1 0,0 1 0,1-1 0,-2 2 1,-1 2-29,0-1 0,0 1 0,0 0-1,1 0 1,-1 0 0,1 0 0,0 1 0,0-1 0,0 1 0,1-1 0,0 1 0,0-1 0,0 1 0,0 5 0,-1 3 2,1-1-1,1 0 1,0 0 0,3 20-1,-3-30 8,0 0 0,1 0 0,-1-1 0,1 1 0,-1 0 0,1-1 0,0 1-1,0 0 1,0-1 0,0 1 0,0-1 0,0 0 0,0 1 0,0-1 0,0 0 0,1 1-1,-1-1 1,0 0 0,1 0 0,-1 0 0,1 0 0,0-1 0,-1 1 0,1 0 0,0-1 0,-1 1-1,1-1 1,0 1 0,0-1 0,-1 0 0,1 0 0,0 0 0,0 0 0,-1 0 0,1 0-1,0 0 1,0-1 0,0 1 0,-1 0 0,1-1 0,2-1 0,4 0-394,0-1-1,1 0 1,-1 0 0,-1-1-1,1 0 1,0-1 0,6-5-1,0-1-969,-2 0-1,1-1 1,-2 0-1,0-1 1,16-23-1,-21 27 1019,-1 1-1,-1-1 1,0 0 0,0 0-1,-1 0 1,0-1 0,0 1-1,-1-1 1,-1 0 0,2-19-1,-3 28 489,0 1 0,0-1 0,0 0-1,1 0 1,-1 1 0,0-1 0,0 0-1,0 0 1,-1 0 0,1 1 0,0-1 0,0 0-1,0 0 1,0 1 0,-1-1 0,1 0-1,0 0 1,-1 1 0,1-1 0,-1 0 0,1 1-1,-1-1 1,1 1 0,-1-1 0,1 0-1,-1 1 1,1-1 0,-1 1 0,0 0-1,1-1 1,-1 1 0,0-1 0,1 1 0,-1 0-1,0-1 1,0 1 0,1 0 0,-1 0-1,0 0 1,0 0 0,0 0 0,1 0-1,-1 0 1,0 0 0,0 0 0,1 0 0,-1 0-1,0 0 1,0 0 0,1 1 0,-1-1-1,0 0 1,0 1 0,1-1 0,-1 0-1,0 1 1,0 0 0,-3 1 179,-1 1 1,2-1-1,-1 1 0,0 0 0,0 0 1,1 0-1,0 1 0,-5 5 1,1 2 145,1 1 1,0 0 0,-6 16-1,11-24-372,0 0-1,-1-1 1,1 1-1,1 0 1,-1 0-1,0 0 1,1 0-1,0 0 1,0 0-1,0-1 1,0 1 0,1 0-1,0 0 1,-1 0-1,3 5 1,-2-7-76,0-1 0,0 0 1,1 0-1,-1 0 0,0 0 1,0 0-1,1-1 1,-1 1-1,0 0 0,1 0 1,-1-1-1,0 1 0,1-1 1,-1 1-1,1-1 0,-1 0 1,1 0-1,-1 1 0,1-1 1,-1 0-1,1 0 1,0-1-1,-1 1 0,1 0 1,-1 0-1,1-1 0,-1 1 1,3-2-1,2 0 33,0 1 1,-1-2-1,1 1 0,-1-1 0,1 0 1,4-3-1,5-7 3,0 0 0,-1 0 0,0-1 0,-2-1 0,1 0 0,-2-1 1,0-1-1,-1 1 0,0-2 0,11-30 0,-22 55-74,0 0 0,1 0-1,-1 0 1,1 0 0,0 0 0,2 8-1,0 10 72,-3-18-10,1-1 1,1 0-1,-1 1 0,1-1 0,0 0 0,0 1 1,1-1-1,3 9 0,-4-14-15,-1 0 0,1 0 0,0 0 0,0 0 0,0 0 0,-1 0 0,1 0 1,0 0-1,0 0 0,0 0 0,1 0 0,-1-1 0,0 1 0,0 0 0,0-1 0,0 1 0,1-1 0,1 1 0,0-1 18,0 0 0,0 0 0,0 0 0,0 0 0,-1 0 0,1-1 0,0 0 0,0 1 0,-1-1 1,1 0-1,0 0 0,2-2 0,6-4 45,-1 1 0,0-1 0,0-1 1,-1 0-1,0 0 0,0-1 0,-1 0 0,0-1 1,-1 1-1,8-16 0,-2 4-64,-1-1-1,-1-1 1,-1 0 0,8-27 0,-9-9 84,-9 47-117,-3 10-19,-3 10-57,6-8 80,-7 14 2,1 1 1,1-1-1,0 1 0,1 0 1,1 0-1,0 0 0,1 0 0,1 1 1,0-1-1,2 21 0,-1-34 21,0 1-1,1 0 0,-1 0 0,1-1 0,0 1 0,0-1 1,0 1-1,0-1 0,0 1 0,1-1 0,-1 1 0,1-1 1,-1 0-1,1 0 0,0 0 0,0 0 0,0 0 0,0 0 1,0-1-1,1 1 0,-1-1 0,0 1 0,1-1 0,-1 0 1,1 0-1,-1 0 0,1 0 0,0 0 0,-1-1 1,1 1-1,0-1 0,-1 0 0,1 0 0,0 0 0,2 0 1,4 0-73,-1 0 1,1-1-1,-1 0 1,0 0-1,0-1 1,1 0-1,-1 0 1,-1-1 0,1 0-1,12-7 1,16-19-3238,-8-4-3727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9.522"/>
    </inkml:context>
    <inkml:brush xml:id="br0">
      <inkml:brushProperty name="width" value="0.025" units="cm"/>
      <inkml:brushProperty name="height" value="0.025" units="cm"/>
      <inkml:brushProperty name="color" value="#E71224"/>
    </inkml:brush>
  </inkml:definitions>
  <inkml:trace contextRef="#ctx0" brushRef="#br0">1 231 4228,'0'0'11536,"2"9"-10367,0 1-880,2-1 0,-1 1 0,1 0-1,1-1 1,-1 0 0,2 0 0,11 16-1,-15-23-207,0 1-1,0-1 0,0 0 0,0 0 0,0 0 0,0-1 0,0 1 0,1 0 0,-1-1 1,0 0-1,1 1 0,0-1 0,-1 0 0,1 0 0,-1-1 0,1 1 0,0 0 0,0-1 1,0 0-1,-1 1 0,1-1 0,0 0 0,0-1 0,0 1 0,-1 0 0,1-1 0,0 0 1,0 1-1,-1-1 0,1 0 0,-1 0 0,1-1 0,-1 1 0,1-1 0,-1 1 1,0-1-1,1 0 0,2-3 0,13-12 332,-2-2 0,0-1 0,0 0 0,-2 0-1,-1-2 1,0 1 0,13-35 0,8-11-264,-27 63-246,-1 13 17,2 27 24,-5-24 106,-2-6-18,2 5-25,0-1 1,0 0-1,1 0 0,8 14 0,-12-22 1,1-1 0,-1 0-1,1 0 1,0 0-1,-1 0 1,1 1 0,0-1-1,0 0 1,0-1 0,0 1-1,0 0 1,0 0 0,0 0-1,0 0 1,0-1-1,0 1 1,1-1 0,-1 1-1,0-1 1,0 1 0,1-1-1,-1 1 1,0-1-1,0 0 1,1 0 0,-1 0-1,0 0 1,1 0 0,-1 0-1,0 0 1,1 0-1,-1-1 1,0 1 0,1 0-1,-1-1 1,0 1 0,0-1-1,1 1 1,-1-1 0,0 0-1,0 0 1,0 1-1,0-1 1,0 0 0,0 0-1,1-2 1,7-7 84,0 0 0,-1-1 0,0 0 0,-1-1 0,0 0 0,-1 0-1,6-15 1,-6 11 10,2 1 1,0-1-1,19-24 0,-27 39-103,1-1 0,0 1 0,0 0 0,-1 0 1,1 1-1,0-1 0,0 0 0,0 0 0,0 0 0,0 1 1,0-1-1,0 0 0,0 1 0,0-1 0,1 1 1,-1-1-1,0 1 0,0-1 0,0 1 0,1 0 0,-1 0 1,0 0-1,0 0 0,1 0 0,1 0 0,-1 1-4,-1 0-1,1 0 1,-1 0-1,1 0 1,-1 0 0,1 0-1,-1 0 1,0 1-1,1-1 1,-1 0-1,0 1 1,0-1-1,0 1 1,0-1-1,1 3 1,3 8-30,0 1 0,-1-1 1,4 21-1,-4-11 38,-4-16-15,1 0 1,0 0 0,1 0 0,-1 1 0,1-1-1,0-1 1,6 12 0,-6-49-3901,-6 0-742,-8-7-2755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9.864"/>
    </inkml:context>
    <inkml:brush xml:id="br0">
      <inkml:brushProperty name="width" value="0.025" units="cm"/>
      <inkml:brushProperty name="height" value="0.025" units="cm"/>
      <inkml:brushProperty name="color" value="#E71224"/>
    </inkml:brush>
  </inkml:definitions>
  <inkml:trace contextRef="#ctx0" brushRef="#br0">1 0 6438,'0'0'12748,"0"48"-12524,12-27-192,10-2-96,1-6-1825,4-7-2756,3-6-3651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0.222"/>
    </inkml:context>
    <inkml:brush xml:id="br0">
      <inkml:brushProperty name="width" value="0.025" units="cm"/>
      <inkml:brushProperty name="height" value="0.025" units="cm"/>
      <inkml:brushProperty name="color" value="#E71224"/>
    </inkml:brush>
  </inkml:definitions>
  <inkml:trace contextRef="#ctx0" brushRef="#br0">281 32 14029,'0'0'8600,"-6"10"-7655,-1 4-700,-50 111 1743,51-111-1858,2-1 1,0 1-1,1 0 0,0 0 1,1 0-1,0 0 0,2 0 1,0 18-1,0-31-120,0 0-1,0 0 1,0 1-1,1-1 1,-1 0 0,0 1-1,1-1 1,-1 0-1,1 0 1,-1 0-1,1 1 1,0-1 0,0 0-1,-1 0 1,1 0-1,0 0 1,0 0-1,0 0 1,0-1-1,0 1 1,0 0 0,0 0-1,0-1 1,2 2-1,-1-2 9,1 1-1,0 0 1,0-1 0,-1 0-1,1 1 1,0-1-1,0 0 1,-1 0-1,1-1 1,5 0 0,2-1 24,0-1 1,0-1 0,-1 1-1,1-1 1,11-8 0,15-10-279,-2-1 0,0-2 0,-2-1 0,30-31 0,-55 43-4062,-22 10-2257,-10 3-4052</inkml:trace>
  <inkml:trace contextRef="#ctx0" brushRef="#br0" timeOffset="1">0 236 12396,'0'0'10602,"52"-38"-9962,-4 10-31,6-3-129,1 1-159,-3-1-225,1 2-64,-10 6-320,-9 8-1410,-14 6-2306,-13 8-2338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0.583"/>
    </inkml:context>
    <inkml:brush xml:id="br0">
      <inkml:brushProperty name="width" value="0.025" units="cm"/>
      <inkml:brushProperty name="height" value="0.025" units="cm"/>
      <inkml:brushProperty name="color" value="#E71224"/>
    </inkml:brush>
  </inkml:definitions>
  <inkml:trace contextRef="#ctx0" brushRef="#br0">0 699 8456,'0'0'13869,"59"-29"-12908,-5-5-416,3-2-385,7-3-160,7 0 32,-3 5-417,-3 1-3234,-10 2-1730,-9-1-4837</inkml:trace>
  <inkml:trace contextRef="#ctx0" brushRef="#br0" timeOffset="1">616 296 17328,'0'0'6503,"73"-49"-6311,-23 15-160,2-4-32,5-1-353,0 1-1440,-5 2-994,-7 3-2498,-11 4-3235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1.205"/>
    </inkml:context>
    <inkml:brush xml:id="br0">
      <inkml:brushProperty name="width" value="0.025" units="cm"/>
      <inkml:brushProperty name="height" value="0.025" units="cm"/>
      <inkml:brushProperty name="color" value="#E71224"/>
    </inkml:brush>
  </inkml:definitions>
  <inkml:trace contextRef="#ctx0" brushRef="#br0">0 233 9929,'0'-10'342,"0"0"189,1-1 0,0 1 1,1 0-1,0 0 0,0 0 0,1 0 0,0 1 0,1-1 1,0 1-1,1 0 0,0 0 0,0 0 0,9-11 0,-9 13-275,0 1 0,0 0-1,1 0 1,0 0-1,0 1 1,0 0-1,1 0 1,0 0 0,0 1-1,0 0 1,0 1-1,1-1 1,-1 1-1,1 1 1,11-3 0,-18 5-247,0 0 0,0 0 0,1 0 1,-1 0-1,0 0 0,0 0 0,1 1 1,-1-1-1,0 1 0,0-1 0,0 1 1,1-1-1,-1 1 0,0-1 0,0 1 0,0 0 1,0 0-1,0-1 0,0 1 0,0 0 1,0 0-1,-1 0 0,1 0 0,0 0 1,-1 0-1,1 0 0,0 1 0,-1-1 1,1 0-1,-1 0 0,0 0 0,1 1 1,-1-1-1,0 0 0,0 0 0,0 3 0,0 54 506,-1-50-410,-2 14 63,-1 1 0,-1-1 0,-9 25 1,7-29-19,2 1 0,0 0 0,1 0 1,1 0-1,-1 21 0,4-39-112,0 0 0,0 1 0,0-1 0,0 0 0,0 0 0,0 0 0,0 1 0,1-1 0,-1 0 0,0 0 0,1 0 0,-1 0 0,1 0 0,-1 1 0,1-1 0,0 0 0,-1 0 0,1 0 0,0-1 0,0 1 0,0 0 0,-1 0 0,1 0 0,0 0 0,0-1 0,0 1 0,2 0 0,0 0-3,0 0-1,-1-1 0,1 0 1,0 1-1,0-1 1,0 0-1,-1 0 1,1-1-1,0 1 1,0-1-1,4-1 1,5-2 16,1 0 1,-2-2-1,1 1 1,15-11-1,-13 7-105,49-35-24,-60 41-203,0 1 0,0-1 0,0 0 0,0 0 0,0 0 0,-1 0 0,0-1 0,1 1 0,-1 0 0,-1-1 0,1 0 0,0 1 0,-1-1 0,0 0 0,2-5 0,-6-1-3290,-14 2-2798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1.936"/>
    </inkml:context>
    <inkml:brush xml:id="br0">
      <inkml:brushProperty name="width" value="0.025" units="cm"/>
      <inkml:brushProperty name="height" value="0.025" units="cm"/>
      <inkml:brushProperty name="color" value="#E71224"/>
    </inkml:brush>
  </inkml:definitions>
  <inkml:trace contextRef="#ctx0" brushRef="#br0">1 607 13004,'0'0'7912,"15"-7"-7640,225-95-1153,-73 20-4932,-167 81 5905,1 1 1,0-1-1,0 1 1,-1-1 0,1 1-1,0-1 1,0 1-1,-1-1 1,1 1-1,0 0 1,0-1 0,0 1-1,0 0 1,0 0-1,0-1 1,0 1-1,-1 0 1,1 0 0,0 0-1,0 0 1,0 0-1,0 1 1,0-1-1,0 0 1,0 0 0,0 1-1,-1-1 1,1 0-1,0 1 1,0-1-1,0 1 1,-1-1 0,1 1-1,0-1 1,0 1-1,-1-1 1,1 1 0,0 1-1,1 2 540,-1 0-1,0 0 1,0 0 0,0 0-1,-1 0 1,1 0-1,-1 6 1,5 26 405,-5-35-1012,0 0 0,0 0 0,1 1 0,-1-1 0,1 0 0,-1 0 0,1 0 0,-1-1 0,1 1 0,0 0 0,0 0 1,-1 0-1,1 0 0,0-1 0,0 1 0,0 0 0,0-1 0,0 1 0,0 0 0,0-1 0,0 1 0,0-1 1,0 0-1,0 1 0,0-1 0,0 0 0,0 0 0,0 1 0,0-1 0,0 0 0,0 0 0,1 0 0,-1-1 0,0 1 1,0 0-1,0 0 0,0 0 0,0-1 0,0 1 0,0-1 0,0 1 0,0-1 0,0 1 0,0-1 0,0 1 0,0-1 1,1-1-1,7-5 111,-1 1 0,0-1 0,13-16 0,-17 19-91,25-30 60,-20 22-104,0 2-1,0-1 0,1 1 0,0 0 1,1 1-1,13-9 0,-23 17-12,0 1-1,1-1 1,-1 0 0,0 1-1,0 0 1,0-1 0,0 1-1,1 0 1,-1-1 0,0 1 0,0 0-1,1 0 1,-1 0 0,0 0-1,0 0 1,0 0 0,1 1-1,-1-1 1,0 0 0,0 1-1,0-1 1,1 0 0,-1 1-1,0-1 1,2 2 0,22 26 17,-24-26-3,1 1 0,0 0-1,0-1 1,0 1 0,0-1 0,0 1-1,1-1 1,-1 0 0,1 0 0,-1 0 0,1 0-1,0-1 1,0 1 0,4 1 0,-2-3 69,0 0 1,1 0 0,-1-1-1,0 0 1,0 0 0,0 0-1,-1 0 1,1-1 0,0 0-1,0 0 1,-1 0 0,1-1-1,-1 1 1,0-1 0,0 0-1,0 0 1,0-1 0,0 1-1,-1-1 1,6-7 0,8-9 19,-1-2 0,20-35-1,-29 45-71,0 0 0,-1-1 0,0 0 0,-1 0 0,-1 0 0,0-1 0,-1 1 0,0-1 0,-1 0 0,0-18 0,-6 31-4,-1 0 1,1 0-1,0 0 1,-1 1-1,1 0 1,-1 0-1,1 0 1,0 1-1,-1-1 1,-6 3-1,10-2-19,-1 1 0,1 0 0,0 0 0,0 0 0,0 0 0,0 0 0,1 0 0,-1 0 0,0 0 0,1 0 0,0 0 0,-1 0 0,1 0 0,0 1 0,0-1 0,0 0 0,0 0 0,0 0 0,1 0 0,-1 0 0,1 3 0,0 1-10,1 0-1,-1-1 0,1 1 0,0 0 0,0 0 0,5 6 0,-5-8 19,1-1-1,-1 0 1,1 0-1,0 0 1,1 0-1,-1 0 1,0-1-1,1 1 1,0-1-1,-1 0 1,1 0-1,0 0 1,0-1-1,0 1 0,0-1 1,0 0-1,0 0 1,1-1-1,-1 1 1,0-1-1,0 0 1,1 0-1,-1 0 1,0-1-1,0 1 1,1-1-1,-1 0 1,0 0-1,0-1 1,0 1-1,0-1 1,4-2-1,8-4 16,-1 0-1,0-1 1,0-1 0,-1 0-1,0-1 1,17-18 0,-22 21 7,-1 0-1,0-1 1,-1 0 0,0 0-1,0 0 1,-1-1 0,0 0 0,-1 0-1,0-1 1,7-21 0,-12 31-12,0 1 0,0 0 1,0-1-1,-1 1 0,1 0 0,0-1 0,0 1 1,0 0-1,0 0 0,0-1 0,0 1 1,-1 0-1,1-1 0,0 1 0,0 0 1,0 0-1,-1-1 0,1 1 0,0 0 1,0 0-1,-1 0 0,1-1 0,0 1 1,0 0-1,-1 0 0,1 0 0,0 0 1,-1 0-1,1-1 0,0 1 0,0 0 1,-1 0-1,1 0 0,0 0 0,-1 0 0,1 0 1,0 0-1,-1 0 0,1 0 0,0 0 1,-1 0-1,1 1 0,0-1 0,-1 0 1,1 0-1,0 0 0,0 0 0,-1 0 1,1 0-1,0 1 0,-1-1 0,1 0 1,0 0-1,0 1 0,0-1 0,-1 0 1,1 0-1,0 1 0,-20 11-21,17-8 28,0 1 0,-1 0 0,2-1 1,-1 1-1,0 1 0,-1 4 1,-10 20-2955,0-16-4709,4-8-6388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3.694"/>
    </inkml:context>
    <inkml:brush xml:id="br0">
      <inkml:brushProperty name="width" value="0.025" units="cm"/>
      <inkml:brushProperty name="height" value="0.025" units="cm"/>
    </inkml:brush>
  </inkml:definitions>
  <inkml:trace contextRef="#ctx0" brushRef="#br0">0 104 12812,'0'0'5360,"11"7"-4276,33 23-727,-37-27-385,0 0 1,0-1-1,0 0 0,0 0 0,0-1 1,0 0-1,0 0 0,0-1 0,1 0 1,-1 0-1,0 0 0,0-1 0,0 0 1,10-3-1,-8 2-448,-1-1 0,0 0 0,0 0 1,0-1-1,0 0 0,0 0 0,-1-1 0,0 0 0,0 0 1,0-1-1,0 0 0,-1 0 0,9-11 0,-7 6 816,0 0-1,0-1 0,-1 0 1,8-18-1,-11 29 2447,-1 11-1666,3 22-1144,-3-17 472,-2-7-412,1-1 1,0 0 0,0 1 0,1-1 0,0 0 0,1 0-1,-1 0 1,7 8 0,-8-13-33,0 1-1,0-1 1,1-1 0,-1 1-1,1 0 1,-1 0-1,1-1 1,0 0 0,0 1-1,-1-1 1,1 0-1,0 0 1,0-1 0,0 1-1,0-1 1,0 1-1,0-1 1,0 0 0,0 0-1,1 0 1,-1-1-1,0 1 1,0-1 0,3 0-1,4-2-130,0 0 0,-1-1 0,0 0 0,1 0 0,-2-1 0,1 0 0,0 0 0,8-8 0,60-57-8360,-53 45 191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2.907"/>
    </inkml:context>
    <inkml:brush xml:id="br0">
      <inkml:brushProperty name="width" value="0.025" units="cm"/>
      <inkml:brushProperty name="height" value="0.025" units="cm"/>
      <inkml:brushProperty name="color" value="#E71224"/>
    </inkml:brush>
  </inkml:definitions>
  <inkml:trace contextRef="#ctx0" brushRef="#br0">2456 1279 3844,'9'-155'5577,"10"1"-4970,-8 77-1447,-3 0 0,-3-1 0,-6-79 0,0 141 1108,-1-1 0,-1 1 0,-1 0 0,0 0 0,-1 0 0,0 0 0,-2 1 0,0 0 0,0 0 0,-1 1 0,-1 0 0,-21-25 0,15 24 90,-1 0 0,0 0 1,-1 2-1,-1 0 0,0 1 0,0 1 0,-1 1 0,-38-15 1,1 7 2,0 3 0,0 3 0,-1 1 0,-1 4 0,1 2 0,-90 3 0,64 6-382,1 4 0,-1 4 0,2 3-1,0 3 1,1 5 0,1 2 0,-100 48 0,90-30 204,3 3 0,2 4 0,2 3 0,2 4 0,-138 130 0,181-150 222,2 1 0,1 2 0,3 2-1,1 0 1,2 2 0,2 1 0,2 1 0,-18 51 0,29-59-316,1 0 0,2 1 0,1 1 0,3 0 0,1 0 0,2 0 0,1 1 0,2-1 0,3 1 0,13 75 0,-3-62-89,3 0 1,2-1 0,2-1-1,52 96 1,-17-56-240,108 139 0,-117-174 174,2-2 1,2-2-1,3-2 1,2-3 0,98 67-1,-113-90 192,2-1 0,0-2-1,1-3 1,2-1 0,0-2 0,0-1-1,1-3 1,1-2 0,79 6 0,-73-12 61,0-3 1,1-3 0,-1-1 0,0-4 0,-1-1-1,1-2 1,-2-3 0,0-3 0,0-1 0,85-43-1,-62 19-62,-1-3-1,-3-4 1,-2-2-1,-2-4 1,102-106-1,-84 66-22,-4-4 0,-5-3-1,77-135 1,-111 165-117,-3-3 0,-4-1 0,-3-1 0,-3-1 1,-3-2-1,15-93 0,-32 123-40,-1 0-1,-3 0 1,-2-1 0,-3 1 0,-1-1 0,-3 1 0,-1 0-1,-3 0 1,-2 1 0,-2 0 0,-29-68 0,22 73 72,-1 1 1,-3 1-1,-1 1 0,-2 1 1,-2 2-1,-1 0 1,-2 3-1,-53-47 1,53 55-28,-1 2 1,-1 1 0,-1 1-1,-1 2 1,-1 2 0,0 1 0,-1 2-1,-1 2 1,-1 1 0,-42-7-1,34 12-198,0 2 0,0 2 0,0 3 0,-1 1 0,1 2 0,0 3 0,-82 20 0,57-5-867,1 4 1,2 2-1,1 4 0,-83 49 0,-36 35-4542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46.247"/>
    </inkml:context>
    <inkml:brush xml:id="br0">
      <inkml:brushProperty name="width" value="0.025" units="cm"/>
      <inkml:brushProperty name="height" value="0.025" units="cm"/>
      <inkml:brushProperty name="color" value="#E71224"/>
    </inkml:brush>
  </inkml:definitions>
  <inkml:trace contextRef="#ctx0" brushRef="#br0">92 147 11787,'0'0'838,"-2"11"577,1-5-1307,-1 3 235,1 0 0,-1 0 0,2 0 0,0 0 0,1 13 0,-1-21-288,0 1 0,0-1 0,0 1-1,1-1 1,-1 1 0,1-1 0,-1 0-1,1 1 1,-1-1 0,1 0 0,0 0-1,0 1 1,0-1 0,0 0 0,-1 0-1,1 0 1,1 0 0,-1 0-1,0 0 1,0 0 0,0-1 0,0 1-1,1 0 1,-1 0 0,0-1 0,1 1-1,-1-1 1,0 0 0,1 1 0,-1-1-1,1 0 1,-1 0 0,1 0 0,-1 1-1,1-2 1,-1 1 0,0 0-1,1 0 1,-1 0 0,1-1 0,-1 1-1,0-1 1,1 1 0,-1-1 0,0 1-1,1-1 1,1-1 0,1-1 98,0 1-1,0 0 1,0-1 0,-1 0 0,1 0 0,-1 0-1,1 0 1,-1-1 0,0 1 0,-1-1 0,1 0-1,-1 0 1,1 0 0,-1 0 0,0 0 0,-1-1-1,1 1 1,-1 0 0,2-8 0,1-6 181,-1 1 1,-1-1-1,0-30 0,-2 45-301,0-1-1,-1 1 1,1 0-1,-1-1 1,0 1-1,0 0 1,0 0 0,0 0-1,0-1 1,-1 1-1,0 0 1,1 1-1,-1-1 1,0 0-1,0 0 1,-1 1-1,1-1 1,0 1-1,-1 0 1,1 0-1,-1 0 1,0 0-1,0 0 1,0 1-1,0-1 1,0 1-1,0 0 1,0 0 0,-1 0-1,1 0 1,0 0-1,0 1 1,-1-1-1,1 1 1,-1 0-1,1 0 1,0 0-1,-1 1 1,1-1-1,0 1 1,-1 0-1,1 0 1,0 0-1,0 0 1,0 0-1,0 1 1,0-1-1,0 1 1,0 0 0,0 0-1,1 0 1,-1 0-1,-3 5 1,-1 0-29,0 1 1,1 0-1,-1 1 1,2 0-1,-1 0 1,1 0-1,1 0 1,0 1-1,0-1 1,0 1-1,2 0 1,-1 1-1,1-1 1,1 0-1,-1 1 1,2-1-1,0 0 1,1 14-1,-1-22-1,0-1-1,0 1 1,0-1-1,1 0 1,-1 1 0,1-1-1,-1 1 1,1-1-1,-1 1 1,1-1 0,0 0-1,0 0 1,0 1-1,-1-1 1,1 0-1,0 0 1,1 0 0,-1 0-1,0 0 1,0 0-1,0 0 1,1 0 0,-1-1-1,2 2 1,0-1 10,0-1 0,0 1 0,0-1 0,-1 1 0,1-1 0,0 0 0,0 0 0,0-1 0,0 1 0,0-1 1,5-1-1,1-1 39,0 0 0,0-1 0,0 0 1,-1 0-1,1-1 0,13-10 0,-14 8 24,0-1-1,0 0 0,-1 0 1,0-1-1,-1 0 0,8-13 1,-11 18-19,-1-1 1,0 1 0,0-1 0,0 0 0,-1 0 0,1 0 0,-1 0-1,0 0 1,-1 0 0,1 0 0,-1 0 0,0 0 0,-1 0-1,1 0 1,-1 0 0,-1-7 0,1 10-26,0 0-1,1 0 1,-1 1 0,0-1-1,0 0 1,0 0 0,-1 0-1,1 1 1,0-1-1,-1 1 1,1-1 0,-1 1-1,1-1 1,-1 1 0,0 0-1,0 0 1,1 0 0,-1 0-1,0 0 1,0 0 0,0 1-1,0-1 1,0 1-1,0-1 1,0 1 0,0 0-1,-1-1 1,1 1 0,-4 1-1,3-1-25,-1 0 0,0 1 1,0-1-1,1 1 0,-1 0 0,1 0 0,-1 1 0,1-1 0,-1 1 0,1-1 0,0 1 0,0 0 0,0 1 0,0-1 0,-5 5 0,1 1-6,1 1-1,0 0 1,1 0 0,0 0-1,0 1 1,-5 16-1,8-20 7,0 0-1,1 0 1,-1 0 0,1 1-1,0-1 1,1 0-1,0 1 1,0-1-1,0 0 1,1 1 0,-1-1-1,3 8 1,-2-12-4,0-1 0,0 1 1,0-1-1,0 0 0,0 1 0,0-1 1,0 0-1,0 0 0,1 0 0,-1 0 1,0 0-1,1 0 0,-1 0 0,1 0 1,-1 0-1,1-1 0,-1 1 0,1-1 1,0 1-1,-1-1 0,1 1 0,0-1 1,-1 0-1,1 0 0,0 0 0,-1 0 1,1 0-1,0 0 0,-1-1 0,1 1 1,2-1-1,2 0 21,1-1 0,-1 0 1,1 0-1,-1 0 0,1-1 0,9-5 1,-4 0 2,-1-1 1,0 0-1,0 0 1,-1-1-1,13-16 0,-19 22-4,-1 1 0,0-1 0,-1 0 0,1 0 0,-1 0 0,1 0 0,-1-1 0,0 1 0,-1-1 0,1 1 0,-1-1 0,0 1 0,0-1 0,-1 0 0,1 0 0,-1 0 0,0 1 0,0-1 0,-2-9 0,1 12-14,0 0 1,0 0-1,0 0 1,-1 0-1,1 0 1,-1 0-1,1 0 1,-1 0 0,0 0-1,1 1 1,-1-1-1,0 1 1,0-1-1,0 1 1,0 0 0,-1 0-1,1 0 1,0 0-1,0 0 1,-1 0-1,1 1 1,0-1 0,-1 1-1,1 0 1,-1-1-1,1 1 1,-1 0-1,1 0 1,0 1-1,-1-1 1,-2 1 0,0 0-20,-1 0 1,1 0-1,0 0 1,0 0-1,0 1 1,0 0 0,0 0-1,0 1 1,0-1-1,1 1 1,-1 0 0,1 0-1,-6 6 1,5-2 11,0 1 0,0 1 0,0-1 0,1 1 0,1-1 1,-1 1-1,-2 12 0,5-18-29,1 1 1,-1-1 0,1 1-1,-1-1 1,1 1 0,0 0-1,0-1 1,1 1-1,-1-1 1,2 5 0,-1-6-34,-1-1-1,1 0 1,-1 1 0,1-1 0,0 0 0,0 1 0,0-1 0,0 0-1,0 0 1,0 0 0,0 0 0,0 0 0,0 0 0,0 0 0,1 0-1,-1 0 1,0-1 0,1 1 0,-1 0 0,1-1 0,-1 1 0,0-1 0,1 0-1,2 1 1,2 0-561,1-1-1,-1 0 1,1 0-1,0 0 0,-1-1 1,1 0-1,-1 0 1,1-1-1,-1 1 0,0-1 1,0-1-1,0 1 1,0-1-1,0 0 0,7-5 1,26-24-7872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46.982"/>
    </inkml:context>
    <inkml:brush xml:id="br0">
      <inkml:brushProperty name="width" value="0.025" units="cm"/>
      <inkml:brushProperty name="height" value="0.025" units="cm"/>
      <inkml:brushProperty name="color" value="#E71224"/>
    </inkml:brush>
  </inkml:definitions>
  <inkml:trace contextRef="#ctx0" brushRef="#br0">0 3947 15759,'0'0'1719,"2"-11"-1201,20-83 609,65-182 0,-37 134-717,28-94 301,227-655 52,71 29-801,-235 618 116,182-239 0,-190 293 107,-112 160-163,113-177 114,-115 174-94,-1-1 0,-3 0 0,0-2 0,12-47 1,-27 82-50,7-41 145,-7 41-148,0 0 1,1 1-1,-1-1 0,0 1 1,0-1-1,0 1 0,0-1 1,0 0-1,0 1 0,0-1 1,0 1-1,-1-1 0,1 1 1,0-1-1,0 1 0,0-1 1,-1 0-1,1 1 0,0-1 1,0 1-1,-1-1 0,1 1 1,0 0-1,-1-1 0,1 1 1,-1-1-1,1 1 0,-1 0 1,1-1-1,-1 1 1,1 0-1,-1-1 0,1 1 1,-1 0-1,1 0 0,-1 0 1,1-1-1,-1 1 0,1 0 1,-1 0-1,0 0 0,1 0 1,-1 0-1,1 0 0,-1 0 1,1 0-1,-1 0 0,0 0 1,1 1-1,-1-1 0,1 0 1,-1 0-1,1 0 0,-1 1 1,1-1-1,-1 0 0,1 1 1,-1-1-1,1 0 0,-1 1 1,1-1-1,0 1 0,-1-1 1,0 1-1,-6 6-867,0-1 0,0 1 0,0 1-1,-9 13 1,11-15 101,-20 29-5064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49.742"/>
    </inkml:context>
    <inkml:brush xml:id="br0">
      <inkml:brushProperty name="width" value="0.025" units="cm"/>
      <inkml:brushProperty name="height" value="0.025" units="cm"/>
      <inkml:brushProperty name="color" value="#E71224"/>
    </inkml:brush>
  </inkml:definitions>
  <inkml:trace contextRef="#ctx0" brushRef="#br0">30 72 7847,'0'-1'317,"0"0"0,0 0 0,-1 0 0,1 1 0,0-1 0,0 0 0,-1 0 0,1 0 0,0 0 0,-1 1 0,1-1 0,-1 0 0,1 0 0,-1 1 0,1-1 0,-1 0 0,0 1 0,1-1 0,-1 1 0,0-1 0,0 1 0,1-1 0,-1 1 0,0-1 0,0 1 0,0 0 0,1 0 0,-3-1 0,2 2-164,1 0 0,-1 0 0,0 1 1,0-1-1,0 0 0,1 0 0,-1 1 0,1-1 1,-1 0-1,1 1 0,0-1 0,-1 1 0,1-1 1,0 3-1,-4 62-384,4-65 380,0 20-22,-1-1-86,1 0 0,2 0-1,3 25 1,-4-42-36,-1 1 0,1 0 0,0-1 0,0 1-1,0-1 1,0 1 0,1-1 0,0 0 0,-1 1-1,1-1 1,0 0 0,1 0 0,-1 0 0,0-1-1,1 1 1,0-1 0,-1 1 0,1-1 0,0 0 0,0 0-1,1 0 1,-1 0 0,0-1 0,5 3 0,-5-4 59,1 0 1,-1 0 0,0 0 0,0 0 0,0 0-1,1-1 1,-1 1 0,0-1 0,0 0 0,0 0-1,0 0 1,0 0 0,0-1 0,0 1 0,0-1-1,-1 1 1,1-1 0,-1 0 0,1 0 0,-1-1-1,0 1 1,1 0 0,-1-1 0,0 1 0,-1-1-1,3-3 1,6-9 309,-1 0-1,0-1 0,7-20 1,-16 36-372,9-28 990,-2 1-1,9-55 0,-16 126-1004,0-15 39,6 53 0,-5-74-24,0-1-1,1 0 1,0-1-1,0 1 1,1 0-1,-1 0 1,1-1-1,1 0 1,-1 1-1,1-1 1,0-1-1,10 11 1,-12-14 26,0 1 0,0-1 0,0 0 0,1-1 0,-1 1 0,1 0 0,-1-1 0,1 1 0,0-1 0,-1 0 0,1 0 0,0 0 0,0 0 0,0 0 0,0-1 0,0 1 0,0-1 0,0 0 0,0 0 0,0 0 0,0 0 0,0 0 0,0-1 0,-1 0 0,1 1 0,0-1 0,0 0 0,0 0 0,0-1 0,-1 1 0,1 0 0,-1-1 0,1 0 0,-1 1 0,1-1 0,-1 0 0,0 0 0,0-1 0,0 1 0,3-4 0,1-2 176,0-1 0,0 0 0,-1 0 1,0 0-1,-1 0 0,1-1 1,-2 0-1,0 0 0,0 0 0,2-16 1,-4 15-71,0-1 1,-1 1-1,-1-1 1,0 1-1,-1 0 1,0-1-1,0 1 1,-5-11-1,5 15-114,-1 1-1,0 0 0,0 0 1,0 0-1,0 0 0,-1 0 0,0 1 1,-1-1-1,1 1 0,-1 0 1,0 1-1,0-1 0,0 1 1,-12-7-1,16 10-31,0 1 0,0-1 1,0 1-1,1-1 0,-1 1 0,0 0 1,0-1-1,0 1 0,0 0 0,0 0 1,0 0-1,0 0 0,0 0 1,0 0-1,0 0 0,0 0 0,0 0 1,0 0-1,0 0 0,0 1 0,0-1 1,0 0-1,1 1 0,-1-1 0,0 0 1,0 1-1,0-1 0,0 1 1,1 0-1,-1-1 0,0 1 0,0 0 1,1-1-1,-1 1 0,1 0 0,-1 0 1,1 0-1,-1-1 0,1 1 0,-1 0 1,1 0-1,-1 0 0,1 0 0,0 0 1,0 0-1,0 0 0,-1 0 1,1 0-1,0 0 0,0 1 0,0-1-168,0 1 0,-1-1-1,1 1 1,0-1 0,0 1-1,0 0 1,0-1 0,0 1-1,0-1 1,0 1 0,1-1-1,-1 1 1,1-1 0,-1 1-1,1-1 1,-1 0 0,1 1-1,0-1 1,-1 0 0,1 1-1,0-1 1,0 0 0,0 0-1,0 0 1,0 0 0,1 0-1,1 2 1,36-4-6616,-16-11 1116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0.185"/>
    </inkml:context>
    <inkml:brush xml:id="br0">
      <inkml:brushProperty name="width" value="0.025" units="cm"/>
      <inkml:brushProperty name="height" value="0.025" units="cm"/>
      <inkml:brushProperty name="color" value="#E71224"/>
    </inkml:brush>
  </inkml:definitions>
  <inkml:trace contextRef="#ctx0" brushRef="#br0">5 1 10474,'0'0'8920,"-2"15"-8210,0 9-249,1 1 0,1 0 0,1 0 0,1 0 0,6 26 0,-1-19 14,13 50 252,-18-76-702,0-1 0,0 0 1,0 0-1,1 0 0,-1 0 0,1 0 1,0 0-1,1-1 0,-1 0 1,1 1-1,6 5 0,-8-9-13,-1 0-1,0 0 1,0-1-1,0 1 1,1 0-1,-1-1 1,0 1-1,1 0 1,-1-1-1,1 1 1,-1-1-1,0 0 1,1 0-1,-1 1 1,1-1-1,-1 0 1,1 0-1,-1 0 1,1-1-1,-1 1 1,1 0-1,-1 0 1,0-1-1,1 1 1,-1-1-1,1 1 1,-1-1-1,0 0 1,0 0-1,1 1 1,-1-1-1,0 0 1,0 0-1,0 0 1,0 0-1,0 0 1,0-1-1,1-1 1,4-6 55,0 0 0,-1-1 0,-1 1 0,6-17 1,4-6 33,-14 31-94,0 1-1,0 0 0,0 0 1,0 0-1,0-1 1,0 1-1,1 0 1,-1 0-1,0-1 0,0 1 1,0 0-1,0 0 1,1 0-1,-1-1 0,0 1 1,0 0-1,0 0 1,1 0-1,-1 0 0,0 0 1,0 0-1,1-1 1,-1 1-1,0 0 0,0 0 1,1 0-1,-1 0 1,0 0-1,0 0 0,1 0 1,-1 0-1,0 0 1,0 0-1,1 0 1,-1 0-1,0 0 0,0 0 1,1 0-1,-1 0 1,0 1-1,1-1 0,5 12 75,1 18 133,-7-29-185,2 13 159,-1-4-138,0 0 0,1 1-1,0-1 1,0-1 0,1 1 0,1 0 0,-1-1 0,1 1 0,1-1 0,7 11 0,-11-19-45,0 0 0,0 0 0,0 0 1,0 0-1,0 0 0,0 0 1,0 0-1,0-1 0,0 1 1,0 0-1,0-1 0,1 1 1,-1-1-1,0 0 0,0 1 1,1-1-1,-1 0 0,0 0 1,1 1-1,-1-1 0,0 0 1,1 0-1,-1-1 0,0 1 1,0 0-1,2-1 0,0 0-108,0 0-1,-1-1 0,1 0 1,-1 1-1,1-1 0,-1 0 1,0 0-1,0 0 1,0 0-1,0-1 0,2-2 1,4-7-2077,-1 0 1,0 0 0,9-25-1,-5 4-4792</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0.872"/>
    </inkml:context>
    <inkml:brush xml:id="br0">
      <inkml:brushProperty name="width" value="0.025" units="cm"/>
      <inkml:brushProperty name="height" value="0.025" units="cm"/>
      <inkml:brushProperty name="color" value="#E71224"/>
    </inkml:brush>
  </inkml:definitions>
  <inkml:trace contextRef="#ctx0" brushRef="#br0">65 435 9321,'0'0'6838,"-9"8"-6197,4-4-614,-28 32 110,31-33-122,0 0 0,0-1 0,0 1-1,1 0 1,-1 0 0,1 0 0,0 1-1,0-1 1,0 0 0,0 0 0,1 1-1,-1-1 1,1 0 0,0 1 0,0 6-1,1-9-7,-1 1 0,1 0 0,0-1 0,0 1 0,0-1 0,-1 1 0,1 0-1,1-1 1,-1 0 0,0 1 0,0-1 0,0 0 0,1 0 0,-1 1 0,1-1 0,-1 0-1,1 0 1,-1-1 0,1 1 0,0 0 0,-1 0 0,1-1 0,0 1 0,0-1 0,-1 0 0,1 1-1,0-1 1,0 0 0,-1 0 0,1 0 0,0 0 0,0 0 0,2-1 0,1 1 19,0-1 0,0 0 1,-1 0-1,1 0 0,-1 0 0,1-1 1,-1 1-1,1-1 0,-1 0 1,0-1-1,8-4 0,-5 0 29,-1 0 0,0-1-1,0 1 1,0-1 0,-1 0 0,-1 0-1,1-1 1,-1 0 0,-1 0 0,1 0-1,-1 0 1,2-15 0,-1-6 841,-1-1 0,-1-47 0,-2 75-821,-5-40 1123,5 41-1152,0 0 1,-1 1-1,1-1 0,-1 0 1,1 1-1,-1-1 1,0 1-1,0-1 0,0 1 1,0-1-1,0 1 0,0 0 1,0 0-1,0-1 0,-1 1 1,1 0-1,0 0 0,-1 0 1,1 0-1,-1 0 0,1 1 1,-2-2-1,2 2-38,0 1 0,1-1-1,-1 0 1,1 1 0,-1-1 0,0 0 0,1 1 0,-1-1-1,1 1 1,-1-1 0,1 1 0,-1-1 0,1 1 0,0-1 0,-1 1-1,1-1 1,0 1 0,-1-1 0,1 1 0,0 0 0,0-1-1,-1 1 1,1 0 0,0-1 0,0 1 0,0 0 0,0-1 0,0 1-1,0 0 1,0-1 0,0 1 0,0 1 0,-1 29-103,1-29 107,0 14-6,0 1 0,1-1 0,1 0 0,8 30 0,-10-44-3,1 1-1,-1 0 1,1-1-1,0 1 1,0-1-1,0 1 0,0-1 1,1 0-1,-1 1 1,1-1-1,-1 0 1,1 0-1,0 0 1,0 0-1,0 0 0,0-1 1,0 1-1,0 0 1,0-1-1,1 0 1,-1 1-1,1-1 1,-1 0-1,1 0 0,-1-1 1,1 1-1,-1 0 1,1-1-1,0 1 1,-1-1-1,1 0 1,0 0-1,-1 0 0,1 0 1,0-1-1,-1 1 1,1-1-1,-1 0 1,5-1-1,-2 0 27,0-1 0,-1 0-1,1 0 1,0 0 0,-1-1 0,0 1 0,0-1-1,0 0 1,0 0 0,0-1 0,-1 1-1,0-1 1,0 0 0,0 1 0,4-12-1,-1 1 90,1-1-1,-2 0 0,0 0 0,2-19 0,-4 18 32,-1 0-1,0 0 0,-2-1 0,0 1 0,-1 0 0,-1 0 0,0 0 1,-1 0-1,-1 0 0,-1 1 0,-7-19 0,12 34-136,-1-1-1,1 1 0,-1 0 0,1-1 1,-1 1-1,1 0 0,-1 0 1,1 0-1,-1-1 0,0 1 1,0 0-1,0 0 0,0 0 1,0 0-1,0 0 0,0 0 1,0 0-1,0 1 0,0-1 1,0 0-1,-1 1 0,1-1 1,0 0-1,0 1 0,-1 0 1,-1-1-1,2 2-8,-1 0 1,1 0-1,0 0 1,0 0-1,-1 0 1,1 0-1,0 0 1,0 1-1,0-1 1,1 0-1,-1 1 1,0-1-1,0 1 1,1-1-1,-1 1 0,1-1 1,-1 1-1,1 1 1,-5 15-32,2-1 0,-3 32 0,5-28 23,0 0-1,1 0 1,1 0-1,1 0 1,8 33-1,-7-46 9,-1 0 1,1-1-1,1 1 0,0-1 1,0 1-1,0-1 0,1 0 1,0-1-1,0 1 0,1-1 1,-1 0-1,1 0 0,1-1 1,-1 0-1,1 0 0,0 0 1,9 3-1,4 4 3,-15-8-6,1 0 1,1-1 0,-1 0 0,0 0-1,1 0 1,12 2 0,-49-34-87,-22-16-526,-88-82 589,140 127 35,0 0 0,-1 0 0,1 0 0,0-1 0,-1 1 0,1 0 0,0 0 0,0-1 0,-1 1 0,1 0 0,0 0 0,0-1 0,0 1 0,0 0 0,-1-1 0,1 1 0,0 0 0,0-1 0,0 1 0,0 0 0,0-1 0,0 1 0,0 0 0,0-1 0,0 1 0,0 0 0,0-1 0,0 1 0,0 0 0,0-1 0,0 1 0,0 0 0,0-1 0,0 1 0,0 0 0,0-1 0,1 1 0,-1 0 0,0-1 0,18-5 125,37 6-928,-41 1 138,57-6-8342,-34-2-1800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1.200"/>
    </inkml:context>
    <inkml:brush xml:id="br0">
      <inkml:brushProperty name="width" value="0.025" units="cm"/>
      <inkml:brushProperty name="height" value="0.025" units="cm"/>
      <inkml:brushProperty name="color" value="#E71224"/>
    </inkml:brush>
  </inkml:definitions>
  <inkml:trace contextRef="#ctx0" brushRef="#br0">1 1 14478,'0'0'7431,"1"60"-6022,8-40-288,0 1-512,5-3-513,1 0-64,-1-5-417,-1-3-1729,-3-6-768,-3-4-1506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1.593"/>
    </inkml:context>
    <inkml:brush xml:id="br0">
      <inkml:brushProperty name="width" value="0.025" units="cm"/>
      <inkml:brushProperty name="height" value="0.025" units="cm"/>
      <inkml:brushProperty name="color" value="#E71224"/>
    </inkml:brush>
  </inkml:definitions>
  <inkml:trace contextRef="#ctx0" brushRef="#br0">105 57 11915,'0'0'9011,"0"-8"-8957,0-40 255,0 48 284,0 14 619,1 46 272,13 90 1,-9-120-1080,1-1 1,1 1-1,2-1 1,23 54 0,-2-39-264,-28-42-125,-1-1 0,1 1-1,-1 0 1,1-1 0,0 0 0,-1 1 0,1-1 0,0 0-1,0 0 1,0 0 0,0 0 0,0 0 0,1 0-1,-1-1 1,0 1 0,0-1 0,0 0 0,0 1 0,1-1-1,-1 0 1,3 0 0,-3-1 20,-1 0-1,1-1 1,-1 1 0,0 0-1,0 0 1,1-1-1,-1 1 1,0 0 0,0-1-1,0 1 1,-1-1-1,1 0 1,0 1 0,0-1-1,-1 0 1,1 1-1,-1-1 1,0 0 0,1 0-1,-1 1 1,0-1 0,0 0-1,0-3 1,0-1-16,0 0 1,0 0 0,0 0-1,-1-1 1,1 1 0,-3-6-1,1 8-6,1-1 0,-1 1 0,-1 0 0,1 0 0,-1 0 0,1 0 0,-1 1 0,0-1 0,-6-5 0,2 4-449,1 1 0,0-1 0,-1 1 0,0 1 0,0-1 1,0 1-1,-1 0 0,-13-3 0,0 2-928,0 1 0,-1 1 0,1 0 0,-34 3 1,31 1 4597,57-14-1257,15-11-1516,36-18 339,-33 8-6925,-40 24-1131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2.614"/>
    </inkml:context>
    <inkml:brush xml:id="br0">
      <inkml:brushProperty name="width" value="0.025" units="cm"/>
      <inkml:brushProperty name="height" value="0.025" units="cm"/>
      <inkml:brushProperty name="color" value="#E71224"/>
    </inkml:brush>
  </inkml:definitions>
  <inkml:trace contextRef="#ctx0" brushRef="#br0">22 0 14414,'0'0'4521,"-5"13"-3410,2-4-989,-1 1 1,2-1 0,-1 1 0,2 0 0,-1 0-1,1 0 1,1 0 0,-1 0 0,2 0-1,0 1 1,0-1 0,0 0 0,1-1 0,5 14-1,4 10 234,2-1 0,1 0 0,1-1 0,2-1 0,1 0 0,1-2 0,2 0 0,29 32-1,-47-57-306,1 0 0,-1 0 0,1-1 0,-1 1 0,1-1 0,0 0 0,0 1-1,0-2 1,0 1 0,0-1 0,5 2 0,-8-3-19,0 0 0,1 0 0,-1 0 0,0 0 0,0 0 0,0-1 0,1 1 0,-1 0-1,0-1 1,0 1 0,0-1 0,0 1 0,0-1 0,0 1 0,0-1 0,0 0 0,0 0 0,0 1 0,0-1 0,0 0 0,0 0 0,-1 0 0,1 0-1,0 0 1,-1 0 0,1 0 0,-1 0 0,1 0 0,-1 0 0,1 0 0,-1-1 0,0 1 0,1 0 0,-1 0 0,0 0 0,0-1 0,0 1 0,0 0-1,0 0 1,0 0 0,0-1 0,-1-1 0,0-7 11,0 0-1,-1 0 1,0 0-1,0 0 0,-1 1 1,0-1-1,-1 0 1,0 1-1,0 0 1,-1 0-1,-1 0 0,-10-13 1,7 11-43,1 0 0,-1 1 0,-1 0 0,0 1 1,0 0-1,-1 1 0,0 0 0,-1 0 0,-13-6 0,23 14-7,1-1 0,-1 0 0,1 1 0,-1-1 0,0 1 0,1-1 0,-1 1 0,0 0 0,1-1 0,-1 1 0,0 0 0,1 0 0,-1 0 0,0 1 0,0-1 0,-1 1 0,2-1 1,1 0 1,-1 1 0,0-1-1,1 0 1,-1 1 0,1-1-1,-1 1 1,1-1 0,-1 1-1,1-1 1,-1 1 0,1-1-1,-1 1 1,1 0 0,0-1-1,-1 1 1,1 0 0,0-1-1,0 1 1,-1 0 0,1-1-1,0 1 1,0 0 0,0-1 0,0 2-1,0 0 1,0 0 0,1-1 1,-1 1-1,0 0 0,1-1 0,-1 1 0,1-1 0,0 1 0,0 0 1,-1-1-1,1 0 0,0 1 0,0-1 0,0 1 0,1-1 0,-1 0 1,0 0-1,0 0 0,1 0 0,-1 0 0,1 0 0,-1 0 0,0 0 1,1 0-1,0-1 0,-1 1 0,1-1 0,-1 1 0,3 0 0,6 0-198,0-1 0,1 1-1,-1-1 1,1-1 0,-1 0-1,0-1 1,0 0 0,0 0-1,0-1 1,0 0-1,0-1 1,-1 0 0,16-9-1,-4 0-1311,0 0-1,-1-1 1,-1-1-1,30-30 0,-46 42 1357,-1 1 106,0 0 0,1 0 0,-1 0 0,0-1 0,0 1 0,0-1 0,0 0-1,0 1 1,-1-1 0,0 0 0,1 0 0,-1 0 0,0 0 0,1-6 0,-3 9 189,0-1 1,0 1 0,0 0-1,0 1 1,-1-1 0,1 0-1,0 0 1,0 0 0,0 1-1,0-1 1,0 0 0,0 1-1,0-1 1,0 1 0,0-1-1,0 1 1,0 0 0,0-1-1,0 1 1,1 0 0,-2 1-1,-4 5 166,1 1 0,0 0-1,0 0 1,1 1-1,0-1 1,0 1-1,1 0 1,0 0-1,1 0 1,0 1-1,0-1 1,1 0 0,0 1-1,1-1 1,0 1-1,0-1 1,2 11-1,-1-19-263,-1 0 0,1 0-1,-1 0 1,1 0 0,0 0 0,-1 0-1,1 0 1,0 0 0,0 0-1,0 0 1,0 0 0,0-1 0,0 1-1,0 0 1,0-1 0,0 1-1,0-1 1,0 1 0,0-1 0,0 1-1,0-1 1,1 0 0,-1 0-1,0 1 1,0-1 0,0 0 0,1 0-1,-1 0 1,0 0 0,0 0-1,0-1 1,1 1 0,-1 0 0,0-1-1,0 1 1,0 0 0,0-1-1,0 1 1,1-2 0,4 0 121,0 0 1,0-1-1,-1 0 0,1 0 1,-1-1-1,7-5 1,6-9 28,-1 0 0,-1-1 0,19-29 0,-28 38-183,-1 1 1,0-1 0,-1 0 0,0 0-1,0-1 1,-1 0 0,3-12 0,-10 45-100,1-9 88,0 1 0,1-1 0,1 0 0,0 1 0,1-1 0,0 0 0,3 14 0,-3-25 3,0-1 0,0 1 1,0-1-1,0 1 0,0-1 1,0 1-1,0-1 0,1 1 1,-1-1-1,0 0 1,1 0-1,-1 0 0,1 0 1,-1 0-1,1 0 0,0 0 1,-1-1-1,1 1 1,0 0-1,0-1 0,-1 1 1,1-1-1,0 0 0,0 0 1,0 0-1,-1 0 1,1 0-1,0 0 0,0 0 1,0 0-1,-1-1 0,4 0 1,1 0-183,-1 0 1,0-1-1,1 0 1,-1 0-1,0 0 1,0-1-1,0 1 1,0-1-1,5-5 1,-3 3-703,-1-1-1,-1 1 1,1-2 0,-1 1 0,0-1 0,0 1 0,-1-1 0,0-1 0,-1 1 0,5-10 0,1-16-4610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3.102"/>
    </inkml:context>
    <inkml:brush xml:id="br0">
      <inkml:brushProperty name="width" value="0.025" units="cm"/>
      <inkml:brushProperty name="height" value="0.025" units="cm"/>
      <inkml:brushProperty name="color" value="#E71224"/>
    </inkml:brush>
  </inkml:definitions>
  <inkml:trace contextRef="#ctx0" brushRef="#br0">40 86 6983,'-6'-10'4196,"4"5"-3324,-21-39 2249,14 17 3167,10 70-5014,1 0 0,2-1 0,2 0 0,18 65 0,-17-84-1153,1 0 0,1-1 0,0 0 1,2 0-1,1-1 0,1-1 0,0 0 0,2 0 0,24 26 0,-38-46-84,-1 1-1,1 0 1,-1 0 0,1-1 0,0 1 0,-1 0 0,1-1-1,0 1 1,0 0 0,-1-1 0,1 1 0,0-1-1,0 1 1,0-1 0,-1 0 0,1 1 0,0-1 0,0 0-1,0 1 1,0-1 0,0 0 0,0 0 0,0 0 0,0 0-1,0 0 1,0 0 0,0 0 0,0 0 0,-1 0-1,1-1 1,0 1 0,0 0 0,0-1 0,0 1 0,0 0-1,0-1 1,-1 1 0,1-1 0,0 1 0,0-1 0,-1 0-1,1 1 1,0-1 0,-1 0 0,1 1 0,0-1-1,-1 0 1,1 0 0,-1 0 0,1-1 0,3-6 168,-1-1 1,0 1-1,0-1 1,2-14-1,-1 7-217,6-36 56,-1-1 0,-3 0 0,-1-86 0,-3 74-65,-3 64 2,1 0-1,0-1 1,0 1-1,0 0 1,0 0-1,0-1 1,0 1-1,1 0 1,-1 0-1,0 0 1,1-1-1,-1 1 1,0 0 0,1 0-1,0 0 1,-1 0-1,1 0 1,0 0-1,-1 0 1,1 0-1,0 0 1,0 0-1,0 0 1,1-1-1,0 2-10,-1 0-1,0 0 0,0 0 0,0 0 0,0 0 1,1 0-1,-1 0 0,0 1 0,0-1 1,0 0-1,0 1 0,0-1 0,0 1 0,0-1 1,0 1-1,0 0 0,0-1 0,0 1 0,0 0 1,1 1-1,21 27-3347,-12 2-5302,-11-20 1217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4.245"/>
    </inkml:context>
    <inkml:brush xml:id="br0">
      <inkml:brushProperty name="width" value="0.025" units="cm"/>
      <inkml:brushProperty name="height" value="0.025" units="cm"/>
    </inkml:brush>
  </inkml:definitions>
  <inkml:trace contextRef="#ctx0" brushRef="#br0">1 120 5573,'0'0'5696,"7"-9"-4617,1-3-768,-5 7-179,0 1 0,0 0-1,0-1 1,0 1 0,1 1-1,-1-1 1,1 0 0,0 1-1,6-4 1,-10 6-124,1 1 1,0 0-1,-1-1 1,1 1-1,-1 0 0,1-1 1,-1 1-1,1 0 1,0 0-1,-1-1 0,1 1 1,0 0-1,-1 0 1,1 0-1,-1 0 1,1 0-1,0 0 0,-1 0 1,1 0-1,0 0 1,-1 0-1,1 0 0,0 1 1,-1-1-1,1 0 1,-1 0-1,1 1 1,0-1-1,-1 0 0,1 1 1,-1-1-1,1 0 1,-1 1-1,1-1 0,0 1 1,11 28 262,-3 34-2,-6-8 223,-1 0 0,-3 0 0,-3 0 0,-1 0 0,-24 97 0,17-126-364,12-26-120,0 1 1,-1-1-1,1 0 0,0 0 1,0 0-1,0 0 1,0 0-1,-1 0 1,1 0-1,0 0 1,0 0-1,0 0 1,-1 0-1,1 0 0,0 0 1,0 0-1,0 0 1,-1 0-1,1 0 1,0 0-1,0 0 1,0 0-1,0 0 1,-1 0-1,1-1 0,0 1 1,0 0-1,0 0 1,0 0-1,0 0 1,-1 0-1,1 0 1,0-1-1,0 1 0,0 0 1,0 0-1,0 0 1,0 0-1,0-1 1,-1 1-1,1 0 1,0 0-1,0 0 1,0 0-1,0-1 0,0 1 1,0 0-1,0 0 1,0 0-1,0-1 1,0 1-1,0 0 1,0 0-1,0 0 1,0-1-1,0 1 0,1 0 1,-1-54 692,15-31-467,38-118 0,-51 194-227,5-14-43,0-1 0,2 1-1,0 0 1,18-29 0,-27 51 34,0 0 1,0 1 0,0-1-1,0 1 1,1-1 0,-1 1-1,0-1 1,0 1 0,1-1 0,-1 1-1,0-1 1,1 1 0,-1-1-1,0 1 1,1 0 0,-1-1-1,1 1 1,-1-1 0,0 1-1,1 0 1,-1 0 0,1-1-1,-1 1 1,1 0 0,-1 0 0,1-1-1,0 1 1,-1 0 0,1 0-1,-1 0 1,1 0 0,-1 0-1,1 0 1,-1 0 0,1 0-1,0 0 1,-1 0 0,1 0-1,-1 0 1,1 0 0,-1 1-1,1-1 1,-1 0 0,2 1 0,11 26 44,-13-24-39,1 0 0,0 0 0,1 0-1,-1-1 1,0 1 0,1 0 0,-1 0 0,1-1 0,0 1 0,3 2-1,-2-3 7,1-1-1,0 1 0,-1-1 0,1 0 0,0 0 1,0 0-1,0-1 0,0 1 0,0-1 1,0 0-1,0 0 0,0 0 0,0-1 0,0 1 1,0-1-1,0 0 0,4-1 0,71-31 296,-46 18-28,-24 12-222,1 1-1,-1-1 1,1 2 0,0-1 0,10 1-1,-13 0-161,0 1 0,0-1-1,0 1 1,-1-2-1,1 1 1,0-1-1,-1 0 1,1-1-1,-1 1 1,0-1-1,11-7 1,25-31-5920,-24 14 384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3.447"/>
    </inkml:context>
    <inkml:brush xml:id="br0">
      <inkml:brushProperty name="width" value="0.025" units="cm"/>
      <inkml:brushProperty name="height" value="0.025" units="cm"/>
      <inkml:brushProperty name="color" value="#E71224"/>
    </inkml:brush>
  </inkml:definitions>
  <inkml:trace contextRef="#ctx0" brushRef="#br0">1 0 15054,'0'0'2595,"3"58"63,8-36-480,1-5-512,6-6-513,4-5-609,3-6-415,0-1-97,0-11-1794,-4-6-1665,-3-9-2339,-7-5-4868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3.777"/>
    </inkml:context>
    <inkml:brush xml:id="br0">
      <inkml:brushProperty name="width" value="0.025" units="cm"/>
      <inkml:brushProperty name="height" value="0.025" units="cm"/>
      <inkml:brushProperty name="color" value="#E71224"/>
    </inkml:brush>
  </inkml:definitions>
  <inkml:trace contextRef="#ctx0" brushRef="#br0">13 182 11403,'0'0'3742,"-2"9"-1414,-2 1-1504,3-5-371,-1 0-1,1 0 1,0 0 0,0 0-1,1 0 1,-1 9 0,1-14-393,0 0-1,0 1 1,0-1 0,0 1 0,0-1 0,0 0 0,0 1 0,1-1 0,-1 1 0,0-1 0,0 0 0,0 1 0,0-1 0,0 1-1,1-1 1,-1 0 0,0 1 0,0-1 0,1 0 0,-1 1 0,0-1 0,1 0 0,-1 0 0,0 1 0,1-1 0,-1 0-1,0 0 1,1 1 0,-1-1 0,0 0 0,1 0 0,-1 0 0,1 0 0,-1 0 0,1 0 0,-1 0 0,1 0 0,21-5 1370,17-17-13,-26 11-1269,-2-1 0,1 0 0,-2-1-1,0 0 1,12-20 0,-16 24-108,-2 0 1,1 0 0,-1 0-1,0-1 1,-1 1-1,0-1 1,0 0-1,-1 0 1,1-19-1,-3 28-37,0 1 0,0-1 0,0 0 0,0 1 0,0-1 0,0 0 0,0 1-1,0-1 1,0 0 0,0 1 0,0-1 0,0 0 0,-1 1 0,1-1 0,0 0-1,0 1 1,-1-1 0,1 1 0,-1-1 0,1 1 0,0-1 0,-1 0 0,1 1-1,-1 0 1,1-1 0,-1 1 0,1-1 0,-1 1 0,0 0 0,1-1 0,-1 1-1,0 0 1,1-1 0,-1 1 0,1 0 0,-1 0 0,0 0 0,0 0 0,1 0-1,-1 0 1,0 0 0,1 0 0,-1 0 0,0 0 0,1 0 0,-1 0 0,0 0-1,1 0 1,-1 1 0,0-1 0,1 0 0,-1 0 0,1 1 0,-1-1 0,-1 1 0,-2 2-14,0-1 1,0 0 0,-1 1 0,1 0 0,1 0 0,-8 7 0,-2 6 249,1 1-1,0 0 0,1 1 1,0 0-1,2 1 1,0 0-1,2 0 1,0 1-1,1 0 1,0 0-1,-2 27 1,7-44-214,1 0 1,0-1 0,0 1 0,0-1 0,0 1-1,1 0 1,-1-1 0,1 1 0,-1-1 0,1 1-1,0-1 1,0 1 0,0-1 0,0 0 0,0 1-1,1-1 1,-1 0 0,1 0 0,-1 0 0,1 0 0,0 0-1,3 2 1,-2-2 13,1 0-1,-1 0 1,1-1-1,0 1 0,0-1 1,-1 0-1,1 0 1,0 0-1,0 0 1,0-1-1,0 0 1,0 0-1,6 0 1,-3-1-153,1 1 0,-1-2 1,0 1-1,0-1 0,0 0 0,0 0 1,0-1-1,-1 1 0,1-2 1,-1 1-1,1-1 0,-1 0 1,0 0-1,-1-1 0,1 1 0,5-8 1,-5-2-3581,-6 2-3108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4.862"/>
    </inkml:context>
    <inkml:brush xml:id="br0">
      <inkml:brushProperty name="width" value="0.025" units="cm"/>
      <inkml:brushProperty name="height" value="0.025" units="cm"/>
      <inkml:brushProperty name="color" value="#E71224"/>
    </inkml:brush>
  </inkml:definitions>
  <inkml:trace contextRef="#ctx0" brushRef="#br0">176 0 11018,'0'0'9092,"-1"13"-8521,-22 535 5296,10-358-5495,-9 326 820,23-502-1170,1 0 1,0-1 0,1 1-1,0-1 1,1 0-1,0 0 1,1 0-1,12 21 1,-18-38 1,0 0 1,0 0 0,1 0-1,0 0 1,-1 0 0,1 0-1,1 0 1,0-6 0,0-15-44,-18-182-123,-27-609-1638,44 603 883,-28 551 404,11-183 399,3-17 100,-22 384 84,36-516-78,1 29 43,-1-35-55,0 1 1,0 0-1,0 0 1,0-1 0,0 1-1,0 0 1,0-1-1,1 1 1,-1 0-1,0 0 1,0-1-1,1 1 1,-1 0-1,0-1 1,1 1 0,-1 0-1,1-1 1,-1 1-1,1-1 1,-1 1-1,1-1 1,-1 1-1,1-1 1,-1 1-1,1-1 1,0 0-1,-1 1 1,1-1 0,0 0-1,-1 1 1,1-1-1,0 0 1,0 0-1,1-1 0,-1 0 0,1 0 0,-1 0 0,0-1 0,0 1 0,1-1 0,-1 1 0,0-1 0,-1 1 0,1-1 0,0 0 0,0 1 0,-1-1 0,1 0 0,-1 0 0,1 0 0,-1 1 0,0-1 0,1-4 0,0-2 16,14-66 15,-3 0-1,3-149 0,-9 105-57,6-73 22,17-232-86,-28 388 121,0 27-35,-1 26-100,-5 85 38,-25 133-1,12-104 54,13-95 10,-22 172-921,-2 317 1,29-523 828,0 7-731,0 1 1,1-1-1,0 0 0,1 0 1,0 1-1,4 12 0,3-11-4634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5.493"/>
    </inkml:context>
    <inkml:brush xml:id="br0">
      <inkml:brushProperty name="width" value="0.025" units="cm"/>
      <inkml:brushProperty name="height" value="0.025" units="cm"/>
      <inkml:brushProperty name="color" value="#E71224"/>
    </inkml:brush>
  </inkml:definitions>
  <inkml:trace contextRef="#ctx0" brushRef="#br0">57 350 11435,'0'0'1975,"-9"1"288,-26 6-373,22-1-460,18 1-668,15 0-103,5-6 148,0-1-1,0-1 1,1-1 0,44-11-1,101-35 544,-46 10-1058,93-5-132,-87 19-80,-129 24-71,0-1 1,0 1-1,0-1 1,1 0-1,-1 0 0,0 0 1,0 0-1,0 0 1,-1 0-1,1 0 0,2-2 1,-5-4 126,-16 4-22,-46 7-93,1 2 0,0 3 0,-114 32-1,106-23-18,64-17-2,-43 10 0,1 1 0,1 2 0,0 3 0,-79 40 0,113-46-42,28-12-52,30-13-58,631-251-2165,-664 258 2259,-24 5 148,-26 5 118,-125 35 702,112-24-874,-90 13 1,122-24-412,0-1 1,0-2 0,0 0-1,0 0 1,0-2-1,-31-6 1,43 6-72,0-1 0,0 1 0,1-1 0,-1 0 0,1-1 0,0 0 0,0 0 0,0 0 0,1 0 0,-1-1 0,1 0 0,0 0 0,1 0 0,-1-1 0,1 0 0,0 0 0,0 0 0,1 0 0,0-1 0,0 1 0,-2-8 0,-12-53-4508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3:56.138"/>
    </inkml:context>
    <inkml:brush xml:id="br0">
      <inkml:brushProperty name="width" value="0.025" units="cm"/>
      <inkml:brushProperty name="height" value="0.025" units="cm"/>
      <inkml:brushProperty name="color" value="#E71224"/>
    </inkml:brush>
  </inkml:definitions>
  <inkml:trace contextRef="#ctx0" brushRef="#br0">120 88 12716,'-12'3'1361,"-4"2"-527,-54 9 3922,68-14-3545,14 1-958,-1 0 0,1-1-1,-1 0 1,1-1-1,-1 0 1,1-1-1,13-4 1,4 1 97,165-33-30,-106 18-158,1 5 0,154-8 0,-241 26-148,-10 6 24,-15 6 86,-40 15 41,-2-3 1,-1-3-1,-2-3 1,1-2-1,-2-4 1,0-3-1,-1-3 1,-105 1-1,173-10-159,0 0 0,1 0 0,-1 0 0,1 0 0,-1 0-1,1 0 1,-1 0 0,0 0 0,1-1 0,-1 1 0,1-1 0,-1 1-1,1-1 1,0 0 0,-3-1 0,4 1-7,0 1 0,0-1 0,0 1 0,0-1 0,0 1 0,0-1 0,0 0 0,1 1 0,-1-1 0,0 1 0,1-1 0,-1 1-1,0-1 1,1 1 0,-1 0 0,0-1 0,1 1 0,-1-1 0,1 1 0,-1 0 0,0-1 0,1 1 0,-1 0 0,1 0 0,0-1 0,-1 1 0,1 0 0,53-23-149,87-19-98,290-44-1,-373 82-530,-78 16 533,-85 31 246,-1-5 0,-148 32 0,239-66-647,-1-2 0,0 0 0,0 0 0,-21-2 0,9-5-3767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19.734"/>
    </inkml:context>
    <inkml:brush xml:id="br0">
      <inkml:brushProperty name="width" value="0.025" units="cm"/>
      <inkml:brushProperty name="height" value="0.025" units="cm"/>
      <inkml:brushProperty name="color" value="#E71224"/>
    </inkml:brush>
  </inkml:definitions>
  <inkml:trace contextRef="#ctx0" brushRef="#br0">10 56 4228,'0'0'4063,"2"-9"-2499,10-28-790,-12 36-749,0 1 0,0-1 0,1 1 0,-1-1 0,0 1 1,1-1-1,-1 1 0,0-1 0,1 1 0,-1-1 0,1 1 1,-1-1-1,1 1 0,-1 0 0,1-1 0,-1 1 0,1 0 0,-1-1 1,1 1-1,0 0 0,-1 0 0,1 0 0,-1 0 0,1-1 1,0 1-1,-1 0 0,1 0 0,0 0 0,-1 0 0,1 0 0,-1 1 1,1-1-1,0 0 0,-1 0 0,1 0 0,-1 0 0,1 1 1,-1-1-1,1 0 0,0 0 0,-1 1 0,1-1 0,-1 1 0,1-1 1,-1 0-1,0 1 0,1-1 0,-1 1 0,1-1 0,-1 1 1,0-1-1,1 1 0,-1-1 0,0 1 0,0-1 0,1 1 0,-1 0 1,0 0-1,11 18 220,-1 1 1,0 0-1,-2 0 0,0 1 1,-2 0-1,0 0 1,4 27-1,10 158 1395,-20 527 2410,-41 1-3362,6-124 324,33-574-957,-34 1388 1011,43-1346-1354,-4-63-868,-6-51-550,-18-99-6745,10 51-645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0.966"/>
    </inkml:context>
    <inkml:brush xml:id="br0">
      <inkml:brushProperty name="width" value="0.025" units="cm"/>
      <inkml:brushProperty name="height" value="0.025" units="cm"/>
      <inkml:brushProperty name="color" value="#E71224"/>
    </inkml:brush>
  </inkml:definitions>
  <inkml:trace contextRef="#ctx0" brushRef="#br0">249 224 6182,'-2'-11'5280,"0"-3"-4169,1 9-807,1 0 1,-1 0-1,0 1 0,0-1 0,0 0 0,-1 0 0,0 1 1,1-1-1,-2 1 0,-3-7 0,6 12-246,0-1 1,0 0-1,0 0 1,0 1-1,0-1 0,0 0 1,0 0-1,0 0 0,0 1 1,0-1-1,0 0 1,0 0-1,0 1 0,0-1 1,0 0-1,0 0 1,-1 0-1,1 1 0,0-1 1,0 0-1,0 0 0,0 0 1,-1 0-1,1 1 1,0-1-1,0 0 0,0 0 1,0 0-1,-1 0 0,1 0 1,0 0-1,0 0 1,-1 0-1,1 1 0,0-1 1,0 0-1,0 0 0,-1 0 1,1 0-1,0 0 1,0 0-1,-1 0 0,1 0 1,0 0-1,0-1 0,-1 1 1,1 0-1,0 0 1,0 0-1,0 0 0,-1 0 1,1 0-1,0 0 1,0 0-1,0-1 0,-1 1 1,1 0-1,0 0 0,0 0 1,0 0-1,0-1 1,-1 1-1,0 23 59,1-22-15,4 47 46,1-1-1,3 0 1,2 0-1,19 56 0,-11-39 18,-18-63-161,14 58 102,4-1 0,1-1-1,45 89 1,-51-127-160,-13-19 41,-1 0-1,1 0 1,0 0-1,0 0 1,0 0-1,0 0 1,0 0-1,0 0 1,0-1 0,0 1-1,0 0 1,0 0-1,0 0 1,0 0-1,0 0 1,0 0-1,0 0 1,0 0-1,0-1 1,0 1-1,0 0 1,0 0 0,0 0-1,0 0 1,0 0-1,0 0 1,0 0-1,0 0 1,0-1-1,0 1 1,0 0-1,0 0 1,0 0-1,0 0 1,0 0 0,0 0-1,0 0 1,0 0-1,0 0 1,0-1-1,0 1 1,0 0-1,0 0 1,1 0-1,-1 0 1,0 0-1,0 0 1,0 0-1,0 0 1,0 0 0,0 0-1,0 0 1,0 0-1,0 0 1,1 0-1,-1 0 1,0 0-1,0 0 1,0 0-1,0 0 1,0 0-1,0 0 1,0 0 0,1 0-1,-1 0 1,-17-40-2317,-152-215-11464,108 173 11902,-3 3 3533,6 14 2432,11 33 2066,47 32-6037,0-1 0,-1 1 0,1-1 0,0 1 0,0-1 1,0 1-1,-1-1 0,1 1 0,0-1 0,0 1 0,0-1 0,0 1 0,0-1 0,0 1 1,0-1-1,0 1 0,0-1 0,0 1 0,0-1 0,1 1 0,-1-1 0,0 1 0,0-1 1,0 1-1,1-1 0,-1 1 0,0-1 0,0 1 0,1 0 0,-1-1 0,0 1 0,1-1 0,-1 1 1,1 0-1,-1 0 0,1-1 0,-1 1 0,0 0 0,1-1 0,-1 1 0,2 0 0,25-22 295,-21 17 176,100-87 2023,-58 49-1879,71-51 1,-115 91-803,1-1 0,1 0 0,-1 1 0,0 0-1,1 0 1,0 1 0,-1-1 0,1 1 0,0 1 0,0-1 0,0 1 0,1 0 0,-1 0 0,10 0 0,-16 2-85,1-1 0,0 1-1,-1-1 1,1 1 0,0-1 0,-1 1 0,1-1 0,-1 1 0,1 0-1,-1-1 1,1 1 0,-1 0 0,1-1 0,-1 1 0,0 0 0,1-1-1,-1 1 1,0 0 0,1 0 0,-1 0 0,0-1 0,0 1 0,0 0-1,0 0 1,0 0 0,0 0 0,0-1 0,0 1 0,0 0 0,0 0-1,-1 0 1,1-1 0,0 1 0,0 0 0,-1 0 0,1-1 0,-1 1-1,0 1 1,-15 26-8168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1.307"/>
    </inkml:context>
    <inkml:brush xml:id="br0">
      <inkml:brushProperty name="width" value="0.025" units="cm"/>
      <inkml:brushProperty name="height" value="0.025" units="cm"/>
      <inkml:brushProperty name="color" value="#E71224"/>
    </inkml:brush>
  </inkml:definitions>
  <inkml:trace contextRef="#ctx0" brushRef="#br0">0 137 9577,'0'0'9513,"63"-17"-8360,-28-7-256,6-2-833,8 0-64,-5 7-1025,1 4-1697,-15 6-2724,-3 9-800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1.649"/>
    </inkml:context>
    <inkml:brush xml:id="br0">
      <inkml:brushProperty name="width" value="0.025" units="cm"/>
      <inkml:brushProperty name="height" value="0.025" units="cm"/>
      <inkml:brushProperty name="color" value="#E71224"/>
    </inkml:brush>
  </inkml:definitions>
  <inkml:trace contextRef="#ctx0" brushRef="#br0">0 484 11627,'3'9'2146,"-2"-4"-1920,0 1 178,1-1 0,0 1-1,0-1 1,0 0 0,0 0 0,6 8 0,-6-11-286,-1 0 0,1 0 1,0 0-1,0 0 0,0-1 0,0 1 1,0-1-1,1 0 0,-1 1 0,0-1 1,1 0-1,-1 0 0,0 0 0,1-1 1,-1 1-1,1-1 0,0 1 0,-1-1 0,1 0 1,4 0-1,1-1 19,0-1 1,0 0 0,0 0-1,0-1 1,0 0-1,0 0 1,-1-1-1,0 0 1,0 0-1,0-1 1,0 0-1,-1 0 1,1-1-1,-1 1 1,6-9 0,15-16 48,38-56 0,-63 83-170,8-14 22,-9 14-5,0 1-1,0-1 1,0 0 0,1 1-1,0-1 1,-1 1 0,1 0-1,0-1 1,0 1 0,0 0-1,0 0 1,1 0 0,-1 0-1,1 1 1,3-3 0,-5 7 44,0-1 1,1 1-1,-1 0 1,0-1 0,-1 1-1,1 0 1,0 0-1,-1-1 1,1 1-1,-1 0 1,0 0 0,0 4-1,0 2 164,1-6-193,0 11 49,1-1 0,1 0-1,0 0 1,0 0 0,1-1 0,10 21 0,-14-32-92,1 0 0,0 0 1,-1 0-1,1 0 0,0 0 0,0 0 1,-1 0-1,1 0 0,0-1 0,0 1 1,0 0-1,0 0 0,0-1 0,0 1 1,1-1-1,-1 1 0,0-1 0,0 1 1,0-1-1,0 0 0,1 1 0,-1-1 1,0 0-1,0 0 0,0 0 0,1 0 1,-1 0-1,0 0 0,0 0 0,1-1 1,-1 1-1,0 0 0,0-1 0,0 1 1,0-1-1,1 1 0,-1-1 0,0 0 1,0 1-1,0-1 0,0 0 0,0 0 1,-1 1-1,1-1 0,0 0 0,1-2 1,7-6 73,0-1 1,-1 0 0,11-18 0,-11 16-91,54-80-1761,-61 90 1300,0 0 1,-1 0-1,1 1 1,0-1-1,-1 0 1,1 0-1,-1 0 1,0 0-1,0 0 1,1 0-1,-1 0 1,-1-4-1,1 0-2725,0-8-4415</inkml:trace>
  <inkml:trace contextRef="#ctx0" brushRef="#br0" timeOffset="1">331 8 11851,'0'0'7527,"46"-8"-15823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2.024"/>
    </inkml:context>
    <inkml:brush xml:id="br0">
      <inkml:brushProperty name="width" value="0.025" units="cm"/>
      <inkml:brushProperty name="height" value="0.025" units="cm"/>
      <inkml:brushProperty name="color" value="#E71224"/>
    </inkml:brush>
  </inkml:definitions>
  <inkml:trace contextRef="#ctx0" brushRef="#br0">5 0 14862,'0'9'2653,"-1"-5"-2576,-3 163 3552,5-144-3287,2 0-1,0 0 1,1 0-1,2-1 1,13 37-1,-10-37-304,1 0 0,16 25 0,-24-43-31,1 0 0,-1 0 0,1 0 0,0 0 0,0 0 0,1 0 0,-1-1 0,1 0 0,0 0 0,0 0 0,0 0 0,0 0 0,0-1-1,0 0 1,1 0 0,-1 0 0,1 0 0,5 0 0,-9-2 42,1 0-1,0 0 1,-1 0 0,1-1-1,-1 1 1,1-1 0,-1 0-1,1 1 1,-1-1-1,1 0 1,-1 0 0,0 0-1,1 0 1,-1 0 0,0 0-1,0 0 1,0 0-1,0 0 1,0-1 0,0 1-1,0 0 1,0-1 0,1-1-1,17-40 660,-16 34-603,9-23 84,-2-1-1,-1 0 1,-1 0 0,-2-1-1,-2 0 1,1-45-1,-5 77-319,0 0 0,0-1-1,0 1 1,-1 0-1,1 0 1,-1-1 0,1 1-1,-1 0 1,0 0 0,0 0-1,0 0 1,-1-2-1,1 3-184,0 0 0,0 0 0,1 0 0,-1 1 0,0-1 0,0 0 0,0 1 0,0-1 0,1 1 0,-1-1 0,0 1 0,0 0 0,0-1 0,0 1 0,0 0 0,0-1 0,0 1 0,0 0 0,-1 0 0,1 0 0,0 0 0,0 0 0,0 0 0,0 0 0,0 1 0,0-1-1,0 0 1,0 1 0,-1 0 0,-14 7-8390</inkml:trace>
  <inkml:trace contextRef="#ctx0" brushRef="#br0" timeOffset="1">200 443 12300,'0'0'1986,"16"47"1313,-2-37-1730,0-7-992,11-3-33,-7-12-95,2-10-385,1-7-2178,-8-2-3812,-4-6-2722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4.579"/>
    </inkml:context>
    <inkml:brush xml:id="br0">
      <inkml:brushProperty name="width" value="0.025" units="cm"/>
      <inkml:brushProperty name="height" value="0.025" units="cm"/>
    </inkml:brush>
  </inkml:definitions>
  <inkml:trace contextRef="#ctx0" brushRef="#br0">27 1 10954,'0'0'999,"-4"8"367,-1 9-1009,0 0-1,1 0 1,1 0-1,1 0 1,-1 23-1,4 103-330,1-61 89,-3-80-100,1-1 1,0 1 0,0 0-1,0-1 1,0 1 0,0 0-1,1-1 1,-1 1 0,0 0-1,1-1 1,-1 1 0,1-1-1,0 1 1,0-1 0,-1 1-1,1-1 1,0 1 0,0-1-1,0 0 1,0 1-1,1-1 1,-1 0 0,0 0-1,0 0 1,1 0 0,1 1-1,-1-2-64,-1 0-1,1 1 0,0-1 1,-1 0-1,1-1 0,0 1 0,0 0 1,-1 0-1,1-1 0,0 1 0,-1-1 1,1 1-1,0-1 0,-1 0 1,1 0-1,-1 0 0,1 0 0,-1 0 1,0 0-1,1 0 0,-1 0 1,0 0-1,0-1 0,0 1 0,2-2 1,1-2-752,-1 1 1,1-1 0,-1 0 0,0-1 0,0 1 0,0 0-1,-1-1 1,4-11 0,-1-4-4293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2.745"/>
    </inkml:context>
    <inkml:brush xml:id="br0">
      <inkml:brushProperty name="width" value="0.025" units="cm"/>
      <inkml:brushProperty name="height" value="0.025" units="cm"/>
      <inkml:brushProperty name="color" value="#E71224"/>
    </inkml:brush>
  </inkml:definitions>
  <inkml:trace contextRef="#ctx0" brushRef="#br0">14 164 7271,'0'0'1911,"-2"-10"171,-8-43 935,8 32 5636,5 55-7859,1 0 0,1-1 1,2 0-1,18 51 0,-25-81-786,1-1 0,-1 0 0,1 0 0,0 0 0,0 0 0,0 0 0,0 0-1,0-1 1,0 1 0,1 0 0,-1 0 0,0-1 0,1 1 0,-1-1-1,1 1 1,0-1 0,0 0 0,3 2 0,-4-3-1,-1 0-1,1 1 1,-1-1-1,1 0 1,-1 0 0,1-1-1,0 1 1,-1 0 0,1 0-1,-1 0 1,1 0 0,-1 0-1,1-1 1,-1 1-1,1 0 1,-1 0 0,1-1-1,-1 1 1,1 0 0,-1-1-1,1 1 1,-1 0 0,0-1-1,1 1 1,0-2 0,8-24 172,-6 6-134,-2-1 0,0 0 0,-2-25 0,1 36-43,-1 0 1,-1 1-1,1-1 1,-2 0 0,1 1-1,-2-1 1,1 1 0,-10-17-1,13 29-55,-1 0-1,1 0 0,-1 0 1,1 0-1,0 0 1,0 0-1,0 0 1,1 1-1,0 4 1,-1-7 53,1 0 1,-1 0-1,0 0 1,0 0-1,1 0 1,-1 0-1,1 0 1,-1 0-1,1 0 1,-1 0 0,1 0-1,-1 0 1,1 0-1,0 0 1,-1-1-1,1 1 1,0 0-1,0-1 1,0 1 0,0 0-1,0-1 1,-1 1-1,1-1 1,0 1-1,0-1 1,0 0-1,0 1 1,1-1-1,-1 0 1,0 0 0,0 0-1,0 1 1,0-1-1,0 0 1,0-1-1,0 1 1,0 0-1,0 0 1,0 0-1,0-1 1,0 1 0,0 0-1,0-1 1,0 1-1,0-1 1,0 1-1,0-1 1,0 1-1,0-1 1,0 0-1,0-1 1,5-3 20,0 0 0,-1-1 0,0 0 1,-1 0-1,1 0 0,-1 0 0,0-1 0,0 0 0,-1 0 1,0 0-1,-1 0 0,1 0 0,2-14 0,7-16 62,-13 44-123,1-1-1,-1 1 1,1-1-1,1 1 1,-1-1-1,3 12 1,0 6 35,-1 17 9,-3-29-4,1 1 1,1 0 0,0-1-1,0 1 1,1-1 0,1 0-1,0 1 1,1-1 0,7 16-1,-11-27 8,1 0 0,-1-1 0,1 1 0,-1 0 0,1 0 0,-1 0 0,1 0 0,0-1 0,0 1 0,-1 0 0,1 0 0,0-1 0,0 1 0,0-1 0,-1 1 0,1-1 0,0 1 0,0-1 0,0 1 0,0-1 0,0 0 0,0 0 0,0 1 0,0-1 0,0 0 0,0 0 0,0 0 0,0 0 0,0 0 0,0 0 0,0-1 0,1 1 0,-2 0 0,1 0 0,0-1 0,0 1 0,0-1 0,0 1 0,0-1 0,0 1 0,0-1 0,0 1 0,0-1 0,-1 0 0,1 1 0,0-1 0,-1 0 0,1 0 0,0 0 0,-1 1 0,1-3 0,4-3 26,0 0 0,-1-1 0,0 0 0,-1 0 0,4-8 0,1-7-176,-1 0 1,-1 0-1,4-28 1,-7 25-3890,-2-1-3848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3.075"/>
    </inkml:context>
    <inkml:brush xml:id="br0">
      <inkml:brushProperty name="width" value="0.025" units="cm"/>
      <inkml:brushProperty name="height" value="0.025" units="cm"/>
      <inkml:brushProperty name="color" value="#E71224"/>
    </inkml:brush>
  </inkml:definitions>
  <inkml:trace contextRef="#ctx0" brushRef="#br0">1 1 13325,'0'0'5221,"5"55"-5318,20-50-607,4-5-994,1 0-1249,-2-3-1152,-4-6-770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23.407"/>
    </inkml:context>
    <inkml:brush xml:id="br0">
      <inkml:brushProperty name="width" value="0.025" units="cm"/>
      <inkml:brushProperty name="height" value="0.025" units="cm"/>
      <inkml:brushProperty name="color" value="#E71224"/>
    </inkml:brush>
  </inkml:definitions>
  <inkml:trace contextRef="#ctx0" brushRef="#br0">38 0 3171,'0'0'12209,"1"10"-10084,-1-3-1629,0 1-12,0 0 0,1 0 0,-1-1 0,1 1 0,1 0 0,0-1 0,0 1 0,4 10 0,-5-17-465,1 0 0,-1 0 0,0 0-1,1-1 1,-1 1 0,0 0 0,1-1-1,-1 1 1,1-1 0,-1 0 0,1 1 0,-1-1-1,1 0 1,0 0 0,-1 0 0,1 0-1,-1 0 1,1 0 0,-1-1 0,1 1 0,-1 0-1,1-1 1,1 0 0,41-16-525,-36 13 171,7-3-59,1 0 0,0 1-1,0 1 1,0 1 0,1 0-1,0 1 1,21-1-1,-37 4 405,0 0-1,1 0 1,-1 0-1,0 0 1,0 0-1,0 0 1,0 0-1,0 0 1,0 1-1,0-1 1,0 0-1,0 1 1,0-1-1,0 1 0,0-1 1,0 1-1,0 0 1,0-1-1,0 1 1,-1 0-1,1-1 1,0 1-1,0 0 1,-1 0-1,1 0 1,-1 0-1,1 0 0,0 0 1,-1 0-1,0 0 1,1 0-1,-1 0 1,0 0-1,1 0 1,-1 0-1,0 0 1,0 0-1,0 0 1,0 0-1,0 0 1,0 0-1,0 1 0,0-1 1,-1 0-1,1 0 1,0 0-1,-1 0 1,1 0-1,-1 0 1,0 1-1,-2 6 300,0-1 1,0 0-1,0-1 0,-1 1 0,-9 12 1,-10 7 1126,0-1 0,-46 38 0,54-52-1326,-1 0-1,-24 12 1,31-18-789,-1-1 1,1 0-1,-1-1 1,0 0-1,-15 3 1,-5-4-5889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01:03.476"/>
    </inkml:context>
    <inkml:brush xml:id="br0">
      <inkml:brushProperty name="width" value="0.025" units="cm"/>
      <inkml:brushProperty name="height" value="0.025" units="cm"/>
      <inkml:brushProperty name="color" value="#E71224"/>
    </inkml:brush>
  </inkml:definitions>
  <inkml:trace contextRef="#ctx0" brushRef="#br0">15 1323 6598,'0'0'1228,"-2"-11"-363,0 4-740,0-3 156,-1 0 0,1-1 0,0 1 0,1 0-1,1-1 1,-1 1 0,2-1 0,1-17 0,3 27-247,-1-1 0,1 1 0,-1 1 0,1-1 0,0 1 0,-1-1 0,1 1 0,0 1 0,-1-1 0,8 2 0,76 10 10,-35-3-16,67 1 1,5-13 449,176-25 0,123-44 864,-64 8-661,1052-128 405,-414 60-1056,623-32 397,-1569 162-421,1719-119 79,-1255 66-66,574-57 49,2 33 10,-840 68-79,547-33 69,-9-56-167,-773 97 16,-5 2-222,0-2 0,0 0 0,21-8 0,-33 11 271,-1 0 1,1 0-1,0 0 0,0 0 0,0 0 0,-1 0 0,1 0 0,0 0 0,0 0 0,0 0 0,0 0 0,0 0 0,-1-1 0,1 1 0,0 0 0,0 0 0,0 0 0,0 0 0,0 0 0,0-1 0,-1 1 0,1 0 0,0 0 0,0 0 0,0 0 0,0-1 0,0 1 0,0 0 0,0 0 0,0 0 1,0-1-1,0 1 0,0 0 0,0 0 0,0 0 0,0-1 0,0 1 0,0 0 0,0 0 0,0 0 0,0 0 0,0-1 0,0 1 0,1 0 0,-1 0 0,0 0 0,0 0 0,0-1 0,0 1 0,0 0 0,0 0 0,0 0 0,1 0 0,-1 0 0,0 0 0,0-1 0,0 1 0,0 0 1,1 0-1,-1 0 0,0 0 0,0 0 0,0 0 0,0 0 0,1 0 0,-1 0 0,0 0 0,-18-5-1826,-33-3-2635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01:05.220"/>
    </inkml:context>
    <inkml:brush xml:id="br0">
      <inkml:brushProperty name="width" value="0.025" units="cm"/>
      <inkml:brushProperty name="height" value="0.025" units="cm"/>
      <inkml:brushProperty name="color" value="#E71224"/>
    </inkml:brush>
  </inkml:definitions>
  <inkml:trace contextRef="#ctx0" brushRef="#br0">54 1576 6470,'-1'0'134,"0"1"1,0-1-1,0 0 1,1 0-1,-1 0 0,0 0 1,0 0-1,1 0 0,-1 0 1,0 0-1,0 0 1,0 0-1,1 0 0,-1-1 1,0 1-1,0 0 0,1-1 1,-1 1-1,0 0 1,1-1-1,-1 1 0,0-1 1,0 0-1,14-9 954,33-8-591,355-68 992,-170 43-1008,804-146 2289,140 22-2390,183 34-229,-1112 116-137,-91 9 45,-155 8-34,0 0 0,0 0-1,0 0 1,0 0 0,0 0 0,0 0 0,0 0 0,0 0 0,0 0 0,0 0 0,0 0-1,0 0 1,0 0 0,0-1 0,-1 1 0,1 0 0,0 0 0,0 0 0,0 0 0,0 0-1,0 0 1,0 0 0,0 0 0,0 0 0,0 0 0,0 0 0,0 0 0,0 0 0,0-1-1,0 1 1,0 0 0,0 0 0,0 0 0,0 0 0,0 0 0,0 0 0,1 0 0,-1 0 0,-15-5 371,-23-4-231,-127-2 28,-323 20 0,196 3-179,214-10 10,29 1-33,-1-2 0,1-2 0,0-2 0,-68-14 0,111 16-66,0-1 0,0 0 0,0-1 1,0 1-1,0-1 0,0 0 0,1 0 0,-1-1 1,1 1-1,0-1 0,0-1 0,1 1 0,-1-1 1,1 1-1,0-1 0,-4-7 0,6 8 9,0 0 0,0 0 0,1 0 0,0-1-1,0 1 1,0 0 0,0-1 0,1 1 0,-1 0 0,1-1 0,0 1-1,1-1 1,-1 1 0,1 0 0,0-1 0,0 1 0,0 0-1,0 0 1,1-1 0,0 1 0,0 0 0,0 1 0,0-1 0,5-5-1,11-13 61,0 1-1,2 0 0,32-25 0,-30 28 127,-1-1 0,-1-1 0,-1-1 0,28-37 0,-43 52-78,0-1 0,-1 0 0,0 0 0,0 0 0,0 0 1,-1 0-1,0-1 0,0 1 0,-1 0 0,0-1 1,0 0-1,-1 1 0,0-1 0,0 1 0,-1-1 0,0 0 1,0 1-1,-1 0 0,0-1 0,0 1 0,-6-13 1,1 7-19,-1 0 0,0 1 0,-1 0 0,0 0 1,-1 1-1,0 0 0,-1 1 0,0 0 1,0 1-1,-1 0 0,0 0 0,-21-9 0,-1 1-5,0 1 0,0 2 0,-67-18-1,37 18 77,1 3-1,-122-5 0,-129 20 253,-280 51 59,422-35-278,-10 1-14,-263 66 0,366-65-123,1 3-1,0 4 0,3 3 1,0 4-1,-117 75 1,127-65-5,2 2 1,-81 80-1,113-96 0,1 1-1,2 2 0,1 1 1,2 0-1,-38 74 1,55-92-1,1-1 0,0 1 0,1 1 0,1-1 0,1 1 0,1 0 0,0 0 0,0 38 0,4-46 8,0 0 0,0-1 0,1 1 1,1-1-1,0 1 0,0-1 1,1 0-1,0 0 0,1 0 0,0-1 1,0 1-1,1-1 0,0 0 0,1-1 1,0 0-1,0 0 0,12 9 0,5 1 7,0-1 0,1-1 0,1-1 0,0-1 0,1-1 0,1-2 0,0-1 0,0-1 0,1-1 0,41 5 0,22-2 21,0-4 1,96-4 0,-23-10-1,218-35 1,164-61 26,-371 68-27,979-231 2,-909 193-2,-3-10 0,371-184-1,-590 255-11,23-12 7,45-31 1,-80 47-8,-1 0 0,0-1 0,-1 0 0,1-1 0,-2 0 0,0-1 0,0 1 0,14-25 0,-20 31-1,-1 0 0,0-1-1,0 1 1,-1-1 0,1 1 0,-1-1 0,0 1 0,0-1 0,-1 0 0,1 1 0,-1-1-1,0 0 1,0 0 0,-1 1 0,1-1 0,-1 0 0,0 1 0,-2-7 0,0 5 1,-1 0 0,1 0 0,-1 0 0,0 0 1,0 1-1,-1 0 0,1 0 0,-1 0 1,-1 0-1,1 1 0,-8-6 0,-10-3 7,-1 0-1,0 1 0,-1 2 1,0 0-1,-36-8 0,-103-17 40,-292-24-1,294 42-40,-670-58 403,-4 62-193,675 22-419,1 7 1,1 8 0,0 6-1,-155 51 1,228-51-939,0 4 0,3 3 1,1 5-1,-113 75 0,53-20-2027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14.116"/>
    </inkml:context>
    <inkml:brush xml:id="br0">
      <inkml:brushProperty name="width" value="0.025" units="cm"/>
      <inkml:brushProperty name="height" value="0.025" units="cm"/>
      <inkml:brushProperty name="color" value="#E71224"/>
    </inkml:brush>
  </inkml:definitions>
  <inkml:trace contextRef="#ctx0" brushRef="#br0">13 1 13965,'0'0'822,"-3"8"-299,2-3-485,-1-2-46,1-1 0,0 1 0,0 0 0,0 0 1,0 0-1,0-1 0,1 1 0,0 0 0,-1 0 1,1 0-1,0 0 0,0 0 0,1 0 1,-1 0-1,0 0 0,1-1 0,0 1 0,0 0 1,0 0-1,0 0 0,0-1 0,0 1 0,1-1 1,-1 1-1,4 3 0,8 5-10,0-1 0,1 0 0,0-1 0,0-1 0,1 0 0,0-1 0,1-1 0,-1 0 0,21 4 0,25 4 120,67 6 0,-98-16-14,191 25 1289,320 50 1335,453 67-2110,7-80-99,292-75-261,-332-2 429,-607 11 963,-937 13-1360,-5 1-415,-1046-65 163,1398 32-62,-445-30 73,0 47-400,505 19-279,-316 73 0,490-90 640,-1 0 1,1 1-1,0-1 0,-1 1 1,1 0-1,0 0 0,0-1 1,0 2-1,0-1 1,-1 0-1,1 0 0,1 0 1,-5 4-1,6-5-1,0 1 0,0-1 0,0 1 0,0 0 0,0-1 0,0 1 0,0-1 0,1 1 0,-1-1 0,0 1-1,0-1 1,0 1 0,0-1 0,1 1 0,-1-1 0,0 1 0,1-1 0,-1 1 0,0-1 0,1 1 0,-1-1 0,0 0 0,1 1 0,-1-1 0,1 0 0,-1 1 0,1-1 0,-1 0 0,1 1 0,-1-1 0,1 0 0,-1 0 0,2 0-1,10 6-37,0-2-1,0 0 0,17 4 0,57 8 49,162 11 0,94-21 16,-271-6-17,1094-32 25,1077 20 490,-2232 13-517,670 14-186,-679-15 190,1 0 0,-1 0 1,1 0-1,-1 0 0,0 0 1,1 0-1,-1 0 0,1-1 1,-1 1-1,0 0 0,1-1 1,-1 1-1,0-1 0,1 1 1,-1-1-1,0 0 0,0 0 1,1 1-1,-1-1 0,0 0 1,0 0-1,0 0 0,1-2 1,-2 1 7,0 1-1,0 0 1,0 0 0,-1 0 0,1 0 0,0-1 0,-1 1 0,1 0 0,-1 0-1,1 0 1,-1 0 0,1 0 0,-1 0 0,0 0 0,0 0 0,1 0 0,-1 0-1,0 1 1,0-1 0,0 0 0,0 0 0,0 1 0,0-1 0,0 1-1,0-1 1,0 1 0,-1-1 0,-1 0 0,-23-11 26,-1 2 0,-1 0 0,1 1 0,-58-8 0,-123-6 102,162 20-134,-1541-86 74,626 81-58,712 21 83,-258 46 0,-235 93-2008,670-138-1013,27-10-2693,10-5-5020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15.615"/>
    </inkml:context>
    <inkml:brush xml:id="br0">
      <inkml:brushProperty name="width" value="0.025" units="cm"/>
      <inkml:brushProperty name="height" value="0.025" units="cm"/>
      <inkml:brushProperty name="color" value="#E71224"/>
    </inkml:brush>
  </inkml:definitions>
  <inkml:trace contextRef="#ctx0" brushRef="#br0">144 0 12748,'-17'57'852,"2"0"0,3 0-1,-5 66 1,-1 179 1279,14-183-1589,-18 316 561,-15 397 26,36-776-1062,4 162 74,8-156-100,-10-59-180,0 1 0,0-1 0,1 0 0,-1 0 0,1 0 0,-1 0 0,1 0 0,0 0 0,0-1 0,0 1 0,1-1 0,-1 1 0,0-1 0,1 0 0,4 4 0,-6-6-19,-1 0-1,1 0 1,-1 1 0,1-1 0,-1 0 0,1 0-1,-1 0 1,1 0 0,0 0 0,-1 1 0,1-1 0,-1 0-1,1 0 1,-1 0 0,1-1 0,0 1 0,-1 0 0,1 0-1,-1 0 1,1 0 0,-1 0 0,1-1 0,-1 1 0,1 0-1,-1 0 1,2-1 0,8-18-6200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7.868"/>
    </inkml:context>
    <inkml:brush xml:id="br0">
      <inkml:brushProperty name="width" value="0.025" units="cm"/>
      <inkml:brushProperty name="height" value="0.025" units="cm"/>
      <inkml:brushProperty name="color" value="#E71224"/>
    </inkml:brush>
  </inkml:definitions>
  <inkml:trace contextRef="#ctx0" brushRef="#br0">73 0 6342,'3'2'8828,"-2"4"-4983,-3 32-3733,-18 131 2185,-21 318 232,41-453-2634,0-25-778,0-22-1107,-2-17-2105,-10-9-4233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8.217"/>
    </inkml:context>
    <inkml:brush xml:id="br0">
      <inkml:brushProperty name="width" value="0.025" units="cm"/>
      <inkml:brushProperty name="height" value="0.025" units="cm"/>
      <inkml:brushProperty name="color" value="#E71224"/>
    </inkml:brush>
  </inkml:definitions>
  <inkml:trace contextRef="#ctx0" brushRef="#br0">0 67 19859,'0'0'1729,"59"-8"-800,-3 5 545,11-1 63,8-3-640,13-2-641,-6 0-192,-5-4-64,-13 5-384,-10 2-1218,-20 6-960,-20 0-1378,-14 9-2594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8.544"/>
    </inkml:context>
    <inkml:brush xml:id="br0">
      <inkml:brushProperty name="width" value="0.025" units="cm"/>
      <inkml:brushProperty name="height" value="0.025" units="cm"/>
      <inkml:brushProperty name="color" value="#E71224"/>
    </inkml:brush>
  </inkml:definitions>
  <inkml:trace contextRef="#ctx0" brushRef="#br0">0 160 18898,'0'0'1665,"59"-7"481,-2-14-544,17-4-545,13-4-673,1 2-352,-1 4-256,-10 6-2498,-15 9-1635,-12 5-3394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5.081"/>
    </inkml:context>
    <inkml:brush xml:id="br0">
      <inkml:brushProperty name="width" value="0.025" units="cm"/>
      <inkml:brushProperty name="height" value="0.025" units="cm"/>
    </inkml:brush>
  </inkml:definitions>
  <inkml:trace contextRef="#ctx0" brushRef="#br0">6 296 3011,'0'0'5920,"-1"9"-4388,-3 45-106,4-53-1391,0-1 0,0 1 1,0-1-1,1 1 1,-1-1-1,0 1 1,0-1-1,1 1 1,-1-1-1,1 1 0,-1-1 1,0 0-1,1 1 1,-1-1-1,1 1 1,-1-1-1,1 0 0,-1 1 1,1-1-1,-1 0 1,1 0-1,-1 0 1,1 1-1,-1-1 1,1 0-1,0 0 0,-1 0 1,1 0-1,-1 0 1,1 0-1,-1 0 1,1 0-1,0 0 0,-1 0 1,1 0-1,-1 0 1,1-1-1,-1 1 1,1 0-1,-1 0 1,1-1-1,-1 1 0,1 0 1,-1-1-1,2 0 1,27-14 1339,-18 5-1155,-1 0-1,-1 0 1,1-1 0,-2-1-1,1 1 1,-2-2 0,0 1-1,0-1 1,-1 0 0,0 0-1,3-15 1,-2 1-130,-1 0 0,-2 0 0,-1-1 0,0-48 0,-7 68-384,-4 18 375,-6 19 270,8-6-197,2-1-1,0 1 0,2 0 1,0 44-1,2-57-132,1 0-1,0-1 0,1 1 1,0-1-1,0 1 1,1-1-1,0 0 1,1 0-1,0 0 0,0 0 1,1-1-1,0 1 1,1-1-1,6 8 0,-10-14-17,-1-1 0,0 0 0,0 1 0,0-1-1,1 0 1,-1 0 0,1 0 0,-1 0-1,1 0 1,-1 0 0,1 0 0,-1 0-1,1-1 1,0 1 0,-1 0 0,1-1 0,0 0-1,0 1 1,0-1 0,-1 0 0,1 0-1,3 0 1,-4-1 0,1 0 0,-1 0 0,0 1 0,1-1 0,-1 0 0,0-1 0,0 1-1,0 0 1,1 0 0,-1 0 0,-1-1 0,1 1 0,0 0 0,0-1 0,0 1 0,-1-1 0,1 1 0,-1-1-1,1 1 1,-1-1 0,0 1 0,1-1 0,-1-2 0,5-84 324,-5 81-179,0 10-36,-1-1 0,1 1 0,1 0 0,-1 0 1,0-1-1,1 1 0,-1 0 0,1 0 0,0-1 0,0 1 0,0-1 0,0 1 0,1-1 0,-1 1 1,4 3-1,-2-3-103,1 0 1,-1-1 0,1 1-1,-1-1 1,1 0 0,0 0 0,0-1-1,0 1 1,0-1 0,7 1 0,-1 1-16,1-1 0,0 0 0,-1-1 0,1 0 0,0 0 0,0-1 0,0-1 0,0 0 0,0 0 0,16-5 0,-9-1-14,0 1 0,-1-2 0,0-1-1,0 0 1,17-13 0,-33 22 80,-1-1 1,0 1-1,1 0 0,-1-1 1,0 1-1,1 0 1,-1 0-1,0-1 1,1 1-1,-1 0 1,0 0-1,1 0 0,-1 0 1,1 0-1,-1-1 1,0 1-1,1 0 1,-1 0-1,1 0 0,-1 0 1,0 0-1,1 0 1,-1 0-1,1 0 1,-1 0-1,1 0 1,-1 1-1,0-1 0,1 0 1,-1 0-1,1 0 1,-1 0-1,1 1 1,3 14 1234,-4-14-1269,0 0 0,0 1 0,0-1 0,0 1 0,0-1 0,0 0-1,1 1 1,-1-1 0,0 0 0,1 1 0,-1-1 0,1 0 0,0 0 0,-1 1 0,1-1-1,0 0 1,0 0 0,0 0 0,0 0 0,0 0 0,0 0 0,0 0 0,0 0 0,0-1 0,0 1-1,0 0 1,0 0 0,1-1 0,-1 1 0,2 0 0,10 0-66,1 1-1,-1-2 1,0 0-1,0 0 1,1-2 0,17-3-1,-20 3-1652,-1-1-1,1-1 1,-1 0 0,17-9-1,7-7-10995</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8.921"/>
    </inkml:context>
    <inkml:brush xml:id="br0">
      <inkml:brushProperty name="width" value="0.025" units="cm"/>
      <inkml:brushProperty name="height" value="0.025" units="cm"/>
      <inkml:brushProperty name="color" value="#E71224"/>
    </inkml:brush>
  </inkml:definitions>
  <inkml:trace contextRef="#ctx0" brushRef="#br0">40 312 11915,'-6'12'897,"-19"65"1872,23-69-2395,0 0 1,0 1-1,1-1 1,0 1-1,1-1 0,0 1 1,0-1-1,1 1 1,2 11-1,-2-17-344,0-1 0,0 0 0,0 0 0,1 0 0,-1 0 0,1 0 1,0 0-1,-1 0 0,1 0 0,0-1 0,0 1 0,0-1 0,0 1 0,0-1 0,1 0 0,-1 0 0,0 0 1,0 0-1,1 0 0,-1 0 0,1-1 0,-1 1 0,1-1 0,-1 0 0,1 1 0,-1-1 0,1 0 0,-1-1 1,5 0-1,-1 1 39,1-1 0,-1 0 1,0 0-1,1 0 0,-1-1 1,0 0-1,0-1 0,0 1 1,0-1-1,8-5 1,-3-3-10,0 1 0,-1-2 0,0 1 0,-1-1 0,0-1 1,10-19-1,5-6 479,-23 83-5,-1-21-386,-1-12-109,1 0-1,0-1 1,1 1-1,0 0 1,4 15-1,-4-24-27,0 0-1,0-1 0,0 1 1,0-1-1,1 1 0,-1-1 0,1 1 1,-1-1-1,1 0 0,0 0 1,0 0-1,0 0 0,0 0 0,0 0 1,0-1-1,1 1 0,-1-1 1,0 1-1,1-1 0,0 0 1,-1 0-1,1 0 0,-1 0 0,1-1 1,0 1-1,0-1 0,5 1 1,-1-1 17,0 0 1,0 0 0,0-1-1,0 0 1,0 0 0,0-1 0,0 0-1,0 0 1,-1 0 0,10-5-1,22-8-12,-50-14 4916,-13-42-4441,-11-113-1330,28 140-1781,7 22-4661,1 14 325</inkml:trace>
  <inkml:trace contextRef="#ctx0" brushRef="#br0" timeOffset="1">347 35 10954,'0'0'11403,"46"-35"-14093,-7 43-2179,-5-2-4035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9.285"/>
    </inkml:context>
    <inkml:brush xml:id="br0">
      <inkml:brushProperty name="width" value="0.025" units="cm"/>
      <inkml:brushProperty name="height" value="0.025" units="cm"/>
      <inkml:brushProperty name="color" value="#E71224"/>
    </inkml:brush>
  </inkml:definitions>
  <inkml:trace contextRef="#ctx0" brushRef="#br0">382 48 9001,'0'0'13511,"5"-8"-11050,14-23-246,-19 31-2182,0 0 0,0-1 0,0 1 0,0 0 0,0-1 0,0 1 0,1 0 0,-1 0 0,-1-1 0,1 1 0,0 0 0,0 0 0,0-1 0,0 1 0,0 0 0,0-1 0,0 1 0,0 0 0,0 0 0,0-1 0,-1 1 0,1 0 0,0 0 0,0-1 0,0 1 0,-1 0 0,1 0 0,0 0 0,0 0 0,0-1 0,-1 1 0,1 0 0,0 0 0,0 0 0,-1 0 0,1 0 0,0 0 0,-1-1 0,1 1 0,0 0 0,0 0 0,-1 0 0,1 0 0,0 0 0,-1 0 0,1 0 0,0 0-1,0 0 1,-1 0 0,1 1 0,0-1 0,0 0 0,-1 0 0,-18 3 183,0 2-217,1 2-1,-1 0 1,1 2 0,-32 19-1,-63 52-92,109-77 93,-18 14-8,1 0 0,-28 32 0,44-45 7,1 1 1,0 1-1,0-1 1,0 1-1,1-1 1,0 1-1,0 0 1,0 0-1,1 0 1,0 0-1,0 1 1,0-1-1,1 1 1,0-1-1,0 1 1,1 8-1,0-13 5,1 0 0,-1 0 1,1-1-1,-1 1 0,1 0 0,0-1 0,0 1 0,0 0 1,0-1-1,0 1 0,0-1 0,0 1 0,1-1 0,-1 0 1,0 1-1,1-1 0,-1 0 0,1 0 0,-1 0 0,1 0 0,0 0 1,-1-1-1,1 1 0,0 0 0,0-1 0,-1 1 0,1-1 1,4 1-1,61 3 155,-52-4-114,25-1-175,-1-1 0,0-2 1,49-11-1,-64 10-686,-1-2 0,0-1 0,36-17 0,-58 24 565,1 0 0,0 0 0,0 0 0,0-1 0,-1 1-1,1 0 1,0-1 0,-1 1 0,1-1 0,-1 0 0,0 1-1,1-1 1,0-3 0,-1 4-20,-1 0 0,0 0 0,0 1-1,0-1 1,0 0 0,1 0 0,-1 0 0,0 0-1,-1 1 1,1-1 0,0 0 0,0 0 0,0 0-1,0 1 1,-1-1 0,1 0 0,0 0 0,-1 1-1,1-1 1,0 0 0,-1 0 0,1 1 0,-1-1-1,1 0 1,-2 0 0,-20-13-8152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9.618"/>
    </inkml:context>
    <inkml:brush xml:id="br0">
      <inkml:brushProperty name="width" value="0.025" units="cm"/>
      <inkml:brushProperty name="height" value="0.025" units="cm"/>
      <inkml:brushProperty name="color" value="#E71224"/>
    </inkml:brush>
  </inkml:definitions>
  <inkml:trace contextRef="#ctx0" brushRef="#br0">0 53 14189,'0'0'6631,"55"6"-4870,3-6-383,15-10-802,5-1-416,1-1-128,-6 1 0,-12 2-96,-15 5-1025,-15 3-1281,-21 1-1474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39.950"/>
    </inkml:context>
    <inkml:brush xml:id="br0">
      <inkml:brushProperty name="width" value="0.025" units="cm"/>
      <inkml:brushProperty name="height" value="0.025" units="cm"/>
      <inkml:brushProperty name="color" value="#E71224"/>
    </inkml:brush>
  </inkml:definitions>
  <inkml:trace contextRef="#ctx0" brushRef="#br0">1 93 19122,'0'0'2050,"82"21"-288,-14-21-33,16-12-896,12-4-705,2-3 32,-1 2-192,-10 3-672,-12 2-1570,-18-1-2691,-8 2-9897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0.734"/>
    </inkml:context>
    <inkml:brush xml:id="br0">
      <inkml:brushProperty name="width" value="0.025" units="cm"/>
      <inkml:brushProperty name="height" value="0.025" units="cm"/>
      <inkml:brushProperty name="color" value="#E71224"/>
    </inkml:brush>
  </inkml:definitions>
  <inkml:trace contextRef="#ctx0" brushRef="#br0">63 18 7623,'0'0'7015,"-59"0"-4164,56 0-1154,6 0-672,22-5-544,18 2 191,11-2 33,12 2-449,3 2-192,8 1-32,-7 0-32,-2 0-640,-13 0-930,-10 0-672,-15 0-1217,-16 0-961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1.084"/>
    </inkml:context>
    <inkml:brush xml:id="br0">
      <inkml:brushProperty name="width" value="0.025" units="cm"/>
      <inkml:brushProperty name="height" value="0.025" units="cm"/>
      <inkml:brushProperty name="color" value="#E71224"/>
    </inkml:brush>
  </inkml:definitions>
  <inkml:trace contextRef="#ctx0" brushRef="#br0">0 67 12332,'0'0'4708,"63"19"-3587,-8-23-544,11-6-513,2-2-320,0-4-2339,-4-4-1633,-5-3-1537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1.445"/>
    </inkml:context>
    <inkml:brush xml:id="br0">
      <inkml:brushProperty name="width" value="0.025" units="cm"/>
      <inkml:brushProperty name="height" value="0.025" units="cm"/>
      <inkml:brushProperty name="color" value="#E71224"/>
    </inkml:brush>
  </inkml:definitions>
  <inkml:trace contextRef="#ctx0" brushRef="#br0">38 29 11979,'0'0'2739,"-7"-6"-716,-23-16-277,41 22-86,11 7-1847,2 5 302,-4-4-150,0 2 1,0 0-1,-1 2 0,-1 0 1,25 21-1,-40-31 71,0 1 0,0 0 0,0 0 0,-1 0 0,1 0 0,-1 1 0,0-1 0,0 1 0,0-1 0,-1 1 0,1 0 0,-1 0 0,0 0 0,0 0 0,0 0 0,0 0 0,-1 0 0,0 0 0,1 0 0,-2 0 0,1 0 0,0 0 0,-1 0 0,0 0 0,0 0 0,0 0 0,0 0 0,0-1 0,-1 1 0,0 0 0,0-1 0,0 1 0,0-1 0,-1 0 0,1 1 0,-5 3 0,-68 71 1045,54-59-988,1 1 1,-25 33-1,38-39-766,8-13 566,-1-1-1,0 0 1,0 0-1,0 1 0,0-1 1,0 0-1,0 1 1,0-1-1,1 0 1,-1 0-1,0 1 0,0-1 1,0 0-1,1 0 1,-1 0-1,0 1 1,0-1-1,1 0 1,-1 0-1,0 0 0,0 0 1,1 1-1,-1-1 1,0 0-1,1 0 1,-1 0-1,0 0 1,1 0-1,-1 0 0,0 0 1,0 0-1,1 0 1,-1 0-1,0 0 1,1 0-1,-1 0 1,0 0-1,1 0 0,-1 0 1,0 0-1,0-1 1,1 1-1,-1 0 1,0 0-1,1 0 0,-1-1 1,21-5-5707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1.838"/>
    </inkml:context>
    <inkml:brush xml:id="br0">
      <inkml:brushProperty name="width" value="0.025" units="cm"/>
      <inkml:brushProperty name="height" value="0.025" units="cm"/>
      <inkml:brushProperty name="color" value="#E71224"/>
    </inkml:brush>
  </inkml:definitions>
  <inkml:trace contextRef="#ctx0" brushRef="#br0">106 86 16367,'-1'8'1100,"-6"29"683,-1-2 0,-21 59-1,14-47-519,-13 58 0,13-7-1007,12-70-2935,3-128-9936,0 47 3209</inkml:trace>
  <inkml:trace contextRef="#ctx0" brushRef="#br0" timeOffset="1">56 39 12876,'0'0'657,"0"13"-75,0 6-453,1 21 1225,1 0 0,12 62 0,-13-92-1102,1-1 0,0 0-1,1 1 1,0-1 0,1 0 0,0 0-1,0-1 1,1 1 0,0-1 0,0 0-1,1 0 1,0-1 0,1 1 0,-1-1-1,1-1 1,1 1 0,9 6 0,-12-10-140,-1-1 1,1 0-1,0 1 1,-1-1-1,1-1 1,0 1 0,0-1-1,0 0 1,1 0-1,-1 0 1,0-1-1,0 0 1,0 0-1,1 0 1,-1-1 0,0 1-1,0-1 1,0-1-1,0 1 1,0-1-1,0 0 1,0 0 0,0 0-1,-1 0 1,1-1-1,-1 0 1,0 0-1,0 0 1,0-1-1,0 1 1,0-1 0,-1 0-1,1 0 1,-1 0-1,3-5 1,3-5 67,-1 0 1,0-1-1,-1 1 1,-1-2-1,0 1 1,-1-1-1,-1 1 1,0-1-1,-1 0 1,1-18-1,-4 30-160,2-14 125,-1-1 0,-2 1 0,-3-31 0,4 46-181,-1-1-1,1 1 1,-1-1 0,0 1 0,0 0-1,0-1 1,0 1 0,-1 0 0,1 0-1,-1 0 1,0 0 0,0 0 0,0 0-1,-1 0 1,1 1 0,0-1 0,-1 1 0,0 0-1,1-1 1,-1 1 0,0 1 0,0-1-1,0 0 1,-1 1 0,1-1 0,-4 0-1,6 2-65,0-1-1,0 1 0,0 0 0,0 0 1,1 0-1,-1 0 0,0 0 1,0 0-1,0 0 0,0 0 0,1 1 1,-1-1-1,0 0 0,0 0 1,0 1-1,1-1 0,-1 0 0,0 1 1,0-1-1,1 1 0,-1-1 0,0 1 1,1-1-1,-1 1 0,1 0 1,-1-1-1,0 1 0,0 1 0,-7 27-2227,7-19 1364,1 0 1,1-1-1,-1 1 0,4 13 1,11 13-3899,4 1-1905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2.181"/>
    </inkml:context>
    <inkml:brush xml:id="br0">
      <inkml:brushProperty name="width" value="0.025" units="cm"/>
      <inkml:brushProperty name="height" value="0.025" units="cm"/>
      <inkml:brushProperty name="color" value="#E71224"/>
    </inkml:brush>
  </inkml:definitions>
  <inkml:trace contextRef="#ctx0" brushRef="#br0">141 48 10570,'0'0'9043,"-9"-5"-6987,-27-12-679,34 17-1323,0-1 1,-1 1 0,1 0-1,0 0 1,0 0-1,-1 0 1,1 0 0,0 1-1,0-1 1,0 0 0,-1 1-1,1 0 1,0 0-1,0-1 1,0 1 0,0 1-1,0-1 1,0 0-1,1 0 1,-1 1 0,0-1-1,1 1 1,-1-1-1,1 1 1,-1 0 0,1-1-1,0 1 1,-2 3 0,-3 4 196,0 0 0,1 1 1,-8 19-1,12-26-171,-1 0-1,1-1 1,0 1 0,0 0 0,1 0-1,-1-1 1,0 1 0,1 0-1,0 0 1,-1 0 0,1 0 0,1 0-1,-1 0 1,0 0 0,1-1 0,1 6-1,-1-6-39,1-1 1,-1 1-1,1-1 0,0 0 0,-1 1 0,1-1 1,0 0-1,0 0 0,0 0 0,0-1 0,0 1 0,0 0 1,0-1-1,0 1 0,0-1 0,1 0 0,-1 0 0,0 0 1,0 0-1,0 0 0,0 0 0,4-1 0,0 0 1,1 0-1,-1-1 1,0 1-1,0-1 1,0 0-1,-1 0 1,1-1-1,-1 0 1,1 0-1,-1 0 1,0-1-1,0 0 1,0 0-1,0 0 0,-1 0 1,0-1-1,0 0 1,0 0-1,0 0 1,-1 0-1,0 0 1,0-1-1,0 0 1,-1 1-1,0-1 1,0 0-1,0 0 1,-1 0-1,0 0 0,1-11 1,-2 15-38,-1 0 1,1 0-1,-1 0 1,0 1-1,1-1 1,-1 0-1,0 0 1,0 1-1,0-1 1,0 1-1,0-1 1,0 1-1,-1-1 0,1 1 1,0 0-1,-1 0 1,1-1-1,-1 1 1,0 0-1,1 0 1,-1 1-1,0-1 1,1 0-1,-1 0 1,0 1-1,0-1 0,0 1 1,1 0-1,-1-1 1,-3 1-1,-5-1-270,0-1 0,0 2 0,0-1 0,-13 2 0,22-1 117,0 0-1,0 1 1,0-1-1,0 0 1,1 0-1,-1 0 1,0 1-1,0-1 1,0 0-1,0 1 1,0-1 0,0 1-1,0-1 1,1 1-1,-1-1 1,0 1-1,1 0 1,-1-1-1,0 1 1,1 0-1,-1 0 1,0-1-1,1 1 1,-1 0 0,1 0-1,0 0 1,-1 0-1,1 0 1,0 0-1,-1 0 1,1 0-1,0-1 1,0 1-1,0 0 1,0 0-1,0 0 1,0 0 0,0 0-1,0 0 1,1 1-1,-1 1-413,1-1 0,-1 0 0,1 0 0,-1 0 0,1 0-1,0 0 1,0 0 0,0 0 0,1 0 0,-1 0 0,0 0 0,1-1 0,-1 1 0,1 0-1,-1-1 1,4 3 0,19 8-6141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2.512"/>
    </inkml:context>
    <inkml:brush xml:id="br0">
      <inkml:brushProperty name="width" value="0.025" units="cm"/>
      <inkml:brushProperty name="height" value="0.025" units="cm"/>
      <inkml:brushProperty name="color" value="#E71224"/>
    </inkml:brush>
  </inkml:definitions>
  <inkml:trace contextRef="#ctx0" brushRef="#br0">0 7 6406,'0'0'18962,"50"33"-18097,-16-33-513,5 0-288,6-6-608,-4-2-2275,-2-5-1697,-5 1-4068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5.636"/>
    </inkml:context>
    <inkml:brush xml:id="br0">
      <inkml:brushProperty name="width" value="0.025" units="cm"/>
      <inkml:brushProperty name="height" value="0.025" units="cm"/>
    </inkml:brush>
  </inkml:definitions>
  <inkml:trace contextRef="#ctx0" brushRef="#br0">0 123 8776,'0'0'2915,"4"-8"-475,-1 1-1980,1 0 1,1 0-1,-1 1 1,1-1-1,0 1 1,1 0-1,0 0 1,0 1-1,0-1 1,0 1-1,1 1 1,0-1 0,0 1-1,13-5 1,33-11 1496,-50 19-1889,0 0 1,1 0-1,-1 0 0,1 1 1,-1 0-1,1-1 1,-1 1-1,1 0 0,-1 0 1,1 1-1,-1-1 1,1 1-1,6 2 0,-9-2-61,0 0-1,0 0 0,0 1 0,0-1 0,0 0 0,0 1 0,0-1 1,0 1-1,0-1 0,-1 1 0,1-1 0,-1 1 0,1-1 1,-1 1-1,0 0 0,1-1 0,-1 1 0,0 0 0,0-1 1,0 1-1,0 0 0,0-1 0,-1 1 0,1 0 0,0-1 1,-1 1-1,1-1 0,-2 3 0,-18 46 125,-11-4-7,25-38-119,-1 0 1,2 0 0,-1 1 0,1 0 0,0 0 0,1 0 0,-6 19 0,10-27-6,0 0 1,0 0 0,0 0 0,0 0-1,0-1 1,0 1 0,0 0-1,0 0 1,0 0 0,0 0 0,1 0-1,-1 0 1,0-1 0,1 1-1,-1 0 1,0 0 0,1 0 0,-1-1-1,1 1 1,0 0 0,-1-1 0,1 1-1,-1 0 1,1-1 0,0 1-1,0-1 1,-1 1 0,1-1 0,0 1-1,0-1 1,-1 1 0,1-1-1,0 0 1,0 0 0,0 1 0,0-1-1,1 0 1,40 2 371,-31-2-248,18-2-224,0 0-1,-1-2 1,1-1 0,-1-2 0,0 0-1,-1-2 1,0-1 0,29-15 0,-40 14-1704,-13 0-2174,-5 2-2252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2.884"/>
    </inkml:context>
    <inkml:brush xml:id="br0">
      <inkml:brushProperty name="width" value="0.025" units="cm"/>
      <inkml:brushProperty name="height" value="0.025" units="cm"/>
      <inkml:brushProperty name="color" value="#E71224"/>
    </inkml:brush>
  </inkml:definitions>
  <inkml:trace contextRef="#ctx0" brushRef="#br0">54 1 18642,'0'0'608,"-34"56"97,20-20 608,9 6-160,5 1-384,0-1-481,0-3-160,16-2-32,-2-6-1217,-5-1-1025,0-8-1025,-9-5-2018,-5-9-2498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3.231"/>
    </inkml:context>
    <inkml:brush xml:id="br0">
      <inkml:brushProperty name="width" value="0.025" units="cm"/>
      <inkml:brushProperty name="height" value="0.025" units="cm"/>
      <inkml:brushProperty name="color" value="#E71224"/>
    </inkml:brush>
  </inkml:definitions>
  <inkml:trace contextRef="#ctx0" brushRef="#br0">1 55 15471,'12'-7'1494,"6"-1"-818,-1 0 0,1 2-1,1 0 1,-1 0 0,1 2 0,33-4-1,-21 7-192,1 1 1,40 4-1,-62-3-479,0 1-1,-1 0 1,1 0 0,-1 1 0,0 0-1,0 1 1,0 0 0,-1 0 0,1 1-1,-1 0 1,15 11 0,-21-14 44,0 0-1,-1 0 1,1 0 0,0 0-1,-1 0 1,1 0 0,-1 0-1,1 0 1,-1 1 0,0-1-1,0 0 1,0 1 0,-1-1-1,1 1 1,0-1 0,-1 1-1,0 0 1,0-1 0,0 5-1,0-2 144,-1-1 0,0 1 0,-1-1-1,1 0 1,-1 1 0,0-1-1,0 0 1,0 0 0,0-1 0,-5 7-1,-7 5 518,1 0 1,-2-1-1,-32 24 0,42-34-763,1-1 6,1 0-39,0-1-1,-1 1 0,1 0 0,-1-1 0,0 0 0,0 0 0,0 0 0,0 0 0,0-1 1,0 1-1,-6 0 0,28-4-6075,0-3 3733,21-3 338,-26 8 1429,91 1-3097,-96-1 3792,1 1 0,-1 1 0,0-1 0,1 2 0,-1-1 0,0 1 0,-1 0 0,1 1 0,14 8-1,-21-12 137,0 1 0,0 0 0,0-1-1,0 1 1,0 0 0,0 0-1,0 0 1,0-1 0,-1 1 0,1 0-1,0 0 1,0 0 0,-1 0 0,1 0-1,-1 1 1,1-1 0,-1 0-1,1 0 1,-1 0 0,0 0 0,0 1-1,1-1 1,-1 0 0,0 0 0,0 0-1,0 1 1,0-1 0,0 0-1,-1 0 1,1 0 0,0 1 0,-1-1-1,1 0 1,0 0 0,-1 0-1,1 0 1,-1 0 0,0 0 0,1 0-1,-1 0 1,0 0 0,0 0 0,0 0-1,1 0 1,-1 0 0,0-1-1,0 1 1,0 0 0,-2 0 0,-7 6 522,0 0 0,0-1 0,-1-1 1,-11 5-1,12-6-236,-18 10 102,-2-2-1,0-1 1,0-1-1,-1-1 1,0-2 0,0-2-1,-1 0 1,-35-1-1,65-4-588,1 0 0,-1 0-1,0 0 1,0 0 0,0-1 0,1 1-1,-1-1 1,0 1 0,0-1-1,1 0 1,-1 0 0,1 0-1,-1 0 1,1 0 0,-1 0-1,1 0 1,-1 0 0,1 0 0,0-1-1,0 1 1,-1-1 0,0-1-1,1 1-167,1 1-1,-1-1 0,0 0 0,1 1 1,-1-1-1,1 0 0,0 0 0,-1 0 1,1 1-1,0-1 0,0 0 1,0 0-1,0 0 0,1 1 0,-1-1 1,0 0-1,1 0 0,-1 0 0,1 1 1,0-1-1,0 0 0,-1 1 0,1-1 1,0 1-1,0-1 0,1 1 1,-1-1-1,0 1 0,0 0 0,1 0 1,-1-1-1,1 1 0,1-1 0,52-23-7366,-22 13 1429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3.603"/>
    </inkml:context>
    <inkml:brush xml:id="br0">
      <inkml:brushProperty name="width" value="0.025" units="cm"/>
      <inkml:brushProperty name="height" value="0.025" units="cm"/>
      <inkml:brushProperty name="color" value="#E71224"/>
    </inkml:brush>
  </inkml:definitions>
  <inkml:trace contextRef="#ctx0" brushRef="#br0">31 0 17905,'0'0'7623,"-15"49"-6374,8-20-512,2 0-481,1-2-192,4-1-32,0-5-32,0-4 0,6-7-961,3-6-1473,-2-4-865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4.748"/>
    </inkml:context>
    <inkml:brush xml:id="br0">
      <inkml:brushProperty name="width" value="0.025" units="cm"/>
      <inkml:brushProperty name="height" value="0.025" units="cm"/>
      <inkml:brushProperty name="color" value="#E71224"/>
    </inkml:brush>
  </inkml:definitions>
  <inkml:trace contextRef="#ctx0" brushRef="#br0">123 204 4676,'0'0'14425,"-9"-3"-12877,5 1-1413,-1 0 1,1 0 0,-1 1-1,0 0 1,1 0-1,-1 0 1,0 0 0,0 1-1,0 0 1,-7 0-1,10 0-103,-1 1 0,1 0-1,-1 0 1,1-1-1,0 1 1,-1 1-1,1-1 1,0 0-1,0 1 1,0-1 0,0 1-1,0-1 1,0 1-1,0 0 1,0 0-1,1 0 1,-1 0-1,1 0 1,-1 0 0,1 0-1,0 1 1,0-1-1,0 0 1,0 1-1,0-1 1,0 4-1,-1 0-17,1 0 0,0 0 0,0 0-1,0 0 1,0 0 0,1 0-1,0 0 1,1 0 0,-1 0 0,1 0-1,0 0 1,1 0 0,-1 0 0,5 10-1,-4-13-4,-1 0-1,1-1 0,0 1 1,0-1-1,0 0 0,0 1 1,0-1-1,1 0 0,-1 0 1,0-1-1,1 1 0,0 0 1,-1-1-1,1 1 0,0-1 1,0 0-1,0 0 0,0 0 1,0-1-1,0 1 0,0-1 1,0 1-1,0-1 0,0 0 1,0 0-1,0 0 1,0-1-1,1 1 0,-1-1 1,5-1-1,0-1 17,0-1 1,-1 0-1,0 0 0,1 0 1,-1-1-1,-1 0 0,1 0 1,-1-1-1,0 0 0,0 0 1,-1 0-1,0-1 1,0 0-1,0 0 0,-1 0 1,0 0-1,0-1 0,-1 1 1,0-1-1,-1 0 0,1 0 1,-1 0-1,1-11 0,-3 19-24,0-1-1,0 0 0,0 1 0,0-1 0,0 0 0,0 1 0,0-1 0,0 0 1,0 1-1,0-1 0,0 0 0,0 1 0,0-1 0,-1 0 0,1 1 0,0-1 1,0 1-1,-1-1 0,1 0 0,0 1 0,-1-1 0,1 1 0,-1-1 0,1 1 1,-1-1-1,1 1 0,-1-1 0,1 1 0,-1 0 0,1-1 0,-1 1 1,1 0-1,-1-1 0,0 1 0,1 0 0,-1 0 0,0-1 0,1 1 0,-1 0 1,0 0-1,1 0 0,-1 0 0,0 0 0,1 0 0,-1 0 0,0 0 0,1 0 1,-1 1-1,0-1 0,1 0 0,-1 0 0,-1 1 0,0 0-18,-1 0-1,1 0 0,0 1 1,-1-1-1,1 1 1,0 0-1,0-1 0,0 1 1,0 0-1,0 0 1,0 0-1,-1 3 1,-2 4-6,1 1 0,0-1 1,0 1-1,1 0 0,1-1 1,-1 2-1,2-1 0,-1 0 1,2 0-1,-1 0 0,1 1 1,1-1-1,2 17 1,-3-26 23,1 1 1,-1-1-1,1 0 1,-1 1 0,1-1-1,-1 0 1,1 0-1,0 1 1,0-1 0,0 0-1,0 0 1,0 0-1,0 0 1,0 0 0,0 0-1,0 0 1,0 0 0,0-1-1,0 1 1,1 0-1,-1-1 1,0 1 0,3 0-1,-1 0 39,0-1 0,0 0 1,0 0-1,0 0 0,0 0 0,0 0 0,0-1 0,0 1 0,-1-1 0,6-2 0,2-1 124,0 0 0,0-1-1,0-1 1,-1 0-1,10-7 1,1-6 49,0 0 0,-2-1 0,0-1 0,-1-1 0,-1 0 0,14-28 0,-30 94-853,-8 1 680,6-36-20,-1 0-1,2 0 0,-1 0 0,1 0 1,0 0-1,1 0 0,0 0 1,1 0-1,0 0 0,2 10 0,-2-18 0,0 0 1,0 0-1,1 0 0,-1 1 0,1-1 0,-1-1 1,1 1-1,-1 0 0,1 0 0,-1 0 0,1-1 1,-1 1-1,1-1 0,0 0 0,0 1 0,-1-1 0,1 0 1,0 0-1,-1 0 0,1 0 0,0 0 0,0 0 1,-1-1-1,1 1 0,0 0 0,-1-1 0,4-1 1,46-14 171,-40 10-31,4-1-518,0-1 1,0 0 0,15-13 0,-26 17 251,1 0 0,0 0 0,-1-1 0,0 0 0,0 0 0,-1 0 0,1-1 0,-1 1 0,0-1 0,0 0 0,3-10 1,0-4 149,13-40 944,43-95 0,-62 155-965,0 0-1,0-1 0,0 1 1,0 0-1,0-1 0,0 1 0,0-1 1,0 1-1,0 0 0,0-1 1,0 1-1,0 0 0,0-1 1,0 1-1,0 0 0,0-1 0,0 1 1,-1 0-1,1-1 0,0 1 1,0 0-1,0-1 0,0 1 0,-1 0 1,1 0-1,0-1 0,0 1 1,-1 0-1,1 0 0,0 0 0,-1-1 1,1 1-1,0 0 0,-1 0 1,1-1-1,-21-6 148,-23 5-261,42 4 93,-1-1-1,0 1 1,1 0 0,-1-1-1,1 1 1,-1 0 0,1 0-1,0 1 1,0-1 0,0 0-1,0 1 1,0-1-1,1 1 1,-1 0 0,0 2-1,-22 51 36,18-39-29,-2 3 103,0 1 0,2 0 0,1 0 0,1 0-1,0 1 1,0 31 0,4-50-89,0-1 1,0 1-1,1-1 0,-1 0 1,1 1-1,-1-1 0,1 0 1,0 0-1,0 0 0,0 1 1,0-1-1,1 0 0,-1 0 1,1 0-1,-1-1 0,1 1 1,-1 0-1,1-1 0,0 1 1,0-1-1,0 1 0,0-1 1,0 0-1,0 0 0,0 0 1,0 0-1,1 0 0,-1 0 1,0 0-1,1-1 0,-1 1 1,3-1-1,12 2 48,-1 0 1,1-1-1,28-3 1,-17 1-225,-25 2-59,0-1-1,0-1 0,0 1 0,0 0 1,-1-1-1,1 1 0,0-1 0,0 0 1,-1 0-1,5-2 0,-6 2-99,0 1 1,0-1-1,0 0 0,0 0 0,0 0 0,0 0 1,0 0-1,0 0 0,0-1 0,-1 1 0,1 0 1,0 0-1,-1 0 0,1-1 0,0-1 0,1-18-6161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5.074"/>
    </inkml:context>
    <inkml:brush xml:id="br0">
      <inkml:brushProperty name="width" value="0.025" units="cm"/>
      <inkml:brushProperty name="height" value="0.025" units="cm"/>
      <inkml:brushProperty name="color" value="#E71224"/>
    </inkml:brush>
  </inkml:definitions>
  <inkml:trace contextRef="#ctx0" brushRef="#br0">0 0 17681,'0'0'3139,"59"25"-8745,-32-13-2273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5.468"/>
    </inkml:context>
    <inkml:brush xml:id="br0">
      <inkml:brushProperty name="width" value="0.025" units="cm"/>
      <inkml:brushProperty name="height" value="0.025" units="cm"/>
      <inkml:brushProperty name="color" value="#E71224"/>
    </inkml:brush>
  </inkml:definitions>
  <inkml:trace contextRef="#ctx0" brushRef="#br0">1 40 19763,'0'0'9224,"55"0"-9192,-28-4-64,3 0 0,4 0-1281,0-5-1698,3 1-1921,-3-2-3749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5.815"/>
    </inkml:context>
    <inkml:brush xml:id="br0">
      <inkml:brushProperty name="width" value="0.025" units="cm"/>
      <inkml:brushProperty name="height" value="0.025" units="cm"/>
      <inkml:brushProperty name="color" value="#E71224"/>
    </inkml:brush>
  </inkml:definitions>
  <inkml:trace contextRef="#ctx0" brushRef="#br0">186 37 19122,'0'0'1810,"-9"-3"507,5 1-2190,0 0 0,-1 0 0,0 1 0,1-1-1,-1 1 1,0 0 0,0 0 0,0 1 0,0 0 0,0-1 0,1 2 0,-1-1 0,0 0 0,0 1 0,0 0 0,0 0 0,1 1 0,-1-1 0,0 1 0,1 0 0,-1 0 0,-4 4 0,2 1-75,0-1-1,0 1 1,1 0 0,1 1 0,-1 0 0,-6 12 0,10-17-13,0 1 1,1-1-1,-1 1 1,1-1-1,0 1 1,-1-1-1,2 1 1,-1 0-1,0 0 1,1-1-1,0 1 1,0 0-1,0 0 1,0 0-1,0-1 1,1 1-1,0 0 1,0 0-1,1 3 1,-1-6-28,1 1 0,-1-1-1,0 1 1,1-1 0,0 1 0,-1-1 0,1 0 0,0 0 0,-1 0 0,1 0 0,0 0-1,0-1 1,0 1 0,0 0 0,0-1 0,0 1 0,0-1 0,0 0 0,0 0-1,0 0 1,0 0 0,0 0 0,0 0 0,0 0 0,0 0 0,3-2 0,1 1 27,0 0 0,0-1 0,0 0 0,0 0 0,-1 0 0,1-1 0,-1 0 0,6-3 0,-6 2-52,1-1-1,-1 0 1,0-1-1,0 1 0,-1-1 1,1 0-1,-1 0 0,-1 0 1,1 0-1,-1-1 0,0 0 1,-1 1-1,1-1 0,-1 0 1,-1 0-1,1-1 1,0-9-1,-2 17-10,-1-1 1,1 0-1,0 0 0,0 1 1,-1-1-1,1 0 1,0 1-1,-1-1 0,1 0 1,0 1-1,-1-1 0,1 0 1,-1 1-1,1-1 1,-1 1-1,1-1 0,-1 1 1,0-1-1,1 1 0,-1 0 1,0-1-1,1 1 0,-1 0 1,0-1-1,1 1 1,-1 0-1,0 0 0,0 0 1,1-1-1,-1 1 0,0 0 1,0 0-1,1 0 1,-1 0-1,0 0 0,0 1 1,1-1-1,-1 0 0,0 0 1,0 0-1,1 1 1,-1-1-1,0 0 0,1 1 1,-1-1-1,0 0 0,1 1 1,-1-1-1,1 1 1,-1-1-1,1 1 0,-1 0 1,1-1-1,-1 1 0,1-1 1,-1 1-1,1 0 0,0-1 1,-1 1-1,1 1 1,-1-1 26,1 0 0,-1 1 0,1-1 1,-1 1-1,1-1 0,0 0 0,-1 1 0,1-1 1,0 1-1,0-1 0,0 1 0,0-1 1,1 1-1,-1-1 0,0 0 0,1 1 1,-1-1-1,0 1 0,1-1 0,0 0 1,-1 1-1,1-1 0,0 0 0,0 0 0,0 0 1,-1 1-1,3 0 0,-1-1 21,0 0 1,1 1-1,-1-1 0,1 0 0,-1-1 1,1 1-1,0 0 0,-1-1 0,1 0 1,0 1-1,-1-1 0,1 0 0,4-1 0,4 0 32,0-1 1,0 0-1,0 0 0,-1-1 0,1-1 0,15-8 0,17-17 58,-41 28-103,1-1 0,-1 1 1,0-1-1,0 0 0,0 0 0,0 0 0,-1 0 1,1-1-1,-1 1 0,1 0 0,-1-1 0,0 1 1,1-1-1,-1 1 0,1-6 0,-3 8-14,1 0-1,0-1 0,0 1 0,-1 0 0,1 0 1,0-1-1,0 1 0,-1 0 0,1 0 1,0 0-1,-1-1 0,1 1 0,-1 0 0,1 0 1,0 0-1,-1 0 0,1 0 0,0 0 1,-1-1-1,1 1 0,-1 0 0,1 0 1,0 0-1,-1 0 0,1 1 0,0-1 0,-1 0 1,1 0-1,-1 0 0,1 0 0,0 0 1,-1 0-1,1 1 0,0-1 0,-1 0 1,1 0-1,0 0 0,-1 1 0,1-1 0,0 0 1,0 0-1,-1 1 0,1-1 0,0 0 1,0 1-1,-1-1 0,1 1 0,-18 13-76,14-8 113,0 0 0,1 0 0,0 1 0,0-1 0,-4 14 0,6-19-20,1 0-1,-1 0 1,1 0-1,0 0 1,-1 0-1,1 0 1,0 1-1,0-1 1,0 0-1,0 0 0,0 0 1,0 0-1,0 1 1,0-1-1,0 0 1,0 0-1,1 0 1,-1 0-1,0 0 1,1 0-1,-1 0 1,1 0-1,0 0 1,-1 0-1,1 0 1,0 0-1,-1 0 1,1 0-1,0 0 0,0 0 1,0-1-1,0 1 1,0 0-1,0-1 1,0 1-1,0-1 1,0 1-1,0-1 1,0 1-1,0-1 1,0 0-1,0 1 1,2-1-1,4 0 39,0 0 0,0 0 1,0 0-1,0-1 0,1 0 0,-2-1 0,1 0 0,0 0 1,0 0-1,0-1 0,-1 0 0,12-7 0,-8 3-37,0 0-1,0 0 0,0-1 0,-1-1 1,-1 0-1,14-16 0,-16 16-130,-9 8-354,-11 16 114,10-10 392,0 1 0,1 0 0,0 0 0,0 0 0,0 1 0,1-1 0,0 1 0,0-1 1,1 1-1,-1 0 0,2 0 0,-1-1 0,1 1 0,0 0 0,1 10 0,0-15-12,0 0 0,0 0 1,0-1-1,0 1 0,1-1 1,-1 1-1,1-1 0,-1 1 1,1-1-1,-1 0 0,1 0 1,0 0-1,0 0 0,-1 0 0,1 0 1,0 0-1,0 0 0,0-1 1,0 1-1,0-1 0,0 0 1,0 1-1,0-1 0,0 0 1,4 0-1,2 0-6,1 0 1,-1-1-1,0 0 0,0 0 0,12-3 1,-15 2-431,1 0 1,-1 0-1,1-1 1,-1 0-1,0 0 0,0-1 1,8-7-1,15-18-7011,-7-1-6200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6.434"/>
    </inkml:context>
    <inkml:brush xml:id="br0">
      <inkml:brushProperty name="width" value="0.025" units="cm"/>
      <inkml:brushProperty name="height" value="0.025" units="cm"/>
      <inkml:brushProperty name="color" value="#E71224"/>
    </inkml:brush>
  </inkml:definitions>
  <inkml:trace contextRef="#ctx0" brushRef="#br0">1 0 16271,'0'5'3990,"1"12"-2555,0 11-1420,-3 104 1205,5 149 224,4-241-1190,3-24-1059,-10-15 706,0-1-1,0 0 1,1 0-1,-1 1 1,0-1 0,1 0-1,-1 0 1,0 0 0,1 0-1,-1 1 1,1-1-1,-1 0 1,0 0 0,1 0-1,-1 0 1,0 0 0,1 0-1,-1 0 1,1 0-1,-1 0 1,0 0 0,1 0-1,-1-1 1,0 1 0,1 0-1,-1 0 1,1 0-1,-1 0 1,0 0 0,1-1-1,-1 1 1,0 0 0,0 0-1,1-1 1,-1 1-1,1-1 1,1-8-3691,-1-9-3182</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6.768"/>
    </inkml:context>
    <inkml:brush xml:id="br0">
      <inkml:brushProperty name="width" value="0.025" units="cm"/>
      <inkml:brushProperty name="height" value="0.025" units="cm"/>
      <inkml:brushProperty name="color" value="#E71224"/>
    </inkml:brush>
  </inkml:definitions>
  <inkml:trace contextRef="#ctx0" brushRef="#br0">1 1 16015,'0'0'6470,"55"-1"-5253,-19 1-320,17 0-640,1 0-257,8 0-129,-1 0-2497,-9 0-3364,-4 0-9192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7.118"/>
    </inkml:context>
    <inkml:brush xml:id="br0">
      <inkml:brushProperty name="width" value="0.025" units="cm"/>
      <inkml:brushProperty name="height" value="0.025" units="cm"/>
      <inkml:brushProperty name="color" value="#E71224"/>
    </inkml:brush>
  </inkml:definitions>
  <inkml:trace contextRef="#ctx0" brushRef="#br0">1 20 17392,'0'0'6182,"69"11"-5253,-26-11-641,3 0-256,1-6-1601,-4-6-2947,-4 0-4549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5.980"/>
    </inkml:context>
    <inkml:brush xml:id="br0">
      <inkml:brushProperty name="width" value="0.025" units="cm"/>
      <inkml:brushProperty name="height" value="0.025" units="cm"/>
    </inkml:brush>
  </inkml:definitions>
  <inkml:trace contextRef="#ctx0" brushRef="#br0">0 52 5381,'0'0'7944,"52"0"-6247,-16-4-416,12-5-352,0 3-704,6-4-193,-8 0-2435,-5-2-5732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7.464"/>
    </inkml:context>
    <inkml:brush xml:id="br0">
      <inkml:brushProperty name="width" value="0.025" units="cm"/>
      <inkml:brushProperty name="height" value="0.025" units="cm"/>
      <inkml:brushProperty name="color" value="#E71224"/>
    </inkml:brush>
  </inkml:definitions>
  <inkml:trace contextRef="#ctx0" brushRef="#br0">323 347 18546,'-15'-3'2530,"-9"-2"-2065,0 1 0,-1 1 1,1 2-1,-1 0 0,-44 5 0,63-3-356,-1 0-1,0 0 1,1 1 0,-1 0-1,1 1 1,0-1 0,0 1-1,0 0 1,0 1 0,0 0-1,0 0 1,-6 6 0,9-7-87,0 1 1,0 1-1,0-1 1,0 0 0,1 1-1,0-1 1,0 1 0,0 0-1,0 0 1,1 0 0,0-1-1,0 1 1,0 1-1,1-1 1,-1 0 0,1 0-1,0 0 1,2 10 0,-2-12-17,1 0 0,0 1 1,-1-1-1,1 0 1,0 0-1,1 0 0,-1 0 1,0 0-1,1 0 0,0 0 1,0-1-1,-1 1 1,2 0-1,-1-1 0,0 1 1,0-1-1,5 3 1,-1-1-22,0 0 0,0-1 1,1 0-1,-1 0 0,1-1 1,-1 0-1,1 0 0,7 1 1,11 0-802,0 0 1,0-2 0,39-3 0,-54 1 51,-1 0 1,1 0 0,-1-1-1,1 0 1,-1-1 0,1 0-1,-1 0 1,9-5-1,18-17-4227</inkml:trace>
  <inkml:trace contextRef="#ctx0" brushRef="#br0" timeOffset="1">512 1 12236,'0'0'6566,"-32"56"-5349,16-14 320,1 8-448,1 6-128,3 2-160,4-2-256,2-1-65,5-6-192,0-7-95,0-8-65,7-9-96,4-11 32,5-8-513,2-6-2337,-2-7-1538,1-17-4581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8"/>
    </inkml:context>
    <inkml:brush xml:id="br0">
      <inkml:brushProperty name="width" value="0.025" units="cm"/>
      <inkml:brushProperty name="height" value="0.025" units="cm"/>
      <inkml:brushProperty name="color" value="#E71224"/>
    </inkml:brush>
  </inkml:definitions>
  <inkml:trace contextRef="#ctx0" brushRef="#br0">32 33 16784,'0'0'3315,"-5"9"-1479,0-3-1493,3-4-287,0 0 0,0 0-1,0 1 1,0-1 0,0 1 0,1 0 0,-1-1-1,1 1 1,0 0 0,0 0 0,0 0 0,0 0 0,0-1-1,0 7 1,1-8-43,1 0 0,-1 0 0,0 0 0,0 0 0,1 0 0,-1 0 0,0 0 0,1 0 0,-1 0 0,1 0 0,-1-1 0,1 1 0,0 0 0,-1 0 0,1 0 0,0-1 0,-1 1 0,1 0-1,0-1 1,0 1 0,0-1 0,0 1 0,-1-1 0,1 1 0,0-1 0,0 0 0,0 1 0,0-1 0,0 0 0,0 0 0,0 0 0,0 0 0,0 0 0,0 0 0,0 0 0,0 0 0,0 0 0,2-1 0,-1 1 37,1 0 1,-1 0-1,1-1 1,-1 1-1,0-1 1,1 1-1,-1-1 1,0 0-1,1 0 1,-1 0-1,0-1 0,0 1 1,0 0-1,0-1 1,2-1-1,-2 0-28,0 1-1,-1 0 0,0-1 0,1 1 0,-1 0 1,0-1-1,0 1 0,-1-1 0,1 0 1,0 1-1,-1-1 0,0 0 0,1 1 0,-1-1 1,-1-5-1,1 8-25,0-1 0,0 1 1,0-1-1,0 1 1,0-1-1,-1 0 0,1 1 1,0-1-1,0 1 0,-1-1 1,1 1-1,-1-1 0,1 1 1,0 0-1,-1-1 0,1 1 1,-1-1-1,1 1 0,-1 0 1,1-1-1,-1 1 0,1 0 1,-1 0-1,1-1 0,-1 1 1,0 0-1,-1 0-8,0 0 1,1 0-1,-1 0 0,0 0 0,1 1 0,-1-1 1,1 0-1,-1 1 0,0 0 0,1-1 1,-1 1-1,1 0 0,-1 0 0,-1 1 1,0 0 25,0 1 1,0-1-1,0 1 1,0 0 0,1 0-1,-1 0 1,1 0-1,0 0 1,0 0 0,0 1-1,0-1 1,0 1 0,1 0-1,0-1 1,-1 1-1,1 0 1,1 0 0,-1 0-1,1 0 1,-1 0 0,1-1-1,0 6 1,1-7 4,0-1 1,1 0 0,-1 0-1,0 1 1,0-1 0,0 0-1,1 0 1,-1-1-1,0 1 1,1 0 0,-1 0-1,1-1 1,-1 1-1,1 0 1,-1-1 0,1 0-1,-1 1 1,1-1 0,0 0-1,-1 0 1,1 0-1,-1 0 1,1 0 0,2 0-1,42-3 425,-36 0-426,0 0 0,-1 0 0,1-1 0,-1 0 0,0-1 0,0 0 0,0 0 0,0-1 0,-1 0 0,0-1 0,-1 0 0,1 0 0,-1-1 0,-1 1 0,12-18 0,-11 7-182,-15 18-200,6 1 308,-1 1 0,0-1 0,1 1 0,-1 0 0,1 0-1,0 0 1,0 1 0,0-1 0,-3 3 0,2 0 109,0-1 0,0 0 0,0 1 0,1-1 1,-1 1-1,1 0 0,0 0 0,1 0 0,-1 0 0,1 0 0,0 0 0,0 0 0,1 1 0,-1-1 0,1 10 0,2-14-17,-1 0 0,0 0 0,0-1 0,0 1 0,0 0-1,1-1 1,-1 1 0,0 0 0,0-1 0,1 0 0,-1 1 0,1-1 0,-1 0 0,0 0-1,1 0 1,-1 0 0,1 0 0,-1 0 0,0 0 0,1 0 0,-1 0 0,0-1 0,3 0-1,33-7 652,-16-3-665,-1 0 0,0-1 0,-1-1-1,0-1 1,-1-1 0,17-18 0,-14 14-169,-43 61-414,14-24 700,5-14-58,1 0 0,0 0 0,0 0-1,1 0 1,-1 0 0,1 0 0,0 1 0,0-1 0,1 0 0,-1 1 0,1-1 0,0 1 0,1 7-1,0-10-56,0 0 0,0 0 0,0 0 0,0 0 0,0-1-1,1 1 1,-1-1 0,0 1 0,1-1 0,0 1-1,-1-1 1,1 0 0,0 1 0,0-1 0,0 0 0,-1 0-1,1-1 1,0 1 0,0 0 0,0-1 0,1 1-1,-1-1 1,0 1 0,0-1 0,0 0 0,0 0-1,0 0 1,0 0 0,3-1 0,5 1-44,1 0 0,-1 0 0,1-1 1,-1 0-1,13-4 0,8-12-2651,-28 14 1956,-1 1 1,1-1-1,-1 1 1,0-1 0,0 0-1,0 0 1,-1 0-1,1 0 1,1-4-1,5-18-8979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8.347"/>
    </inkml:context>
    <inkml:brush xml:id="br0">
      <inkml:brushProperty name="width" value="0.025" units="cm"/>
      <inkml:brushProperty name="height" value="0.025" units="cm"/>
      <inkml:brushProperty name="color" value="#E71224"/>
    </inkml:brush>
  </inkml:definitions>
  <inkml:trace contextRef="#ctx0" brushRef="#br0">162 28 9033,'0'0'10500,"-10"-4"-6923,-5-2-2401,0 1 1,-28-5 0,38 9-1003,-1 0 0,1 0 0,-1 1 0,0 0 0,1 0 0,-9 2 0,13-2-180,-1 1 0,0-1 0,1 1 0,-1-1 0,0 1 0,1 0 0,-1 0 0,1-1 1,-1 1-1,1 0 0,-1 1 0,1-1 0,0 0 0,-1 0 0,1 0 0,0 1 0,0-1 0,0 1 0,0-1 0,-1 3 0,1-3 2,1 1 0,0-1 0,0 0 0,0 0 0,0 1-1,0-1 1,0 0 0,0 0 0,0 1 0,0-1 0,0 0 0,1 0 0,-1 0 0,1 0 0,-1 1 0,1-1 0,-1 0-1,1 0 1,-1 0 0,1 0 0,0 0 0,0 0 0,0 0 0,-1 0 0,1 0 0,0-1 0,0 1 0,0 0 0,0-1 0,2 2-1,40 21-367,-29-15 43,33 15-692,-31-16 652,0 1 0,0 1-1,29 21 1,-44-29 387,0-1 0,0 1 0,-1-1-1,1 1 1,0 0 0,0-1 0,0 1 0,-1 0 0,1 0-1,0 0 1,-1 0 0,1 0 0,-1-1 0,1 1 0,-1 0-1,1 0 1,-1 0 0,0 0 0,0 0 0,1 0 0,-1 0-1,0 1 1,0-1 0,0 0 0,0 0 0,0 0 0,0 0-1,0 0 1,-1 0 0,1 1 0,-2 0 81,1 0 0,0-1-1,-1 1 1,0 0 0,1-1 0,-1 0 0,0 1-1,0-1 1,1 0 0,-1 0 0,0 0 0,0 0-1,-4 1 1,-9 2 380,1 0 1,-31 3-1,31-5-260,7 0-177,0-1 0,0 0-1,-1 0 1,1-1-1,0 1 1,-1-2-1,1 1 1,0-1 0,-13-3-1,19 3-187,0 0-1,1 0 0,-1 0 1,0 0-1,1 0 1,-1 0-1,1 0 0,-1 0 1,1 0-1,0 0 1,-1 0-1,1 0 0,0 0 1,0-1-1,0 1 0,0 0 1,0 0-1,0 0 1,0 0-1,0-1 0,0 1 1,1 0-1,-1 0 1,0 0-1,1 0 0,-1 0 1,1 0-1,-1 0 1,1 0-1,1-1 0,20-29-7426,1 13-173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48.691"/>
    </inkml:context>
    <inkml:brush xml:id="br0">
      <inkml:brushProperty name="width" value="0.025" units="cm"/>
      <inkml:brushProperty name="height" value="0.025" units="cm"/>
      <inkml:brushProperty name="color" value="#E71224"/>
    </inkml:brush>
  </inkml:definitions>
  <inkml:trace contextRef="#ctx0" brushRef="#br0">0 98 13261,'0'0'2482,"9"0"721,-1 0-3047,-1 1 1037,1-1 0,-1 0 1,0-1-1,0 1 0,15-4 0,-19 3-999,-1 0 0,1-1-1,0 1 1,0-1-1,-1 1 1,1-1 0,-1 0-1,1 0 1,-1 0 0,0 0-1,0 0 1,0 0-1,0-1 1,0 1 0,0-1-1,-1 1 1,1-1 0,-1 0-1,0 1 1,1-5-1,-1 5-187,0 0-1,0 0 0,0 0 0,0 0 0,-1 0 1,1 0-1,-1 0 0,0 0 0,0-1 0,1 1 1,-1 0-1,-1 0 0,1-1 0,0 1 0,0 0 1,-2-3-1,2 4-15,-1 0 1,0 1 0,1-1 0,-1 1-1,1-1 1,-1 1 0,0-1-1,1 1 1,-1-1 0,0 1 0,0 0-1,1-1 1,-1 1 0,0 0-1,0 0 1,0 0 0,1 0 0,-1-1-1,0 1 1,0 0 0,0 0-1,1 0 1,-1 1 0,0-1 0,0 0-1,0 0 1,1 0 0,-3 1-1,-1 1-15,0 0-1,0 0 0,-1 0 1,1 0-1,0 1 0,1-1 1,-1 1-1,0 0 0,1 0 1,0 1-1,-1-1 0,1 1 1,1-1-1,-4 6 0,3-5 36,1 1-1,0-1 0,0 1 0,0-1 0,1 1 0,0 0 0,0 0 0,0 0 1,0 0-1,1-1 0,-1 1 0,1 0 0,1 0 0,-1 0 0,3 10 0,-2-11 5,1 0 0,0 0-1,0-1 1,0 1 0,0 0-1,0-1 1,1 0 0,0 1-1,0-1 1,0 0 0,0 0 0,0-1-1,1 1 1,-1-1 0,1 0-1,0 1 1,-1-2 0,9 4-1,6 2-303,1-1 0,0 0 0,1-2 0,25 3 0,41-2-8467,-31-5-4252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1.977"/>
    </inkml:context>
    <inkml:brush xml:id="br0">
      <inkml:brushProperty name="width" value="0.025" units="cm"/>
      <inkml:brushProperty name="height" value="0.025" units="cm"/>
      <inkml:brushProperty name="color" value="#E71224"/>
    </inkml:brush>
  </inkml:definitions>
  <inkml:trace contextRef="#ctx0" brushRef="#br0">0 0 15246,'0'0'4036,"49"4"-3395,-1-4 704,16 0-384,15 0-256,6-1-385,5-2-288,-5 3 0,-8 0-64,-18 0-609,-11 2-95,-14 3-385,-11-1-641,-10-4-2754,1 0-3748</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2.309"/>
    </inkml:context>
    <inkml:brush xml:id="br0">
      <inkml:brushProperty name="width" value="0.025" units="cm"/>
      <inkml:brushProperty name="height" value="0.025" units="cm"/>
      <inkml:brushProperty name="color" value="#E71224"/>
    </inkml:brush>
  </inkml:definitions>
  <inkml:trace contextRef="#ctx0" brushRef="#br0">0 0 16688,'0'0'3977,"4"9"-3651,-1-2-132,1 0 0,1-1 1,-1 1-1,1-1 1,0 0-1,0 0 1,1-1-1,10 9 1,62 41 1081,-66-48-1256,-1 1 0,0 0 0,0 0 0,-1 1 0,0 0-1,-1 1 1,16 21 0,-21-25-10,-1 0 0,0 1 0,0-1 1,0 1-1,-1 0 0,0 0 0,-1 0 0,1 0 0,-1 0 0,0 0 1,-1 0-1,0 0 0,0 1 0,-1-1 0,1 0 0,-5 13 0,0-3 85,0-1 1,-2 1-1,0-2 0,-1 1 0,-1-1 0,-20 29 0,-73 78 319,101-121-415,-15 17-74,10-10-212,-1 0 1,0 0-1,0-1 1,-1 0 0,-11 7-1,14-12-4811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2.906"/>
    </inkml:context>
    <inkml:brush xml:id="br0">
      <inkml:brushProperty name="width" value="0.025" units="cm"/>
      <inkml:brushProperty name="height" value="0.025" units="cm"/>
      <inkml:brushProperty name="color" value="#E71224"/>
    </inkml:brush>
  </inkml:definitions>
  <inkml:trace contextRef="#ctx0" brushRef="#br0">69 0 11627,'0'0'8328,"-4"15"-7399,-15 62 239,2 0-1,5 2 1,-4 80 0,16-157-1140,0 0 0,0 0 0,0 0 0,0 0 0,0 0 0,0 0 0,1-1 0,-1 1 0,1 0 0,-1 0 0,1 0 0,0 0 0,0-1 0,-1 1 0,1 0 0,1-1 0,-1 1 0,0-1 0,0 1 0,0-1 0,1 1 0,-1-1 0,1 0 0,-1 0 0,1 0 0,0 0 0,-1 0 0,1 0 0,0 0 0,0 0 0,-1-1 0,1 1-1,0-1 1,0 1 0,0-1 0,0 0 0,0 0 0,0 0 0,0 0 0,0 0 0,0 0 0,-1 0 0,1-1 0,0 1 0,3-1 0,8-2 230,0-1 0,-1 0 0,1-1 0,-1 0 0,18-11 0,26-15 89,-1-3 0,-2-2 0,-2-2 0,-1-3-1,80-85 1,-126 123-412,0-2 0,0 1-1,-1 0 1,1-1-1,-1 0 1,0 0-1,-1 0 1,1 0-1,-1 0 1,0-1-1,0 1 1,0-1-1,-1 1 1,1-9-1,-6 13-7198,-14 7-323,6 5-325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3.416"/>
    </inkml:context>
    <inkml:brush xml:id="br0">
      <inkml:brushProperty name="width" value="0.025" units="cm"/>
      <inkml:brushProperty name="height" value="0.025" units="cm"/>
      <inkml:brushProperty name="color" value="#E71224"/>
    </inkml:brush>
  </inkml:definitions>
  <inkml:trace contextRef="#ctx0" brushRef="#br0">1 282 11627,'0'0'2594,"10"0"305,-2 1-2490,0-1 0,0-1 0,0 1 0,0-1 0,0-1 0,0 1 0,-1-1 0,1-1-1,-1 1 1,1-1 0,-1-1 0,0 1 0,0-1 0,9-7 0,13-11 845,35-33 0,-56 47-1059,-1 1 0,0-1 0,0 0 0,-1-1 0,0 0 0,0 0 0,-1 0 0,0 0 0,4-14 0,-8 22-172,-1 0 1,0 0-1,0 1 1,0-1-1,0 0 1,1 0 0,-1 1-1,0-1 1,0 0-1,0 0 1,-1 1-1,1-1 1,0 0 0,0 0-1,0 1 1,-1-1-1,1 0 1,0 1-1,0-1 1,-1 0 0,1 1-1,-1-1 1,1 0-1,-1 1 1,1-1-1,-1 1 1,1-1 0,-1 1-1,1-1 1,-1 1-1,0-1 1,1 1-1,-1 0 1,0-1 0,1 1-1,-1 0 1,0-1-1,0 1 1,1 0-1,-1 0 1,0 0 0,0 0-1,1 0 1,-1 0-1,0 0 1,0 0 0,1 0-1,-1 0 1,0 0-1,-1 1 1,-41 8-36,29-2 7,0 0 1,0 0-1,1 2 0,0 0 1,1 0-1,-18 18 0,22-20 7,1 1-1,0-1 1,0 1-1,0 1 1,1-1-1,1 1 1,0 0-1,0 1 1,0-1-1,-5 18 1,10-26-1,0 0 0,0 0 0,0-1 0,0 1 0,1 0 0,-1 0 0,0-1 0,0 1 0,0 0 0,1 0 0,-1-1 0,0 1 0,1 0 0,-1 0 0,1-1 0,-1 1 0,1-1 0,-1 1 0,1 0 0,-1-1 0,1 1 0,-1-1 0,1 1 0,0-1 0,-1 0 0,1 1 0,0-1 0,0 1 0,-1-1 0,1 0 0,0 0-1,0 0 1,-1 1 0,1-1 0,0 0 0,0 0 0,0 0 0,-1 0 0,1 0 0,0 0 0,0 0 0,-1-1 0,1 1 0,1 0 0,41-6 135,-43 5-134,89-24-82,-71 18-28,0 0 0,0 2 0,1 0 0,-1 2 0,1 0 0,0 0 1,1 2-1,-1 1 0,23 1 0,-40 0 93,0-1 0,1 1-1,-1-1 1,0 1 0,0 0 0,0-1 0,0 1-1,0 0 1,0 1 0,0-1 0,0 0-1,0 0 1,0 1 0,0-1 0,-1 1 0,1 0-1,-1-1 1,1 1 0,-1 0 0,0 0 0,2 2-1,-1 2-4,0 0 0,0 0 0,-1 0 0,0 1 0,1 11 0,2 8 160,8-60 3239,-9-7-3181,-3-66 0,-1 45-2014,1 60 1470,0 0 0,0 0-1,0 0 1,0 0 0,1 0-1,-1 0 1,1 0-1,-1 0 1,1 0 0,0 0-1,0 0 1,-1 0 0,2 1-1,-1-1 1,0 0 0,0 1-1,0-1 1,1 1 0,-1-1-1,1 1 1,-1 0-1,1-1 1,0 1 0,1-1-1,17-9-6550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3.803"/>
    </inkml:context>
    <inkml:brush xml:id="br0">
      <inkml:brushProperty name="width" value="0.025" units="cm"/>
      <inkml:brushProperty name="height" value="0.025" units="cm"/>
      <inkml:brushProperty name="color" value="#E71224"/>
    </inkml:brush>
  </inkml:definitions>
  <inkml:trace contextRef="#ctx0" brushRef="#br0">146 0 16271,'0'0'2819,"-7"6"-598,-6 4-1825,1 1 0,1 1 0,0 0 0,0 0 0,1 1 0,1 0 0,0 0 0,1 1 0,1 1 0,0-1 0,0 1 0,2 0 0,0 1 0,1-1 0,0 1 0,-2 22 0,6-36-391,1 0 0,-1 0 1,0 0-1,1 0 0,-1 0 1,1 0-1,0 0 1,0 0-1,0 0 0,0 0 1,0 0-1,0-1 0,0 1 1,0 0-1,1-1 1,-1 1-1,1-1 0,-1 1 1,1-1-1,-1 0 0,1 0 1,0 0-1,0 0 1,-1 0-1,1 0 0,0 0 1,0-1-1,0 1 1,0 0-1,0-1 0,0 0 1,0 1-1,4-1 0,12 1-255,0 1-1,0-2 0,20-2 1,-9 0-831,-21 3 943,0-1 0,1 1 0,-1 0-1,0 1 1,0 0 0,0 1 0,0-1 0,9 6 0,-15-7 207,1 0-1,-1 0 1,0 0 0,0 0 0,0 0 0,0 1 0,0-1 0,0 1 0,-1 0 0,1-1 0,0 1-1,-1 0 1,0 0 0,1 0 0,-1 0 0,0 0 0,0 0 0,0 1 0,0-1 0,0 0 0,0 0-1,-1 1 1,1-1 0,-1 1 0,0-1 0,0 0 0,0 1 0,0-1 0,0 1 0,0-1 0,0 0-1,-2 5 1,0-4 16,0 0 0,0 0 0,0-1 0,0 1 0,0-1 0,-1 1 0,1-1 0,-1 0-1,1 0 1,-1 0 0,0 0 0,0 0 0,0-1 0,0 1 0,0-1 0,0 0 0,-1 0 0,-5 1-1,-62 12 925,61-13-966,0 1-63,0 0 0,0-1 1,0 0-1,0-1 0,0 0 0,0-1 0,0 0 0,0-1 1,-13-3-1,22 5-98,0-1 0,0 1-1,1 0 1,-1-1 0,0 1 0,1-1 0,-1 1 0,0-1 0,1 1 0,-1-1 0,1 0 0,-1 1 0,1-1 0,-1 0 0,1 1 0,-1-1-1,1 0 1,0 0 0,-1 1 0,1-1 0,0 0 0,0 0 0,-1 0 0,1 0 0,0 1 0,0-1 0,0 0 0,0 0 0,0 0 0,0 0 0,0 1-1,1-1 1,-1 0 0,0 0 0,0 0 0,1 1 0,-1-1 0,0 0 0,1 0 0,0 0 0,0-2-852,1 0 1,0 1-1,0-1 1,1 1-1,-1 0 0,0-1 1,1 1-1,-1 0 1,6-2-1,22-11-8014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4.474"/>
    </inkml:context>
    <inkml:brush xml:id="br0">
      <inkml:brushProperty name="width" value="0.025" units="cm"/>
      <inkml:brushProperty name="height" value="0.025" units="cm"/>
      <inkml:brushProperty name="color" value="#E71224"/>
    </inkml:brush>
  </inkml:definitions>
  <inkml:trace contextRef="#ctx0" brushRef="#br0">140 374 15150,'0'0'8339,"-9"-2"-7314,5 1-996,-1 1 1,0 0-1,0 0 0,1 0 1,-1 0-1,0 1 0,0 0 1,1 0-1,-1 0 0,1 0 1,-1 1-1,1 0 1,-1 0-1,1 0 0,0 0 1,0 1-1,0 0 0,0-1 1,1 1-1,-1 1 0,1-1 1,-1 1-1,1-1 1,0 1-1,1 0 0,-1 0 1,-3 8-1,4-9 22,0 0 1,0 1-1,0-1 1,1 1-1,0 0 0,0-1 1,0 1-1,0 0 1,0 7-1,1-10-41,0 0 0,0 0 0,0 0 1,0 0-1,0 0 0,0 1 0,1-1 0,-1 0 0,0 0 1,1 0-1,-1 0 0,1 0 0,0 0 0,-1 0 1,1 0-1,0 0 0,-1 0 0,1 0 0,0-1 0,0 1 1,0 0-1,0 0 0,0-1 0,-1 1 0,1-1 1,1 1-1,-1-1 0,0 1 0,0-1 0,0 1 0,0-1 1,0 0-1,0 0 0,2 1 0,9 0-21,0-1 0,0 0-1,0 0 1,0-1 0,0-1 0,-1 0-1,1-1 1,0 0 0,-1 0 0,0-2-1,0 1 1,0-1 0,0-1 0,13-9-1,-16 10-10,-1 0-1,0 0 0,0 0 0,-1-1 0,0 0 0,0-1 0,0 1 0,-1-1 0,0 0 0,0-1 0,0 1 0,-1-1 0,0 0 0,-1 0 0,0 0 0,0 0 0,-1-1 0,0 1 0,0-1 0,0-12 0,-5 19-140,-4 10 75,-5 9 72,11-14 38,0 0 0,0 0 0,0 0 0,1 0 0,-1 0 0,1 0 0,-1 0 0,1 0 0,0 1 0,0-1 0,0 0-1,1 0 1,0 4 0,0-5-3,0 0-1,0-1 1,-1 1 0,1 0-1,0-1 1,1 1-1,-1-1 1,0 1-1,0-1 1,1 0-1,-1 0 1,0 1-1,1-1 1,-1 0-1,1 0 1,0 0 0,2 0-1,3 2 33,1-1-1,-1-1 1,1 1 0,0-1-1,0 0 1,0-1 0,0 0-1,-1-1 1,13-1 0,-5-1-26,0-1 1,0 0-1,-1-1 1,1 0-1,-1-2 0,-1 1 1,1-2-1,-1 0 1,0 0-1,-1-1 1,0-1-1,0 0 1,18-21-1,-7 4-30,-1 0 0,-1-2 0,-1 0 0,29-61 0,-43 79-26,-1 0 0,-1 0 0,0 0 0,5-23 0,-29 64-364,10-6 459,0 0 0,2 0 1,1 1-1,1 0 0,1 0 1,-3 44-1,7-53-24,1 0 0,1-1 0,0 1 0,1 0 0,1-1 1,0 1-1,1-1 0,1 0 0,0 0 0,1 0 0,0-1 0,10 15 0,-98-105-3296,50 38 3491,-43-73 0,73 109-99,1 0 0,0 0 1,0 0-1,0 0 1,0-1-1,0 1 0,0 0 1,1-1-1,-1 1 0,0-4 1,1 5-90,0 0 1,0 1 0,1-1 0,-1 0-1,0 1 1,0-1 0,0 0-1,1 1 1,-1-1 0,0 0 0,0 1-1,1-1 1,-1 1 0,1-1-1,-1 1 1,1-1 0,-1 1 0,1-1-1,-1 1 1,1-1 0,-1 1 0,1-1-1,-1 1 1,2-1 0,3 0 69,0 0 0,0 0 0,0 0 0,0 0 0,0 1 0,1 0 0,8 0 0,-1 1-282,122 7 440,-16 0-1513,-40-10-3970,-20-8-4796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3.398"/>
    </inkml:context>
    <inkml:brush xml:id="br0">
      <inkml:brushProperty name="width" value="0.025" units="cm"/>
      <inkml:brushProperty name="height" value="0.025" units="cm"/>
    </inkml:brush>
  </inkml:definitions>
  <inkml:trace contextRef="#ctx0" brushRef="#br0">1 66 7751,'0'0'11195,"7"-9"-9594,-3 5-1407,-1-1-1,1 1 0,1-1 0,-1 1 0,1 1 0,-1-1 0,1 0 0,0 1 1,1 0-1,-1 1 0,0-1 0,1 1 0,-1 0 0,1 0 0,0 0 0,11-1 1,-10 2-83,0 1 0,0-1 0,0 1 0,0 0 0,0 1 0,0 0 0,11 3 0,-16-4-106,0 1 1,0 0-1,0 1 0,0-1 0,0 0 0,0 1 0,-1-1 0,1 1 0,-1-1 0,1 1 0,-1 0 0,1-1 0,-1 1 0,0 0 0,0 0 0,0 0 0,0 0 1,0 0-1,0 0 0,-1 0 0,1 1 0,-1-1 0,1 0 0,-1 0 0,0 0 0,0 1 0,0-1 0,0 2 0,0 7 29,-1-1-1,0 1 1,0-1 0,-1 0-1,-1 0 1,1 0-1,-2 0 1,-6 15 0,-5 4-17,-27 39 0,29-50 186,1 1 0,1 0-1,1 1 1,0 1 0,-8 25 0,17-45-178,1 1 1,-1 0 0,0 0 0,1 0 0,-1 0-1,1 0 1,-1 0 0,1 0 0,0 0 0,0 0-1,0 0 1,0 0 0,0 0 0,1 0 0,-1 0-1,1 0 1,-1 0 0,1-1 0,-1 1 0,1 0-1,0 0 1,0 0 0,0-1 0,0 1 0,0 0 0,1-1-1,-1 1 1,0-1 0,1 1 0,-1-1 0,1 0-1,-1 0 1,1 0 0,0 0 0,0 0 0,-1 0-1,1 0 1,2 1 0,7 0 6,-1-1-1,0 1 1,0-1 0,1-1-1,-1 0 1,12-2-1,-22 2-31,15-1-186,-1 0-1,0-1 0,1-1 0,-1 0 0,0-1 0,-1-1 1,1 0-1,-1-1 0,0 0 0,0-1 0,21-14 0,-33 20-44,0 0 0,0 0 0,0 0 0,0 0 0,0 0 0,0 0 0,0 0 0,0 0 0,0 0 0,-1-1 1,1 1-1,0 0 0,-1 0 0,1-1 0,-1 1 0,1 0 0,-1-1 0,0 1 0,0 0 0,0-1 0,1 1 0,-1-1 0,0 1 0,-1 0 0,1-3 0,-8-13-6261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6.313"/>
    </inkml:context>
    <inkml:brush xml:id="br0">
      <inkml:brushProperty name="width" value="0.025" units="cm"/>
      <inkml:brushProperty name="height" value="0.025" units="cm"/>
    </inkml:brush>
  </inkml:definitions>
  <inkml:trace contextRef="#ctx0" brushRef="#br0">57 0 13581,'0'0'1169,"-8"10"427,-25 32-74,31-41-1436,1 1 1,-1-1 0,1 1-1,0 0 1,0 0 0,0-1-1,-1 1 1,2 0 0,-1 0 0,0 0-1,0 0 1,1 0 0,-1 1-1,1-1 1,0 0 0,-1 0 0,1 0-1,0 0 1,0 0 0,1 4-1,0-4-56,0-1 1,0 0-1,0 0 0,0 1 0,0-1 0,0 0 0,0 0 0,1 0 0,-1 0 1,0 0-1,1-1 0,-1 1 0,0 0 0,1-1 0,-1 1 0,1-1 0,-1 1 0,1-1 1,-1 1-1,4-1 0,8 1-10,-1-1-1,1 0 1,0 0 0,23-5-1,3-7-620,-32 10 333,0-1 0,0 1 0,0 0-1,1 1 1,11-2 0,-18 4 258,0-1 0,0 1 0,0-1-1,0 0 1,0 1 0,0 0 0,0-1 0,-1 1 0,1-1-1,0 1 1,0 0 0,-1 0 0,1-1 0,0 1-1,-1 0 1,1 0 0,-1 0 0,1 0 0,-1 0-1,1 0 1,-1 0 0,0 0 0,1 0 0,-1 0 0,0 0-1,0 0 1,0 0 0,0 0 0,0 0 0,0 2-1,0 43 8,0-33 2,0 23 163,-2 0 0,-12 72 0,12-96 32,-1 0 0,-1 0 0,0 0-1,-1 0 1,0 0 0,0-1 0,-1 0 0,-1-1-1,0 1 1,0-1 0,-1 0 0,-13 12-1,19-21-110,1 1-1,-1 0 0,0-1 0,0 1 0,0-1 0,0 1 0,0-1 0,0 0 1,-1 0-1,1 0 0,0 0 0,0 0 0,-1-1 0,1 1 0,-1-1 0,1 1 1,-1-1-1,1 0 0,-1 0 0,-3 0 0,4-1 17,0 0 0,-1 0 0,1 0 0,0-1 0,0 1 0,0 0 0,0-1 1,0 1-1,0-1 0,1 0 0,-1 0 0,0 1 0,1-1 0,-1 0 0,1-1 0,-2-3 0,-2-4 46,1-1-1,0 0 1,1 0-1,0 0 0,1-1 1,0 1-1,0-16 1,1 13-149,1 0 0,0 0 0,1-1 0,1 1 0,0 0 1,1 0-1,0 0 0,2 1 0,-1-1 0,2 1 0,-1 0 1,2 0-1,13-19 0,-9 17-721,1 1 1,0 0-1,21-18 1,20-11-7455,-29 26-384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5.674"/>
    </inkml:context>
    <inkml:brush xml:id="br0">
      <inkml:brushProperty name="width" value="0.025" units="cm"/>
      <inkml:brushProperty name="height" value="0.025" units="cm"/>
      <inkml:brushProperty name="color" value="#E71224"/>
    </inkml:brush>
  </inkml:definitions>
  <inkml:trace contextRef="#ctx0" brushRef="#br0">177 64 6694,'-10'8'10533,"2"-1"-9638,-68 61 1913,72-63-2707,-1-1 0,1 1 0,0 0-1,0 1 1,0-1 0,1 1 0,-1-1-1,1 1 1,1 0 0,-1 0 0,1 0 0,0 1-1,-1 11 1,3-17-100,0-1-1,1 1 1,-1-1-1,1 1 1,-1 0-1,1-1 1,0 1-1,-1-1 1,1 0-1,-1 1 0,1-1 1,0 0-1,0 1 1,-1-1-1,1 0 1,0 1-1,-1-1 1,1 0-1,0 0 1,0 0-1,-1 0 1,1 0-1,0 0 1,0 0-1,-1 0 1,1 0-1,0 0 1,0 0-1,-1-1 1,1 1-1,0 0 1,-1-1-1,1 1 1,0 0-1,0-1 1,30-10 131,-8-4-136,-2-1 0,0 0 1,-1-2-1,-1 0 1,0-2-1,-2 0 1,0 0-1,22-38 1,-39 58-3,0 0 1,0 0 0,0 0 0,1 0-1,-1 0 1,0 1 0,0-1 0,0 0-1,0 0 1,0 0 0,0 0 0,0 0-1,0 0 1,0 0 0,0 0-1,0 0 1,1 0 0,-1 0 0,0 0-1,0 0 1,0 0 0,0 0 0,0 0-1,0 0 1,0 0 0,0 0 0,1 0-1,-1 0 1,0 0 0,0 0 0,0 0-1,0 0 1,0 0 0,0 0 0,0 0-1,0 0 1,0 0 0,0 0 0,1 0-1,-1 0 1,0-1 0,0 1 0,0 0-1,0 0 1,0 0 0,0 0 0,0 0-1,0 0 1,0 0 0,0 0 0,0 0-1,0 0 1,0 0 0,0-1-1,-1 17-99,-5 20 51,-46 265 295,20-87 1659,29-198-1669,-1 0-1,-1 0 1,0-1 0,-1 0-1,-12 23 1,16-34-143,-1 1-1,1-1 0,-1 0 1,0 0-1,0 0 1,0 0-1,-1-1 1,0 1-1,1-1 0,-1 0 1,0 0-1,0 0 1,-1-1-1,1 0 1,-1 1-1,1-1 0,-1-1 1,1 1-1,-1-1 1,0 0-1,0 0 1,-5 0-1,7-1-71,0 0 1,1-1-1,-1 0 0,1 1 0,-1-1 1,0 0-1,1-1 0,0 1 1,-1 0-1,1-1 0,0 1 0,0-1 1,0 1-1,0-1 0,0 0 0,0 0 1,0 0-1,0 0 0,1-1 1,-1 1-1,1 0 0,0-1 0,0 1 1,0-1-1,0 1 0,0-1 0,0 1 1,1-1-1,-1 0 0,0-3 1,-2-11 73,0-1 0,2 0 0,-1-21 0,2 20-166,1 0 0,1 0 0,1 1 0,0-1 0,2 1-1,0 0 1,1 0 0,0 0 0,2 1 0,0 0 0,1 0 0,0 1 0,2 0 0,20-24 0,-3 10-142,0 1-1,2 2 1,1 2 0,1 0 0,66-37 0,-88 57 140,67-45-243,-70 45 337,-1 0 0,0 0-1,0 0 1,0-1 0,-1 0 0,0 0 0,0-1 0,7-12-1,-11 18 13,-1 0-1,0 1 0,1-1 0,-1 0 1,1 0-1,-1 1 0,0-1 1,0 0-1,1 0 0,-1 1 0,0-1 1,0 0-1,0 0 0,0 0 0,0 0 1,0 1-1,0-1 0,0 0 1,0 0-1,-1 0 0,1-1 0,-13 2 449,9 1-452,1 0-1,-1 1 1,1 0 0,-1 0-1,1 0 1,0 0 0,-5 5 0,-3 6-25,1 0 0,1 0 1,1 1-1,-10 18 1,15-24 6,0-1 0,0 1 0,0-1 0,1 1 0,0 0 0,0 0 0,1 0 0,0 0 0,1 0 1,0 13-1,1-19-7,-1-1 0,1 1 1,0-1-1,0 1 0,0-1 1,0 0-1,0 1 0,0-1 0,1 0 1,-1 0-1,0 0 0,1 0 1,-1 0-1,0 0 0,1 0 1,-1 0-1,1-1 0,0 1 1,-1 0-1,1-1 0,0 0 1,-1 1-1,1-1 0,0 0 1,-1 0-1,1 0 0,0 0 1,-1 0-1,1 0 0,3-1 1,5 1-253,1-1 1,-1 0 0,20-6-1,-14 1-1531,-1 0 0,0-2 0,0 1 0,17-14 0,15-12-7067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6.531"/>
    </inkml:context>
    <inkml:brush xml:id="br0">
      <inkml:brushProperty name="width" value="0.025" units="cm"/>
      <inkml:brushProperty name="height" value="0.025" units="cm"/>
      <inkml:brushProperty name="color" value="#E71224"/>
    </inkml:brush>
  </inkml:definitions>
  <inkml:trace contextRef="#ctx0" brushRef="#br0">210 115 11851,'0'0'5819,"-12"9"-4468,10-7-1326,-22 18 1660,-37 37 1,56-52-1479,0 1 0,0-1 0,0 1 0,1 0 0,0 0 0,0 1 0,0-1 0,1 1 0,0 0 0,0 0 1,1 0-1,0 0 0,0 0 0,-2 15 0,4-22-205,1 1-1,-1 0 1,0 0 0,0-1 0,0 1-1,1 0 1,-1 0 0,0-1-1,0 1 1,1 0 0,-1-1 0,1 1-1,-1-1 1,1 1 0,-1 0 0,1-1-1,-1 1 1,1-1 0,-1 1 0,1-1-1,0 0 1,-1 1 0,1-1 0,0 0-1,0 1 1,1-1 0,27 3 46,27-14-1003,-51 9 783,0 0-1,0 1 1,0-1 0,0 1-1,0 0 1,0 1-1,1-1 1,-1 1-1,0 0 1,0 0-1,8 1 1,-11 0 148,1 0-1,-1 0 1,0 1 0,0-1-1,0 0 1,0 1 0,0-1 0,0 1-1,-1 0 1,1-1 0,0 1 0,-1 0-1,1 0 1,-1 0 0,0 0-1,0 1 1,0-1 0,0 0 0,0 0-1,0 1 1,0-1 0,-1 0-1,1 1 1,-1-1 0,0 1 0,0-1-1,0 3 1,2 23 103,-1-1-1,-1 1 1,-1-1-1,-2 0 1,-1 0-1,-1 0 1,-11 34-1,11-44 311,-1-1 0,-1 1 0,0-1 0,-1 0 0,-1-1 0,-1 0 0,0 0 0,-1-1 0,0-1 0,-1 0 0,-1 0 0,-17 13 0,24-21-334,-1-1 0,1-1-1,-1 1 1,0-1-1,-8 2 1,14-4-46,0-1-1,0 1 1,0-1 0,0 1 0,-1-1 0,1 0 0,0 1 0,0-1 0,-1 0 0,1 0 0,0 0-1,0 0 1,-1 0 0,1 0 0,0 0 0,-1 0 0,1 0 0,0-1 0,0 1 0,0-1 0,-1 1-1,1-1 1,0 1 0,0-1 0,0 0 0,0 1 0,0-1 0,0 0 0,0 0 0,0 0 0,0 0 0,0 0-1,0 0 1,1 0 0,-1 0 0,-1-2 0,0-7-112,1 0 0,0 0-1,1 0 1,0 0 0,0 0 0,1 0 0,0 0-1,1 1 1,0-1 0,0 0 0,1 1-1,1-1 1,0 1 0,8-15 0,6-10-447,3 0 0,33-41 0,104-111 111,-92 112 984,68-98 1,-121 145-138,-13 27-403,0 0 1,0-1 0,-1 1-1,1 0 1,0 0-1,0-1 1,0 1-1,0 0 1,0 0 0,-1 0-1,1-1 1,0 1-1,0 0 1,0 0-1,-1 0 1,1-1 0,0 1-1,0 0 1,-1 0-1,1 0 1,0 0 0,0 0-1,-1-1 1,1 1-1,0 0 1,0 0-1,-1 0 1,1 0 0,0 0-1,0 0 1,-1 0-1,1 0 1,0 0-1,-1 0 1,1 0 0,0 0-1,0 0 1,-1 1-1,1-1 1,0 0 0,0 0-1,-1 0 1,1 0-1,-1 1 1,-4 1 0,0 0-1,0 1 1,0 0 0,0 0 0,0 0-1,-7 8 1,-1 1 34,0 2 0,2-1 0,0 1 0,0 1 0,-9 17 0,17-26 30,0-1 1,0 1 0,0 0-1,1 0 1,0 0-1,0 1 1,0-1 0,1 0-1,0 1 1,0-1 0,1 1-1,0-1 1,0 1-1,0-1 1,1 1 0,0-1-1,2 10 1,-1-13-67,0 0 0,1 0 0,-1 0 0,0 0 1,1-1-1,0 1 0,0-1 0,-1 1 0,1-1 1,1 0-1,-1 0 0,0 0 0,0 0 0,1-1 1,-1 1-1,1-1 0,-1 0 0,1 0 0,0-1 1,-1 1-1,1 0 0,5-1 0,13 2-792,1-2-1,30-2 1,-47 2 414,12-3-1041,1 0-1,0-1 1,-1 0-1,0-2 0,0 0 1,0-1-1,-1-1 1,0 0-1,-1-1 0,0-1 1,26-21-1,-28 19 1010,0 0-1,-2-1 1,0-1-1,0 1 1,12-21-1,5-23 3817,-12-4 4273,-17 60-7541,0-1-1,1 1 1,-1-1-1,0 1 1,1-1-1,-1 1 1,0-1 0,0 1-1,0-1 1,-1 1-1,1-1 1,0 0 0,-1 1-1,1-1 1,0 1-1,-1-1 1,0 1-1,1 0 1,-1-1 0,0 1-1,0 0 1,0-1-1,0 1 1,0 0-1,0 0 1,0 0 0,0 0-1,0 0 1,-1 0-1,1 0 1,0 0-1,-1 0 1,1 1 0,0-1-1,-1 1 1,1-1-1,-1 1 1,1-1-1,-1 1 1,1 0 0,-1 0-1,0-1 1,1 1-1,-1 0 1,1 1 0,-1-1-1,1 0 1,-1 0-1,1 1 1,-2 0-1,-8 0 40,1 2-1,-1 0 0,1 0 1,0 1-1,0 0 0,-9 6 1,-48 33 1047,62-40-1191,1 0 0,0 1 1,1-1-1,-1 1 1,0 0-1,1 0 0,0 0 1,0 1-1,0-1 0,1 1 1,-1-1-1,1 1 0,-2 5 1,4-8-37,0-1 0,1 1 0,-1-1 1,0 1-1,0-1 0,1 0 0,-1 1 0,1-1 1,-1 0-1,1 1 0,-1-1 0,1 0 0,0 0 1,0 1-1,0-1 0,-1 0 0,1 0 1,0 0-1,0 0 0,1 0 0,-1 0 0,0-1 1,0 1-1,0 0 0,1 0 0,-1-1 0,0 1 1,1-1-1,-1 1 0,0-1 0,1 0 0,-1 1 1,1-1-1,-1 0 0,3 0 0,65 7-23,-55-6-122,2 0-81,9 0-92,1 2 0,-1 0 0,0 2 0,26 8 0,-50-13 315,1 0 0,0 1 0,-1-1 0,1 1 0,-1 0 0,1-1 0,-1 1 0,1 0 0,-1 0 0,1 0 0,-1 0 0,0 0 0,1 0 0,-1 1 0,0-1 0,0 0 0,0 1 0,0-1 0,0 0 0,0 1 1,-1-1-1,1 1 0,0 0 0,-1-1 0,1 3 0,-1-2 33,0 1 0,-1-1 0,1 1 1,-1-1-1,1 1 0,-1-1 0,0 0 1,0 1-1,0-1 0,0 0 0,0 0 1,-1 0-1,1 0 0,-1 0 0,-1 2 1,-5 5 129,0-1 1,0-1 0,-1 1-1,0-1 1,-1-1 0,-13 8-1,14-9-30,0-1-1,0 0 0,-1-1 0,-19 5 1,28-8-197,-1 0 0,1 0 1,0 1-1,-1-1 0,1 0 0,0 0 1,-1 0-1,1-1 0,-1 1 0,1 0 1,0 0-1,-1-1 0,1 1 1,0-1-1,-1 1 0,1-1 0,0 1 1,0-1-1,0 0 0,0 0 1,-1 0-1,1 0 0,0 1 0,0-1 1,1-1-1,-1 1 0,0 0 0,0 0 1,0 0-1,1 0 0,-1 0 1,0-1-1,1 1 0,-1 0 0,1-1 1,0 1-1,-1 0 0,1-1 1,0 1-1,0-1 0,0 1 0,0 0 1,0-1-1,1-2 0,0-25-4621,8-3-2461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7.498"/>
    </inkml:context>
    <inkml:brush xml:id="br0">
      <inkml:brushProperty name="width" value="0.025" units="cm"/>
      <inkml:brushProperty name="height" value="0.025" units="cm"/>
      <inkml:brushProperty name="color" value="#E71224"/>
    </inkml:brush>
  </inkml:definitions>
  <inkml:trace contextRef="#ctx0" brushRef="#br0">32 356 5381,'0'0'19544,"8"5"-18722,-5-4-802,-1 1 0,0-1 1,1 0-1,-1 0 0,1 0 0,-1 0 0,1 0 0,-1 0 1,1-1-1,0 1 0,-1-1 0,1 0 0,0 1 0,-1-1 1,1-1-1,0 1 0,-1 0 0,1-1 0,0 1 0,-1-1 1,1 0-1,-1 0 0,1 0 0,-1 0 0,1 0 0,-1-1 1,0 1-1,1-1 0,-1 1 0,0-1 0,0 0 0,0 0 1,-1 0-1,1 0 0,0 0 0,-1 0 0,1-1 0,-1 1 1,0 0-1,0-1 0,0 1 0,0-1 0,0 1 0,1-5 1,-2 5-16,1 0 0,0 0 0,-1 0 0,0 0 0,1 0 0,-1 1 0,0-1 1,0 0-1,0 0 0,0 0 0,0 0 0,-1 0 0,1 0 0,0 0 0,-1 0 1,0 0-1,-1-3 0,1 4-7,1 1 1,-1-1-1,0 0 1,0 0-1,0 1 0,0-1 1,0 0-1,0 1 1,0-1-1,0 1 0,0-1 1,0 1-1,0-1 1,0 1-1,-1 0 1,1 0-1,0-1 0,0 1 1,0 0-1,0 0 1,-3 1-1,0-1-6,0 1 0,0 0 0,0 0 0,0 0 0,1 0 0,-1 1 1,0 0-1,0-1 0,1 1 0,-1 1 0,1-1 0,0 1 0,0-1 0,0 1 0,-4 4 0,1 2-1,0 0-1,0 0 0,1 1 1,0 0-1,1 0 0,0 0 1,1 1-1,-4 20 1,6-27 8,0-1 1,0 0 0,1 0 0,0 0 0,-1 1 0,1-1 0,0 0 0,1 0-1,-1 1 1,0-1 0,1 0 0,0 0 0,0 0 0,0 1 0,0-1 0,0 0-1,1 0 1,-1-1 0,1 1 0,0 0 0,0 0 0,0-1 0,0 1 0,0-1 0,1 0-1,-1 0 1,1 0 0,-1 0 0,1 0 0,0 0 0,0-1 0,0 1 0,4 1-1,4-1 12,0 0-1,-1-1 1,1 0-1,0-1 0,0 0 1,0-1-1,0 0 0,-1 0 1,1-1-1,0-1 1,-1 0-1,0 0 0,0-1 1,0 0-1,0-1 0,18-12 1,-16 10-25,0-1 0,-1-1 0,0 0 0,0 0 0,-1-1 0,0-1 0,0 0 0,-2 0 0,1-1 0,-1 0 0,-1 0 0,9-20 0,-11 9-509,-17 32 166,-16 32 239,25-36 130,0 1 1,0-1-1,1 1 1,0 0-1,0 0 1,1 0-1,0 0 1,0 0-1,0 0 1,0 0-1,1 0 0,0 0 1,1 7-1,0-11 1,-1-1-1,1 1 0,-1 0 1,1-1-1,0 1 0,0-1 1,-1 1-1,1-1 0,0 1 0,1-1 1,-1 0-1,0 1 0,0-1 1,0 0-1,1 0 0,-1 0 1,1 0-1,2 1 0,0 0-1,-1-1 1,1 0-1,0 0 1,-1-1-1,1 1 0,0-1 1,0 0-1,-1 0 0,1 0 1,0 0-1,7-2 0,3-2-151,0 0-1,0 0 1,-1-1-1,1-1 1,-1-1-1,0 1 1,-1-2-1,0 0 1,0-1-1,-1 0 1,11-11-1,-8 7-459,0-1-1,-1-1 0,-1 0 1,0-1-1,-2 0 0,1-1 1,13-31-1,-18 27-674,0 1 1,-1-1 0,-1 0-1,-1 0 1,0 0 0,-2-40-1,-1 60 1388,0-1 0,0 0 0,0 1 0,0-1 0,0 0 0,0 1 0,-1-1 0,1 1 0,-1-1 0,1 0 0,-1 1 0,1-1 0,-1 1 0,0-1 0,0 1 0,0 0 0,0-1 0,0 1 0,0 0 0,-2-2 0,2 2 5,0 1 0,-1 0 0,1-1 0,0 1 0,0 0-1,-1 0 1,1 0 0,0 0 0,0 0 0,0 0 0,-1 0 0,1 1 0,0-1 0,0 0 0,0 1 0,-1-1 0,1 1-1,0-1 1,0 1 0,0-1 0,0 1 0,0 0 0,0 0 0,0-1 0,0 1 0,0 0 0,1 0 0,-3 2 0,-5 7 266,0 0 0,0 1 0,1 0 0,1 0 0,0 1-1,0-1 1,1 1 0,0 1 0,1-1 0,1 1 0,-4 20 0,3-1-165,0-1 0,2 1-1,4 53 1,0-78-222,-1 0-1,1 0 1,0 0 0,1 0 0,0-1-1,0 1 1,6 9 0,-8-14 39,0-1 0,0 1 0,0-1 1,1 1-1,-1-1 0,0 1 0,1-1 0,-1 0 1,0 0-1,1 0 0,0 0 0,-1 0 1,1 0-1,3 1 0,-4-2 50,0 0 0,0 0 0,0 0 0,0 0 0,1 0 0,-1-1 0,0 1 0,0 0 0,0-1 0,0 1 0,0-1 0,0 1 0,0-1 1,0 1-1,0-1 0,0 0 0,0 1 0,0-1 0,-1 0 0,1 0 0,0 0 0,0 0 0,-1 1 0,1-1 0,-1 0 0,2-3 0,5-11-22,-1-1 0,0 0-1,-2 0 1,0 0 0,0-1 0,-2 1-1,0-1 1,0-25 0,1 6-659,-3 40 634,0 0 0,0 0-1,1 0 1,-1 0 0,1 0 0,0 0 0,1-1 0,-1 1 0,0 0 0,1 0 0,0-1-1,0 1 1,0-1 0,0 1 0,1-1 0,0 0 0,-1 0 0,1 0 0,0-1 0,0 1 0,0 0-1,5 2 1,-1-1 0,0 1-1,0-1 1,0 1-1,1-2 1,0 1 0,0-1-1,0-1 1,0 1-1,0-1 1,9 0-1,-5-1 4,-1 0-1,1-1 1,0-1-1,-1 0 1,1-1-1,15-4 1,-22 5-27,1-1 1,-1 0-1,1-1 1,-1 1-1,0-1 1,0 0-1,0 0 1,0-1-1,-1 0 1,1 1-1,-1-2 1,0 1-1,0 0 1,5-8-1,-3-4 226,-12 13 145,4 4-375,0 0 1,0 0-1,0 0 0,0 0 1,0 0-1,1 0 0,-1 0 1,0 1-1,1-1 0,-1 1 1,0-1-1,0 3 1,-5 5 111,2 0 1,-1 1 0,1 0 0,1 0 0,0 1 0,0-1 0,-3 17 0,6-23-65,1 0 0,-1-1 0,1 1 0,0 0 0,0 0 0,0 0 1,1-1-1,-1 1 0,1 0 0,0 0 0,1 4 0,-1-6-47,0 0-1,0-1 1,0 1-1,1 0 1,-1-1-1,0 1 1,1-1-1,-1 0 0,0 1 1,1-1-1,0 0 1,-1 0-1,1 0 1,0 0-1,0 0 1,-1 0-1,1 0 1,0-1-1,0 1 1,0-1-1,0 1 1,3-1-1,0 1-149,-1 0 1,1-1-1,-1 0 1,1 0-1,-1 0 1,1-1-1,-1 1 0,1-1 1,-1 0-1,0 0 1,1-1-1,4-2 1,27-23-5570,-8-3-2226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7.856"/>
    </inkml:context>
    <inkml:brush xml:id="br0">
      <inkml:brushProperty name="width" value="0.025" units="cm"/>
      <inkml:brushProperty name="height" value="0.025" units="cm"/>
      <inkml:brushProperty name="color" value="#E71224"/>
    </inkml:brush>
  </inkml:definitions>
  <inkml:trace contextRef="#ctx0" brushRef="#br0">32 0 14958,'0'0'7751,"-32"46"-6373,32-20-706,4 1-543,8 1-322,6-6-2273,4-2-1410,1-10-3266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8.200"/>
    </inkml:context>
    <inkml:brush xml:id="br0">
      <inkml:brushProperty name="width" value="0.025" units="cm"/>
      <inkml:brushProperty name="height" value="0.025" units="cm"/>
      <inkml:brushProperty name="color" value="#E71224"/>
    </inkml:brush>
  </inkml:definitions>
  <inkml:trace contextRef="#ctx0" brushRef="#br0">206 1 11307,'0'0'4020,"-9"2"-1245,5-1-2521,-1 1 0,0 0 0,1 0 0,0 0 0,-1 0 0,1 0 0,0 1 0,0 0 0,0 0 0,1 0 0,-1 1 0,1-1-1,0 1 1,0-1 0,0 1 0,0 0 0,1 1 0,-1-1 0,1 0 0,0 1 0,0-1 0,-1 6 0,-1 4-177,1-1 1,0 0-1,0 1 0,2-1 1,0 1-1,0-1 1,1 1-1,1 0 1,0-1-1,4 15 0,4 10-81,2-1-1,19 43 1,-17-47 36,-7-19-66,-1 0 0,0 0 0,-1 1 0,-1 0 0,0-1 0,-1 1 0,1 27 0,-4-40 90,1 1 1,-1-1 0,0 1-1,0-1 1,0 0 0,0 1 0,0-1-1,0 0 1,-1 0 0,1 0-1,-1 0 1,1 0 0,-1 0 0,0 0-1,0-1 1,0 1 0,0-1-1,0 1 1,0-1 0,0 0 0,0 0-1,-1 0 1,1 0 0,0 0-1,-1 0 1,1-1 0,-1 1 0,1-1-1,-1 1 1,1-1 0,-1 0-1,1 0 1,-1 0 0,-4-1 0,2 1 140,-1-1 1,1 1-1,0-1 1,-1 0-1,1-1 1,0 1 0,0-1-1,0 0 1,0 0-1,0-1 1,1 1-1,-1-1 1,1 0 0,-1 0-1,-7-7 1,7 2-140,-1 0 0,1 0 0,0-1 0,1 1 0,0-1 0,1 0 0,-1 0 0,2 0 1,-1 0-1,1-1 0,1 1 0,0-1 0,0 0 0,0 1 0,2-1 0,1-16 0,-1 18-81,1 0-1,0 0 0,1 1 1,0-1-1,0 1 0,0-1 1,1 1-1,0 0 1,0 0-1,1 1 0,0-1 1,0 1-1,0 0 0,1 1 1,0-1-1,0 1 0,1 0 1,-1 1-1,1-1 1,8-3-1,4 1-172,0 0 0,1 1 1,0 0-1,0 2 0,30-3 0,32-7-4448,-42 3-1330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4:59.570"/>
    </inkml:context>
    <inkml:brush xml:id="br0">
      <inkml:brushProperty name="width" value="0.025" units="cm"/>
      <inkml:brushProperty name="height" value="0.025" units="cm"/>
      <inkml:brushProperty name="color" value="#E71224"/>
    </inkml:brush>
  </inkml:definitions>
  <inkml:trace contextRef="#ctx0" brushRef="#br0">224 72 4132,'0'0'5509,"3"-9"-4068,1 0-833,-2 6-288,-1 0 0,0-1 0,0 1 0,0 0-1,0-1 1,0 1 0,0 0 0,-1-1 0,0-5 0,-1 8-90,0-1-1,0 1 1,0 0 0,0 0 0,-1 0 0,1 0-1,0 0 1,-1 0 0,1 1 0,-1-1 0,1 0-1,-1 1 1,1-1 0,-1 1 0,0-1 0,1 1-1,-1 0 1,1 0 0,-1 0 0,0 0 0,1 0-1,-1 0 1,-3 1 0,-42 1 2385,33 3-2352,1 1 0,0 0 0,0 1 0,1 0 0,-1 1 0,2 0 0,-1 1 0,1 0 0,1 1 0,-11 12 1,19-19-252,0 0 1,1 1 0,0-1 0,-1 0 0,1 0-1,0 1 1,1-1 0,-1 0 0,1 1 0,-1-1-1,1 1 1,0-1 0,0 0 0,1 1 0,-1-1 0,1 1-1,-1-1 1,1 0 0,2 5 0,1 4 35,0 1 0,1-1 0,11 20 0,-14-29-43,0 0 0,0 0 0,0 0 0,1 0 0,0 0 0,-1-1 0,1 1 0,0-1 0,0 0 0,0 0-1,0 0 1,1 0 0,-1 0 0,0-1 0,1 1 0,0-1 0,-1 0 0,1 0 0,-1-1 0,1 1 0,0-1 0,0 1 0,-1-1 0,1 0 0,0-1 0,0 1 0,-1-1 0,1 1 0,0-1 0,-1 0 0,1-1 0,-1 1 0,1-1-1,3-1 1,5-3 20,0 0 0,0-1-1,-1 0 1,0-1 0,0 0-1,-1-1 1,0 0-1,10-13 1,-14 16 135,-1-2 0,0 1 0,-1 0 1,0-1-1,0 0 0,0 0 0,-1 0 0,0 0 0,-1-1 0,0 1 1,0-1-1,-1 0 0,0 1 0,-1-13 0,-2 20-267,-4 9 15,-4 12 24,5-6 59,1 0-1,0 1 0,1-1 0,1 1 0,-1 25 1,3-39 8,0-1 0,0 1 0,0-1 0,0 1 0,0-1 0,0 1 0,0-1 0,0 1 0,0-1 0,1 1 0,-1-1 0,0 1 0,0-1 0,0 1 0,1-1 0,-1 1 0,0-1 0,1 0 0,-1 1 0,0-1 0,1 1 0,-1-1 0,0 0 0,1 1 0,-1-1 0,1 0 0,-1 0 0,1 1 0,-1-1 0,1 0 0,-1 0 0,0 0 1,1 1-1,0-1 0,0 0 0,24-5 52,20-20 55,-33 16-82,0 0-1,0-1 0,-1 0 1,0-1-1,-1-1 0,0 1 0,-1-1 1,0-1-1,-1 0 0,10-20 1,-84 139-307,39-49 283,27-57 1,0 1 0,0-1 0,0 0 1,-1 0-1,1 0 0,0 0 0,0 1 0,0-1 1,0 0-1,0 0 0,0 0 0,0 0 0,0 1 1,0-1-1,0 0 0,0 0 0,0 0 0,0 0 1,0 0-1,1 1 0,-1-1 0,0 0 0,0 0 1,0 0-1,0 0 0,0 0 0,0 1 0,0-1 1,0 0-1,0 0 0,1 0 0,-1 0 0,0 0 1,0 0-1,0 0 0,0 0 0,0 1 0,1-1 1,-1 0-1,0 0 0,0 0 0,0 0 0,0 0 1,0 0-1,1 0 0,-1 0 0,0 0 0,0 0 1,13-3 51,9-7 22,-13 4-101,-1 1-46,0-1 1,0 1-1,0-2 1,-1 1-1,0-1 1,-1 0-1,11-14 1,-23 22-6232,0 1 3771,-6 5-4243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0.557"/>
    </inkml:context>
    <inkml:brush xml:id="br0">
      <inkml:brushProperty name="width" value="0.025" units="cm"/>
      <inkml:brushProperty name="height" value="0.025" units="cm"/>
      <inkml:brushProperty name="color" value="#E71224"/>
    </inkml:brush>
  </inkml:definitions>
  <inkml:trace contextRef="#ctx0" brushRef="#br0">84 128 14189,'0'0'1613,"-1"-7"896,-1-24-128,1 31-2346,1 0 0,0 0 0,0 1 0,0-1 0,0 0 0,-1 0 0,1 0 0,0 0 0,0 0 0,0 0 0,0 0 0,-1 0 0,1 0 1,0 0-1,0 0 0,0 0 0,-1 0 0,1 0 0,0 0 0,0 0 0,0 0 0,-1 0 0,1 0 0,0 0 0,0 0 0,0 0 0,0 0 1,-1 0-1,1 0 0,0 0 0,0 0 0,0 0 0,0 0 0,-1-1 0,1 1 0,0 0 0,0 0 0,0 0 0,0 0 0,0 0 0,0-1 0,-1 1 1,1 0-1,0 0 0,0 0 0,0 0 0,0-1 0,0 1 0,0 0 0,0-1 0,-1 2 72,-7 18 350,-1 1 1,2 0 0,1 0 0,-7 37 0,3-14 360,9-38-736,-3 8 140,0 1 0,1 0 1,1 0-1,0 0 0,1 1 0,0-1 0,1 0 0,3 23 1,-3-36-211,1 1 0,-1 0 1,1-1-1,0 1 1,0 0-1,0-1 1,0 1-1,0-1 1,0 0-1,0 1 0,0-1 1,0 0-1,1 0 1,-1 1-1,1-1 1,-1 0-1,1 0 1,-1 0-1,1-1 0,2 2 1,1 0 28,0-1 0,0 0 0,0 0 0,0 0 0,0-1 0,0 0 0,7 0 0,0-1 38,-1 0-1,1-1 1,-1-1 0,1 1 0,19-9 0,-14 2-49,0-1 1,-1 0-1,0-1 1,-1-1-1,0-1 1,22-22-1,-30 27-17,0 1-1,-1-1 1,0 0-1,0 0 1,-1-1-1,0 0 1,0 0-1,-1 0 1,0 0-1,-1-1 0,0 1 1,-1-1-1,0 0 1,2-14-1,-4 24-15,0-1 1,-1 1-1,1-1 0,0 1 0,0 0 0,0-1 0,0 1 0,-1-1 0,1 1 0,0 0 0,0-1 0,-1 1 0,1-1 0,0 1 1,-1 0-1,1-1 0,0 1 0,-1 0 0,1 0 0,0-1 0,-1 1 0,1 0 0,-1 0 0,1 0 0,0-1 0,-1 1 1,1 0-1,-1 0 0,1 0 0,-1 0 0,1 0 0,-1 0 0,1 0 0,-1 0 0,1 0 0,0 0 0,-1 0 0,1 0 1,-1 0-1,1 1 0,-1-1 0,1 0 0,-1 0 0,-20 9-162,11 1 148,1 0-1,0 0 1,0 1 0,1 0 0,1 1 0,0 0 0,1 0-1,0 0 1,0 1 0,2 0 0,-1 0 0,2 0 0,-4 24-1,6-35 17,1-1 0,0 0 0,0 1-1,0-1 1,0 1 0,0-1-1,0 1 1,0-1 0,0 0-1,0 1 1,1-1 0,-1 0-1,1 1 1,-1-1 0,1 0 0,-1 1-1,1-1 1,0 0 0,0 0-1,-1 0 1,1 1 0,0-1-1,0 0 1,0 0 0,0 0-1,3 1 1,-2-1 9,1 0-1,0 0 1,-1-1 0,1 1-1,0-1 1,0 1 0,-1-1-1,1 0 1,0 0 0,0 0-1,0-1 1,4 0 0,6-2 23,0-1 0,-1 0 0,0-1-1,22-12 1,-7 0-1,41-37-1,-21 17 8,-47 36-42,0 1-1,1 0 1,-1-1-1,0 1 0,1 0 1,-1 0-1,0-1 1,1 1-1,-1 0 0,0 0 1,1 0-1,-1-1 1,0 1-1,1 0 0,-1 0 1,1 0-1,-1 0 1,0 0-1,1 0 1,-1 0-1,1 0 0,-1 0 1,1 0-1,-1 0 1,0 0-1,1 0 0,-1 0 1,1 0-1,-1 0 1,0 0-1,1 1 0,-1-1 1,0 0-1,1 0 1,-1 0-1,0 1 0,1-1 1,-1 0-1,0 1 1,1-1-1,-1 0 0,0 0 1,0 1-1,1 0 1,4 26-87,-8 39 90,2-61-5,0-1 7,1 1 0,-1 0 0,1-1-1,0 1 1,0 0 0,0 0 0,1-1 0,0 1-1,1 7 1,0-11 4,-1 1-1,0-1 0,0 0 1,1 1-1,-1-1 1,1 0-1,-1 0 1,1 0-1,0 0 0,-1-1 1,1 1-1,0 0 1,-1-1-1,1 1 1,0-1-1,0 1 1,0-1-1,-1 0 0,1 0 1,0 0-1,0 0 1,0 0-1,0 0 1,0-1-1,-1 1 0,5-2 1,3 0-516,1 0-1,0-1 1,-1-1 0,1 0 0,-1 0-1,0 0 1,0-1 0,12-10-1,67-55-12391,-77 61 10667,3-3-563,28-23 1902,-20 18 5151,1 2 3312,-31 19-1015,5-3-6515,-1 1 0,1-1 0,0 1 0,0 0 0,0 0 0,0 0 0,0 1 0,-5 4 0,2 1 161,1-1 0,0 2 0,1-1 0,-1 0 0,-2 11 0,6-17-117,0 1 0,0-1 0,0 1 1,1 0-1,0-1 0,-1 1 0,1 0 0,0 0 0,1 4 0,-1-6-69,0 0 0,0 0 0,1 0-1,-1 0 1,0 0 0,1-1 0,-1 1 0,1 0 0,-1 0 0,1 0-1,-1-1 1,1 1 0,0 0 0,-1-1 0,1 1 0,0-1-1,0 1 1,-1-1 0,1 1 0,0-1 0,0 1 0,0-1-1,-1 0 1,1 1 0,0-1 0,0 0 0,0 0 0,1 0 0,9 1 26,0-1 0,0 0 0,0-1 0,0 0 0,0 0 0,-1-1 0,1-1 0,0 0 0,-1-1 0,0 0 0,0 0 0,0-1 1,13-9-1,5-4-12,-1-1 1,-1-1-1,29-29 1,-41 34-2,-1 0 0,0 0 1,-1-1-1,11-20 0,-18 27 2,0 0-1,0 0 1,-1-1 0,0 1-1,-1-1 1,0 0 0,0 0-1,-1 0 1,1-16 0,-3 25-12,0 0 0,0 1 1,0-1-1,1 1 0,-1-1 1,0 0-1,0 1 0,-1-1 1,1 1-1,0-1 0,0 1 1,0-1-1,0 0 0,0 1 1,-1-1-1,1 1 0,0-1 1,0 1-1,-1-1 0,1 1 1,0-1-1,-1 1 0,1-1 1,-1 1-1,1-1 0,-1 1 1,1 0-1,-1-1 0,1 1 1,-1 0-1,1 0 0,-1-1 1,1 1-1,-2 0 1,-19 8 63,-17 28-146,27-20 172,1 0 1,1 1-1,1 0 1,-9 25-1,14-34-35,1 1 0,-1 0-1,2-1 1,-1 1 0,1 0-1,0 0 1,1 0 0,0 0-1,1 0 1,0 0-1,3 14 1,-2-19-43,0 0 0,0 0 0,0 0 0,1 0 0,-1 0 0,1-1 0,0 1 0,0-1 0,0 0 0,0 0-1,1 0 1,-1 0 0,1-1 0,0 1 0,0-1 0,0 0 0,0 0 0,0 0 0,0-1 0,6 2 0,42 9-1305,-4-10-3970,-19-4-1551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1.189"/>
    </inkml:context>
    <inkml:brush xml:id="br0">
      <inkml:brushProperty name="width" value="0.025" units="cm"/>
      <inkml:brushProperty name="height" value="0.025" units="cm"/>
      <inkml:brushProperty name="color" value="#E71224"/>
    </inkml:brush>
  </inkml:definitions>
  <inkml:trace contextRef="#ctx0" brushRef="#br0">249 63 3651,'0'-31'9201,"-11"13"-3896,8 16-4976,-1 0 1,1 0-1,0 1 0,-1 0 0,1-1 1,-1 1-1,0 1 0,1-1 0,-1 0 0,0 1 1,0 0-1,-5 0 0,1 0-250,1 1 0,-1 0-1,1 0 1,-1 0 0,1 1 0,0 0-1,0 1 1,0-1 0,0 2 0,0-1-1,1 1 1,-1-1 0,1 2 0,0-1-1,0 1 1,1 0 0,-1 0 0,1 0-1,0 1 1,1 0 0,-1 0 0,1 0-1,0 1 1,1-1 0,-1 1 0,1 0-1,1 0 1,-1 0 0,1 0-1,0 0 1,-1 12 0,4-17-75,-1-1 0,0 1 0,1-1 0,-1 1 0,1-1 0,-1 0 0,1 1 0,0-1 0,0 0 1,-1 1-1,1-1 0,0 0 0,0 0 0,0 0 0,0 1 0,1-1 0,-1-1 0,0 1 0,0 0 0,1 0 0,-1 0 0,0-1 0,1 1 0,-1 0 0,0-1 0,1 1 0,-1-1 1,1 0-1,-1 1 0,1-1 0,1 0 0,64 6 110,-42-4-198,-13 0 28,-1 1 0,0 0 1,0 0-1,0 1 0,0 1 0,-1 0 0,0 0 0,0 1 0,10 8 1,-17-13 62,-1 1 0,1-1 0,-1 1 1,0 0-1,1 0 0,-1 0 1,0 1-1,0-1 0,0 0 0,-1 1 1,1-1-1,-1 1 0,1 0 1,-1 0-1,0-1 0,0 1 0,0 0 1,0 0-1,-1 0 0,1 0 1,-1 0-1,1 0 0,-1 0 0,0 0 1,-1 0-1,1 0 0,0 0 1,-1 0-1,1 0 0,-1 0 1,0 0-1,0-1 0,0 1 0,-1 0 1,1 0-1,-1-1 0,1 1 1,-1-1-1,-3 4 0,-2 1 204,0 0 0,0 0 0,-1-1-1,0 0 1,0-1 0,0 0 0,-1 0 0,0-1-1,0 1 1,-16 3 0,8-2-65,-1-2 1,1 0-1,-1-1 1,0-1-1,-18-1 1,34 0-231,1-1 1,-1 0-1,0 0 0,0-1 1,0 1-1,0 0 0,1-1 1,-1 1-1,0-1 1,0 1-1,1-1 0,-1 0 1,0 0-1,1 0 0,-1 0 1,1 0-1,-1 0 1,1 0-1,-1 0 0,1-1 1,0 1-1,0 0 1,0-1-1,-1 1 0,2-1 1,-1 0-1,0 1 0,0-1 1,0 0-1,1 1 1,-1-1-1,1 0 0,-1 0 1,1 0-1,0 1 0,0-1 1,0-3-1,0 0-812,0-1 0,0 1 1,1-1-1,0 1 0,0 0 0,1 0 0,-1-1 0,1 1 1,0 0-1,1 0 0,3-7 0,14-16-8035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2.165"/>
    </inkml:context>
    <inkml:brush xml:id="br0">
      <inkml:brushProperty name="width" value="0.025" units="cm"/>
      <inkml:brushProperty name="height" value="0.025" units="cm"/>
      <inkml:brushProperty name="color" value="#E71224"/>
    </inkml:brush>
  </inkml:definitions>
  <inkml:trace contextRef="#ctx0" brushRef="#br0">18 351 10186,'8'-4'3064,"-6"4"-2894,19-11 3428,37-25 0,-54 34-3444,0-1-1,0 0 1,0 0-1,0 0 0,0-1 1,-1 1-1,0-1 1,1 0-1,-1 0 1,-1 0-1,1 0 1,-1 0-1,1-1 0,-1 1 1,0-1-1,-1 0 1,1 1-1,0-6 1,-2 9-134,-1 1 0,1-1 0,0 1 0,-1-1 1,1 1-1,-1 0 0,1-1 0,-1 1 0,1-1 1,-1 1-1,1 0 0,-1-1 0,1 1 0,-1 0 1,1 0-1,-1 0 0,0-1 0,1 1 0,-1 0 1,1 0-1,-1 0 0,0 0 0,1 0 1,-1 0-1,0 0 0,1 0 0,-1 0 0,1 0 1,-2 1-1,-21 2 265,17-1-257,0 0 1,0 1-1,0 0 1,0 1-1,1-1 0,-1 1 1,1 0-1,0 0 0,0 1 1,1-1-1,-1 1 1,1 0-1,0 1 0,0-1 1,-3 8-1,1-4 14,1 1-1,0 0 1,0 0-1,1 1 1,1 0-1,0-1 1,0 1-1,-1 13 1,4-21-23,0-1 0,0 1-1,0-1 1,0 1 0,0-1 0,1 0 0,-1 1 0,1-1 0,-1 1 0,1-1 0,0 0 0,0 1 0,0-1 0,0 0 0,0 0 0,1 0 0,-1 0 0,1 0 0,-1 0 0,1 0 0,0 0 0,0-1 0,0 1 0,0-1 0,0 1 0,0-1 0,0 0 0,0 0 0,0 0 0,1 0 0,-1 0 0,0 0 0,1-1 0,-1 1 0,1-1 0,-1 1 0,1-1 0,-1 0 0,1 0 0,4-1-1,4 1 29,-1-1-1,1 0 1,0-1-1,0 0 1,0 0-1,-1-2 0,1 1 1,12-7-1,-6 2-11,0-1 0,-1-1-1,-1-1 1,1 0 0,-2-1 0,1 0-1,-2-1 1,0-1 0,0 0-1,-1-1 1,-1 0 0,-1-1-1,18-33 1,-25 34 37,-10 20-180,-12 24-37,16-22 136,1 1 1,-1-1-1,1 1 0,1 0 1,0 0-1,0 0 1,0 0-1,1 0 1,0 0-1,2 11 0,-1-17 15,-1 1 0,1-1 0,0 0 0,0 1 0,1-1 0,-1 0 0,1 1 0,-1-1 0,1 0 0,-1 0 0,1 0-1,0 0 1,0-1 0,0 1 0,0 0 0,0-1 0,1 1 0,-1-1 0,0 0 0,1 0 0,-1 0 0,1 0-1,-1 0 1,1-1 0,-1 1 0,1-1 0,0 1 0,-1-1 0,1 0 0,0 0 0,-1 0 0,1 0 0,5-2-1,2 1 53,0-2-1,1 1 0,-1-1 0,0 0 1,-1-1-1,1 0 0,0-1 1,-1 0-1,0 0 0,0-1 0,15-13 1,2-5-15,0-1 0,26-32 0,-32 32-5,33-52-1,-47 68-30,-1 0 1,0-1-1,-1 0 1,0 1-1,0-1 1,-1-1-1,-1 1 1,0 0-1,2-16 1,-4 26-14,-1 0 1,1 0 0,0-1-1,0 1 1,-1 0 0,1 0-1,0-1 1,-1 1 0,1 0-1,0 0 1,-1 0 0,1-1-1,0 1 1,-1 0 0,1 0-1,0 0 1,-1 0 0,1 0-1,0 0 1,-1 0 0,1 0-1,0 0 1,-1 0 0,1 0-1,0 0 1,-1 0 0,1 0-1,-1 0 1,1 0 0,0 0-1,-1 1 1,1-1 0,0 0-1,0 0 1,-1 0 0,1 1-1,0-1 1,-1 0-1,1 0 1,0 1 0,0-1-1,-1 0 1,1 0 0,0 1-1,0-1 1,0 0 0,-1 1-1,1-1 1,0 0 0,0 1-1,-9 10-11,1 0 0,0 1 0,0 0 1,1 1-1,1-1 0,-9 26 0,-22 85-30,32-104 66,0 1 0,1 0 0,2 0 0,0 0 0,0 0 0,4 39 0,-2-57-11,1-1 0,-1 1 0,0-1-1,1 1 1,-1-1 0,1 1 0,-1-1-1,1 0 1,0 1 0,-1-1 0,1 0 0,0 1-1,0-1 1,0 0 0,0 0 0,0 0-1,0 0 1,0 0 0,1 0 0,-1 0-1,0 0 1,1-1 0,-1 1 0,0 0-1,1-1 1,-1 1 0,1-1 0,1 1 0,-2-1 1,0 0 0,0 0 0,0 0 0,0-1 0,0 1 0,0 0 0,0-1 0,0 1 0,0 0 1,0-1-1,0 1 0,0-1 0,0 0 0,0 1 0,0-1 0,0 0 0,0 1 0,-1-1 1,1 0-1,0 0 0,-1 0 0,1 0 0,0 0 0,-1 0 0,1 0 0,-1 0 0,1 0 1,-1 0-1,0 0 0,0 0 0,1 0 0,-1 0 0,0 0 0,0 0 0,0 0 0,0 0 0,0-2 1,1-8-74,-1 1 1,0 0 0,-1 0 0,1-1 0,-2 1 0,0 0 0,0 0 0,-1 0-1,0 0 1,0 1 0,-1-1 0,-1 1 0,1 0 0,-1 0 0,-1 0 0,-9-11 0,10 18-359,6 9 272,12 12 118,-5-14 32,1 0 0,0 0 0,0-1 0,1 0 0,-1-1 0,1 0 0,-1 0 1,1-1-1,0-1 0,0 1 0,0-2 0,0 1 0,0-1 0,0-1 0,14-2 0,-8 1 16,0-1 1,0-1-1,0-1 1,0 0 0,-1-1-1,0 0 1,0-1-1,22-15 1,-20 3 301,-16 14 154,-12 11-253,5 0-171,-1 0 0,1 0 0,0 0 0,1 1 0,0 0 0,0 0 0,0 0 0,1 1 0,0 0 0,0 0 0,1 0 0,0 0 0,0 0 0,1 1 0,0-1 0,1 1 1,-1 11-1,2-19-32,0 0 1,0 0 0,0 0 0,0 0 0,0-1 0,1 1 0,-1 0 0,0 0 0,1 0 0,-1 0-1,0-1 1,1 1 0,-1 0 0,1 0 0,-1-1 0,1 1 0,-1 0 0,1-1 0,0 1-1,-1-1 1,1 1 0,0-1 0,0 1 0,-1-1 0,1 1 0,1-1 0,28 5 293,33-14-51,14-23-203,-64 25-89,0 1 1,1 0-1,0 1 1,0 0 0,0 1-1,1 1 1,24-3 0,-39 6 21,1 0-1,-1 1 1,1-1 0,-1 0 0,1 1 0,-1-1-1,1 1 1,-1-1 0,1 1 0,-1-1 0,0 1 0,1-1-1,-1 1 1,0 0 0,1-1 0,-1 1 0,0-1-1,0 1 1,0 0 0,0-1 0,1 1 0,-1-1 0,0 1-1,0 0 1,0-1 0,0 1 0,-1 0 0,1-1-1,0 1 1,0 0 0,0-1 0,0 1 0,-1-1 0,1 2-1,-8 32 24,6-24-107,2-9-36,0 0 1,-1 0-1,1 0 1,0 0-1,0 0 1,0 0-1,0 0 1,0 0-1,0 0 1,1 0-1,-1 0 1,0 0-1,0 0 1,1 0-1,-1 0 1,1 0-1,-1 0 1,1 0-1,-1 0 1,1-1-1,-1 1 1,1 0-1,0 0 1,0-1-1,-1 1 1,1 0-1,2 0 1,-1 0-150,1 0 0,-1 0 1,1 0-1,0 0 0,-1-1 1,1 1-1,0-1 0,0 0 1,-1 0-1,5 0 0,5-1-1102,0-1 1,-1 0-1,1-1 0,15-6 0,17-8-4634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2.496"/>
    </inkml:context>
    <inkml:brush xml:id="br0">
      <inkml:brushProperty name="width" value="0.025" units="cm"/>
      <inkml:brushProperty name="height" value="0.025" units="cm"/>
      <inkml:brushProperty name="color" value="#E71224"/>
    </inkml:brush>
  </inkml:definitions>
  <inkml:trace contextRef="#ctx0" brushRef="#br0">202 13 10378,'0'0'7137,"-11"-3"-5146,4 1-1778,0 0 0,0 0 0,0 1-1,0 0 1,0 0 0,-1 0 0,1 1-1,0 0 1,0 1 0,0 0 0,-1 0-1,1 0 1,0 1 0,0 0-1,1 1 1,-1-1 0,0 1 0,1 1-1,-10 5 1,14-8-124,0 0-1,0 1 0,0-1 1,-1 0-1,2 1 1,-1 0-1,0-1 0,0 1 1,0 0-1,1 0 0,-1 0 1,1 0-1,-1 0 1,1 1-1,-2 3 0,3-5-79,0-1-1,1 1 0,-1 0 1,0-1-1,0 1 0,0-1 0,0 1 1,1-1-1,-1 1 0,0-1 0,1 1 1,-1-1-1,0 1 0,1-1 1,-1 1-1,0-1 0,1 1 0,-1-1 1,1 0-1,-1 1 0,1-1 1,-1 0-1,2 1 0,26 8 103,4-4-84,12 2-1399,-1 1 0,-1 2 0,74 28 0,-114-37 1476,-1-1 0,1 1 0,0-1-1,-1 1 1,1 0 0,-1-1 0,1 1-1,-1 0 1,1 0 0,-1 0 0,0 0-1,1 0 1,-1 1 0,0-1 0,0 0 0,0 0-1,0 1 1,0-1 0,0 1 0,0-1-1,-1 1 1,1-1 0,0 1 0,-1 0-1,1 1 1,-1-1 69,-1 0-1,0-1 0,0 1 1,0 0-1,1-1 0,-2 1 1,1-1-1,0 1 0,0-1 1,0 0-1,-1 1 1,1-1-1,0 0 0,-1 0 1,1 0-1,-1 0 0,0 0 1,-2 1-1,-13 6 777,1-2 0,-1 1 0,-25 4 1,23-6-483,0-2 0,0 0 1,-34 0-1,-2-11-3283,49 6 1216,0 0-1,0 0 1,1-1-1,-1 0 1,1 0-1,-10-7 0,-10-10-14825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6.838"/>
    </inkml:context>
    <inkml:brush xml:id="br0">
      <inkml:brushProperty name="width" value="0.025" units="cm"/>
      <inkml:brushProperty name="height" value="0.025" units="cm"/>
    </inkml:brush>
  </inkml:definitions>
  <inkml:trace contextRef="#ctx0" brushRef="#br0">0 0 2050,'0'0'19416,"0"10"-18893,4 61 92,4 1 0,2 0 1,29 100-1,-39-169-497,7 23 342,-3-18 477,-3-14 1114,-1 6-2201,4-6-278,0 0 469,0 0 1,-1 0-1,0 0 0,4-13 0,1 0-16,47-105-6,30-58-38,-85 181-8,0 0 1,0 0 0,1 0-1,-1 0 1,1 0-1,-1 1 1,1-1-1,-1 0 1,1 0 0,-1 0-1,1 1 1,0-1-1,0 0 1,-1 0-1,1 1 1,0-1 0,0 1-1,0-1 1,-1 1-1,1-1 1,0 1-1,2-1 1,0 19-2169,-3-12 647,0 0 0,-1 0 0,0 0 0,-1 0 0,1-1-1,-1 1 1,-3 6 0,-5-1-7185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2.842"/>
    </inkml:context>
    <inkml:brush xml:id="br0">
      <inkml:brushProperty name="width" value="0.025" units="cm"/>
      <inkml:brushProperty name="height" value="0.025" units="cm"/>
      <inkml:brushProperty name="color" value="#E71224"/>
    </inkml:brush>
  </inkml:definitions>
  <inkml:trace contextRef="#ctx0" brushRef="#br0">1 49 21012,'0'0'2178,"32"-48"-1569,-16 48-642,-2 0-1088,-3 7-1889,-2 4-5863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03.694"/>
    </inkml:context>
    <inkml:brush xml:id="br0">
      <inkml:brushProperty name="width" value="0.025" units="cm"/>
      <inkml:brushProperty name="height" value="0.025" units="cm"/>
      <inkml:brushProperty name="color" value="#E71224"/>
    </inkml:brush>
  </inkml:definitions>
  <inkml:trace contextRef="#ctx0" brushRef="#br0">164 191 8616,'3'-9'6331,"-3"8"-6266,15-53 4267,-15 53-4206,0 0 0,0 0 1,0 0-1,0 0 0,0 0 0,0 0 1,0 0-1,0-1 0,0 1 0,0 0 1,-1 0-1,1 0 0,0 0 1,-1 0-1,1 0 0,-1 0 0,1 0 1,-1 0-1,1 1 0,-2-3 1,1 3-69,-1 0 0,1-1 1,0 1-1,-1 0 1,1 0-1,0 0 1,-1 0-1,1 0 0,0 0 1,-1 0-1,1 1 1,0-1-1,0 0 1,-1 1-1,1-1 0,0 1 1,0-1-1,-1 1 1,1 0-1,0-1 1,0 1-1,-2 2 0,-7 4-12,0 1 0,1 0 0,0 1 0,0 0 0,1 0 0,0 1-1,-7 13 1,2-3 21,0 1-1,-16 41 0,27-57-47,0 1 0,0-1-1,1 0 1,-1 1 0,1-1-1,0 0 1,1 1 0,0 7-1,0-12-10,0 0-1,0 0 0,1 1 1,-1-1-1,0 0 1,1 0-1,-1 0 1,1 0-1,0 0 0,-1 0 1,1 0-1,0 0 1,0 0-1,-1 0 0,1 0 1,0 0-1,0-1 1,0 1-1,0 0 0,0-1 1,0 1-1,0-1 1,0 1-1,1-1 1,-1 1-1,0-1 0,0 0 1,0 1-1,0-1 1,1 0-1,-1 0 0,0 0 1,0 0-1,0 0 1,1 0-1,-1 0 0,0-1 1,0 1-1,2-1 1,10-2 84,0 0 1,0-1-1,-1 0 1,1-1-1,-1-1 0,0 0 1,-1 0-1,1-1 1,15-13-1,9-9-36,43-46-1,-59 55 98,-1-2 0,21-31 0,-34 45-78,-1 1-1,-1-2 1,1 1 0,-1 0 0,-1-1 0,1 0-1,-2 0 1,1 0 0,-1 0 0,2-18 0,-19 38-364,6 2 271,2-1 0,-1 1 0,2 0 0,-1 1 1,2 0-1,0 0 0,1 0 0,0 0 0,1 1 0,-2 24 0,5-36 19,0-1 0,0 0 0,0 1 0,0-1 0,0 0 0,0 1 0,1-1 0,-1 0 0,1 0 0,-1 1 0,1-1 0,0 0 0,0 0 0,0 0 0,0 0 1,1 0-1,-1 0 0,0 0 0,1 0 0,-1 0 0,4 2 0,-1-1 19,0-1 0,-1 0 0,1 0 0,0-1 0,0 1 0,0-1 0,0 0 0,1 0 0,-1 0 0,0 0 0,6-1 0,1 1 22,0-1 0,0-1 0,-1 0 0,1-1 0,0 0-1,-1 0 1,1-1 0,19-9 0,-22 8-14,0 0 0,-1-1 0,1 0 1,-1 0-1,0-1 0,-1 0 0,1 0 0,-1-1 0,0 0 0,-1 0 0,6-9 0,-15 32-98,1 0 1,1 1 0,0-1-1,2 23 1,-1-37 71,2 1 0,-1-1 0,0 0 1,0 1-1,1-1 0,-1 0 0,1 0 0,0 0 1,0 0-1,0 1 0,0-1 0,0 0 0,0 0 1,0-1-1,1 1 0,-1 0 0,1 0 1,-1-1-1,1 1 0,0 0 0,3 1 0,0 0 9,-1-1 0,1 1 0,0-1 0,1-1 0,-1 1 0,0-1 0,0 0-1,1 0 1,6 1 0,1-2 11,0 0 0,0 0-1,0-1 1,1-1 0,-1 0-1,0-1 1,15-5 0,-25 7-4,-1 1 1,0-1 0,1 0-1,-1 0 1,1 0 0,-1 0-1,0 0 1,0-1 0,0 1 0,0-1-1,0 0 1,0 1 0,0-1-1,-1 0 1,1 0 0,0 0-1,-1 0 1,0 0 0,2-4-1,-3 4 20,0-1 1,0 1-1,-1 0 0,1-1 0,-1 1 0,0 0 0,1 0 0,-1 0 0,0 0 0,0-1 0,-1 1 1,1 1-1,0-1 0,-1 0 0,1 0 0,-1 0 0,1 1 0,-1-1 0,0 1 0,0-1 0,-2-1 1,-6-5 18,-48-47 96,55 52-131,0-1-1,0 0 1,0 0 0,1 0-1,-1 0 1,1 0-1,0-1 1,0 1-1,1-1 1,-1 1-1,1-1 1,0 1-1,-1-10 1,2 13-19,1 0 0,-1 0 1,1 0-1,-1 1 0,1-1 0,-1 0 0,1 0 0,0 0 1,-1 1-1,1-1 0,0 0 0,-1 1 0,1-1 1,0 1-1,0-1 0,0 1 0,0-1 0,0 1 0,-1-1 1,1 1-1,0 0 0,0-1 0,0 1 0,0 0 1,0 0-1,0 0 0,0 0 0,0 0 0,0 0 1,2 0-1,41 1-87,-36 0 58,100 13-295,7 1-4370,-55-15-1267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4.717"/>
    </inkml:context>
    <inkml:brush xml:id="br0">
      <inkml:brushProperty name="width" value="0.025" units="cm"/>
      <inkml:brushProperty name="height" value="0.025" units="cm"/>
      <inkml:brushProperty name="color" value="#E71224"/>
    </inkml:brush>
  </inkml:definitions>
  <inkml:trace contextRef="#ctx0" brushRef="#br0">0 145 10250,'0'0'9449,"52"-51"-9385,7 33-32,9 1-32,10-2-865,5 0-3459,0-1-2787</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5.081"/>
    </inkml:context>
    <inkml:brush xml:id="br0">
      <inkml:brushProperty name="width" value="0.025" units="cm"/>
      <inkml:brushProperty name="height" value="0.025" units="cm"/>
      <inkml:brushProperty name="color" value="#E71224"/>
    </inkml:brush>
  </inkml:definitions>
  <inkml:trace contextRef="#ctx0" brushRef="#br0">30 70 14318,'0'0'560,"-2"-7"321,1 5-825,1 0 0,-1 0 0,1 0 0,0 0 0,-1 1 0,1-1 0,0 0 0,0 0 0,0 0 0,1 0 0,-1 0 0,0 1 0,1-1 0,-1 0 0,1 0 0,-1 0 0,1 1 0,1-3 0,0 2 16,0 0 0,0 0 1,1 1-1,-1-1 0,1 0 0,-1 1 0,1 0 0,0-1 0,-1 1 0,1 0 0,0 0 1,0 1-1,0-1 0,6 0 0,2-1 63,1 0 1,0 1-1,-1 0 1,1 1-1,0 1 1,0 0-1,0 0 1,-1 1-1,13 4 1,-20-5-122,-1 0 0,0 0 1,0 1-1,0-1 1,0 1-1,0 0 1,0 0-1,0 0 0,-1 0 1,1 0-1,-1 0 1,1 1-1,-1 0 1,0-1-1,0 1 0,0 0 1,0 0-1,0 0 1,-1 0-1,0 0 0,1 1 1,-1-1-1,0 0 1,-1 0-1,1 1 1,0-1-1,-1 1 0,0-1 1,0 1-1,0-1 1,0 0-1,-1 1 0,1-1 1,-1 1-1,-1 4 1,-1 3 99,0 0 0,-1-1 0,0 1 0,-1-1 0,0 0-1,-1 0 1,0 0 0,-12 15 0,-7 3 395,-38 34 0,43-44 116,0 1 0,1 1 0,-30 44 0,48-63-598,0 0 1,0 1-1,0-1 1,0 1-1,1-1 1,-1 1-1,0-1 1,1 1-1,0-1 1,-1 1 0,1 0-1,0-1 1,0 1-1,0-1 1,0 4-1,0-4-18,0-1-1,1 1 0,-1 0 1,0 0-1,1-1 1,-1 1-1,1 0 1,-1-1-1,1 1 1,-1 0-1,1-1 0,0 1 1,-1-1-1,1 1 1,0-1-1,-1 1 1,1-1-1,0 0 1,0 1-1,-1-1 0,3 1 1,3 0 21,1 0 1,0 0 0,0-1-1,0 0 1,12-1-1,-9 1 58,34-5-415,0-2 0,-1-2 1,0-2-1,0-1 1,62-29-1,-96 38-611,0-1-1,1 0 0,-1-1 0,-1 0 0,1-1 1,10-8-1,-5-6-5916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5.412"/>
    </inkml:context>
    <inkml:brush xml:id="br0">
      <inkml:brushProperty name="width" value="0.025" units="cm"/>
      <inkml:brushProperty name="height" value="0.025" units="cm"/>
      <inkml:brushProperty name="color" value="#E71224"/>
    </inkml:brush>
  </inkml:definitions>
  <inkml:trace contextRef="#ctx0" brushRef="#br0">1 46 13805,'0'0'4612,"64"-10"-4355,0 8 31,8-3-128,6 2-128,1-3-1153,-3-2-3844,-8-3-3939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5.760"/>
    </inkml:context>
    <inkml:brush xml:id="br0">
      <inkml:brushProperty name="width" value="0.025" units="cm"/>
      <inkml:brushProperty name="height" value="0.025" units="cm"/>
      <inkml:brushProperty name="color" value="#E71224"/>
    </inkml:brush>
  </inkml:definitions>
  <inkml:trace contextRef="#ctx0" brushRef="#br0">146 42 10090,'-10'4'2162,"-3"0"-1348,0 1 1,1 0 0,-1 2 0,-21 13 0,30-17-608,0 0 0,0 0-1,1 0 1,-1 0 0,1 0 0,0 1 0,0-1 0,0 1 0,0 0 0,1 0 0,0 0 0,0 0 0,0 0 0,0 1 0,0-1 0,1 0 0,0 1 0,0-1 0,0 1 0,1 0-1,-1 5 1,1-9-189,0 0-1,1 1 0,-1-1 0,0 0 0,0 0 0,1 0 0,-1 1 0,1-1 1,-1 0-1,1 0 0,0 0 0,-1 0 0,1 0 0,0 0 0,0 0 1,0 0-1,0 0 0,0 0 0,0-1 0,0 1 0,0 0 0,0-1 0,0 1 1,2 0-1,1 1 32,0-1 1,1 1-1,-1-1 1,1 0 0,0-1-1,-1 1 1,6-1-1,2 0 71,1 0 0,0-2 1,0 1-1,17-5 0,-20 2-96,0 1 1,-1-2 0,1 1-1,-1-1 1,1-1-1,-1 0 1,-1 0 0,1 0-1,8-11 1,-13 15 71,-1-2 0,0 1 0,-1 0 0,1-1 0,0 1 0,-1-1 0,0 0 0,0 0 0,0 0 1,0 0-1,-1 0 0,0 0 0,1 0 0,-1-1 0,-1 1 0,1 0 0,-1-1 0,0 1 0,0-1 0,0 1 0,0 0 0,-1-1 0,0 1 1,0 0-1,-1-5 0,0 6-91,0 1 0,0 0 0,0-1 0,0 1 0,0 0 0,-1 0 1,1 0-1,-1 1 0,1-1 0,-1 0 0,0 1 0,1 0 0,-1 0 0,0 0 1,0 0-1,0 0 0,0 0 0,0 1 0,0-1 0,0 1 0,0 0 0,0 0 1,0 0-1,-4 1 0,6-1-14,1 0 1,0 0-1,0 1 1,0-1 0,-1 0-1,1 0 1,0 1-1,0-1 1,0 0-1,-1 0 1,1 1-1,0-1 1,0 0-1,0 0 1,0 1 0,0-1-1,0 0 1,0 1-1,0-1 1,0 0-1,0 0 1,0 1-1,0-1 1,0 0-1,0 1 1,0-1-1,0 0 1,0 0 0,0 1-1,0-1 1,0 0-1,0 1 1,1-1-1,-1 0 1,0 0-1,0 1 1,0-1-1,0 0 1,1 0 0,-1 0-1,0 1 1,0-1-1,1 0 1,-1 0-1,0 0 1,0 0-1,1 1 1,-1-1-1,0 0 1,0 0 0,1 0-1,-1 0 1,0 0-1,0 0 1,1 0-1,-1 0 1,0 0-1,1 0 1,16 8-534,44-3-2771,0-7-3811,-25-2 152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6.125"/>
    </inkml:context>
    <inkml:brush xml:id="br0">
      <inkml:brushProperty name="width" value="0.025" units="cm"/>
      <inkml:brushProperty name="height" value="0.025" units="cm"/>
      <inkml:brushProperty name="color" value="#E71224"/>
    </inkml:brush>
  </inkml:definitions>
  <inkml:trace contextRef="#ctx0" brushRef="#br0">1 0 11211,'0'0'9438,"9"8"-8867,-4-5-517,-1 0-1,0 0 1,0 1 0,0-1-1,0 1 1,0 0 0,-1 1-1,0-1 1,1 1 0,-2-1-1,1 1 1,-1 0 0,1 0-1,-1 0 1,-1 0 0,1 0-1,-1 1 1,2 7 0,-4 29 546,1-33-460,-1 1 1,1-1-1,1 0 1,2 14-1,-3-22-118,1 0-1,-1 0 1,1 0-1,0 0 1,-1 0 0,1 0-1,0 0 1,0 0-1,0 0 1,0 0-1,0-1 1,0 1-1,0 0 1,0-1-1,0 1 1,0 0-1,0-1 1,0 0 0,0 1-1,1-1 1,-1 1-1,0-1 1,0 0-1,0 0 1,1 0-1,-1 0 1,0 0-1,0 0 1,1 0-1,-1 0 1,0 0 0,0-1-1,1 1 1,-1 0-1,0-1 1,0 1-1,0-1 1,2-1-1,4 0 76,1-1 0,-1-1 0,0 1-1,12-9 1,-1-2-159,-1 0 0,-1-1 0,0-1 0,19-26 1,-34 40-14,-2 38-315,-2-11-125,1-14 659,0 0 0,1 0 0,0 0-1,1 0 1,0 0 0,3 15 0,-3-24-228,1 0 0,-1 0 0,1 0 0,0-1 1,-1 1-1,1 0 0,0 0 0,0-1 0,1 1 0,-1 0 1,0-1-1,0 1 0,1-1 0,-1 0 0,1 1 0,3 1 1,-3-2-270,1 0 0,0 0 0,0 0 1,0 0-1,0-1 0,0 1 0,1-1 1,-1 0-1,0 0 0,0 0 0,0 0 1,0 0-1,0-1 0,4 0 1,16-7-6305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6.505"/>
    </inkml:context>
    <inkml:brush xml:id="br0">
      <inkml:brushProperty name="width" value="0.025" units="cm"/>
      <inkml:brushProperty name="height" value="0.025" units="cm"/>
      <inkml:brushProperty name="color" value="#E71224"/>
    </inkml:brush>
  </inkml:definitions>
  <inkml:trace contextRef="#ctx0" brushRef="#br0">0 70 12876,'0'0'5381,"9"5"-3614,4-1-1501,0 1 1,1-2-1,-1 0 0,1 0 0,0-1 0,0-1 0,0 0 1,0-1-1,0-1 0,0 0 0,0-1 0,0 0 0,-1-1 0,1-1 1,-1 0-1,0-1 0,0 0 0,0-1 0,-1-1 0,24-15 1,-35 22-250,0-1 0,0 0 1,0 1-1,0-1 0,0 0 1,0 0-1,0 0 0,0 1 1,0-1-1,-1 0 1,1 0-1,0 0 0,0 0 1,-1-1-1,1 1 0,-1 0 1,1 0-1,-1 0 0,1 0 1,-1-1-1,0 1 1,0 0-1,0 0 0,1-3 1,-2 3-14,0 0 0,0 1 0,0-1 0,0 0 0,-1 1 1,1-1-1,0 1 0,0-1 0,0 1 0,0-1 0,-1 1 0,1 0 1,0 0-1,0 0 0,0 0 0,-1 0 0,1 0 0,0 0 1,-2 0-1,-8 1-22,0 0 0,0 1 0,0 0 0,-14 4 0,16-2 8,1 1 0,-1-1 0,1 1 0,0 1 0,0 0 0,0 0 1,1 0-1,0 1 0,0 0 0,1 0 0,0 1 0,0 0 0,-8 14 0,12-18-4,1 0 0,-1-1-1,1 1 1,-1 0 0,1 0-1,1 0 1,-1 0 0,0 0-1,1 0 1,0 0-1,0 0 1,0 0 0,0 0-1,1 0 1,-1 0 0,1 0-1,0 0 1,1 0 0,-1 0-1,0 0 1,1-1 0,0 1-1,0 0 1,0-1 0,1 0-1,-1 1 1,1-1-1,-1 0 1,1 0 0,0-1-1,0 1 1,1 0 0,-1-1-1,6 3 1,-2 0-404,0-1 0,1 0 0,0-1 0,0 0-1,-1 0 1,2 0 0,15 2 0,33-1-5248,1-4-4061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8.414"/>
    </inkml:context>
    <inkml:brush xml:id="br0">
      <inkml:brushProperty name="width" value="0.025" units="cm"/>
      <inkml:brushProperty name="height" value="0.025" units="cm"/>
      <inkml:brushProperty name="color" value="#E71224"/>
    </inkml:brush>
  </inkml:definitions>
  <inkml:trace contextRef="#ctx0" brushRef="#br0">15 113 6534,'0'0'14622,"-3"11"-14206,-2 14-143,2 1 0,1 0 0,1-1 0,1 1 0,1 0 0,1-1 0,9 37 0,-11-61-260,0 0 0,0 0 1,0 0-1,0 0 0,1 0 0,-1 0 1,0 0-1,1 0 0,-1 0 1,1 0-1,-1 0 0,1 0 0,-1 0 1,1 0-1,0-1 0,-1 1 0,1 0 1,0 0-1,0 0 0,0-1 1,0 1-1,0 0 0,0-1 8,0 0 0,0 0-1,0-1 1,-1 1 0,1 0 0,0-1 0,0 1-1,-1 0 1,1-1 0,0 1 0,-1-1-1,1 1 1,-1-1 0,1 1 0,0-1-1,-1 1 1,1-1 0,-1 0 0,1 1 0,-1-1-1,1-1 1,21-46 653,-14 25-609,-2 1 1,-1-1-1,0 0 0,-2 0 1,0-1-1,-2 1 1,-2-36-1,1 57-58,0-1-1,0 0 1,-1 1-1,1-1 1,-1 0 0,0 1-1,0-1 1,0 1-1,0-1 1,0 1 0,0-1-1,-3-2 1,3 4-12,1 0 0,-1 1 0,1-1 0,-1 1 0,0-1 0,0 1 0,1-1 0,-1 1 0,0 0 0,0-1 0,1 1 0,-1 0 0,0 0 0,0-1 0,0 1 1,1 0-1,-1 0 0,0 0 0,0 0 0,0 0 0,0 0 0,0 0 0,1 0 0,-1 1 0,-1-1 0,-1 2-11,0-1 0,0 1 0,1 0 0,0 0 0,-1 0 0,1 0 0,0 0 0,0 0 0,0 1 0,0-1 0,0 1 0,0-1 0,1 1 0,-1 0 0,1-1 0,0 1 0,0 0 0,-1 6 0,0-4 4,1 0 0,0 0 0,0 1 0,1-1-1,-1 0 1,1 1 0,0-1 0,1 1 0,-1-1 0,1 0 0,0 0 0,1 1 0,-1-1-1,1 0 1,3 7 0,-3-9 13,0 0 0,1-1 0,-1 1 0,0-1-1,1 0 1,-1 1 0,1-1 0,-1 0 0,1-1 0,0 1 0,0 0-1,0-1 1,0 0 0,0 1 0,0-1 0,1-1 0,-1 1 0,0 0-1,0-1 1,1 1 0,-1-1 0,0 0 0,1 0 0,-1-1-1,0 1 1,6-2 0,1 0 47,0-1 0,-1-1 0,1 1 0,-1-2 0,0 1 0,0-1 0,-1 0 0,0-1 1,1 0-1,-2-1 0,1 1 0,-1-1 0,0-1 0,10-13 0,-1 0 169,0-2-1,-2 0 1,0-1 0,12-31 0,-33 77-237,2 0 1,0 1 0,2-1 0,-1 26 0,-1 122-72,5-166-79,0 1 0,0-1 0,0 0-1,1 0 1,0 0 0,0 0 0,0 1 0,0-1 0,1-1 0,-1 1 0,1 0 0,0 0 0,0-1 0,1 1 0,-1-1 0,1 1 0,5 5 0,-5-8-60,-1 0 0,0 0 0,1 1 0,-1-2 0,0 1 1,1 0-1,-1 0 0,1-1 0,0 0 0,-1 1 1,1-1-1,-1 0 0,1 0 0,-1 0 0,1-1 0,0 1 1,-1-1-1,1 1 0,-1-1 0,0 0 0,1 0 0,-1 0 1,1 0-1,-1 0 0,0-1 0,0 1 0,0-1 1,0 1-1,0-1 0,3-2 0,7-7-1476,-1 0-1,0 0 1,0-1-1,10-15 1,14-32-477,-17 6 4750,-11 0 5618,-7 53-8109,0 0 0,1 0 0,-1 0 0,0-1 0,0 1 0,0 0 0,0 0 0,0 0 0,0-1 0,0 1 0,0 0 0,0 0 0,0 0 0,0-1 0,0 1 0,0 0 0,0 0 0,0 0 0,0-1 0,0 1 0,-1 0 0,1 0 0,0 0-1,0-1 1,0 1 0,0 0 0,0 0 0,0 0 0,0 0 0,-1 0 0,1-1 0,0 1 0,0 0 0,0 0 0,0 0 0,-1 0 0,1 0 0,0 0 0,0 0 0,0 0 0,-1-1 0,1 1 0,0 0 0,0 0 0,0 0 0,-1 0 0,1 0 0,0 0 0,0 0-1,0 0 1,-1 0 0,-10 10 912,-9 17-929,6-5 424,1 0 0,-12 32-1,22-46-323,0-1 0,0 0 0,1 1 0,0 0-1,1-1 1,0 1 0,0 0 0,0 0 0,1 0-1,0 0 1,1-1 0,2 11 0,-3-17-146,1 1 0,-1-1 0,1 1 0,0-1 0,0 0 0,0 0 0,0 1 1,0-1-1,0 0 0,0 0 0,0 0 0,0 0 0,0 0 0,1 0 0,-1 0 0,0 0 0,1-1 0,-1 1 1,0 0-1,1-1 0,-1 1 0,1-1 0,-1 0 0,1 1 0,0-1 0,-1 0 0,1 0 0,-1 0 1,1 0-1,-1 0 0,1 0 0,-1-1 0,1 1 0,-1 0 0,1-1 0,-1 1 0,1-1 0,2-1 0,3-1 45,0 1-1,0-2 1,0 1-1,-1-1 1,1 0-1,10-8 1,-9 4-26,-1-1 0,1 1 0,-2-1 0,1 0 0,-1-1 0,-1 1 0,1-1 0,-2 0 0,1-1 0,-2 1 0,1-1 0,-1 0 0,-1 0 0,0 0 0,1-16 0,-17 44-432,12-11 146,0 0 0,1 0 0,-1 0 0,1 1 0,0-1 1,1 0-1,0 1 0,0-1 0,0 0 0,2 10 0,-2-14-7,1 1 0,-1-1 0,1 0 0,0 1 0,0-1 0,0 0 0,0 0 0,0 1 0,1-1 0,-1 0 0,1 0 0,-1-1 0,1 1 0,0 0 0,-1 0 0,1-1 0,0 1 0,0-1 0,0 1 0,1-1 0,-1 0 0,0 0 0,0 0 0,1 0 0,-1-1 0,0 1-1,1 0 1,-1-1 0,4 1 0,26-1-4388,2-3-2307</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8.774"/>
    </inkml:context>
    <inkml:brush xml:id="br0">
      <inkml:brushProperty name="width" value="0.025" units="cm"/>
      <inkml:brushProperty name="height" value="0.025" units="cm"/>
      <inkml:brushProperty name="color" value="#E71224"/>
    </inkml:brush>
  </inkml:definitions>
  <inkml:trace contextRef="#ctx0" brushRef="#br0">184 30 13196,'0'0'2739,"-11"-2"-817,6 2-1826,0 0 1,-1 0-1,1 0 0,0 0 1,-1 1-1,1 0 0,0 0 1,0 0-1,0 1 0,0 0 1,0 0-1,0 0 0,0 0 1,0 1-1,1 0 0,0 0 1,-1 0-1,1 0 0,0 1 1,0 0-1,-6 7 0,4-4 138,0-1-1,0 1 0,1 0 1,0 1-1,0-1 0,0 1 1,1 0-1,0 0 1,1 1-1,0-1 0,0 1 1,1-1-1,-2 12 0,4-20-228,0 1 1,0 0-1,0-1 0,0 1 0,0 0 0,0-1 0,1 1 0,-1 0 0,0-1 0,0 1 0,1-1 0,-1 1 0,0 0 1,1-1-1,-1 1 0,0-1 0,1 1 0,-1-1 0,1 1 0,-1-1 0,1 1 0,-1-1 0,1 1 0,0-1 1,-1 0-1,1 1 0,-1-1 0,1 0 0,1 1 0,25-1 267,-19-2-170,0 0 0,0 0 0,0-1 0,13-6 0,-2-2-70,0-2 1,-1 0-1,0-1 1,-1-1-1,-1-1 1,0 0-1,-1-1 1,-1-1-1,-1 0 1,14-24-1,-33 56-98,0 0 0,2 1 0,-1-1-1,2 1 1,0 0 0,1 0 0,0 0 0,2 0-1,0 21 1,1-34 75,-1 0-1,1 0 1,-1 0-1,1 0 1,0 0-1,0 0 1,0 0-1,0-1 1,0 1-1,0 0 1,0-1-1,1 1 1,-1-1-1,1 0 1,-1 1-1,1-1 1,-1 0-1,1 0 0,0 0 1,0 0-1,-1 0 1,1 0-1,0 0 1,0-1-1,0 1 1,0-1-1,0 1 1,0-1-1,0 0 1,0 0-1,0 0 1,0 0-1,0 0 1,0 0-1,0 0 1,0-1-1,2 0 1,3 0-182,-1 0-1,1-1 1,-1 0 0,1-1 0,-1 1 0,0-1-1,0 0 1,0-1 0,11-7 0,-3-2-1616,-1 0 0,-1-1 0,0 0-1,0-1 1,-1 0 0,8-18 0,-1 0-2802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7.230"/>
    </inkml:context>
    <inkml:brush xml:id="br0">
      <inkml:brushProperty name="width" value="0.025" units="cm"/>
      <inkml:brushProperty name="height" value="0.025" units="cm"/>
    </inkml:brush>
  </inkml:definitions>
  <inkml:trace contextRef="#ctx0" brushRef="#br0">0 1 13869,'0'0'6534,"54"47"-5605,-31-37-512,0 0-321,2 0-64,-4-2-609,1-3-1569,-4-4-2979,-2-1-3683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9.118"/>
    </inkml:context>
    <inkml:brush xml:id="br0">
      <inkml:brushProperty name="width" value="0.025" units="cm"/>
      <inkml:brushProperty name="height" value="0.025" units="cm"/>
      <inkml:brushProperty name="color" value="#E71224"/>
    </inkml:brush>
  </inkml:definitions>
  <inkml:trace contextRef="#ctx0" brushRef="#br0">113 1 6694,'0'0'11093,"-9"0"-10078,4 0-857,0 0 0,0 0 0,0 1 0,0-1 1,0 1-1,0 1 0,0-1 0,0 1 0,-9 4 0,11-5-11,0 1-1,0 0 0,0-1 0,1 1 0,-1 1 1,0-1-1,1 0 0,-1 1 0,1-1 0,0 1 1,0 0-1,0-1 0,0 1 0,0 0 0,1 0 1,-1 1-1,1-1 0,0 0 0,-1 5 0,2-7-146,0 0 0,0 0 0,0 0 0,0 0 0,1 0 1,-1-1-1,0 1 0,1 0 0,-1 0 0,0 0 0,1-1 0,-1 1 0,1 0 0,-1-1 0,1 1 0,0 0 0,-1-1 0,1 1 0,0 0 0,-1-1 0,1 1 0,0-1 0,0 0 0,-1 1 0,1-1 0,0 0 0,0 1 0,0-1 0,0 0 0,-1 0 0,1 1 0,0-1 0,1 0 0,39 5-400,-29-3-12,1 0 147,0 0-1,0 1 1,-1 1 0,1 0-1,-1 1 1,0 0 0,17 11-1,-26-15 313,0 1-1,0 0 1,0 0-1,-1 1 1,1-1-1,0 0 1,-1 1-1,0 0 1,0-1-1,0 1 0,0 0 1,0 0-1,-1 0 1,1 0-1,-1 1 1,0-1-1,0 0 1,0 1-1,0-1 1,0 0-1,-1 1 1,1-1-1,-1 1 0,0-1 1,0 1-1,-1-1 1,1 1-1,-1-1 1,0 0-1,1 1 1,-2-1-1,1 0 1,0 1-1,-2 2 0,-2 2 241,0 0 0,-1 0 0,0-1 0,0 0 0,0 0 0,-1 0 0,0-1-1,0 0 1,-1-1 0,0 1 0,0-1 0,0-1 0,0 1 0,-1-2-1,1 1 1,-1-1 0,0 0 0,-15 2 0,24-5-300,-1 0 1,1 0-1,-1 0 1,0 0-1,1-1 1,-1 1-1,1 0 1,-1 0-1,1 0 0,-1 0 1,1-1-1,-1 1 1,1 0-1,-1-1 1,1 1-1,-1 0 1,1-1-1,-1 1 1,1-1-1,-1 1 0,1 0 1,0-1-1,-1 1 1,1-1-1,0 1 1,-1-1-1,1 1 1,0-1-1,0 0 1,0 1-1,-1-1 0,1 1 1,0-1-1,0 0 1,3-29-1923,19-26-2983,1 13 588,4-5-1376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9.621"/>
    </inkml:context>
    <inkml:brush xml:id="br0">
      <inkml:brushProperty name="width" value="0.025" units="cm"/>
      <inkml:brushProperty name="height" value="0.025" units="cm"/>
      <inkml:brushProperty name="color" value="#E71224"/>
    </inkml:brush>
  </inkml:definitions>
  <inkml:trace contextRef="#ctx0" brushRef="#br0">108 0 15471,'0'0'3737,"-8"8"-2995,-6 7-58,0 1 0,2 0 0,-22 34 1,31-45-584,0 0 1,0 0-1,0 0 1,1 1-1,-1-1 1,1 1-1,1 0 1,-1-1-1,1 1 1,0 0-1,0 0 1,1 0-1,-1 0 1,1 0-1,1 0 1,-1 0-1,1 0 1,0 0-1,1 0 1,-1-1-1,3 7 1,-2-9-87,0 0 0,1 0 0,-1-1 0,1 1 0,0-1 0,-1 1 0,1-1 1,0 0-1,0 0 0,0 0 0,1 0 0,-1-1 0,0 1 0,6 0 0,57 14 49,-24-7-349,-31-6 236,1 1 0,-1 1 0,-1 0 0,12 6 0,-19-9 69,0 0 1,1 0 0,-1 1-1,0 0 1,0-1 0,0 1-1,0 0 1,-1 0-1,1 1 1,-1-1 0,0 0-1,0 1 1,0-1-1,3 8 1,3-33 1708,-1-18-1723,-5-75-326,32 126-705,-28-9 1051,0-1 1,0 0-1,0 0 1,1 0-1,-1-1 1,1 0-1,-1 0 1,0-1-1,1 0 1,-1 0-1,0 0 1,0-1-1,0 0 1,0 0-1,0-1 0,0 1 1,-1-1-1,1 0 1,-1-1-1,0 1 1,0-1-1,0 0 1,0-1-1,-1 1 1,6-7-1,-16 45-458,-11 47 942,15-74-469,2 0-1,-1 1 0,1-1 0,0 1 1,1-1-1,0 1 0,0-1 0,1 1 1,2 7-1,-4-14-31,1 1 0,0-1 0,-1 1-1,1-1 1,0 0 0,0 1 0,-1-1 0,1 0 0,0 1 0,1-1 0,-1 0 0,0 0 0,0 0-1,0 0 1,1 0 0,-1 0 0,0-1 0,1 1 0,-1 0 0,1-1 0,-1 1 0,1-1 0,-1 1 0,1-1-1,-1 0 1,1 1 0,-1-1 0,1 0 0,-1 0 0,1 0 0,0 0 0,2-1 0,-1 0-338,0 0 0,0 0 0,0 0 1,-1-1-1,1 1 0,0 0 0,-1-1 0,1 0 1,-1 0-1,1 0 0,-1 0 0,0 0 0,0 0 1,0-1-1,0 1 0,2-5 0,9-21-6605,-3-5-6135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29.985"/>
    </inkml:context>
    <inkml:brush xml:id="br0">
      <inkml:brushProperty name="width" value="0.025" units="cm"/>
      <inkml:brushProperty name="height" value="0.025" units="cm"/>
      <inkml:brushProperty name="color" value="#E71224"/>
    </inkml:brush>
  </inkml:definitions>
  <inkml:trace contextRef="#ctx0" brushRef="#br0">23 1 14510,'0'0'5829,"-23"56"-5861,41-37 64,5-1 96,11-4-288,0-1-2370,4-5-2627,-3-6-1473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30.420"/>
    </inkml:context>
    <inkml:brush xml:id="br0">
      <inkml:brushProperty name="width" value="0.025" units="cm"/>
      <inkml:brushProperty name="height" value="0.025" units="cm"/>
      <inkml:brushProperty name="color" value="#E71224"/>
    </inkml:brush>
  </inkml:definitions>
  <inkml:trace contextRef="#ctx0" brushRef="#br0">110 151 10474,'0'0'7810,"-11"4"-6812,3-1-809,-1 1 0,1 0-1,0 1 1,0-1-1,0 1 1,-11 11 0,16-14-31,0 1 0,1 0 1,-1-1-1,1 1 0,0 0 0,0 0 1,0 1-1,0-1 0,0 0 1,1 1-1,-1-1 0,1 1 1,0-1-1,0 1 0,0-1 0,1 1 1,-1 0-1,1-1 0,0 1 1,0 0-1,0 0 0,1-1 0,1 7 1,-2-8-135,1-1 0,-1 1 0,1-1 0,-1 0 0,1 1 0,0-1 0,0 0 0,-1 1 0,1-1 0,0 0 0,0 0 0,0 0 0,1 0 0,-1 0 0,0 0 0,0 0 0,1 0 0,-1-1 0,0 1 0,1 0 1,1 0-1,1 0 18,0 0 1,0 0 0,1-1 0,-1 1-1,0-1 1,0 0 0,0 0 0,4-1-1,2 0 18,-1-1-1,-1 0 1,1 0-1,0-1 0,0-1 1,13-6-1,-8 1-31,-2-1-1,1 0 1,-1-1-1,-1 0 1,0-1 0,11-16-1,-16 21-41,-1 0 1,0-1-1,0 0 0,-1 0 0,0-1 0,0 1 0,-1-1 0,0 0 0,-1 0 0,0 0 1,2-17-1,-4 25 5,0 1 1,0 0-1,0 0 1,0-1-1,1 1 1,-1 0-1,0 0 1,0-1-1,0 1 0,0 0 1,0 0-1,-1-1 1,1 1-1,0 0 1,0 0-1,0-1 1,0 1-1,0 0 1,0 0-1,0-1 1,0 1-1,-1 0 1,1 0-1,0 0 1,0-1-1,0 1 1,0 0-1,-1 0 0,1 0 1,0-1-1,0 1 1,0 0-1,-1 0 1,1 0-1,0 0 1,0 0-1,-1 0 1,1-1-1,-10 8-167,-8 15-9,13-11 215,0 0 1,0 0-1,1 1 1,1-1-1,0 1 1,1 0-1,-2 23 0,3-30 7,1-1-1,1 0 1,-1 1-1,1-1 1,-1 1-1,1-1 1,1 1-1,-1-1 1,0 0-1,5 7 1,-5-8-21,1-1-1,-1 0 1,1 0 0,0 0 0,0 0 0,0-1-1,0 1 1,0 0 0,0-1 0,0 0-1,0 1 1,1-1 0,-1 0 0,0 0 0,1 0-1,-1 0 1,1-1 0,-1 1 0,6 0 0,2-1 11,0 0-1,0-1 1,0 0 0,0-1 0,0 0 0,-1-1 0,1 0 0,0 0 0,-1-1 0,0 0 0,0 0-1,0-1 1,-1-1 0,1 1 0,-1-1 0,0-1 0,-1 1 0,0-1 0,11-14 0,-7 8-62,0 1 0,-2-2 0,1 1 0,-2-1-1,0 0 1,-1-1 0,0 0 0,-1 0 0,0-1 0,-2 0 0,5-22 0,-11 27-117,-5 15-42,-5 16-20,9-8 243,0 0 0,0 0 0,1 0 0,1 0 0,0 0 0,1 0 0,0 1 0,1-1 0,0 0 0,1 0 0,0 0 0,1 0 0,6 16 0,-6-19-20,1 0 0,0 0 0,1 0 1,-1-1-1,2 0 0,-1 0 0,1 0 0,0-1 0,1 1 1,0-2-1,0 1 0,0-1 0,1 0 0,0 0 0,0-1 0,1 0 1,12 5-1,-18-10-3523,-9-6 292,-26-16-2107,-42-26 839,-23-4 4994,35 20 2349,2-3 4649,70 34-4802,8 0-2849,97 14 508,31 0-2138,-85-12-2769</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31.235"/>
    </inkml:context>
    <inkml:brush xml:id="br0">
      <inkml:brushProperty name="width" value="0.025" units="cm"/>
      <inkml:brushProperty name="height" value="0.025" units="cm"/>
      <inkml:brushProperty name="color" value="#E71224"/>
    </inkml:brush>
  </inkml:definitions>
  <inkml:trace contextRef="#ctx0" brushRef="#br0">52 14 3619,'-33'-6'9149,"33"6"-9127,-1 0-1,0 0 1,1 0 0,-1 0-1,0 0 1,1 0 0,-1 0-1,0 0 1,1 0 0,-1 0-1,0 0 1,1 0 0,-1 1-1,1-1 1,-1 0 0,0 0-1,1 1 1,-1-1 0,1 0-1,-1 1 1,1-1 0,-1 1-1,1-1 1,-1 1 0,1-1-1,-1 1 1,1-1 0,0 1-1,-1-1 1,1 1 0,0 0-1,-1-1 1,1 1 0,0-1-1,0 1 1,0 0 0,-1-1-1,1 2 1,0-2 30,1 1 0,-1-1 0,0 0 0,0 0 0,1 0 0,-1 1 0,0-1 0,0 0 1,1 0-1,-1 0 0,0 0 0,0 0 0,1 0 0,-1 0 0,0 0 0,1 1 0,-1-1 0,0 0 0,0 0 0,1 0 0,-1 0 0,0-1 1,1 1-1,-1 0 0,0 0 0,0 0 0,1 0 0,-1 0 0,0 0 0,0 0 0,1 0 0,-1-1 0,0 1 0,0 0 0,1 0 0,-1 0 1,0 0-1,0-1 0,1 1 0,-1 0 0,0 0 0,0-1 0,0 1 0,0 0 0,0 0 0,1-1 0,-1 1 0,11-10 2376,-10 9-2308,-1 1 0,0-1 0,0 1 0,0-1 0,0 1-1,0 0 1,1-1 0,-1 1 0,0-1 0,0 1 0,1-1 0,-1 1 0,0 0-1,1-1 1,-1 1 0,0 0 0,1-1 0,-1 1 0,1 0 0,-1 0 0,1-1-1,-1 1 1,0 0 0,1 0 0,-1 0 0,1-1 0,-1 1 0,1 0 0,-1 0-1,1 0 1,-1 0 0,1 0 0,-1 0 0,1 0 0,-1 0 0,1 0 0,-1 0-1,1 0 1,-1 1 0,1-1 0,-1 0 0,1 0 0,-1 0 0,0 1 0,1-1-1,-1 0 1,1 0 0,-1 1 0,0-1 0,1 0 0,-1 1 0,0-1 0,1 1-1,-1-1 1,0 0 0,1 1 0,-1 0 0,8 6-160,-6-5 114,1 0 0,0 0 0,0-1 0,0 1 0,0-1 0,0 1-1,0-1 1,1 0 0,-1 0 0,0 0 0,1-1 0,-1 1-1,0-1 1,1 0 0,-1 0 0,5-1 0,60-12 775,-31 4-808,-31 9-318,0-1-1,0 0 1,-1 1-1,1 0 0,0 0 1,0 1-1,7 1 1,-7 0-1137,0 0 1,0 0 0,-1 1 0,1-1 0,-1 1 0,10 7 0,0-1-5170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31.689"/>
    </inkml:context>
    <inkml:brush xml:id="br0">
      <inkml:brushProperty name="width" value="0.025" units="cm"/>
      <inkml:brushProperty name="height" value="0.025" units="cm"/>
      <inkml:brushProperty name="color" value="#E71224"/>
    </inkml:brush>
  </inkml:definitions>
  <inkml:trace contextRef="#ctx0" brushRef="#br0">65 9 12460,'0'0'4046,"-8"6"-2658,2-2-1120,1 0 0,0 1-1,0 0 1,1-1 0,-1 1 0,1 1-1,0-1 1,-5 9 0,8-11-144,-1 1-1,1-1 1,0 0-1,0 0 1,0 1 0,0-1-1,0 1 1,1-1 0,0 1-1,0-1 1,0 1-1,0-1 1,0 1 0,0-1-1,1 0 1,0 1 0,0-1-1,0 0 1,0 1-1,0-1 1,1 0 0,2 5-1,-1-4-76,-1 0 0,1 0 0,0 0-1,0 0 1,0 0 0,1-1 0,-1 0 0,1 1-1,0-1 1,0-1 0,0 1 0,0 0 0,0-1-1,0 0 1,1 0 0,-1 0 0,1-1 0,0 0-1,-1 1 1,1-2 0,0 1 0,0 0 0,0-1-1,0 0 1,0 0 0,-1-1 0,1 1 0,6-2-1,2-2 44,-1 1 1,0-2-1,0 0 0,-1 0 0,1-1 0,-1 0 0,0-1 0,-1 0 0,17-16 0,-8 5 46,-1 0 0,0-2-1,-2 0 1,24-37-1,-44 92-503,0-17 416,0-1 0,2 2 0,0-1 0,1 0 0,3 32 0,-2-48-30,0 0-1,0-1 1,1 1-1,-1-1 1,1 1-1,-1-1 1,1 1-1,0-1 1,-1 1-1,1-1 1,0 0-1,0 1 0,0-1 1,0 0-1,0 0 1,0 1-1,1-1 1,-1 0-1,0 0 1,0 0-1,1-1 1,-1 1-1,1 0 1,2 1-1,0-2 42,-1 1 1,1 0-1,0-1 0,0 0 0,-1 0 0,1 0 0,0 0 0,0-1 1,0 1-1,4-2 0,5-2 76,0 0 1,-1-1-1,0-1 1,0 1-1,12-9 1,-7 2-43,-1 1 1,27-27-1,-13-1-1419,-27 34 568,-1 1-1,1-1 1,-1 0 0,0-1 0,-1 1 0,2-10 0,-1-9-5995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55:32.869"/>
    </inkml:context>
    <inkml:brush xml:id="br0">
      <inkml:brushProperty name="width" value="0.025" units="cm"/>
      <inkml:brushProperty name="height" value="0.025" units="cm"/>
      <inkml:brushProperty name="color" value="#E71224"/>
    </inkml:brush>
  </inkml:definitions>
  <inkml:trace contextRef="#ctx0" brushRef="#br0">1 230 5285,'0'0'17830,"9"-4"-17707,25-15-91,-30 18-9,0 1 0,1-1 0,-1 1 0,0 0 0,0 0 0,0 0 0,0 1 0,6 1 1,10 0 3,-10-2-13,3-1-81,1 1 1,0 1-1,-1 0 0,1 1 0,15 4 0,-24-4 49,-1-1-1,0 1 0,0 0 1,0 0-1,0 1 0,-1-1 0,1 1 1,-1 0-1,1 0 0,-1 0 1,0 0-1,0 1 0,0-1 0,-1 1 1,1 0-1,-1 0 0,0-1 1,0 2-1,0-1 0,1 4 0,0 2 8,-1 1-1,0-1 0,0 0 0,0 12 0,5 28 766,-7-49-732,0-1 0,0 1 0,1 0 1,-1 0-1,0 0 0,0 0 1,1-1-1,-1 1 0,1 0 0,-1 0 1,1-1-1,-1 1 0,1 0 1,-1-1-1,1 1 0,0-1 0,-1 1 1,1 0-1,0-1 0,0 1 1,-1-1-1,1 0 0,0 1 0,0-1 1,-1 0-1,1 1 0,0-1 1,1 0-1,0 0 21,0 0-1,0 0 1,0-1-1,1 1 1,-1 0 0,0-1-1,0 0 1,0 1-1,0-1 1,0 0 0,2-2-1,42-33 493,-29 19-760,0-1 1,-2 0 0,0-1-1,-1-1 1,-1 0-1,-1-1 1,-1-1 0,11-29-1,-15 32-635,-1 0 0,-1 0 0,0-1 0,-2 0 0,0 0 0,-1-24 0,-5 39 329,-5 11 339,-4 10 146,6-5 199,1 1-1,0 0 0,0 0 0,1 1 0,1-1 0,0 1 0,1 0 1,0 0-1,0 14 0,2-17-1,0-1-1,1 1 1,0-1-1,0 1 1,1-1 0,0 1-1,0-1 1,1 0-1,1 0 1,0 0 0,0-1-1,0 1 1,7 8 0,-11-16-127,1 0 0,-1 0 0,1 0 1,0 0-1,-1 0 0,1 0 0,0 0 0,0 0 1,0 0-1,0-1 0,-1 1 0,1 0 1,0 0-1,0-1 0,1 1 0,-1-1 1,0 1-1,0-1 0,0 1 0,0-1 1,0 0-1,1 1 0,-1-1 0,0 0 1,1 0-1,-1-1 48,0 1-1,0-1 1,0 0 0,0 0 0,0 0 0,-1 0-1,1 0 1,0 0 0,-1 0 0,1 0-1,-1 0 1,1 0 0,-1 0 0,1 0-1,-1 0 1,0-1 0,0 1 0,1 0 0,-1-2-1,1-5 178,-1 1-1,0-1 0,0 0 0,0 1 1,-1-1-1,0 1 0,-2-9 0,-2 6-16,1-1 0,-1 1 0,-1 0 0,0 1 0,0-1-1,-9-9 1,57 30-1331,-14-2-240,1-1 0,-1-1 0,1-2 1,1-1-1,-1-1 0,1-1 0,-1-2 1,45-4-1,-72 3 1588,1 0 0,0 1 0,-1-1 1,1 0-1,-1 0 0,1 0 0,-1-1 1,1 1-1,3-3 0,-5-4 3087,-18 5-1162,9 3-2026,0 1 0,1 0 0,-1 1 0,-14 3 0,21-4-97,-1-1 1,1 0 0,-1 0 0,1 1 0,0-1-1,-1 1 1,1-1 0,0 1 0,-1 0 0,1 0 0,0-1-1,0 1 1,0 0 0,0 0 0,0 0 0,0 0 0,0 0-1,0 0 1,0 1 0,0-1 0,0 0 0,1 0-1,-1 1 1,1-1 0,-1 0 0,1 1 0,-1-1 0,1 0-1,0 1 1,-1-1 0,1 1 0,0-1 0,0 1-1,0-1 1,1 3 0,1-3-23,0 0 0,1 0 0,-1 0 0,0 0 0,1-1 0,-1 1-1,1-1 1,-1 0 0,1 1 0,-1-1 0,1 0 0,0-1 0,-1 1 0,5-1 0,2 0 71,3 0-277,0 0 1,0-1-1,0-1 1,0 0-1,-1-1 0,1 0 1,19-10-1,-17 7-596,1 1 0,0 0 0,29-6-1,-43 12 774,-1 0-1,1 0 0,0 1 1,0-1-1,0 0 1,-1 0-1,1 0 0,0 1 1,0-1-1,0 0 0,-1 1 1,1-1-1,0 0 1,-1 1-1,1-1 0,0 1 1,-1 0-1,1-1 0,0 1 1,-1-1-1,1 1 0,-1 0 1,1-1-1,-1 1 1,0 0-1,1 0 0,-1-1 1,0 1-1,1 0 0,-1 0 1,0 0-1,0 0 0,0-1 1,0 1-1,0 0 1,0 0-1,0 1 0,1 47 1269,-2-22-574,8 20 607,1-1 0,26 83 0,-32-122-1220,1 1 1,-1 0-1,-1 0 1,0 0-1,0 1 1,0-1 0,-1 0-1,0 0 1,-3 16-1,2-21-6,0 0-1,0 0 0,0-1 0,-1 1 1,1 0-1,0-1 0,-1 1 0,0-1 0,0 1 1,0-1-1,0 0 0,0 0 0,0 0 1,-1 0-1,1 0 0,0 0 0,-1 0 1,0-1-1,1 0 0,-1 1 0,0-1 1,0 0-1,0 0 0,0-1 0,1 1 1,-1-1-1,0 1 0,0-1 0,-4 0 0,1 0 0,0 0-1,0-1 0,0 1 0,1-1 1,-1-1-1,0 1 0,0-1 0,1 0 0,-1 0 1,1-1-1,0 1 0,0-1 0,0 0 0,0-1 1,0 1-1,1-1 0,-1 0 0,1 0 1,0-1-1,0 1 0,1-1 0,-1 0 0,1 0 1,0 0-1,0 0 0,-2-8 0,0 2-201,1 1-1,0-1 0,0 0 1,2 0-1,-1 0 1,1-1-1,1 1 0,0 0 1,1-1-1,0 1 0,0-1 1,1 1-1,4-15 1,-3 19 132,1 1 0,1-1 0,-1 1 0,1-1 0,0 1 0,0 0 0,1 1 0,0-1 0,0 1 0,0 0 0,1 0 0,0 0 0,0 1 0,0 0 0,11-6 0,12-5 115,1 2 0,33-11 0,55-13 133,45-17-899,-127 34-2140,-17 1-5060,-9-1-9700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01:01.310"/>
    </inkml:context>
    <inkml:brush xml:id="br0">
      <inkml:brushProperty name="width" value="0.025" units="cm"/>
      <inkml:brushProperty name="height" value="0.025" units="cm"/>
      <inkml:brushProperty name="color" value="#E71224"/>
    </inkml:brush>
  </inkml:definitions>
  <inkml:trace contextRef="#ctx0" brushRef="#br0">0 512 865,'16'0'165,"163"1"-535,360 22 8470,-240 6-7539,1-12-1,368-27 1,612-115-562,-653 53 520,-256 35 364,578-66 689,-11-40 1802,-906 137-3157,-4 1 176,0-1 0,-1-1 0,41-16 0,-66 23-324,-1-1 0,1 1 0,-1-1 0,0 0 1,1 0-1,-1 0 0,0 0 0,0 0 0,1 0 1,-1 0-1,0 0 0,0 0 0,0 0 0,0-1 1,0 1-1,-1 0 0,1-1 0,0 1 0,0-3 1,-1 4-57,0-1 0,0 0 0,0 0 0,0 0 0,-1 0 0,1 1 0,0-1 0,0 0 0,-1 0 0,1 1 0,0-1 0,-1 0 0,1 1 0,-1-1 0,1 0 0,-1 1 0,0-1 0,1 0 0,-1 1 0,1-1 0,-1 1 0,0-1 0,1 1 0,-1 0 0,0-1 0,0 1 0,1 0 0,-1-1 0,0 1 0,0 0 0,0 0 0,0 0 0,1 0 0,-1 0 0,-1 0 0,-9-2-217,0 1-1,0 0 1,-1 1 0,1 0-1,0 1 1,0 0 0,0 1-1,-12 3 1,-12 6-1659,-39 17 0,45-16 686,-69 26-3094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01:01.871"/>
    </inkml:context>
    <inkml:brush xml:id="br0">
      <inkml:brushProperty name="width" value="0.025" units="cm"/>
      <inkml:brushProperty name="height" value="0.025" units="cm"/>
      <inkml:brushProperty name="color" value="#E71224"/>
    </inkml:brush>
  </inkml:definitions>
  <inkml:trace contextRef="#ctx0" brushRef="#br0">0 386 9225,'0'0'2204,"11"-6"-2300,0 1 107,1 0-1,0 1 1,0 1-1,0-1 1,1 2-1,-1 0 1,15-1-1,108 1 132,-43 2-127,795-60 408,-308 15-24,2348-119 2631,-2526 143-2702,1324-37 723,-1696 58-1052,12-1-25,0 2-1,0 1 1,41 9-1,-79-11-31,-1 1-1,0-1 0,0 1 1,1-1-1,-1 1 0,0 0 0,0 0 1,0 0-1,0 0 0,0 0 1,0 1-1,-1-1 0,3 3 0,-8 3-1197,-20-2-803,-68-3-2238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01:30.818"/>
    </inkml:context>
    <inkml:brush xml:id="br0">
      <inkml:brushProperty name="width" value="0.025" units="cm"/>
      <inkml:brushProperty name="height" value="0.025" units="cm"/>
      <inkml:brushProperty name="color" value="#E71224"/>
    </inkml:brush>
  </inkml:definitions>
  <inkml:trace contextRef="#ctx0" brushRef="#br0">2 299 5830,'0'0'1,"0"0"1,1-1 0,-1 1 0,0 0 0,0 0 0,0 0-1,0 0 1,0 0 0,0 0 0,0 0 0,0 0 0,0 0-1,0 0 1,0-1 0,0 1 0,0 0 0,0 0 0,1 0 0,-1 0-1,0 0 1,0 0 0,0 0 0,0-1 0,0 1 0,0 0-1,0 0 1,0 0 0,0 0 0,0 0 0,0 0 0,-1 0-1,1-1 1,0 1 0,0 0 0,0 0 0,0 0 0,0 0 0,0 0-1,0 0 1,0 0 0,0 0 0,0 0 0,0-1 0,0 1-1,0 0 1,0 0 0,-1 0 0,1 0 0,0 0 0,0 0-1,0 0 1,0 0 0,0 0 0,0 0 0,0 0 0,-1 0 0,1 0-1,0 0 1,0 0 0,0 0 0,0 0 0,0 0 0,0 0-1,0 0 1,-1 0 0,1 0 0,15-12 739,32-17 1085,-30 19-1495,-11 5-286,1-1 0,-1 1 0,-1-1-1,1 0 1,-1-1 0,0 1 0,0-1 0,-1 0 0,1 0-1,-2-1 1,1 1 0,-1-1 0,0 0 0,-1 1 0,3-14-1,-1 6 29,1 0 0,1 1 0,9-18 0,-15 31-67,1 0-1,0 0 1,0 0-1,0 0 1,-1 0 0,1 0-1,-1-1 1,1 1 0,-1 0-1,1 0 1,-1-1-1,0 1 1,1 0 0,-1-1-1,0 1 1,0 0-1,0 0 1,0-1 0,0 1-1,0 0 1,-1-1 0,1 1-1,0 0 1,-1-2-1,-1 2-141,0 0 0,1-1 0,-1 1 0,0 0 0,0 1 0,0-1 0,0 0 0,0 0 0,0 1 0,0-1 0,0 1 0,0 0 0,0 0 0,-3 0 0,-14-3-4012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7.641"/>
    </inkml:context>
    <inkml:brush xml:id="br0">
      <inkml:brushProperty name="width" value="0.025" units="cm"/>
      <inkml:brushProperty name="height" value="0.025" units="cm"/>
    </inkml:brush>
  </inkml:definitions>
  <inkml:trace contextRef="#ctx0" brushRef="#br0">2 1 9961,'0'0'5921,"-1"10"-5195,1 10-498,1 0 1,0-1-1,2 1 1,0 0-1,2-1 1,0 0-1,1 0 1,1 0-1,0 0 1,2-1-1,0-1 1,1 0-1,0 0 0,17 19 1,-25-34-220,-1 0 0,1 0 0,-1-1 0,1 1 0,0-1 0,-1 1 0,1-1 0,0 1 0,0-1 0,0 0 0,0 0 0,0 0 0,1 0 0,-1-1 0,0 1 0,0 0 0,1-1 0,-1 0 0,0 1 0,0-1 0,1 0 0,-1 0 0,0-1 0,1 1 0,-1 0 0,0-1 0,0 1 0,1-1 0,-1 0 0,0 1 0,0-1 0,0 0 0,3-2 0,-2 0 78,0 1 1,0-1 0,0 0 0,-1 1-1,1-1 1,-1-1 0,0 1 0,0 0-1,0 0 1,0-1 0,-1 1 0,1-1-1,-1 1 1,0-1 0,0 0 0,0 0-1,-1 1 1,1-1 0,-1-6 0,0 10-49,0 0 0,0 0 0,-1 0 0,1-1 0,0 1 0,0 0 0,0 0-1,-1 0 1,1 0 0,0 0 0,0 0 0,0 0 0,-1 0 0,1 0 0,0 0 0,0 0 0,-1 0 0,1 0 0,0 0 0,0 0 0,0 0 0,-1 0 0,1 0 0,0 0 0,0 1 0,0-1 0,-1 0 0,1 0 0,0 0 0,0 0 0,0 0 0,-1 0 0,1 1 0,0-1 0,0 0 0,0 0 0,0 0 0,0 1 0,0-1 0,-1 0 0,1 0 0,0 0 0,0 1 0,0-1 0,0 0 0,0 0 0,0 0 0,0 1 0,0-1 0,0 0 0,0 0 0,0 1 0,0-1 0,-9 16-52,8-14 23,0-1-1,0 1 1,1 0-1,-1 0 1,1 0 0,-1 0-1,1 1 1,0-1-1,0 0 1,0 0-1,0 0 1,0 0-1,1 0 1,-1 0 0,1 0-1,-1 0 1,1 0-1,-1 0 1,1 0-1,0 0 1,0 0-1,0-1 1,0 1 0,1 0-1,-1-1 1,0 1-1,1 0 1,-1-1-1,2 2 1,1-2 10,0 1 0,0-1 0,0 0 0,0 0 0,0 0 0,0-1 0,0 1 0,0-1 0,0 0 0,0 0 0,0 0 0,0-1 0,0 1 0,7-3 0,-2 0 7,1 0-1,-2-1 1,1 0-1,0 0 1,-1-1-1,0 0 0,0-1 1,0 1-1,-1-1 1,0-1-1,0 0 1,0 0-1,-1 0 0,0-1 1,-1 1-1,0-1 1,0-1-1,0 1 1,3-11-1,-21 34-278,-5 20 403,17-33-132,1 0 0,-1 0 1,0 0-1,1 0 1,-1 0-1,1 0 1,0 0-1,-1 0 1,1 0-1,0 0 1,0 0-1,1 0 1,-1 0-1,0 0 1,1 0-1,-1 0 1,1 0-1,0 0 1,-1 0-1,1 0 1,0 0-1,0 0 1,0-1-1,1 1 1,-1 0-1,0-1 1,0 1-1,1-1 1,-1 1-1,1-1 1,0 0-1,-1 0 1,1 0-1,0 0 1,0 0-1,0 0 1,-1 0-1,4 1 1,1-1 41,0 0 1,0-1 0,1 1 0,-1-1 0,0 0 0,0-1 0,0 1-1,0-1 1,0 0 0,0-1 0,0 0 0,9-3 0,57-41-110,-76 86-3849,4-39 3669,0 0 0,0 0 0,0 0 0,1 0 1,-1 0-1,0 0 0,1-1 0,-1 1 0,1 0 1,-1 0-1,1-1 0,-1 1 0,1 0 0,-1-1 1,1 1-1,0 0 0,-1-1 0,1 1 0,0-1 1,0 1-1,-1-1 0,1 1 0,0-1 0,0 0 1,0 1-1,0-1 0,-1 0 0,1 0 1,0 0-1,0 1 0,0-1 0,0 0 0,0 0 1,0 0-1,0 0 0,0-1 0,-1 1 0,1 0 1,0 0-1,1-1 0,3 1-890,22 0-5673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0:01:32.999"/>
    </inkml:context>
    <inkml:brush xml:id="br0">
      <inkml:brushProperty name="width" value="0.025" units="cm"/>
      <inkml:brushProperty name="height" value="0.025" units="cm"/>
      <inkml:brushProperty name="color" value="#E71224"/>
    </inkml:brush>
  </inkml:definitions>
  <inkml:trace contextRef="#ctx0" brushRef="#br0">6923 314 8712,'-14'-7'75,"0"0"0,0 1-1,0 1 1,-1 0 0,1 1 0,-1 0-1,0 2 1,-26-3 0,-13 3 211,-61 6 0,19 0 92,-151-1 1021,-419 59-1,-1973 532-789,2298-493-608,4 14 0,5 15 0,7 15 0,-455 274 0,772-414 0,-390 258 31,353-228 9,1 1 0,2 3 0,2 1 0,1 3 0,3 0 1,-41 65-1,61-82-9,1 1 1,2 1-1,0 0 1,2 0-1,2 2 1,0-1 0,-6 45-1,13-56-14,0 1-1,1-1 1,1 1 0,1 0-1,1-1 1,0 0-1,1 1 1,1-1 0,1 0-1,0-1 1,2 1 0,0-1-1,14 25 1,-9-24 1,0 0-1,0-1 1,2-1 0,0 0 0,1-1 0,1-1 0,0 0 0,29 19-1,-19-18 5,1 0-1,1-2 1,0-1-1,0-1 1,40 9-1,15-3 29,1-4 0,1-4-1,114-2 1,252-6 22,0-20 0,670-114 0,-464 5-25,1135-380 0,54-85 176,-1535 501-261,-4-12-1,-5-15 1,337-183 0,-48-62 95,-554 338-66,-2-1 0,-1-2 0,-1-1-1,37-44 1,-61 62 59,0 0 1,0 0-1,-1 0 1,-1-1-1,0 0 1,0-1-1,-2 1 0,0-1 1,0-1-1,-1 1 1,-1 0-1,0-1 0,-1 0 1,-1 0-1,0 1 1,-3-25-1,0 29 24,0-1 0,-1 1 0,-1 0 1,1 1-1,-2-1 0,1 0 0,-2 1 0,1 0 0,-1 0 0,0 1 0,-1 0 0,0 0 0,0 0 0,-1 1 0,-15-12 1,-1 2-91,-1 0 0,0 2 0,-1 1 0,-40-16 0,-3 4-9,-2 4 0,-80-15 0,-152-15 59,176 33-30,-204-28-5,-1 15 0,-629 21 0,769 26-59,0 8 1,-263 67 0,-84 83-3189,385-112 481,16-11-1745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5:57.974"/>
    </inkml:context>
    <inkml:brush xml:id="br0">
      <inkml:brushProperty name="width" value="0.025" units="cm"/>
      <inkml:brushProperty name="height" value="0.025" units="cm"/>
    </inkml:brush>
  </inkml:definitions>
  <inkml:trace contextRef="#ctx0" brushRef="#br0">136 12 9289,'0'0'8968,"-8"-4"-7441,6 3-1480,0 0 0,1 0 0,-1 0-1,0 0 1,0 1 0,0-1 0,-1 0 0,1 1 0,0 0-1,0-1 1,0 1 0,0 0 0,0 0 0,0 0 0,0 1-1,-1-1 1,1 0 0,0 1 0,0-1 0,0 1 0,-3 1-1,1 1 69,0 0 0,1 0 0,-1 0-1,1 1 1,0-1 0,0 1 0,0 0 0,0 0-1,1 0 1,-1 0 0,-2 8 0,1-5-33,1-1 0,0 1 0,1 0 0,0 0 0,0 0 1,0 0-1,-1 12 0,3-17-81,0 0 1,1 0-1,-1-1 1,0 1-1,1 0 0,-1-1 1,1 1-1,-1 0 1,1-1-1,0 1 1,-1-1-1,1 1 0,0-1 1,0 0-1,0 1 1,1-1-1,-1 0 1,0 1-1,0-1 0,1 0 1,-1 0-1,0 0 1,1 0-1,-1-1 1,1 1-1,-1 0 0,1 0 1,0-1-1,-1 1 1,1-1-1,0 0 1,-1 1-1,1-1 0,0 0 1,0 0-1,3 0 1,155 2-3974,-96-2 4554,-63-1-533,-1 1 1,0 0 0,1 0-1,-1 0 1,0 0-1,1 0 1,-1 0-1,0 0 1,1 0 0,-1 0-1,0 0 1,1 0-1,-1 0 1,1 0 0,-1 0-1,0 0 1,0 1-1,1-1 1,-1 0-1,0 0 1,1 0 0,-1 0-1,0 1 1,1-1-1,-1 0 1,0 0 0,0 0-1,1 1 1,-1-1-1,0 0 1,0 1-1,0-1 1,0 0 0,1 0-1,-1 1 1,0-1-1,0 0 1,0 1 0,0-1-1,0 0 1,0 1-1,0-1 1,0 0 0,0 1-1,0-1 1,0 0-1,0 1 1,0-1-1,0 0 1,0 1 0,0-1-1,0 0 1,0 1-1,0-1 1,0 0 0,-1 1-1,1-1 1,0 0-1,0 1 1,0-1-1,-1 0 1,1 0 0,0 1-1,0-1 1,-1 0-1,1 0 1,0 0 0,-1 1-1,-19 17 1932,-13 1-890,-2-2 0,-44 16 0,-24-2-2004,88-29-1317,5-2-5325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6:06.629"/>
    </inkml:context>
    <inkml:brush xml:id="br0">
      <inkml:brushProperty name="width" value="0.025" units="cm"/>
      <inkml:brushProperty name="height" value="0.025" units="cm"/>
    </inkml:brush>
  </inkml:definitions>
  <inkml:trace contextRef="#ctx0" brushRef="#br0">3 223 5349,'-1'-9'758,"0"3"-673,1 0 0,0-1 0,0 1 0,0-1 0,0 1 0,1 0 1,0-1-1,1 1 0,-1 0 0,1 0 0,1 0 0,-1 0 0,1 0 0,4-8 0,49-51 227,-50 59-227,0 1 0,0-1 1,0 1-1,1 0 0,0 1 0,0-1 0,0 1 0,11-3 0,-16 7-16,0 0 0,0 0-1,0 1 1,0-1-1,0 1 1,1 0 0,-1 0-1,0-1 1,0 1-1,-1 1 1,1-1-1,0 0 1,0 0 0,0 1-1,-1-1 1,1 1-1,-1-1 1,1 1 0,-1 0-1,3 3 1,7 7 70,12 4-21,0 0-1,0-2 0,2 0 1,-1-2-1,2 0 0,37 10 0,9 0-44,84 12 0,-53-18-184,170 4 0,109-24 18,368-38 83,-174 7 84,1546-4-5,-975 119-1369,-1041-70 444,-14-2-1536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6:13.481"/>
    </inkml:context>
    <inkml:brush xml:id="br0">
      <inkml:brushProperty name="width" value="0.025" units="cm"/>
      <inkml:brushProperty name="height" value="0.025" units="cm"/>
    </inkml:brush>
  </inkml:definitions>
  <inkml:trace contextRef="#ctx0" brushRef="#br0">174 16 1954,'-13'1'1543,"-10"2"-1146,1 0 1,0 1 0,1 2-1,-1 0 1,-28 13 0,50-19 130,35 0 471,0 0-860,390-18 944,-126-10-629,506 18 0,-84 9-351,248 12 151,445 72-48,1-57 656,-800-51-328,83 0-155,-607 24-400,0 5-1,0 3 1,0 5-1,89 23 1,28 26-2290,-109-34-647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6:33.014"/>
    </inkml:context>
    <inkml:brush xml:id="br0">
      <inkml:brushProperty name="width" value="0.025" units="cm"/>
      <inkml:brushProperty name="height" value="0.025" units="cm"/>
    </inkml:brush>
  </inkml:definitions>
  <inkml:trace contextRef="#ctx0" brushRef="#br0">102 151 3716,'0'0'1692,"-8"-1"-710,8 1-977,-10-2 166,1 1-1,-1-1 1,1-1-1,-16-6 1,24 9-106,-1-1 0,0 1 1,1-1-1,-1 0 1,0 0-1,1 1 0,-1-1 1,1 0-1,0 0 0,-1-1 1,1 1-1,0 0 1,0 0-1,-1-1 0,1 1 1,0 0-1,0-1 0,1 1 1,-1-1-1,0 0 1,0 1-1,1-1 0,-1 1 1,1-1-1,-1 0 0,1 0 1,0 1-1,0-1 1,0 0-1,0 0 0,0 1 1,0-1-1,0 0 0,0 0 1,1 1-1,-1-1 1,1 0-1,-1 1 0,1-1 1,0 1-1,1-4 0,2 0-60,0 0 0,0 0 0,0 1-1,1 0 1,0-1 0,-1 2 0,1-1-1,1 0 1,-1 1 0,0 0-1,1 0 1,0 1 0,-1 0 0,1 0-1,0 0 1,0 0 0,8 0 0,14-3-6,0 2 1,37 0 0,-64 3 1,21 1-1,0 0 1,0 2-1,0 0 1,0 2 0,0 0-1,-1 1 1,0 2-1,0 0 1,23 13-1,-23-12 23,-1-2-1,1 0 1,1-1-1,-1-1 1,27 2-1,115 3 151,-91-7-144,9 0-50,177 18-97,-125-3 139,1-6 0,228-9 1,-250-14 3,166-37 0,-64 8 16,-160 33 1,1 2 0,97 5 0,107 28 61,74-7-85,-9-3-9,-160-3-7,213-10 1,-224-6-3,38-5 10,-88 1-12,146 12-1,446 38-34,30-56 42,-573 3 76,-1-7 0,183-41-1,-102 15 15,-196 35-90,-6 0 9,0 1 0,0 2 0,0 1 0,55 3-1,-78 0-8,-1 1-1,1 0 0,-1 0 0,0 1 0,1 0 0,-1 0 1,8 6-1,-9-5-2,0-1 0,0 0 1,1 0-1,-1-1 0,1 1 1,0-1-1,-1-1 0,1 1 1,0-1-1,11 2 0,9-5 7,0-1-1,0 0 1,-1-2-1,34-11 0,3 0 9,-12 9 236,-49 7-356,0 0 1,1 0 0,-1-1-1,0 1 1,0 0-1,1 0 1,-1 0 0,0 0-1,0 1 1,1-1-1,-1 0 1,0 0 0,0 1-1,1-1 1,-1 1-1,0-1 1,0 1 0,0-1-1,0 1 1,0 0-1,0 0 1,0-1 0,0 1-1,0 0 1,0 0-1,0 0 1,0 0 0,-1 0-1,1 0 1,0 0-1,-1 0 1,1 1 0,-1-1-1,1 2 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6:47.389"/>
    </inkml:context>
    <inkml:brush xml:id="br0">
      <inkml:brushProperty name="width" value="0.025" units="cm"/>
      <inkml:brushProperty name="height" value="0.025" units="cm"/>
    </inkml:brush>
  </inkml:definitions>
  <inkml:trace contextRef="#ctx0" brushRef="#br0">1 398 4324,'0'0'2856,"11"4"-2738,129 45 260,96 30 132,-188-66-465,1-1 0,0-3 0,52 2-1,-16-8 180,163-18 0,84-35 120,144-12-143,-20 51-134,108-7-43,-253-5 8,992-81 667,-673 20-660,-123 14-43,4 34 55,1004-9 765,-1453 41-1378,-1-3 0,96-21 0,-87 8-2396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10.340"/>
    </inkml:context>
    <inkml:brush xml:id="br0">
      <inkml:brushProperty name="width" value="0.025" units="cm"/>
      <inkml:brushProperty name="height" value="0.025" units="cm"/>
    </inkml:brush>
  </inkml:definitions>
  <inkml:trace contextRef="#ctx0" brushRef="#br0">223 145 4420,'-11'-7'-37,"-144"-98"496,147 99-396,-17-15-107,25 21 81,-1-1 0,1 1 0,-1-1 0,0 1 0,1-1-1,-1 1 1,0 0 0,0-1 0,1 1 0,-1 0 0,0-1 0,0 1 0,1 0 0,-1 0-1,0 0 1,0 0 0,0 0 0,0 0 0,1 0 0,-1 0 0,0 0 0,0 0 0,0 0-1,1 0 1,-1 1 0,0-1 0,0 0 0,0 1 0,0 0 28,1-1 0,0 1 0,0 0 0,-1-1 0,1 1 0,0 0 0,0-1 0,0 1-1,0 0 1,0-1 0,0 1 0,0 0 0,0-1 0,1 1 0,-1 0 0,0-1 0,0 1 0,0-1 0,1 1 0,-1 0 0,0-1 0,1 1 0,-1-1 0,0 1 0,1-1 0,-1 1 0,1-1-1,-1 1 1,1-1 0,0 1 0,16 15-167,4-2-88,0-1 0,1-2-1,0 0 1,0-1 0,1-1 0,1-1-1,-1-2 1,1 0 0,36 4 0,26-2-790,115-4 0,-153-4 1361,933-53 3121,-62 0-816,347 94-1701,-286-2-412,-747-37-449,337 14-50,-549-15-147,-13-1-22,0 0 1,0 0-1,0 1 0,0 0 0,0 0 0,0 1 0,-1 0 0,1 1 0,0 0 0,-1 0 0,9 5 0,-16-8 61,0 0 1,1 0-1,-1 0 0,0 0 1,0 0-1,0 1 0,0-1 1,0 0-1,0 0 0,1 0 1,-1 0-1,0 0 0,0 0 0,0 0 1,0 0-1,0 1 0,0-1 1,0 0-1,0 0 0,0 0 1,1 0-1,-1 0 0,0 0 1,0 1-1,0-1 0,0 0 0,0 0 1,0 0-1,0 0 0,0 1 1,0-1-1,0 0 0,0 0 1,0 0-1,0 0 0,0 0 1,0 1-1,0-1 0,0 0 0,-1 0 1,1 0-1,0 0 0,0 0 1,0 1-1,0-1 0,0 0 1,0 0-1,0 0 0,0 0 1,0 0-1,-1 0 0,1 0 0,0 0 1,0 1-1,0-1 0,0 0 1,0 0-1,0 0 0,-1 0 1,1 0-1,-18 2-2950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3.728"/>
    </inkml:context>
    <inkml:brush xml:id="br0">
      <inkml:brushProperty name="width" value="0.025" units="cm"/>
      <inkml:brushProperty name="height" value="0.025" units="cm"/>
    </inkml:brush>
  </inkml:definitions>
  <inkml:trace contextRef="#ctx0" brushRef="#br0">1 113 8296,'0'0'12075,"64"-7"-10473,-10-4-1,8-6-255,8 3-898,3-2-384,0 3-128,-10 1-2466,-10 2-2243,-15-2-4612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11.190"/>
    </inkml:context>
    <inkml:brush xml:id="br0">
      <inkml:brushProperty name="width" value="0.025" units="cm"/>
      <inkml:brushProperty name="height" value="0.025" units="cm"/>
    </inkml:brush>
  </inkml:definitions>
  <inkml:trace contextRef="#ctx0" brushRef="#br0">28 290 7655,'0'0'1628,"-5"-10"-1008,-14-31-97,18 40-499,1-1-1,-1 1 1,1-1 0,0 1 0,-1-1 0,1 1-1,0-1 1,0 0 0,0 1 0,0-1-1,0 1 1,0-1 0,1 1 0,-1-1 0,0 1-1,1-1 1,-1 1 0,1-1 0,0 1-1,-1 0 1,1-1 0,0 1 0,0 0 0,0-1-1,0 1 1,0 0 0,0 0 0,0 0 0,0 0-1,3-2 1,2-1-46,1 1-1,-1-1 1,1 1 0,14-4-1,-10 3 49,35-12-29,0 3 0,1 2-1,72-9 1,150 1 10,-194 16 4,651-46-4,-446 29-19,961 3 12,-37 106-27,-1179-85-28,259 33-2473,-129-27-814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24.699"/>
    </inkml:context>
    <inkml:brush xml:id="br0">
      <inkml:brushProperty name="width" value="0.025" units="cm"/>
      <inkml:brushProperty name="height" value="0.025" units="cm"/>
    </inkml:brush>
  </inkml:definitions>
  <inkml:trace contextRef="#ctx0" brushRef="#br0">0 277 4965,'0'0'2818,"11"-2"-2748,202-59 40,-6 1-65,-94 38-45,213-15 1,120 28-4,-181 6 101,2902-54 24,-2415 46-102,498-4 8,1875 106 1035,-1021-77-60,-1878-26-946,582-22 102,-2 40-161,212 104-329,-793-73-1858,-187-33-15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25.484"/>
    </inkml:context>
    <inkml:brush xml:id="br0">
      <inkml:brushProperty name="width" value="0.025" units="cm"/>
      <inkml:brushProperty name="height" value="0.025" units="cm"/>
    </inkml:brush>
  </inkml:definitions>
  <inkml:trace contextRef="#ctx0" brushRef="#br0">1 74 7111,'22'16'-85,"2"-2"0,0-1 0,0-1 1,1-1-1,0-1 0,1-1 0,1-1 1,-1-1-1,54 6 0,18-5 907,141-7 0,-152-2-871,657-33 934,-400 14-761,2519-93 131,-2056 86 483,809 34-236,-972 36-2056,-335-29-2033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4:36.432"/>
    </inkml:context>
    <inkml:brush xml:id="br0">
      <inkml:brushProperty name="width" value="0.025" units="cm"/>
      <inkml:brushProperty name="height" value="0.025" units="cm"/>
    </inkml:brush>
  </inkml:definitions>
  <inkml:trace contextRef="#ctx0" brushRef="#br0">259 583 4068,'-11'0'229,"-26"1"75,19 1-138,0-2-1,-1 0 1,1-1-1,0 0 1,-28-7-1,42 7-160,0-1-1,0 1 1,0-1-1,0 0 1,0 1-1,1-2 1,-1 1-1,1 0 1,-1-1-1,1 0 1,0 1-1,0-1 1,0 0-1,0-1 1,1 1-1,-1-1 1,1 1-1,0-1 1,0 1-1,0-1 1,1 0-1,-1 0 1,1 0-1,0 0 1,0 0-1,0-1 0,1 1 1,-1 0-1,1 0 1,0-7-1,1 10-8,-1 0-1,0 0 1,1 1-1,-1-1 0,1 0 1,-1 0-1,1 0 1,-1 0-1,1 0 0,0 1 1,-1-1-1,1 0 1,0 1-1,0-1 0,-1 0 1,1 1-1,0-1 1,0 1-1,0-1 0,0 1 1,0-1-1,0 1 1,0 0-1,0 0 0,0-1 1,0 1-1,0 0 1,0 0-1,0 0 0,0 0 1,2 0-1,45 0 251,-31 1-94,213 8 1298,-123-2-912,154-10-1,-137-14-180,163-44 0,9-2 600,277-10-190,214-39-381,-539 61-284,3 11-1,423-13 1,477 94 90,-778-17-72,511-32 0,1 8-167,-222 7 73,-472-10-126,-1 8 0,235 37 1,-372-33 105,228 32 20,-370-39 615,34 1-599,-358 8-135,-89 1 53,-1170 32-94,915 20 141,3 0-8,41-17 2,-838 26 14,487-117 326,59-46-229,585 62-870,543 49 450,9 2 200,580 12 136,-554-30-29,771-1-10,3-32 6,-433 11 5,1528-70-5748,-1873 80 5260,184-10-3249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5:44.901"/>
    </inkml:context>
    <inkml:brush xml:id="br0">
      <inkml:brushProperty name="width" value="0.025" units="cm"/>
      <inkml:brushProperty name="height" value="0.025" units="cm"/>
    </inkml:brush>
  </inkml:definitions>
  <inkml:trace contextRef="#ctx0" brushRef="#br0">139 1 7976,'-9'1'-737,"-58"3"1182,15 0 574,41-3-618,18-1-216,119-3-208,-59 0 9,0 3 1,103 13-1,48 28 164,-95-16 56,1-4 0,183 5 0,-252-26-181,62-1 269,-1 4 1,144 24-1,522 80 331,-643-96-620,164-8 1,141-29 70,-90 2-115,-39 8 10,756-5-92,-770 43 20,187 5-129,36-66 198,181 4 662,-698 36-692,-1 0 0,1 0-1,-1 1 1,0 0 0,1 0 0,-1 1 0,0 0-1,0 0 1,-1 0 0,1 0 0,-1 1 0,1 0-1,-1 0 1,0 1 0,-1 0 0,1-1 0,-1 1-1,0 1 1,0-1 0,0 1 0,-1-1 0,3 8-1,2 24-2446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19.999"/>
    </inkml:context>
    <inkml:brush xml:id="br0">
      <inkml:brushProperty name="width" value="0.025" units="cm"/>
      <inkml:brushProperty name="height" value="0.025" units="cm"/>
    </inkml:brush>
  </inkml:definitions>
  <inkml:trace contextRef="#ctx0" brushRef="#br0">599 1 6502,'0'0'11574,"-10"10"-10560,-158 188 1870,78-88-2303,-111 106 1,196-212-742,-2 3-13,-1-1 0,1 1 0,-1-1 0,-13 7 0,-7-6-2833,26-8 2584,0 1 0,1 0 0,-1-1 0,0 1 0,1-1 0,-1 1 0,1-1 0,-1 0 0,1 1 0,-1-1 0,1 0 0,0 0 0,-1 0-1,1 0 1,0-1 0,-2-1 0,-16-21-7890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0.347"/>
    </inkml:context>
    <inkml:brush xml:id="br0">
      <inkml:brushProperty name="width" value="0.025" units="cm"/>
      <inkml:brushProperty name="height" value="0.025" units="cm"/>
    </inkml:brush>
  </inkml:definitions>
  <inkml:trace contextRef="#ctx0" brushRef="#br0">166 0 5125,'0'0'7762,"-4"14"-6369,-109 272 4677,92-234-5536,18-45-447,-1 2 94,0 0 1,1-1-1,0 1 0,0 0 1,1 1-1,0-1 0,0 0 1,1 1-1,1 9 0,0-18-166,0 0 0,1 0 0,-1 0 0,0 0 0,1 0 0,-1 0 0,1-1 0,0 1 0,-1 0 0,1 0 1,0 0-1,-1 0 0,1-1 0,0 1 0,0 0 0,0-1 0,-1 1 0,1-1 0,0 1 0,0-1 0,0 1 0,0-1 0,0 1 0,0-1 0,0 0 0,0 0 0,0 0 0,0 1 0,0-1 0,0 0 0,1 0 0,0-1 0,39-3 183,-9-7-113,0-1 1,-1-2-1,58-35 0,-10 5-218,83-35-3635,-86 42-1608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0.740"/>
    </inkml:context>
    <inkml:brush xml:id="br0">
      <inkml:brushProperty name="width" value="0.025" units="cm"/>
      <inkml:brushProperty name="height" value="0.025" units="cm"/>
    </inkml:brush>
  </inkml:definitions>
  <inkml:trace contextRef="#ctx0" brushRef="#br0">413 158 8776,'-2'-9'3641,"0"-2"-3113,-1-4 590,0 0 0,-1 0 0,-8-19-1,11 30-918,-1 1-1,1-1 0,-1 1 0,0 0 0,0-1 0,0 1 1,-1 0-1,1 0 0,-1 0 0,1 1 0,-1-1 0,0 1 0,0-1 1,0 1-1,0 0 0,-1 0 0,1 0 0,-1 1 0,1-1 1,-7-1-1,1 2-137,0 1 1,0 0-1,0 0 1,0 1-1,0 0 1,0 1-1,1 0 1,-1 0-1,0 1 1,1 0-1,0 0 1,0 1-1,0 0 1,0 0-1,1 1 1,-1 0-1,1 1 1,0-1-1,-9 11 1,-1 2-16,0 0 0,2 1-1,0 0 1,1 1 0,-22 44 0,29-51 4,2 1 0,-1 0 0,2 0 0,0 0 0,0 0 0,1 1 0,-1 24 0,4-36-36,-1 1-1,1 0 0,0 0 0,1-1 1,-1 1-1,1 0 0,-1-1 1,1 1-1,0-1 0,1 1 0,-1-1 1,1 1-1,-1-1 0,1 0 0,0 0 1,0 0-1,0 0 0,1 0 1,-1 0-1,1 0 0,-1-1 0,1 1 1,0-1-1,0 0 0,0 0 1,0 0-1,1 0 0,-1-1 0,0 1 1,1-1-1,-1 0 0,1 0 0,0 0 1,5 0-1,10 1 97,0-2 1,0 0-1,0-1 0,0-1 1,0-1-1,0-1 0,-1 0 1,1-2-1,-1 0 0,-1-1 1,1 0-1,-1-2 0,0 0 1,-1-1-1,0 0 0,-1-1 1,0-1-1,-1-1 0,0 0 1,-1-1-1,0 0 0,-1-1 1,10-16-1,-19 27-71,-1 0-1,0-1 1,1 1 0,-2-1 0,1 1 0,0-1-1,-1 0 1,0 1 0,0-1 0,0 0-1,-1 0 1,0 0 0,0 0 0,0 0 0,0 0-1,-1 0 1,1 0 0,-4-8 0,3 10-107,-1 0 0,1 1 0,-1-1 0,1 1 0,-1 0 0,0-1 0,0 1 0,0 0 0,0 0 0,0 0 0,-1 1 0,1-1 0,-3-1 0,0 0-377,1 1-1,-1 1 1,0-1 0,1 1 0,-1 0 0,0 0 0,0 0 0,0 0 0,-6 1 0,-14 0-4322,3 3-1730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1.166"/>
    </inkml:context>
    <inkml:brush xml:id="br0">
      <inkml:brushProperty name="width" value="0.025" units="cm"/>
      <inkml:brushProperty name="height" value="0.025" units="cm"/>
    </inkml:brush>
  </inkml:definitions>
  <inkml:trace contextRef="#ctx0" brushRef="#br0">29 5 9801,'0'0'7821,"-5"10"-5622,3-5-1961,-1 1 69,0-1-1,0 0 1,1 1-1,0-1 1,0 1 0,0 0-1,1 0 1,0 0-1,0 0 1,0 0 0,1 0-1,0 0 1,0 0-1,1 8 1,0-13-292,1 1 0,-1-1 0,1 1 0,0-1 0,-1 0 0,1 1 0,0-1 0,0 0-1,0 0 1,0 0 0,0 0 0,0-1 0,0 1 0,0-1 0,0 1 0,0-1 0,0 1 0,0-1 0,0 0 0,0 0 0,0 0 0,3-1 0,49-4 191,-32-2-170,0-2 1,-1 0-1,0-1 1,0-1-1,-1-1 1,-1-1-1,27-23 1,-28 22 2,-3 9-101,-11 17-5,-15 35-14,5-22 125,5-23-41,1 1 1,-1-1-1,1 1 0,0-1 0,0 1 0,0-1 0,0 0 0,0 1 0,1-1 1,-1 1-1,1-1 0,0 0 0,-1 1 0,1-1 0,0 0 0,1 0 0,-1 1 1,0-1-1,0 0 0,1 0 0,2 2 0,0-2 11,-1 0 0,1 0 0,-1-1 0,1 1 0,0-1 0,0 0 0,0 0 0,0-1 0,0 1 0,0-1 0,0 0 0,7 0 0,0-1 7,-1 0-1,1 0 1,0-1-1,-1-1 1,1 1 0,-1-2-1,19-8 1,65-41 55,-77 42-34,-22 51-261,-1-24 149,-5 19 268,11-34-233,0 0-1,1 0 1,-1-1-1,0 1 1,0 0-1,0-1 0,1 1 1,-1 0-1,0-1 1,1 1-1,-1 0 1,0-1-1,1 1 1,-1 0-1,1-1 1,-1 1-1,1-1 0,-1 1 1,1-1-1,-1 1 1,1-1-1,0 0 1,-1 1-1,1-1 1,0 0-1,-1 1 1,1-1-1,0 0 0,-1 0 1,1 0-1,0 1 1,0-1-1,-1 0 1,1 0-1,0 0 1,0 0-1,-1 0 1,1-1-1,0 1 0,0 0 1,-1 0-1,1 0 1,1-1-1,4 0-785,1-1-1,-1 0 1,0 0-1,1 0 1,-1-1 0,0 0-1,9-6 1,21-12-7507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1.783"/>
    </inkml:context>
    <inkml:brush xml:id="br0">
      <inkml:brushProperty name="width" value="0.025" units="cm"/>
      <inkml:brushProperty name="height" value="0.025" units="cm"/>
    </inkml:brush>
  </inkml:definitions>
  <inkml:trace contextRef="#ctx0" brushRef="#br0">109 48 3716,'0'0'15379,"-9"2"-13980,5-1-1287,0 0 0,0 0 0,0 1-1,0 0 1,0-1 0,0 1 0,0 1 0,1-1 0,-1 0-1,1 1 1,0 0 0,0 0 0,0 0 0,0 0 0,0 1-1,0-1 1,1 1 0,0-1 0,-2 5 0,-1-2-35,1 1 0,1 0 0,-1 0 0,1 0 1,0 0-1,1 1 0,0-1 0,0 1 0,0-1 0,0 11 1,2-17-76,1 0 1,-1 0-1,0 0 1,1 0-1,-1 0 1,1-1-1,-1 1 1,1 0-1,-1 0 1,1 0-1,-1-1 1,1 1-1,0 0 1,0-1-1,-1 1 1,1-1-1,0 1 1,0-1-1,0 1 1,-1-1-1,1 1 1,0-1-1,0 0 1,0 1-1,0-1 1,0 0-1,0 0 1,0 0-1,0 0 1,0 0-1,0 0 1,0 0-1,0 0 1,0 0-1,0 0 1,0 0 0,1-1-1,40-8 154,-24 0-122,-1 0 1,1-1-1,-2-1 1,1-1-1,16-15 1,29-20 19,-62 46-57,0 1 0,1-1 0,-1 1 0,0 0 0,1-1 0,-1 1 0,1 0 0,-1-1 0,1 1 0,-1 0 0,1-1 0,-1 1 0,1 0 0,-1 0 0,1 0 0,-1-1 0,1 1 0,-1 0 0,1 0 0,-1 0 0,1 0 0,-1 0 0,1 0 0,0 0 0,-1 0 0,1 0 0,-1 0 0,1 0 0,-1 1 0,1-1 0,-1 0 0,1 0 0,-1 0 0,1 1 0,-1-1 0,1 0 0,-1 1 0,1-1 0,-1 0 0,0 1 0,1-1 0,-1 1 0,1-1 0,-1 0 0,0 1 0,0-1 0,1 1 0,-1-1 0,0 1 0,0-1 0,1 1 0,-1 0 0,0-1 0,0 1 0,0-1 0,0 1 0,0-1 0,0 1 0,0-1 0,0 1 0,0-1 0,0 1 0,0 1 0,-7 49 66,4-29-78,4-21 14,-1 0-1,1 0 1,0 0-1,0-1 1,0 1-1,-1 0 1,1 0-1,0-1 1,0 1-1,0 0 1,0-1-1,0 1 1,0-1-1,1 0 1,-1 1-1,0-1 1,0 0 0,0 1-1,0-1 1,0 0-1,0 0 1,1 0-1,-1 0 1,0 0-1,0 0 1,0 0-1,0-1 1,1 1-1,-1 0 1,2-2-1,41-6-192,-21-1-924,0-1 1,-1 0 0,22-15 0,-15 6-3573,44-35 1,-38 22-302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4.060"/>
    </inkml:context>
    <inkml:brush xml:id="br0">
      <inkml:brushProperty name="width" value="0.025" units="cm"/>
      <inkml:brushProperty name="height" value="0.025" units="cm"/>
    </inkml:brush>
  </inkml:definitions>
  <inkml:trace contextRef="#ctx0" brushRef="#br0">24 0 12876,'0'0'7111,"-22"66"-6374,21-39-257,1 3-352,0 1-96,0 2-32,1-3-192,10 1-993,0-8-929,1-5-384,-1-9-289,-4-5-1633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2.276"/>
    </inkml:context>
    <inkml:brush xml:id="br0">
      <inkml:brushProperty name="width" value="0.025" units="cm"/>
      <inkml:brushProperty name="height" value="0.025" units="cm"/>
    </inkml:brush>
  </inkml:definitions>
  <inkml:trace contextRef="#ctx0" brushRef="#br0">97 1 8456,'0'0'9033,"-8"13"-8889,-6 14-130,0 1 1,2 0-1,1 1 1,2 0-1,0 1 1,-5 42-1,11-44 203,1 0 0,2 34 0,0-61-209,0-1-1,0 1 0,0-1 1,0 0-1,0 1 0,0-1 1,0 1-1,0-1 0,0 0 1,0 1-1,0-1 0,0 1 1,1-1-1,-1 0 1,0 1-1,0-1 0,0 1 1,0-1-1,1 0 0,-1 1 1,0-1-1,0 0 0,1 0 1,-1 1-1,0-1 0,1 0 1,-1 0-1,0 1 0,1-1 1,-1 0-1,0 0 0,1 0 1,-1 1-1,1-1 0,-1 0 1,0 0-1,1 0 0,-1 0 1,1 0-1,-1 0 0,1 0 1,-1 0-1,0 0 0,1 0 1,-1 0-1,1 0 0,-1 0 1,0 0-1,1 0 0,-1-1 1,1 1-1,-1 0 0,0 0 1,1 0-1,-1-1 1,19-16 317,-13 8-236,-1-1 1,-1 1-1,0-1 0,0 0 1,-1 0-1,0 0 0,0 0 1,-1-1-1,-1 1 0,0 0 1,0-1-1,-1 0 0,0 1 1,-3-12-1,3 21-84,0 0 0,0 1-1,0-1 1,0 0 0,0 0 0,0 1 0,-1-1-1,1 0 1,0 1 0,0-1 0,-1 0 0,1 0 0,-1 1-1,1-1 1,0 1 0,-1-1 0,1 0 0,-1 1-1,0-1 1,1 1 0,-1 0 0,1-1 0,-1 1-1,0-1 1,1 1 0,-1 0 0,0-1 0,1 1-1,-1 0 1,0 0 0,0-1 0,1 1 0,-1 0 0,0 0-1,0 0 1,1 0 0,-1 0 0,0 0 0,0 0-1,1 0 1,-1 1 0,0-1 0,-1 1 0,0-1-11,1 1 0,-1 0 0,1 0 0,-1 0 1,1 0-1,-1 0 0,1 0 0,0 1 0,-1-1 0,1 0 1,0 1-1,0-1 0,0 1 0,0-1 0,0 1 0,0-1 1,0 3-1,0-2 6,0-1 1,1 1-1,-1 0 1,1 0-1,-1-1 1,1 1-1,-1 0 1,1 0-1,0 0 1,0 0-1,0-1 1,0 1-1,1 0 1,-1 0-1,0 0 1,1-1-1,-1 1 1,1 0-1,0 0 1,-1-1-1,1 1 1,0 0-1,0-1 1,0 1-1,0-1 0,0 1 1,1-1-1,-1 0 1,0 0-1,1 1 1,-1-1-1,1 0 1,-1 0-1,1 0 1,-1 0-1,1 0 1,0-1-1,-1 1 1,1-1-1,0 1 1,0-1-1,-1 1 1,1-1-1,0 0 1,0 0-1,0 0 1,0 0-1,2 0 1,6 0 19,0 0 0,1-1 1,-1-1-1,0 1 1,0-2-1,0 1 0,14-6 1,-6 0 23,-1 0 0,0-1 0,-1-1 1,0 0-1,0-1 0,14-14 0,-37 53 1115,-6 0-434,9-21-615,0 0-1,0 1 1,0-1 0,1 1 0,1 0 0,-1 0 0,1 0 0,0 0 0,1 0 0,0 1 0,1-1-1,-1 0 1,2 14 0,0-21-100,0 0 0,0 0 0,0 0 0,0 0 0,0 0 0,0 0 0,0 0 0,0 0 0,0-1 0,0 1 0,1 0 0,-1-1 0,0 1 0,0-1 0,1 0 0,-1 1 0,0-1 0,1 0 0,-1 0 0,0 1 0,1-1 0,-1 0 0,1 0 0,-1-1 0,0 1 0,1 0 0,-1 0 0,0-1 0,1 1 0,1-1 0,42-14-128,-30 6-768,0-1-1,-1 0 1,0-1-1,19-20 1,-18 15-1866,-1-1 1,0 0-1,13-24 1,-2-2-6234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3.447"/>
    </inkml:context>
    <inkml:brush xml:id="br0">
      <inkml:brushProperty name="width" value="0.025" units="cm"/>
      <inkml:brushProperty name="height" value="0.025" units="cm"/>
    </inkml:brush>
  </inkml:definitions>
  <inkml:trace contextRef="#ctx0" brushRef="#br0">112 20 4132,'0'0'10175,"-6"8"-7474,-6 7-2381,1 0-1,1 1 1,0 0-1,1 1 1,1 0-1,0 1 1,2-1-1,0 1 1,1 1 0,0-1-1,2 1 1,0-1-1,0 34 1,3-33-307,-1-10-1,1 0 1,0-1 0,0 1-1,1-1 1,1 1-1,2 10 1,-4-19-9,0 0 0,0 0 0,0 0 0,0 1 0,0-1 0,-1 0 0,1 0 0,0 0 0,0 1 1,0-1-1,0 0 0,0 0 0,1 1 0,-1-1 0,0 0 0,0 0 0,0 0 0,0 0 0,0 1 0,0-1 0,0 0 0,0 0 0,0 0 0,0 1 0,1-1 0,-1 0 0,0 0 0,0 0 0,0 0 0,0 0 0,0 1 1,1-1-1,-1 0 0,0 0 0,0 0 0,0 0 0,1 0 0,-1 0 0,0 0 0,0 0 0,0 0 0,1 0 0,-1 0 0,0 0 0,0 0 0,0 0 0,1 0 0,-1 0 0,0 0 0,0 0 0,0 0 0,1 0 0,-1 0 1,0 0-1,0 0 0,5-16 176,-2-19-37,-3 28-145,0 1 1,0 0-1,-1-1 1,1 1-1,-1 0 1,-1 0-1,1 0 1,-1-1-1,0 2 1,0-1-1,-1 0 1,0 0-1,-5-8 1,8 14-16,0 0 0,0 0 0,0 1 1,0-1-1,0 0 0,0 0 0,0 0 1,0 0-1,0 0 0,0 0 0,0 0 1,0 0-1,0 0 0,0 1 0,0-1 1,-1 0-1,1 0 0,0 0 1,0 0-1,0 0 0,0 0 0,0 0 1,0 0-1,0 0 0,0 0 0,0 0 1,0 0-1,0 0 0,0 1 0,0-1 1,0 0-1,-1 0 0,1 0 0,0 0 1,0 0-1,0 0 0,14 12-543,4-7 111,0-1 0,0-1 0,1-1 1,-1 0-1,0-1 0,1-1 0,-1-1 0,1-1 1,-1 0-1,0-2 0,0 0 0,0 0 0,24-11 1,-40 14 480,0 0 38,0 1 0,-1-1-1,1 1 1,0-1-1,0 0 1,-1 0 0,1 0-1,0 0 1,-1 0-1,1 0 1,-1 0-1,0 0 1,1-1 0,-1 1-1,0 0 1,0-1-1,0 1 1,0-1 0,0 0-1,0 1 1,0-1-1,0 0 1,0-2-1,-3 3 168,0 0-1,0 1 1,0-1-1,-1 1 1,1-1-1,0 1 1,0 0-1,-1 0 1,1 0-1,0 0 1,-1 0-1,1 0 0,0 1 1,0-1-1,-1 1 1,-1 1-1,-3 1-36,1 1-1,0-1 1,-1 1-1,1 1 1,1-1 0,-1 1-1,1 0 1,0 1-1,0-1 1,0 1-1,1 0 1,0 0-1,0 0 1,1 1 0,-1-1-1,1 1 1,1 0-1,-1 0 1,1 0-1,-1 11 1,3-17-190,0 0 0,1 0 0,-1 0 0,1 0 0,-1 0 0,1 0 1,-1 0-1,1 0 0,0 0 0,0 0 0,-1 0 0,1 0 0,0-1 0,0 1 0,0 0 0,0 0 0,0-1 0,0 1 1,0-1-1,0 1 0,0-1 0,0 0 0,0 1 0,0-1 0,1 0 0,-1 0 0,0 1 0,0-1 0,0 0 1,0 0-1,1 0 0,1-1 0,42-2 196,-34 1-387,-1-1 0,0-1 0,0 0 1,0 0-1,0-1 0,-1 0 0,1-1 0,-1 0 0,-1-1 0,1 1 0,-1-2 1,0 1-1,-1-1 0,0 0 0,0-1 0,9-14 0,-16 22-155,-4 25 49,1 0 570,3-23-268,1 0-1,-1-1 0,1 1 0,0 0 0,-1-1 0,1 1 0,0 0 0,0-1 0,-1 1 1,1-1-1,0 0 0,0 1 0,0-1 0,0 0 0,0 1 0,-1-1 0,1 0 0,0 0 1,0 0-1,0 1 0,0-1 0,0 0 0,0 0 0,0-1 0,0 1 0,0 0 0,0 0 0,1-1 1,4 0 28,0 0 1,0-1 0,0 1-1,0-2 1,-1 1 0,1-1-1,0 1 1,-1-2 0,0 1-1,6-4 1,53-47 49,-44 36-79,6-6-2,36-41 0,-53 54-78,0 0 1,0-1 0,-2 0 0,1 0 0,-2 0 0,10-23-1,-17 26-243,-9 16 181,-12 18 154,8-6 127,0 1-1,1 0 1,2 1-1,0 1 1,1-1-1,1 2 1,1-1 0,1 1-1,1 1 1,1-1-1,1 1 1,2 0-1,-1 46 1,3-69-141,0 1 1,1-1-1,-1 1 0,0 0 1,1-1-1,-1 1 1,1-1-1,-1 1 1,1-1-1,0 1 0,-1-1 1,1 1-1,0-1 1,0 0-1,0 0 1,0 1-1,0-1 1,1 0-1,0 1 0,8-3 287,-4-16-35,-5 7-230,0 0-1,0 1 1,-1-1 0,-1 0-1,0 0 1,0 1-1,0-1 1,-2 1 0,1-1-1,-1 1 1,0 0-1,-1 0 1,0 0 0,-1 1-1,1-1 1,-13-14-1,24 27-485,1 0 0,-1 0 0,1 0 0,0-1 0,0 0 0,0 0 0,0-1 0,0 0 0,1-1 0,-1 0 0,1 0 0,-1-1 0,1 0 0,13-1 0,0 0-1581,-1-1 0,0-1 0,0-1 0,0-1 0,29-10 0,-15-4 1725,-22 6 2873,-7-5 3362,-6 18-5726,0 0 0,0-1 0,-1 1 0,1-1 0,0 1 0,0-1 0,0 1 0,-1-1 0,1 1 0,0 0 0,-1-1 0,1 1 0,0 0 0,-1-1 0,1 1 0,0 0 0,-1-1 0,1 1 0,-1 0 1,1 0-1,-1-1 0,1 1 0,-1 0 0,1 0 0,0 0 0,-1 0 0,0-1 0,-23-2 1653,-22 7-934,35-1-769,-1 1 0,1 0 0,-1 1 0,1 0 0,-10 6 0,16-8-114,0 0 0,0 1 0,0-1 0,1 1 0,-1 0 0,1 0 0,0 0 0,0 0 1,0 1-1,1 0 0,0 0 0,-4 7 0,6-11-37,1-1 1,0 1 0,0-1-1,0 1 1,0-1 0,0 1-1,0-1 1,0 1 0,0-1 0,0 1-1,0-1 1,0 1 0,0-1-1,0 1 1,0-1 0,0 1-1,0-1 1,0 0 0,1 1-1,-1-1 1,0 1 0,0-1-1,1 1 1,-1-1 0,0 0-1,1 1 1,-1-1 0,0 0 0,1 1-1,-1-1 1,1 1 0,19 6-25,30-6-416,-43-1 220,44-2-1512,-35 1 1145,0 0-1,0 0 0,0 2 1,0 0-1,0 1 0,0 0 1,17 5-1,-32-6 678,0-1 1,0 0-1,0 0 1,0 1-1,-1-1 1,1 0-1,0 1 0,0-1 1,0 1-1,0-1 1,-1 1-1,1 0 0,0-1 1,-1 1-1,1 0 1,0-1-1,-1 1 1,1 0-1,-1 0 0,1-1 1,-1 1-1,1 0 1,-1 0-1,0 0 0,1 0 1,-1 0-1,0 0 1,1 1-1,-2-1 96,1 0 0,-1 1 0,1-1-1,-1 1 1,0-1 0,1 0 0,-1 1 0,0-1-1,0 0 1,0 0 0,0 0 0,0 1 0,0-1 0,0 0-1,-2 1 1,-48 27 2841,23-17-2084,0-1 0,-36 8 0,49-15-1481,0-2 0,-1 0 0,-20 1 0,26-5-4229,8-6-3860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4.311"/>
    </inkml:context>
    <inkml:brush xml:id="br0">
      <inkml:brushProperty name="width" value="0.025" units="cm"/>
      <inkml:brushProperty name="height" value="0.025" units="cm"/>
    </inkml:brush>
  </inkml:definitions>
  <inkml:trace contextRef="#ctx0" brushRef="#br0">64 42 4260,'20'-38'12781,"-19"34"-8403,-4 12-1787,-5 11-2680,-8 25 576,2 2 0,2-1-1,2 2 1,2-1 0,-4 83-1,12-127-471,-1 0-1,1-1 0,0 1 0,0 0 0,0 0 0,0-1 0,0 1 0,0 0 1,0 0-1,0 0 0,1-1 0,-1 1 0,1 0 0,0-1 0,-1 1 0,1 0 1,1 2-1,-1-5-1,0 1 1,0 0 0,0-1-1,0 1 1,0-1 0,0 1-1,-1-1 1,1 1 0,0-1-1,0 0 1,-1 1 0,1-1-1,0 0 1,-1 0 0,1 1-1,-1-1 1,1 0 0,-1 0-1,1 0 1,-1 0 0,1-1-1,27-63 201,2-60-363,-30 124 130,0 0 0,0 1 0,0-1 0,0 0 1,0 1-1,1-1 0,-1 0 0,0 1 0,0-1 1,1 1-1,-1-1 0,0 1 0,1-1 0,-1 1 1,1-1-1,-1 1 0,1-1 0,-1 1 0,1-1 1,-1 1-1,1 0 0,-1-1 0,1 1 0,0 0 1,-1-1-1,1 1 0,-1 0 0,1 0 0,0 0 1,-1 0-1,1-1 0,0 1 0,-1 0 0,1 0 1,0 0-1,-1 0 0,1 1 0,0-1 0,-1 0 0,2 0 1,28 16-163,-12-6 161,-12-8 28,-1-1 0,1 1-1,0-1 1,-1 0 0,1-1 0,0 0 0,0 0-1,0 0 1,-1 0 0,1-1 0,0 0 0,0 0-1,-1 0 1,1-1 0,-1 0 0,1 0 0,-1-1-1,0 1 1,0-1 0,0 0 0,0-1 0,0 1-1,-1-1 1,1 0 0,6-8 0,-5 5 11,1-1 1,-2 0 0,1 0-1,-1-1 1,-1 0-1,1 0 1,-2 0-1,1 0 1,-1-1 0,0 1-1,-1-1 1,0 0-1,-1 1 1,0-15 0,0 23-24,-1 0 0,0-1 1,0 1-1,-1 0 1,1-1-1,0 1 1,0 0-1,0-1 1,-1 1-1,1 0 1,-1 0-1,1-1 1,-1 1-1,0 0 1,1 0-1,-1 0 1,0 0-1,0 0 1,0 0-1,0 0 1,1 0-1,-1 0 1,-1 0-1,1 1 1,0-1-1,0 0 1,0 1-1,0-1 0,0 0 1,-1 1-1,1 0 1,0-1-1,-1 1 1,-1-1-1,0 1-15,1 0 0,0 0 1,-1 1-1,1-1 0,0 0 0,-1 1 0,1-1 0,0 1 0,-1 0 0,1 0 0,0 0 0,0 0 0,0 0 0,0 0 0,0 1 0,0-1 1,0 1-1,0-1 0,-1 3 0,-11 13 1,1 1 0,0 1 0,2 0 0,0 1 0,1 0 0,1 0 0,1 1 0,1 0 0,0 1 0,-4 32 0,11-52 16,-1 1 0,1-1 1,-1 1-1,1-1 0,0 1 0,0-1 0,0 1 0,1 0 0,-1-1 1,1 1-1,-1-1 0,1 1 0,0-1 0,0 0 0,0 1 0,0-1 1,0 0-1,1 1 0,-1-1 0,1 0 0,-1 0 0,1 0 0,0 0 1,0-1-1,0 1 0,0 0 0,0-1 0,0 1 0,0-1 0,3 1 1,4 1-13,0-1 0,1 0 0,-1 0 0,1-1 1,0-1-1,16 0 0,-23 0 3,174-18-4308,-177 18 4315,1 1 1,0-1-1,0 0 0,0 0 1,-1 0-1,1 1 0,0-1 1,0 0-1,-1 1 0,1-1 1,0 1-1,0-1 0,-1 1 1,1-1-1,-1 1 0,1-1 1,0 1-1,-1 0 0,1-1 1,-1 1-1,0 0 0,1-1 1,-1 1-1,1 0 1,-1 0-1,0-1 0,0 1 1,1 0-1,-1 0 0,0 0 1,0-1-1,0 1 0,0 0 1,0 0-1,0 0 0,0 0 1,0-1-1,0 1 0,-1 0 1,1 0-1,0 0 0,0-1 1,-1 1-1,1 0 0,0 0 1,-1 0-1,-18 46 633,16-41-643,2-5-74,1 0 1,-1 0-1,1-1 0,-1 1 0,1 0 1,-1 0-1,1-1 0,0 1 0,0 0 1,-1 0-1,1 0 0,0 0 0,0 0 1,0-1-1,0 1 0,0 0 0,0 0 1,0 0-1,0 0 0,0 0 0,1-1 1,-1 1-1,1 1 0,0-2-222,0 0 1,0 0-1,0 0 0,0 0 0,0 0 1,0 0-1,0-1 0,0 1 0,0 0 1,0-1-1,0 1 0,0-1 0,0 1 0,0-1 1,0 1-1,-1-1 0,1 1 0,0-1 1,1-1-1,19-15-5947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4.770"/>
    </inkml:context>
    <inkml:brush xml:id="br0">
      <inkml:brushProperty name="width" value="0.025" units="cm"/>
      <inkml:brushProperty name="height" value="0.025" units="cm"/>
    </inkml:brush>
  </inkml:definitions>
  <inkml:trace contextRef="#ctx0" brushRef="#br0">108 13 14574,'0'0'5119,"-9"2"-4014,9-2-1106,-48 14 1321,44-12-1200,-1-1 0,1 1 0,0 0 0,0 0-1,0 0 1,0 1 0,0 0 0,0 0 0,0 0 0,-5 6 0,9-8-128,-1 0 0,1 0 1,0 0-1,0 1 1,0-1-1,0 0 1,0 0-1,0 0 0,0 0 1,1 0-1,-1 0 1,0 1-1,0-1 1,1 0-1,-1 0 1,1 0-1,-1 0 0,1 0 1,-1 0-1,1 0 1,0-1-1,0 1 1,-1 0-1,1 0 1,0 0-1,0-1 0,0 1 1,0 0-1,0-1 1,0 1-1,0-1 1,0 1-1,0-1 0,0 1 1,0-1-1,1 0 1,44 20-993,-44-19 838,-1 0 169,0-1-1,0 0 1,0 1 0,-1-1-1,1 1 1,0-1 0,0 0-1,0 0 1,0 1 0,0-1-1,-1 0 1,1 0 0,0 0-1,0 0 1,0 0-1,0 0 1,0 0 0,0 0-1,0-1 1,0 1 0,-1 0-1,1 0 1,0-1 0,0 1-1,0 0 1,0-1 0,-1 1-1,1-1 1,0 1-1,-1-1 1,1 0 0,0 1-1,-1-1 1,1 0 0,0 1-1,-1-1 1,1 0 0,-1 0-1,0 0 1,1 1 0,-1-1-1,1 0 1,-1 0-1,0-1 1,1-5 268,-1 1 1,1-1-1,-1 1 0,-1-1 0,-1-9 1,1 7-225,0 5 107,1 1-1,-1-1 1,0 0 0,0 0-1,0 1 1,-1-1-1,1 0 1,-3-3 0,4 7-133,0-1 1,-1 1 0,1 0-1,0-1 1,0 1 0,-1 0-1,1-1 1,0 1 0,-1 0-1,1 0 1,0-1 0,-1 1-1,1 0 1,-1 0 0,1 0-1,0-1 1,-1 1 0,1 0-1,-1 0 1,1 0 0,0 0-1,-1 0 1,1 0 0,-1 0-1,1 0 1,-1 0 0,1 0 0,-1 0-1,-13 16 17,8-8-18,2-5-2522,9-4-3324,3-3-360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5.304"/>
    </inkml:context>
    <inkml:brush xml:id="br0">
      <inkml:brushProperty name="width" value="0.025" units="cm"/>
      <inkml:brushProperty name="height" value="0.025" units="cm"/>
    </inkml:brush>
  </inkml:definitions>
  <inkml:trace contextRef="#ctx0" brushRef="#br0">1 167 5061,'0'0'15187,"7"1"-13852,0-1-1166,0-1 1,1 1-1,-1-1 0,0-1 1,0 1-1,0-1 0,0 0 1,-1-1-1,1 1 0,-1-2 1,1 1-1,-1-1 0,0 1 1,10-9-1,-11 8-81,0 0 0,0 0-1,-1-1 1,1 1 0,-1-1-1,0 0 1,0 0 0,0 0 0,-1-1-1,1 1 1,-2-1 0,1 0-1,0 0 1,-1 0 0,0 0 0,-1 0-1,1-1 1,0-7 0,-2 13-81,0 0 1,-1 0 0,1 0-1,0 1 1,0-1-1,0 0 1,-1 0-1,1 1 1,0-1 0,-1 0-1,1 0 1,0 1-1,-1-1 1,1 0 0,-1 1-1,0-1 1,1 1-1,-1-1 1,1 1 0,-1-1-1,0 1 1,1-1-1,-1 1 1,0-1-1,1 1 1,-1 0 0,0-1-1,0 1 1,1 0-1,-1 0 1,0 0 0,0 0-1,0 0 1,1-1-1,-1 1 1,0 1 0,0-1-1,0 0 1,0 0-1,1 0 1,-1 0 0,0 0-1,0 1 1,1-1-1,-1 0 1,0 1-1,0-1 1,0 1 0,-4 1-24,0 0 0,0 0 0,0 1 1,1-1-1,-1 1 0,-7 6 0,3-1 33,0 0-1,0 1 0,1 0 1,0 0-1,1 1 1,0 0-1,1 0 0,0 0 1,0 1-1,1 0 0,0 0 1,1 1-1,1-1 1,-3 14-1,5-24-10,1 0 0,0 0 0,0 1 0,0-1 1,0 0-1,1 0 0,-1 0 0,0 0 0,0 0 0,1 0 0,-1 0 1,0 0-1,1 0 0,-1 0 0,1 0 0,-1 0 0,1 0 0,0-1 1,-1 1-1,1 0 0,0 0 0,0-1 0,-1 1 0,1 0 0,0-1 1,0 1-1,0 0 0,0-1 0,2 1 0,0 0 14,1 0 0,0 0 1,0 0-1,0 0 0,0-1 0,0 0 0,0 0 1,6 0-1,5-2-65,-1 0 0,0-1 0,24-8 1,27-22-2816,-23 6-2140,-17 11-454,-7 5-862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6.155"/>
    </inkml:context>
    <inkml:brush xml:id="br0">
      <inkml:brushProperty name="width" value="0.025" units="cm"/>
      <inkml:brushProperty name="height" value="0.025" units="cm"/>
    </inkml:brush>
  </inkml:definitions>
  <inkml:trace contextRef="#ctx0" brushRef="#br0">138 118 6502,'0'0'10079,"-3"-8"-7655,2 5-2173,0-1 0,-1 1 0,1 0 0,-1 0 0,0 0 0,0 0 1,0 0-1,-1 0 0,1 1 0,0-1 0,-1 1 0,0-1 0,0 1 1,-3-2-1,5 3-209,-1 0-1,0 0 1,0 1 0,0-1 0,0 0 0,0 1 0,-1 0 0,1-1 0,0 1 0,0 0 0,0 0 0,0 0-1,0 0 1,0 0 0,-1 1 0,1-1 0,0 1 0,0-1 0,0 1 0,0 0 0,0 0 0,0 0 0,1 0-1,-1 0 1,0 0 0,0 0 0,1 0 0,-1 1 0,1-1 0,-3 4 0,0-2-4,1 0 0,0 0 1,0 0-1,0 1 0,1-1 1,-1 1-1,1 0 0,-1 0 1,1 0-1,1 0 1,-1 0-1,1 1 0,-1-1 1,1 0-1,0 1 0,1-1 1,-1 1-1,1-1 0,0 1 1,0-1-1,1 6 0,-1-9-29,1 0 0,0 0 0,0 0 0,0 0 0,0 0 0,0 0 0,0 0 0,0 0 0,0-1 0,0 1 0,0 0 0,0-1 0,1 1 0,-1 0 0,0-1 0,1 0 0,-1 1 0,0-1 0,1 0 0,-1 1 0,0-1 0,1 0 0,1 0 0,38-1 187,-33 1-159,-1-1-26,0-1 1,1 0-1,-1 0 0,0 0 1,0-1-1,0 0 1,0 0-1,0-1 0,-1 0 1,11-8-1,-9 6-19,0 1-1,1-1 1,0 2-1,0-1 1,11-3-1,-19 8 2,0 1-1,-1-1 1,1 0-1,0 0 0,0 0 1,0 0-1,0 1 0,-1-1 1,1 0-1,0 1 1,0-1-1,0 0 0,-1 1 1,1-1-1,0 1 0,-1-1 1,1 1-1,0 0 1,-1-1-1,1 1 0,-1 0 1,1-1-1,-1 1 0,1 0 1,-1 0-1,0-1 1,1 1-1,-1 0 0,0 0 1,0 0-1,1 0 0,-1-1 1,0 1-1,0 0 1,0 0-1,0 0 0,0 0 1,0 0-1,0 0 0,-1 1 1,1 52 164,-1-39-130,3-15 8,-1-1 0,1 1 1,-1-1-1,1 1 0,-1-1 0,1 0 0,-1 0 0,1 0 0,-1 0 0,0 0 0,0 0 0,0 0 0,2-2 0,3-9 11,0-1-1,-1 1 0,0-1 0,-1 0 0,0 0 0,-2 0 0,1-1 0,-1 1 1,-1-1-1,-1-19 0,4 32-66,0 0 0,-1 0 0,1 0 0,0 0 0,0 0 0,0 1 0,0 0 0,0 0 0,0 0 0,8 1 0,-2-1-4,9 0 30,1-1 0,-1-2 1,0 1-1,0-2 0,0-1 1,20-7-1,-47 20 89,1 1 0,0 0 1,0 1-1,1-1 0,0 1 0,1 0 0,0 1 0,0-1 1,2 1-1,-1 0 0,1 0 0,1 0 0,-2 12 1,4-22-84,0 0 0,1 0 0,-1 0 1,0 0-1,1 0 0,-1 0 0,1 0 1,-1-1-1,1 1 0,0 0 0,-1 0 1,1-1-1,0 1 0,-1 0 0,1-1 1,0 1-1,0 0 0,-1-1 0,1 1 1,0-1-1,0 0 0,0 1 0,0-1 1,0 0-1,0 1 0,0-1 0,0 0 1,0 0-1,0 0 0,0 0 0,0 0 1,0 0-1,1 0 0,40-2 186,-39 2-184,11-3-23,1-1 0,0-1 0,-1 0 0,0-1 0,0-1 0,0 0 0,-1 0 0,0-2 0,-1 1 0,0-2 0,0 0 0,-1 0 0,0-1 0,-1 0 0,16-23 0,-35 46-185,0-2 227,1 1-1,0 0 1,1 0 0,-8 16-1,14-25-24,0-1 0,0 1-1,1 0 1,-1 0 0,0-1-1,1 1 1,-1 0 0,1 0-1,-1 0 1,1 0 0,0 0-1,0 0 1,0 0-1,0-1 1,0 1 0,0 0-1,1 0 1,-1 0 0,1 0-1,-1 0 1,1-1 0,0 1-1,0 0 1,-1 0 0,1-1-1,0 1 1,1-1 0,-1 1-1,0-1 1,0 1 0,1-1-1,-1 0 1,1 1 0,-1-1-1,1 0 1,-1 0 0,1 0-1,0 0 1,2 0 0,9 4 21,1-1 1,-1-1-1,1 0 1,0-1 0,0-1-1,16 0 1,85-7 21,-106 5-12,-1 0-1,0-1 0,0 0 0,0 0 0,11-6 0,-18 8-88,0 0 0,1-1-1,-1 1 1,0-1 0,0 0 0,1 1-1,-1-1 1,0 0 0,0 0-1,0 1 1,0-1 0,0 0 0,0 0-1,0 0 1,-1 0 0,1 0-1,0-1 1,0 1 0,-1 0 0,1 0-1,-1 0 1,1-1 0,-1 1-1,0 0 1,1-1 0,-1 1 0,0 0-1,0-1 1,0 1 0,0 0-1,0-1 1,0 1 0,0 0-1,0-1 1,-1 1 0,1 0 0,0 0-1,-1-1 1,1 1 0,-1 0-1,0 0 1,1 0 0,-2-2 0,-41-46-11064,11 15-2989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6.519"/>
    </inkml:context>
    <inkml:brush xml:id="br0">
      <inkml:brushProperty name="width" value="0.025" units="cm"/>
      <inkml:brushProperty name="height" value="0.025" units="cm"/>
    </inkml:brush>
  </inkml:definitions>
  <inkml:trace contextRef="#ctx0" brushRef="#br0">1 0 12844,'0'0'15183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7.574"/>
    </inkml:context>
    <inkml:brush xml:id="br0">
      <inkml:brushProperty name="width" value="0.025" units="cm"/>
      <inkml:brushProperty name="height" value="0.025" units="cm"/>
    </inkml:brush>
  </inkml:definitions>
  <inkml:trace contextRef="#ctx0" brushRef="#br0">166 387 8360,'-39'5'2049,"26"-4"-1593,0 1 0,1 0 0,-1 0 0,0 1 0,1 1-1,0 0 1,-21 10 0,33-14-449,-1 0-1,1 0 1,0 0-1,0 0 1,-1 0-1,1 1 1,0-1-1,0 0 1,-1 0-1,1 0 1,0 0-1,0 0 1,-1 1 0,1-1-1,0 0 1,0 0-1,0 0 1,-1 1-1,1-1 1,0 0-1,0 0 1,0 0-1,0 1 1,0-1 0,-1 0-1,1 1 1,0-1-1,0 0 1,0 0-1,0 1 1,0-1-1,0 0 1,0 0-1,0 1 1,0-1 0,0 0-1,0 1 1,0-1-1,0 0 1,0 0-1,0 1 1,0-1-1,1 0 1,-1 0-1,0 1 1,0-1-1,0 0 1,0 0 0,0 1-1,1-1 1,-1 0-1,0 0 1,0 0-1,0 1 1,1-1-1,-1 0 1,0 0-1,0 0 1,1 0 0,-1 0-1,0 0 1,0 1-1,1-1 1,18 5 124,75 8 240,0-5 0,166-6 0,-141-3-502,1358-82 3001,-958 43-2110,771-25 264,3 35-873,-1191 28-135,1243-49 266,-8-85-2796,-1172 110-1233,-12-5-1362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6:28.280"/>
    </inkml:context>
    <inkml:brush xml:id="br0">
      <inkml:brushProperty name="width" value="0.025" units="cm"/>
      <inkml:brushProperty name="height" value="0.025" units="cm"/>
    </inkml:brush>
  </inkml:definitions>
  <inkml:trace contextRef="#ctx0" brushRef="#br0">58 1 6374,'-8'1'6161,"1"-1"-5306,4-1-740,1 1-1,-1 0 1,0 0 0,0 0-1,0 0 1,0 0 0,0 1-1,1-1 1,-1 1 0,0 0-1,0 0 1,1 0 0,-4 1 0,12 2-112,0-1 0,1 1 0,-1-2 0,1 1 0,0-1 0,9 2 0,118 27 92,240 24-1,144-26 21,1431-43 731,-751-9 1447,398 45-1090,-303 0-698,-1124-19-525,70 0-962,-83-10-3274,-58-5-1814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35.361"/>
    </inkml:context>
    <inkml:brush xml:id="br0">
      <inkml:brushProperty name="width" value="0.025" units="cm"/>
      <inkml:brushProperty name="height" value="0.025" units="cm"/>
    </inkml:brush>
  </inkml:definitions>
  <inkml:trace contextRef="#ctx0" brushRef="#br0">4734 410 5701,'-16'0'8467,"-52"1"-6528,42-1-2192,0-1 0,0-2 0,0-1 0,0-1 1,-40-12-1,-3-6 557,-1 3 1,-93-14-1,-84-23 486,163 30-700,-27-9 209,-144-29 0,216 59-253,0 1 0,-1 1 0,1 3 0,-1 1 1,1 2-1,0 1 0,-67 16 0,-313 116 76,143-40-36,163-61-66,-421 154 104,475-161-126,0 2-1,2 3 1,2 3 0,1 2 0,1 2-1,-77 76 1,-291 383 7,100-106-15,265-330 15,-191 232 5,220-256-12,1 1 0,2 2 0,2 0-1,2 1 1,2 1 0,-15 53 0,17-31-5,4 1 1,2 1-1,3 0 0,4 0 1,2 0-1,3 0 0,19 119 1,-5-99-6,4-1 1,4-1-1,3-1 0,4-1 1,61 113-1,-37-100 51,4-3-1,87 104 1,160 157 373,-271-314-342,56 61 43,5-3 0,131 104-1,-191-174-58,1-2-1,1-1 0,1-2 0,1-1 0,2-3 1,0-1-1,0-2 0,1-2 0,1-2 0,73 11 0,-37-17 4,-1-3 0,99-10 0,158-33-7,-57 5-41,-111 20 2,544-79-70,-428 27 58,-2-13 0,-5-12 0,-4-12 0,500-269 0,-658 305-53,187-147 1,-227 151-32,-2-3-1,-4-3 1,67-87-1,-66 64 68,-4-3 1,-4-2-1,93-203 0,-120 215 123,-4-1 1,-4-1-1,-3-2 0,-4 0 0,11-132 1,-25 136-59,-9-157 1,-3 189-33,-1 0 0,-3 1 0,-3 0 0,-21-56 0,-19-29 5,-7 3 0,-140-231-1,156 301 67,-3 2 0,-2 3 1,-3 1-1,-3 3 0,-2 3 0,-100-73 0,79 71-31,-4 3-1,-1 4 1,-2 4-1,-181-65 1,146 73-331,-247-40 0,-131 20 207,151 21-68,49-15-4860,149 15-3315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4.416"/>
    </inkml:context>
    <inkml:brush xml:id="br0">
      <inkml:brushProperty name="width" value="0.025" units="cm"/>
      <inkml:brushProperty name="height" value="0.025" units="cm"/>
    </inkml:brush>
  </inkml:definitions>
  <inkml:trace contextRef="#ctx0" brushRef="#br0">128 197 8776,'-12'-11'1895,"-91"-84"6038,102 95-7849,0-1-1,0 0 0,1 0 0,-1 1 1,0-1-1,0 0 0,0 0 0,1 0 1,-1 0-1,0 0 0,1 0 0,-1 0 1,1-1-1,-1 1 0,1 0 0,0 0 1,-1 0-1,1 0 0,0-1 0,0 1 1,0 0-1,0 0 0,0 0 0,0-1 1,0 1-1,0 0 0,0 0 0,1 0 1,-1-1-1,0 1 0,1 0 0,-1 0 0,1 0 1,0 0-1,-1 0 0,1 0 0,0 0 1,-1 0-1,1 0 0,0 0 0,0 0 1,0 1-1,0-1 0,0 0 0,0 0 1,0 1-1,0-1 0,0 1 0,2-1 1,6-4 109,1 2 1,0-1 0,0 1-1,17-2 1,-21 4 56,23-6-72,1 2 0,0 1-1,0 1 1,1 2 0,-1 1 0,52 7-1,-79-7-174,0 0-1,0 1 1,0-1-1,0 1 1,0 0 0,0 0-1,-1 0 1,1 0-1,0 0 1,-1 1 0,1-1-1,-1 1 1,1 0-1,-1 0 1,0-1-1,0 2 1,0-1 0,0 0-1,0 0 1,0 1-1,-1-1 1,1 1-1,-1-1 1,1 1 0,-1-1-1,0 1 1,0 0-1,0 0 1,-1 0-1,1 0 1,-1-1 0,1 1-1,-1 0 1,0 4-1,-1-1 51,-1 1-1,1 0 0,-1 0 0,-1-1 1,1 0-1,-1 1 0,0-1 1,-1 0-1,1 0 0,-1-1 0,-1 1 1,1-1-1,-7 7 0,-36 28 877,83-41-795,-20-3-197,0 1-1,1 1 1,-1 0 0,0 2 0,1-1 0,32 5 0,-46-3 53,1-1 1,-1 1 0,1 0-1,-1 0 1,0 0 0,0 0-1,1 1 1,-1-1 0,0 1-1,0 0 1,0 0-1,-1 0 1,1 0 0,0 1-1,-1-1 1,0 0 0,1 1-1,-1 0 1,0 0-1,0 0 1,-1 0 0,1 0-1,0 0 1,-1 0 0,0 0-1,0 1 1,0-1-1,0 0 1,0 1 0,-1-1-1,0 1 1,1-1 0,-1 1-1,-1-1 1,1 1-1,0-1 1,-1 0 0,0 1-1,-1 4 1,0-2 85,0 1-1,-1-1 1,0 0 0,0 0-1,-1 0 1,1 0 0,-1-1-1,-1 1 1,1-1 0,-1 0-1,0 0 1,0-1 0,0 1-1,0-1 1,-1-1 0,0 1-1,-6 3 1,-12 6 701,-1-2 1,-48 17-1,54-22-495,-1 0 0,1-2 0,-35 4 0,48-7-366,0-1 1,-1 0 0,1-1-1,0 1 1,0-1 0,0-1-1,-8-1 1,11 2-151,1 0 0,0 0 0,-1 0 0,1-1 1,0 1-1,0-1 0,0 1 0,0-1 0,0 1 0,0-1 0,0 0 1,1 0-1,-1 0 0,1 0 0,-1 0 0,1-1 0,0 1 0,-1-3 1,-1-8-4214,3 0-3310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3:14.107"/>
    </inkml:context>
    <inkml:brush xml:id="br0">
      <inkml:brushProperty name="width" value="0.025" units="cm"/>
      <inkml:brushProperty name="height" value="0.025" units="cm"/>
    </inkml:brush>
  </inkml:definitions>
  <inkml:trace contextRef="#ctx0" brushRef="#br0">4290 103 12716,'-43'-19'-61,"0"2"-1,-2 2 1,0 1-1,-1 3 1,0 1 0,-1 3-1,-73-2 1,31 12-609,0 4 0,1 4 0,0 5 0,-91 27 0,-332 132-181,-177 129 3092,563-236-1997,3 6 1,3 4-1,-138 121 1,91-47-238,7 8 0,7 7 1,7 6-1,8 7 0,8 5 1,8 6-1,-112 240 0,184-325 145,4 1 0,5 3 0,-36 162 0,59-190 60,4 1 1,3 1 0,5-1 0,2 1 0,14 128 0,-4-163-151,1-1 1,3 0-1,2 0 0,2-1 1,2-1-1,2 0 0,1-1 1,3-2-1,2 0 1,1-1-1,3-2 0,1-1 1,2-1-1,1-2 0,2-1 1,1-2-1,2-1 1,54 34-1,-12-17-63,1-4 0,2-4 0,2-4 1,170 51-1,375 54 5,-526-122 60,814 107-119,-745-118 88,1-8-1,-1-7 0,230-38 1,314-128-88,-17-57-35,-551 178 43,19-6-425,220-108 0,-336 139 438,-1-3 1,-2-2 0,-1-2-1,-1-2 1,-2-3 0,-2-1-1,-1-2 1,43-55 0,-49 45 217,-2-1 1,-2-1 0,-2-2-1,-3-1 1,-2-1 0,-3-1-1,24-99 1,-28 69 87,-4 0-1,-4-1 0,-3 0 1,-9-154-1,-6 157-413,-3-1 1,-32-117-1,-75-162-388,61 225 417,-6 2 0,-6 3 0,-122-178 0,117 209 6,-4 5 0,-4 2 0,-4 5-1,-146-123 1,161 159-620,-3 4 0,-2 2-1,-125-61 1,-46 8-2193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3:20.508"/>
    </inkml:context>
    <inkml:brush xml:id="br0">
      <inkml:brushProperty name="width" value="0.025" units="cm"/>
      <inkml:brushProperty name="height" value="0.025" units="cm"/>
    </inkml:brush>
  </inkml:definitions>
  <inkml:trace contextRef="#ctx0" brushRef="#br0">2249 569 4356,'-14'-7'6353,"-62"-28"-5738,-2 2 1,-1 5 0,-1 2 0,-1 4-1,-105-14 1,98 26 21,0 4 1,0 4-1,-127 13 0,165-4-532,0 2-1,0 1 0,1 3 1,0 3-1,1 1 1,1 2-1,-62 36 0,56-22 31,2 3 0,1 1 0,3 3 0,1 1 0,1 3 0,-49 63 0,49-48-87,3 1 0,2 2 0,3 1 0,3 3 0,-25 69 1,41-90 60,3 1 0,2 1 1,2 0-1,2 1 1,3 0-1,1 1 0,2-1 1,3 1-1,5 52 0,0-68-36,0 0-1,2 0 1,2-1-1,1 0 1,1 0-1,1-1 1,2-1-1,2 0 1,0-1-1,2-1 1,1 0-1,1-2 1,47 48-1,-42-51-58,2 0 1,0-2-1,1-1 0,1-2 0,1 0 0,1-2 0,0-2 1,61 20-1,-46-21 12,1-3 0,-1-2 0,1-1-1,1-3 1,84-3 0,-52-7 18,-1-4 0,138-34 0,133-72 11,-120 18-27,-4-11 0,-6-9 0,241-171 0,-369 223-35,89-85 1,-130 103 19,-2-3 0,-2-2 0,44-64 0,-69 84 1,0-2 1,-3 0-1,-1-1 0,-1-1 0,-2 0 0,16-63 0,-25 71-2,-2 0 1,0-1-1,-2 1 0,-1-1 1,-1 1-1,-1-1 1,-2 1-1,-1 0 0,-16-57 1,10 58 4,-2-1 1,0 1 0,-2 1-1,-1 0 1,-1 1 0,-1 1-1,-1 0 1,-2 2-1,0 0 1,-1 1 0,-2 1-1,0 1 1,-49-32 0,26 23 102,-1 3 1,-1 1-1,-2 3 1,0 1 0,-1 3-1,-1 2 1,-59-9 0,11 9 21,-1 5 1,1 4-1,-1 5 1,0 4 0,0 5-1,0 4 1,-101 25-1,3 12-702,1 10 0,-273 119 0,223-73-1623,8-4-2328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3:55.615"/>
    </inkml:context>
    <inkml:brush xml:id="br0">
      <inkml:brushProperty name="width" value="0.025" units="cm"/>
      <inkml:brushProperty name="height" value="0.025" units="cm"/>
    </inkml:brush>
  </inkml:definitions>
  <inkml:trace contextRef="#ctx0" brushRef="#br0">2906 293 6086,'-37'-13'1192,"-1"1"0,0 2 0,0 1 0,-1 2 0,-59-2 0,40 8-829,-1 2 1,1 3-1,-64 13 1,-17 14-514,2 6 1,-159 66-1,-317 158 260,483-195-124,4 6 1,-187 139-1,253-163 84,2 2 0,3 4 0,1 1-1,3 3 1,-47 69 0,73-89 65,1 1 1,1 1-1,3 1 0,1 1 1,2 0-1,2 2 1,2 0-1,2 0 0,-10 83 1,19-105-131,1 1 1,2-1-1,0 1 1,1 0-1,1-1 1,1 0-1,2 0 1,0 0 0,1-1-1,1 0 1,0 0-1,2-1 1,1 0-1,0 0 1,2-1 0,0-1-1,1 0 1,1-1-1,0-1 1,1 0-1,1-1 1,1 0-1,36 22 1,-13-14-82,0-2 0,2-1 1,0-3-1,1-1 0,0-2 0,2-2 0,-1-2 0,1-3 1,1-1-1,-1-2 0,1-2 0,46-5 0,-3-4 66,-1-4 0,0-4 0,-1-3 0,-1-5 0,112-44 0,-41 0 88,-2-7 0,-4-7 0,-3-6 0,220-171 0,-137 68 1131,372-395 0,-324 267-100,-228 254-924,-4-3-1,-3-3 0,40-79 1,-76 130-153,0-1 0,-1 1 0,-2-2 0,0 1 0,5-29 0,-10 41-25,0 0 0,-1 0 0,0 0 0,0 0 1,0 1-1,-1-1 0,0 0 0,-1 0 0,0 0 0,0 1 0,-1-1 0,1 1 0,-2 0 1,1-1-1,-1 1 0,0 1 0,-7-10 0,1 6-37,0 1 1,0 0-1,-1 0 1,0 1-1,-1 0 1,0 1-1,0 0 0,-1 1 1,1 1-1,-1 0 1,-25-6-1,-5 1-190,-1 2 1,-66-4-1,-11 8-234,1 6 0,0 4 0,-177 33 0,-352 107-1883,509-111 1664,77-19 409,-303 65-2606,198-60-231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4:41.496"/>
    </inkml:context>
    <inkml:brush xml:id="br0">
      <inkml:brushProperty name="width" value="0.025" units="cm"/>
      <inkml:brushProperty name="height" value="0.025" units="cm"/>
    </inkml:brush>
  </inkml:definitions>
  <inkml:trace contextRef="#ctx0" brushRef="#br0">2502 110 5061,'-818'210'5109,"701"-180"-5022,2 5 1,2 5-1,1 5 1,-203 114-1,218-100 199,3 4 0,2 5 0,4 3 0,-104 108 0,150-132-86,1 2 0,2 2 0,-50 89 0,67-98-216,1 1 0,3 0 1,1 2-1,2 0 0,-13 72 1,21-77-15,2 0 1,2 0 0,1 0-1,2 1 1,2-1 0,2 0-1,1 0 1,3 0-1,0 0 1,3-1 0,1-1-1,2 0 1,34 64 0,-30-69-56,1-1 0,2-1 0,1-1-1,1-2 1,2 0 0,1-1 0,56 46 0,-59-57 75,1-1 0,0 0 0,1-2 0,0-1 0,1-1 0,0-1 0,1-2 0,0 0 0,1-2 0,-1-1 0,36 2 0,-11-6 70,1-2 1,-1-3-1,0-1 1,0-3 0,-1-3-1,0-1 1,77-30-1,28-22 587,148-85 0,539-345 406,-604 330-1056,297-266-1,-211 109-210,-250 235-13,125-189 1,-183 249 216,-1-1 0,-1-1 1,-2-1-1,-1 0 1,-1 0-1,-1-1 0,-2-1 1,-1 1-1,6-56 1,-13 76 28,0 0 1,-1-1 0,0 1 0,-1 0 0,0 0 0,0 0 0,-1 0 0,0 1 0,-1-1 0,0 1 0,0-1 0,-1 1 0,0 1 0,-1-1 0,0 1 0,-1 0 0,1 0-1,-1 1 1,-1 0 0,1 0 0,-1 0 0,-1 1 0,1 1 0,-1-1 0,-10-4 0,-10-3 10,0 0-1,-1 2 1,0 2 0,0 0-1,-1 2 1,-63-6 0,-1 8-22,-1 3 0,1 4 1,0 5-1,-136 27 1,-367 126-105,-104 112-1088,23 53-2661,451-209 504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4:50.550"/>
    </inkml:context>
    <inkml:brush xml:id="br0">
      <inkml:brushProperty name="width" value="0.025" units="cm"/>
      <inkml:brushProperty name="height" value="0.025" units="cm"/>
    </inkml:brush>
  </inkml:definitions>
  <inkml:trace contextRef="#ctx0" brushRef="#br0">4534 20 7271,'-224'-2'1608,"-292"33"0,-218 72 1176,66 34-2757,513-94-18,2 7 0,-181 86 0,107-24 292,-304 202 0,399-222-96,4 5-1,5 6 0,-156 167 1,238-224-164,2 2 0,1 1 0,4 2 0,-51 98 0,68-114-20,2 2 0,2 0 0,1 0 0,2 1 0,2 1 0,1-1 1,2 1-1,0 64 0,5-94-22,1 1 1,0 0 0,0-1 0,1 1-1,0-1 1,1 0 0,0 0-1,0 0 1,1 0 0,0 0 0,1-1-1,0 1 1,12 14 0,-8-13-1,2 0 0,-1 0 0,1-1 0,1 0 0,-1-1 0,1 0 0,1-1 1,19 8-1,13 2 0,0-3 0,1-2 0,1-1 0,76 6 1,-14-7 10,-1-5-1,1-5 1,0-5 0,-1-4 0,0-5 0,110-29 0,444-156 106,-12-48-74,-530 200-72,276-117 100,-8-17-1,632-399 0,-802 423-47,-194 137-18,-1-1 0,0-2-1,-2 0 1,-1-1 0,0-1 0,21-38-1,-35 53 18,-1 0-1,0-1 1,-1 1-1,0-1 0,-1 1 1,0-1-1,-1 0 0,0-1 1,-1 1-1,0 0 1,-1 0-1,0-1 0,0 1 1,-4-19-1,0 15 40,-1 0 1,-1 0-1,0 1 0,0-1 0,-2 1 0,1 0 0,-2 1 1,0 0-1,-19-21 0,-2 3 36,-1 2 0,-1 1 0,-2 1 0,0 2 0,-2 1 0,0 2 1,-2 2-1,-43-17 0,9 8 96,-1 4 0,-1 3 0,-123-20 0,114 32-1311,1 5 0,-111 6 0,108 3-2880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06.183"/>
    </inkml:context>
    <inkml:brush xml:id="br0">
      <inkml:brushProperty name="width" value="0.025" units="cm"/>
      <inkml:brushProperty name="height" value="0.025" units="cm"/>
    </inkml:brush>
  </inkml:definitions>
  <inkml:trace contextRef="#ctx0" brushRef="#br0">2357 367 8264,'-173'-14'5446,"1"11"-4375,112 5-1142,0 3 1,1 2-1,-104 27 1,72-5 41,1 3 0,2 5 0,2 3 1,1 4-1,3 4 0,2 3 0,2 3 0,-84 77 0,64-40-6,5 3 0,4 4 0,4 5 0,5 2 0,-88 152 0,120-173 71,-53 122 0,88-174 10,1 0-1,2 1 0,1 0 0,2 0 0,1 1 0,2 0 0,-1 49 0,6-68-43,1 0 1,0 0-1,0 0 1,2 0 0,0-1-1,0 1 1,1-1-1,1 0 1,1-1-1,10 18 1,-4-13-1,0 0-1,0-1 0,2-1 1,0 0-1,1-2 1,27 21-1,-2-8-1,1-2 0,1-1 0,2-3-1,0-1 1,79 22 0,-52-23 13,-1-3 0,2-4 0,121 6 0,-88-16 60,207-23 0,-169-3 18,-1-7 1,-1-5-1,211-85 1,382-227 91,-462 197-65,-6-12-1,368-293 1,-572 404-89,-2-2-1,-3-4 1,-3-1 0,72-99 0,-107 128 49,-2-1 0,-1-1-1,-2 0 1,-1-1 0,13-44 0,-21 53 40,0-1 1,-2 0-1,-1-1 0,-1 1 1,-1 0-1,-1-1 0,-1 1 1,-6-33-1,2 36-98,-1 1 0,-1 1 0,0-1 0,-2 1 0,0 1 1,-1 0-1,-1 0 0,-1 1 0,-1 0 0,0 1 0,-1 0 0,-1 1 0,-1 1 0,-26-20 0,10 10-18,-2 2-1,0 2 0,-2 1 0,0 1 0,-1 2 0,-76-22 1,34 19 73,-1 3 1,-1 5-1,0 2 1,0 5-1,-139 7 1,54 13 92,-294 63 1,212-16 71,2 10 0,-466 205 0,503-174-1157,5 9 0,5 8 1,-271 217-1,321-219-2356,14-13-1579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30.160"/>
    </inkml:context>
    <inkml:brush xml:id="br0">
      <inkml:brushProperty name="width" value="0.025" units="cm"/>
      <inkml:brushProperty name="height" value="0.025" units="cm"/>
    </inkml:brush>
  </inkml:definitions>
  <inkml:trace contextRef="#ctx0" brushRef="#br0">1 202 14894,'0'0'7789,"13"-9"-6673,222-149 811,-224 149-1537,-23 14-7,-19 13-126,-105 103-223,63-54 172,73-67-191,0 0 0,0 0 0,0-1 0,0 1-1,0 0 1,0 0 0,0 0 0,0 0 0,0-1-1,0 1 1,0 0 0,0 0 0,0 0 0,0-1 0,0 1-1,0 0 1,-1 0 0,1 0 0,0 0 0,0 0 0,0-1-1,0 1 1,0 0 0,0 0 0,-1 0 0,1 0-1,0 0 1,0 0 0,0 0 0,-1-1 0,1 1 0,0 0-1,0 0 1,0 0 0,0 0 0,-1 0 0,1 0 0,0 0-1,0 0 1,0 0 0,-1 0 0,1 0 0,0 0-1,0 0 1,0 0 0,-1 0 0,1 0 0,0 1 0,9-22-5,8-1-27,1 0 1,1 1-1,1 0 1,1 2-1,1 1 1,0 0-1,1 2 1,1 1-1,39-19 0,-50 28 9,-10 8 1,-21 16-7,-36 26 1,34-28-224,13-9-414,0-1 1,-1 0 0,0 0-1,0 0 1,-1-1 0,1 0 0,-1-1-1,0 0 1,0-1 0,-1 1-1,1-2 1,-15 4 0,-2-7-9696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39.710"/>
    </inkml:context>
    <inkml:brush xml:id="br0">
      <inkml:brushProperty name="width" value="0.025" units="cm"/>
      <inkml:brushProperty name="height" value="0.025" units="cm"/>
    </inkml:brush>
  </inkml:definitions>
  <inkml:trace contextRef="#ctx0" brushRef="#br0">3749 269 4740,'-44'-29'1121,"-2"2"-1,-65-29 0,47 30-812,-1 2 1,-135-29 0,75 32 22,-1 6 0,-199 1 0,253 17-242,2 3 0,-1 4 1,1 2-1,1 3 0,0 4 0,-121 49 0,18 9 186,-216 134 1,205-103-140,6 9 1,-281 239 0,378-280-45,3 3 0,-103 137 0,134-151-5,2 2 0,4 2 0,2 2 0,-34 93 0,56-120-5,1 2 0,2-1 0,3 2 0,1-1 0,3 1 0,-1 95 1,7-119-73,2 0 0,0-1 0,2 1 0,0-1 0,2 1 0,0-1 1,1-1-1,2 1 0,0-2 0,1 1 0,1-1 0,1 0 0,1-1 1,0-1-1,2 0 0,22 22 0,-7-16-8,0-1 0,2-1 0,0-1 0,1-2 1,2-2-1,-1-1 0,2-1 0,0-3 0,1 0 0,0-3 0,45 7 0,40 0 10,1-6-1,139-6 0,-129-10 2,0-5-1,-1-6 1,0-6 0,214-66 0,-103 6 19,340-167 0,-393 154 153,201-135 0,-273 150-12,-4-5 1,170-166 0,-238 204-15,-1-2-1,-3-2 1,-2-2-1,-3-1 1,-1-2-1,29-67 1,-49 89-22,-2-1 1,-1 0-1,-2-1 1,-1-1-1,-2 1 1,-2-2 0,-1 1-1,-2 0 1,-2-1-1,-2 0 1,-10-75-1,6 89-56,-2 0 0,0 0-1,-1 0 1,-2 1 0,-1 0-1,0 1 1,-2 1 0,-26-37-1,17 32-24,-1 1-1,-1 1 1,-1 0-1,-1 2 0,-57-37 1,33 30-43,-1 2 0,-1 3 0,-1 2 0,-1 2 1,-1 3-1,-1 2 0,-97-15 0,59 20-50,-1 4 0,1 3 1,-1 6-1,-140 18 0,112 0 98,2 6 1,-233 80 0,177-33-987,3 7 0,4 8 0,3 7 1,-219 165-1,165-86-2508,40-22-1451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54.251"/>
    </inkml:context>
    <inkml:brush xml:id="br0">
      <inkml:brushProperty name="width" value="0.025" units="cm"/>
      <inkml:brushProperty name="height" value="0.025" units="cm"/>
    </inkml:brush>
  </inkml:definitions>
  <inkml:trace contextRef="#ctx0" brushRef="#br0">989 69 4676,'-9'-5'118,"-12"-6"356,-1 1-1,0 2 1,-1 0 0,0 1 0,0 1 0,0 1-1,-1 2 1,-28-2 0,33 4-357,0 2-1,-1 0 1,1 1 0,0 1-1,0 0 1,0 2 0,0 0-1,1 1 1,0 1 0,0 1-1,-19 11 1,5 2 25,1 1-1,1 1 1,1 1-1,1 2 1,2 1 0,-32 41-1,17-13 27,2 2 0,-49 98 0,71-121-151,1 0 1,3 2 0,0-1-1,2 1 1,2 1 0,1 0-1,2 0 1,2 1 0,1 0-1,2-1 1,2 1 0,1 0 0,2-1-1,1 1 1,15 49 0,-13-60-20,1 0 1,1-1 0,1-1-1,2 0 1,15 25 0,-21-40-1,0-2 1,1 1-1,0-1 1,1 0-1,0 0 1,0-1-1,1 0 1,-1-1-1,2 0 1,-1 0-1,1-1 1,-1 0-1,1-1 1,1 0-1,17 5 1,-4-5 19,0 0 0,0-2 0,0 0 0,1-2 0,-1 0 0,0-2 0,1-1 0,-1-1 0,0 0 0,-1-2 0,1-1 0,25-11 0,14-10 49,-1-2 0,-2-3 0,60-42-1,-66 38 101,-1-2 0,-3-2 0,0-3 0,-3-1 0,75-96 0,-99 111-22,-2-1 0,-2-1-1,0-1 1,-3 0 0,0-2 0,-2 1-1,-2-2 1,-1 0 0,-2 0 0,-2-1-1,5-61 1,-11 85-62,-1 0 1,-1 0-1,0 0 1,-1 0-1,0 1 1,-1-1-1,0 1 1,-1-1-1,-1 1 1,0 0-1,0 0 1,-1 1-1,-1 0 1,0 0-1,0 0 1,-1 1-1,-1 0 1,1 1-1,-2 0 1,1 0-1,-1 1 1,-1 0-1,1 1 1,-16-9-1,-4 0-61,-1 1 0,-1 2 0,0 1 0,0 1 0,-1 2-1,-1 1 1,-38-4 0,-9 3-67,-153 5 1,175 7-108,0 3-1,0 2 1,0 2 0,1 3 0,-102 38 0,137-42-592,-9 4-1049,11-8-2247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36.272"/>
    </inkml:context>
    <inkml:brush xml:id="br0">
      <inkml:brushProperty name="width" value="0.025" units="cm"/>
      <inkml:brushProperty name="height" value="0.025" units="cm"/>
    </inkml:brush>
  </inkml:definitions>
  <inkml:trace contextRef="#ctx0" brushRef="#br0">11 186 7271,'0'-11'1521,"0"-11"-763,-1-10 3200,1 0-1,9-57 1,-15 119-3065,1-1-1,1 1 1,1 53 0,3-68-885,1 0 1,0 0 0,1 0-1,1 0 1,1 0-1,0-1 1,0 1 0,2-1-1,12 24 1,-17-34-2,1-1 1,0 1-1,1-1 1,-1 1 0,1-1-1,-1 0 1,1 0-1,0 0 1,0-1-1,0 1 1,1-1 0,-1 1-1,0-1 1,1 0-1,0 0 1,-1-1-1,1 1 1,0-1 0,0 0-1,0 0 1,0 0-1,0 0 1,0-1-1,0 1 1,0-1 0,0 0-1,0 0 1,0-1-1,0 1 1,1-1 0,-2 0-1,1 0 1,0-1-1,0 1 1,6-4-1,0 0 93,1-2-1,-1 0 1,-1 0-1,1 0 1,-1-1-1,-1-1 1,1 0-1,-1 0 0,-1 0 1,12-20-1,-11 15 99,-2 0 0,1 0 0,-2 0 0,7-26-1,-10 33-107,-1 0-1,1-1 0,-1 1 1,-1-1-1,0 1 0,0-1 0,0 1 1,-1-1-1,0 1 0,0 0 1,-4-13-1,4 18-94,0 1 0,0-1 0,-1 0 0,1 0-1,0 1 1,-1-1 0,1 1 0,-1-1 0,0 1 0,1 0 0,-1-1 0,0 1 0,0 0 0,0 0-1,0 0 1,0 1 0,0-1 0,0 0 0,0 1 0,0-1 0,0 1 0,0 0 0,0 0 0,0-1-1,-5 2 1,6-1-54,0 0 0,0 0 0,0 0 0,-1 0 0,1 0 0,0 1 0,0-1 0,0 1-1,0-1 1,0 0 0,0 1 0,0 0 0,-1-1 0,1 1 0,1 0 0,-1-1 0,0 1 0,0 0-1,0 0 1,0 0 0,0 0 0,1 0 0,-1 0 0,1 0 0,-1 0 0,0 0 0,1 0 0,0 0 0,-1 0-1,1 0 1,0 1 0,-1-1 0,1 0 0,0 0 0,0 0 0,0 0 0,0 1 0,0-1 0,0 0-1,0 0 1,1 0 0,-1 1 0,0-1 0,2 2 0,-2-2-117,1 1 0,0-1 0,0 1 0,0-1 0,0 0 0,0 0-1,1 0 1,-1 0 0,0 0 0,1 0 0,-1 0 0,0 0 0,1 0 0,-1 0 0,1-1 0,-1 1 0,1-1 0,0 1 0,-1-1-1,1 1 1,0-1 0,-1 0 0,1 0 0,0 0 0,-1 0 0,1 0 0,-1 0 0,1-1 0,2 0 0,3 1-811,1-2 1,-1 1 0,0-1 0,1 0-1,9-5 1,24-18-4400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6.475"/>
    </inkml:context>
    <inkml:brush xml:id="br0">
      <inkml:brushProperty name="width" value="0.025" units="cm"/>
      <inkml:brushProperty name="height" value="0.025" units="cm"/>
    </inkml:brush>
  </inkml:definitions>
  <inkml:trace contextRef="#ctx0" brushRef="#br0">113 382 11211,'0'0'3838,"5"-10"-971,-2 7-2447,21-37 1580,-23 37-1790,1 1 0,-1 0 0,0-1 0,0 1-1,0 0 1,-1-1 0,1 0 0,0 1 0,-1-1 0,0 1 0,1-1-1,-1 0 1,0 1 0,-1-1 0,1 1 0,0-1 0,-1-2-1,0 4-146,0 1 0,1-1-1,-1 1 1,0 0-1,1-1 1,-1 1-1,0 0 1,0-1-1,1 1 1,-1 0-1,0 0 1,0 0-1,0 0 1,1 0-1,-1 0 1,0 0-1,0 0 1,0 0-1,1 0 1,-1 0-1,0 0 1,0 1-1,0-1 1,1 0 0,-1 0-1,-1 2 1,-20 8 32,9-2-95,0 1 0,1 1 0,-15 15 0,22-21-2,1 1 0,-1 0 0,1 0 0,0 1 0,0-1 0,1 1 0,0 0 0,0 0 0,0 0 0,-2 9 0,5-14 0,0-1-1,0 1 0,0 0 1,0-1-1,1 1 0,-1-1 1,0 1-1,1 0 0,-1-1 1,0 1-1,1-1 0,-1 1 1,0-1-1,1 1 1,-1-1-1,1 1 0,-1-1 1,1 1-1,0-1 0,-1 0 1,1 1-1,-1-1 0,1 0 1,-1 0-1,1 1 0,0-1 1,-1 0-1,1 0 1,0 0-1,-1 0 0,1 0 1,0 0-1,-1 0 0,2 0 1,31 2 28,-26-2-24,38 0 10,-29-1-12,1 0-1,0 1 0,-1 1 0,1 1 1,0 1-1,-1 0 0,0 1 0,20 7 0,-35-10 2,1 0 0,0 0 0,-1 0 0,1 0-1,-1 0 1,1 0 0,-1 1 0,1-1 0,-1 0-1,0 1 1,0-1 0,0 1 0,0 0 0,0-1-1,0 1 1,0 0 0,0 0 0,-1-1 0,1 1-1,-1 0 1,1 0 0,-1 0 0,0 0 0,0 0-1,0 0 1,0 0 0,0 0 0,0 0 0,0-1-1,-1 1 1,1 0 0,0 0 0,-1 0 0,0 0-1,0 0 1,1-1 0,-1 1 0,0 0 0,0-1-1,0 1 1,-2 1 0,-3 6 21,-1 0 0,0-1 0,0 0 0,-1 0-1,0 0 1,-8 5 0,2-2 54,1-1 0,-1 0-1,-1-1 1,0-1 0,0 0 0,-1-1-1,0-1 1,0-1 0,0 0-1,-19 3 1,34-8-72,0 1 0,0-1 0,0 0 0,0 0-1,0 0 1,0 0 0,0 0 0,0 0 0,0 0 0,0-1 0,0 1 0,0 0 0,0-1-1,0 1 1,0 0 0,0-1 0,0 1 0,0-1 0,0 0 0,0 1 0,0-1 0,1 0-1,-1 1 1,0-1 0,0 0 0,1 0 0,-1 1 0,1-1 0,-2-2 0,2 1-59,-1 0-1,1-1 1,0 1 0,-1-1 0,1 1 0,0-1 0,1 1 0,-1-1 0,0 1 0,1-1 0,-1 1-1,2-3 1,2-7-646,1-1-1,0 1 1,13-20-1,43-61-3423,31-50-4953,-34 46 5824,-12 14 4965,-3-3 5994,-40 85-4299,-2 7-1319,2 22-633,-2 33-735,23 244 1738,-12-196-868,-11-181 562,0 42-2128,0 0 1,-6-45-1,4 66-31,1 7 6,0-1 1,0 0-1,0 1 0,-1-1 0,1 1 1,-1-1-1,1 1 0,-1-1 1,0 1-1,0-1 0,0 1 0,-1-1 1,-1-2-1,2 7-19,1 0-1,-1-1 1,0 1 0,1 0-1,-1-1 1,1 1 0,0 0-1,-1-1 1,1 1 0,0 0-1,0 0 1,0-1 0,0 1-1,1 3 1,-1-1 10,0 1 7,1 0 1,-1-1-1,1 1 1,0 0-1,0 0 1,1 0-1,-1-1 1,1 1-1,0-1 0,0 1 1,1-1-1,-1 0 1,1 0-1,0 0 1,0 0-1,0 0 1,1-1-1,-1 0 0,1 1 1,0-1-1,0 0 1,0-1-1,0 1 1,1-1-1,-1 0 0,1 0 1,-1 0-1,1 0 1,0-1-1,-1 0 1,1 0-1,0 0 1,0-1-1,0 0 0,0 0 1,0 0-1,0 0 1,0-1-1,-1 1 1,1-1-1,0-1 1,0 1-1,-1-1 0,1 0 1,-1 0-1,1 0 1,4-3-1,-2 1 17,-1 0-1,0-1 1,0 0-1,-1 0 1,1 0-1,-1 0 1,0-1-1,0 0 1,-1 0 0,0 0-1,0-1 1,0 1-1,-1-1 1,0 0-1,0 0 1,-1 0-1,0 0 1,0 0-1,-1-1 1,1 1-1,-2-1 1,1-14-1,-1 22-14,0-1 0,0 1 0,0 0-1,0-1 1,0 1 0,0 0 0,0 0-1,0-1 1,0 1 0,-1 0-1,1-1 1,0 1 0,0 0 0,0-1-1,0 1 1,-1 0 0,1 0-1,0-1 1,0 1 0,0 0 0,-1 0-1,1-1 1,0 1 0,0 0 0,-1 0-1,1 0 1,0 0 0,-1-1-1,1 1 1,0 0 0,-1 0 0,1 0-1,0 0 1,-1 0 0,1 0-1,0 0 1,-1 0 0,1 0 0,0 0-1,0 0 1,-1 0 0,1 0 0,0 0-1,-1 0 1,1 0 0,0 0-1,-1 0 1,1 1 0,0-1 0,-1 0-1,1 0 1,0 0 0,0 0-1,-1 1 1,1-1 0,0 0 0,0 0-1,-1 1 1,1-1 0,0 0 0,0 0-1,0 1 1,0-1 0,-1 0-1,1 1 1,0-1 0,0 1 0,-18 19-185,13-9 187,0-1 0,0 1 0,2 0 0,-1 1 0,1-1 0,1 1 0,0-1 0,0 20 0,2-30 8,0 0 0,0 0-1,0 0 1,1 0 0,-1 0 0,0 0 0,1 0 0,-1 0-1,1 0 1,-1 0 0,1-1 0,0 1 0,-1 0 0,1 0 0,0 0-1,-1-1 1,1 1 0,0-1 0,0 1 0,0 0 0,0-1 0,0 1-1,-1-1 1,1 0 0,0 1 0,0-1 0,0 0 0,0 1-1,0-1 1,0 0 0,0 0 0,0 0 0,0 0 0,1 0 0,-1 0-1,0 0 1,0 0 0,1-1 0,44-8 337,-28 3-292,-1-2 1,1 0-1,-1-1 0,-1 0 0,0-2 1,18-13-1,-26 17-37,1 0 0,-1-1 0,0 1 0,-1-1 0,0-1 0,0 0 0,-1 0 1,0 0-1,0-1 0,-1 1 0,0-1 0,3-12 0,-37 60-326,22-23 313,-4 3-8,2 2 0,0-1 0,1 1 0,1 1 0,-4 21 1,11-41 4,0-1 1,0 1-1,-1 0 1,1 0-1,0 0 1,0 0-1,0 0 1,0 0-1,1-1 1,-1 1-1,0 0 1,0 0-1,0 0 1,1 0 0,-1-1-1,0 1 1,1 0-1,-1 0 1,1-1-1,-1 1 1,1 0-1,-1-1 1,1 1-1,-1 0 1,1-1-1,0 1 1,-1-1-1,1 1 1,0-1-1,0 1 1,-1-1 0,2 1-1,1 0 13,0-1 0,0 1 0,0-1 0,0 0 0,0 1 0,0-2 0,0 1 0,0 0 1,5-2-1,4 0 19,0-2 0,0 1 1,-1-2-1,12-5 0,-12 4-22,0-1 0,-1 0 0,0-1 0,0 1 0,-1-2-1,0 0 1,0 0 0,-1 0 0,0-1 0,-1-1 0,0 1 0,6-14-1,-27 53-174,11-22 137,0 0 1,0 0-1,1 0 1,0 0-1,-2 14 0,6-21 35,-1 1-1,1-1 0,-1 1 1,1-1-1,0 1 0,-1-1 0,1 0 1,0 0-1,-1 0 0,1 0 1,0 0-1,-1 0 0,1 0 0,-1-1 1,1 1-1,2-1 0,4-2 7,0-1 0,0 0 1,0 0-1,0-1 0,-1 0 0,0 0 0,0 0 0,0-1 1,10-12-1,-12 13-36,-1 0 1,0 0 0,0 0-1,0-1 1,0 1 0,-1-1-1,0 0 1,0 0-1,0 0 1,-1-1 0,0 1-1,0 0 1,1-12 0,-3 18 17,-1 0 1,1-1-1,0 1 0,-1-1 1,1 1-1,-1 0 1,1-1-1,0 1 1,-1 0-1,1-1 0,-1 1 1,1 0-1,-1 0 1,1-1-1,-1 1 1,1 0-1,-1 0 1,1 0-1,-1 0 0,0 0 1,1 0-1,-1 0 1,1 0-1,-1 0 1,1 0-1,-1 0 0,1 0 1,-1 0-1,1 0 1,-1 0-1,1 0 1,-1 1-1,1-1 1,-1 0-1,1 0 0,-1 1 1,1-1-1,-1 0 1,1 1-1,-24 10-165,10-1 145,1 1-1,1 1 0,-13 14 0,20-21 65,1 0-1,0 0 1,1 0-1,-1 0 0,1 1 1,0-1-1,0 1 0,1 0 1,0-1-1,0 1 1,-2 12-1,4-17-34,0 0 0,0-1 0,0 1 1,0 0-1,0 0 0,0-1 0,1 1 0,-1 0 0,0-1 0,0 1 0,1-1 1,-1 1-1,0 0 0,1-1 0,-1 1 0,1-1 0,-1 1 0,1-1 0,-1 1 1,1-1-1,-1 1 0,1-1 0,-1 0 0,1 1 0,0-1 0,-1 0 0,1 1 1,0-1-1,28 6 88,29-9 21,-58 3-112,86-19 39,-69 14-65,0 0 0,1 1-1,0 1 1,23-1 0,-40 5 21,0-1-1,0 0 1,0 0-1,1 1 0,-1-1 1,0 1-1,0-1 1,-1 1-1,1-1 0,0 1 1,0 0-1,0-1 1,0 1-1,0 0 1,-1 0-1,1-1 0,0 1 1,-1 0-1,1 0 1,0 0-1,-1 0 1,1 0-1,-1 0 0,0 0 1,1 0-1,-1 2 1,1-2 7,-1 1 0,1-1 1,-1 0-1,1 1 0,-1-1 1,1 0-1,0 0 0,-1 1 1,1-1-1,0 0 0,0 0 1,0 0-1,0 0 0,0 0 1,0 0-1,0 0 1,0-1-1,0 1 0,1 0 1,-1-1-1,0 1 0,0-1 1,1 1-1,-1-1 0,0 1 1,1-1-1,-1 0 0,2 1 1,1-2 9,0 0 0,0 0 0,0-1 0,0 1 0,0-1 0,0 0 0,-1 0 0,1 0 0,-1 0 0,1-1 0,-1 1 0,0-1 0,0 0 0,0 0 0,0 0 1,-1 0-1,1-1 0,-1 1 0,0-1 0,4-6 0,2-6-3,0 0 0,-1-1 0,8-25 1,-6 5-218,-3 0 1,0 0 0,-3-1 0,-1-60 0,-3 99-94,1 0 290,0-1 0,-1 1 0,1 0 0,0 0 0,0-1 1,0 1-1,0 0 0,0 0 0,0 0 0,0-1 0,0 1 0,0 0 0,0 0 0,0-1 0,0 1 0,1 0 0,-1 0 0,0-1 1,1 1-1,-1 0 0,0-1 0,1 1 0,-1 0 0,1-1 0,-1 1 0,1 0 0,-1-1 0,1 1 0,0-1 0,-1 1 0,1-1 0,0 0 1,-1 1-1,1-1 0,0 0 0,1 1 0,-2-1 10,2 2-2,0-1 0,1 1 0,-1-1 0,1 0 0,-1 0-1,1 0 1,0 0 0,-1 0 0,1-1 0,0 1 0,0-1 0,-1 0 0,1 0 0,0 0 0,0 0 0,-1 0 0,4-1 0,-9 3-27,1 0 1,-1 0 0,1 0 0,0 0-1,0 0 1,0 1 0,0-1 0,0 1-1,0-1 1,0 1 0,1 0 0,0 0-1,-1 0 1,1 0 0,0 0 0,0 0-1,1 0 1,-1 0 0,1 0 0,-1 5-1,-4 71 126,5-68-63,1-1 0,0 1 1,1-1-1,0 0 0,1 0 0,0 0 0,8 19 1,-8-24-31,-1 0 0,1 0 1,0 0-1,0 0 0,1-1 0,-1 1 1,1-1-1,0 0 0,0 0 1,0 0-1,1-1 0,0 1 1,-1-1-1,1 0 0,0-1 1,7 4-1,-12-6-30,0 0 0,0 0 0,0 0-1,0 0 1,0 1 0,1-1 0,-1 0 0,0 0 0,0 0-1,0 0 1,1 0 0,-1 0 0,0 0 0,0 0 0,0 0-1,1 0 1,-1 0 0,0 1 0,0-1 0,1 0 0,-1 0 0,0-1-1,0 1 1,0 0 0,1 0 0,-1 0 0,0 0 0,0 0-1,0 0 1,1 0 0,-1 0 0,0 0 0,0 0 0,0 0-1,1-1 1,-1 1 0,0 0 0,0 0 0,0 0 0,0 0-1,0-1 1,1 1 0,-1 0 0,0 0 0,0 0 0,0 0-1,0-1 1,0 1 0,0 0 0,0 0 0,0 0 0,0-1 0,0 1-1,0-1 1,-7-15-570,-17-16 138,-150-180 858,176 211-356,-1 0-1,1 1 0,-1-1 0,1 0 1,-1 1-1,1-1 0,-1 1 0,1-1 0,0 1 1,-1 0-1,1 0 0,-1 0 0,1 0 0,0 0 1,-1 0-1,4 1 0,-3-1 12,78 3 138,32-2-3514,-66-4-2535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36.790"/>
    </inkml:context>
    <inkml:brush xml:id="br0">
      <inkml:brushProperty name="width" value="0.025" units="cm"/>
      <inkml:brushProperty name="height" value="0.025" units="cm"/>
    </inkml:brush>
  </inkml:definitions>
  <inkml:trace contextRef="#ctx0" brushRef="#br0">88 93 3107,'0'0'11376,"-7"12"-8685,-5 7-2078,1 1 1,1 0 0,0 0 0,2 1 0,1 0 0,0 0 0,1 1 0,-2 26 0,7-43-557,1 0 0,-1 0 1,1 0-1,1 0 0,-1 0 1,1 0-1,0 0 0,0 0 1,0 0-1,1 0 0,0-1 1,0 1-1,4 7 0,-2-7-40,0-1 1,0 0-1,0-1 0,1 1 0,-1-1 0,1 0 0,0 0 0,0 0 0,0 0 0,0-1 1,1 0-1,5 1 0,2 2-66,0-1 1,0 2-1,-1 0 1,1 0-1,16 13 1,-25-16 30,-1 0 0,1 1 0,0 0 0,-1 0 1,0 0-1,1 0 0,-2 0 0,1 0 0,0 1 0,-1-1 1,0 1-1,0 0 0,0 0 0,-1 0 0,0 0 0,0 0 1,0 0-1,0 6 0,1 0 33,-1 1 1,-1 0-1,0 0 0,-1 0 1,0 0-1,-1-1 1,0 1-1,-1 0 0,0-1 1,-1 0-1,0 0 0,-1 0 1,0 0-1,-1-1 1,0 1-1,-14 16 0,20-25-6,-1-1 0,0 0-1,0 1 1,0-1-1,0 0 1,0 0 0,0 0-1,0 0 1,0 0-1,-1 0 1,1 0 0,0-1-1,-1 1 1,1 0-1,0-1 1,-1 1 0,1-1-1,-1 1 1,1-1-1,-1 0 1,1 1 0,-1-1-1,1 0 1,-1 0 0,1 0-1,-1 0 1,1 0-1,-1-1 1,1 1 0,-1 0-1,1-1 1,-1 1-1,1-1 1,-1 1 0,1-1-1,0 0 1,-1 0-1,1 0 1,0 1 0,0-1-1,0 0 1,0-1-1,0 1 1,0 0 0,0 0-1,0 0 1,0-1-1,0 1 1,-1-2 0,-1-4-8,-1 0 0,1-1 1,0 1-1,1-1 1,0 0-1,0 0 1,1 1-1,-1-11 1,2 4-14,0 0 1,1-1 0,1 1 0,0 0 0,1 0 0,1 0 0,0 0 0,1 1-1,0-1 1,12-19 0,10-13 40,52-66 0,-2 2 270,-66 92-114,8-12 497,22-48 0,-38 71-580,0-1 0,0 1 0,-1 0 1,0-1-1,0 1 0,0-1 0,-1 0 1,0 0-1,-1 0 0,0 1 0,0-1 1,-3-15-1,3 22-92,-1 0 0,0 0 0,1 0 0,-1 0 0,0 0-1,0 0 1,0 0 0,0 0 0,0 0 0,0 0 0,0 0 0,0 0 0,0 1 0,0-1 0,-1 1 0,1-1 0,0 1 0,0-1 0,-1 1 0,1-1 0,0 1 0,-1 0 0,1 0 0,0 0-1,-1 0 1,1 0 0,0 0 0,-3 0 0,0 1-10,-1-1-1,1 0 0,0 1 1,-1 0-1,1 0 0,0 1 0,-7 2 1,2 2 10,1 0 0,0 0 0,0 1 0,0 1 1,1-1-1,0 1 0,0 0 0,1 1 0,0-1 1,1 1-1,0 1 0,0-1 0,1 1 0,0-1 1,1 1-1,0 0 0,0 1 0,1-1 0,1 0 1,0 1-1,0 16 0,1-23-12,1-1 0,0 0 0,-1 1 0,2-1 0,-1 0 0,0 0 0,0 0 0,1 0 0,0 0 0,0 0 0,0-1 0,0 1 0,0 0 0,0-1 0,1 0 0,3 4-1,0-2-110,0-1-1,0 1 1,0-1-1,0 0 1,1 0-1,-1-1 1,11 3-1,53 4-3514,-9-7-4566,-61-2 8157,40 0-8301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37.150"/>
    </inkml:context>
    <inkml:brush xml:id="br0">
      <inkml:brushProperty name="width" value="0.025" units="cm"/>
      <inkml:brushProperty name="height" value="0.025" units="cm"/>
    </inkml:brush>
  </inkml:definitions>
  <inkml:trace contextRef="#ctx0" brushRef="#br0">1 11 14446,'0'0'13997,"19"-10"-32062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6.486"/>
    </inkml:context>
    <inkml:brush xml:id="br0">
      <inkml:brushProperty name="width" value="0.025" units="cm"/>
      <inkml:brushProperty name="height" value="0.025" units="cm"/>
    </inkml:brush>
  </inkml:definitions>
  <inkml:trace contextRef="#ctx0" brushRef="#br0">62 0 16976,'-4'14'497,"-13"47"755,4 0 1,2 1 0,-3 68 0,12-84-974,2 0 1,2 1 0,2-1-1,2 0 1,15 55 0,94 231-73,-26-87-169,-70-185-24,-3 0 0,9 74 1,-10 57 77,-17 341 1,-7-335 284,28 307 0,32-179-126,-50-317-1512,1-11-2147,-3-13-3005,-10-5-4301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6.962"/>
    </inkml:context>
    <inkml:brush xml:id="br0">
      <inkml:brushProperty name="width" value="0.025" units="cm"/>
      <inkml:brushProperty name="height" value="0.025" units="cm"/>
    </inkml:brush>
  </inkml:definitions>
  <inkml:trace contextRef="#ctx0" brushRef="#br0">0 902 16047,'0'0'3481,"13"1"-3476,93 0-53,-1-4-1,-1-4 1,134-28 0,320-91-1186,-495 110 1134,1594-316 2722,-1136 257-2443,728-121-455,-1177 183 158,3 1-256,-2-4 1,88-30 0,-135 33-3263,-15 0-2316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7.292"/>
    </inkml:context>
    <inkml:brush xml:id="br0">
      <inkml:brushProperty name="width" value="0.025" units="cm"/>
      <inkml:brushProperty name="height" value="0.025" units="cm"/>
    </inkml:brush>
  </inkml:definitions>
  <inkml:trace contextRef="#ctx0" brushRef="#br0">1 74 19058,'0'0'331,"11"-3"-219,34-11-47,1 3-1,80-10 1,107 2 766,-208 17-770,-11 0-59,0 1-1,0 1 1,1 0-1,-1 1 1,17 3-1,-28-3 6,0-1-1,0 1 1,0 0 0,0 1-1,0-1 1,-1 0 0,1 1 0,0-1-1,-1 1 1,1 0 0,-1 0-1,0 0 1,0 0 0,1 0-1,-2 0 1,1 1 0,0-1 0,0 1-1,-1-1 1,1 1 0,-1 0-1,0 0 1,0 0 0,0-1-1,0 1 1,0 0 0,-1 0 0,1 0-1,-1 0 1,0 4 0,0 8 222,-1 0 0,0-1 1,-1 1-1,-1 0 1,0 0-1,-1-1 0,-1 0 1,0 0-1,-1 0 1,-1 0-1,-9 14 0,-16 22 127,-55 69-1,59-84-386,-13 20-90,-32 42-499,19-46-4159,36-42-2310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7.966"/>
    </inkml:context>
    <inkml:brush xml:id="br0">
      <inkml:brushProperty name="width" value="0.025" units="cm"/>
      <inkml:brushProperty name="height" value="0.025" units="cm"/>
    </inkml:brush>
  </inkml:definitions>
  <inkml:trace contextRef="#ctx0" brushRef="#br0">1 839 12780,'12'-7'1671,"12"-8"-1281,-1-1 1,0-1-1,-1-1 0,-1-1 0,-1-1 1,-1-1-1,21-28 0,117-179 401,-123 169-273,48-111 0,-71 145-147,-1 0 0,-1-1 0,-2 0 0,0-1 0,4-44 0,-11 86-357,1-1 1,1 1-1,0-1 0,0 1 1,2-1-1,0 0 0,0 0 1,2 0-1,0-1 1,0 0-1,1 0 0,0 0 1,1-1-1,18 21 1,-11-18-121,1 1 0,1-2 0,0 0 0,0-2 0,2 1 0,-1-2 0,1-1 0,1 0 0,28 10 0,-20-11-3599,-4 0-3379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8.456"/>
    </inkml:context>
    <inkml:brush xml:id="br0">
      <inkml:brushProperty name="width" value="0.025" units="cm"/>
      <inkml:brushProperty name="height" value="0.025" units="cm"/>
    </inkml:brush>
  </inkml:definitions>
  <inkml:trace contextRef="#ctx0" brushRef="#br0">1 94 6694,'0'0'11131,"6"8"-9732,-3-3-1352,1-1 0,0 0 0,0 0 0,1 0 0,-1-1 0,1 1 0,-1-1 0,1 0 0,0 0 0,1-1 0,-1 0 0,0 0 0,1 0 0,-1 0 0,1-1 0,-1 0 0,1 0 1,0 0-1,0-1 0,-1 0 0,1 0 0,0 0 0,0-1 0,-1 0 0,1 0 0,5-2 0,0 0-99,-1 0-1,1-1 1,-1 0-1,0 0 1,0-1-1,-1-1 1,1 0 0,12-10-1,5-7-1187,30-33-1,-47 46 906,-2 4 25,-5 8 203,-4 9 84,1-10 4,-37 116 2675,-2 9-92,32-92-2349,2 0 0,1 1 0,2 66 0,7-72-982,8-17-3094,7-10-5434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9.064"/>
    </inkml:context>
    <inkml:brush xml:id="br0">
      <inkml:brushProperty name="width" value="0.025" units="cm"/>
      <inkml:brushProperty name="height" value="0.025" units="cm"/>
    </inkml:brush>
  </inkml:definitions>
  <inkml:trace contextRef="#ctx0" brushRef="#br0">250 1 15727,'0'0'384,"-62"8"257,40 23 192,3 12 800,-3 12-640,1 8-352,-2 3-193,7 1-256,1-5-64,-1-7-96,4-14-64,7-14-1153,-4-15-1441,3-12-2563,4-10-1666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9.413"/>
    </inkml:context>
    <inkml:brush xml:id="br0">
      <inkml:brushProperty name="width" value="0.025" units="cm"/>
      <inkml:brushProperty name="height" value="0.025" units="cm"/>
    </inkml:brush>
  </inkml:definitions>
  <inkml:trace contextRef="#ctx0" brushRef="#br0">0 0 14958,'0'0'7335,"56"37"-5926,-14-18-480,1-4-512,7-2-193,7-4-128,-1-3-32,-4-6-320,-8 0-1858,-10 0-833,-11-7-1633,-14-8-2723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0.056"/>
    </inkml:context>
    <inkml:brush xml:id="br0">
      <inkml:brushProperty name="width" value="0.025" units="cm"/>
      <inkml:brushProperty name="height" value="0.025" units="cm"/>
    </inkml:brush>
  </inkml:definitions>
  <inkml:trace contextRef="#ctx0" brushRef="#br0">1 1 5830,'9'1'96,"14"2"972,-1 1 1,0 1 0,0 1 0,-1 1 0,0 1 0,31 16 0,122 81 4988,-14-7-6336,175 68 1596,-145-76-136,250 161-1,58 126 399,21 13-248,-144-161 81,-289-185-1292,2-3 0,142 44 0,23-9 174,-253-76-166,-36-23-4805,15 8-1323,-2-2-5365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7.234"/>
    </inkml:context>
    <inkml:brush xml:id="br0">
      <inkml:brushProperty name="width" value="0.025" units="cm"/>
      <inkml:brushProperty name="height" value="0.025" units="cm"/>
    </inkml:brush>
  </inkml:definitions>
  <inkml:trace contextRef="#ctx0" brushRef="#br0">0 104 12139,'3'-7'1207,"-1"1"0,2-1 0,-1 0 0,1 1 0,-1 0-1,9-10 1,-10 13-1006,1 1 0,-1-1 0,1 0 0,-1 1 0,1 0 0,0-1 0,0 1 0,0 0 0,0 0-1,0 1 1,1-1 0,-1 1 0,1 0 0,5-2 0,-8 3-199,0 0-1,-1 0 1,1 0-1,-1 0 1,1 1-1,-1-1 1,1 0 0,-1 0-1,1 0 1,-1 1-1,1-1 1,-1 0-1,1 1 1,-1-1 0,1 1-1,-1-1 1,0 0-1,1 1 1,-1-1 0,0 1-1,1-1 1,-1 1-1,0-1 1,0 1-1,1-1 1,-1 1 0,0-1-1,0 1 1,0-1-1,0 1 1,0 0-1,0-1 1,0 1 0,0-1-1,0 2 1,0 26 120,0-21-87,1 127 77,-1-133-112,0 0 1,0 0 0,0 0-1,0 0 1,0 1 0,1-1-1,-1 0 1,0 0 0,1 0-1,-1 0 1,1 0 0,-1 0-1,1 0 1,0 0 0,-1 0-1,1 0 1,0-1 0,-1 1-1,1 0 1,0 0 0,0-1-1,0 1 1,0 0 0,0-1-1,0 1 1,1 0 0,1-1 33,-1 1 1,0-1 0,0 0 0,1 0-1,-1 0 1,0 0 0,1 0-1,-1 0 1,0-1 0,1 1 0,-1-1-1,3-1 1,3-1 156,0 0-1,0-1 0,0 0 1,-1-1-1,13-9 1,-6 1 2,-1 0 0,0 0 0,14-20 0,-23 28-135,0-1 0,-1 0 0,1 0 0,-1 0 0,0-1 0,-1 1 0,0-1 1,0 1-1,0-1 0,0 0 0,-1 0 0,0-6 0,-1 11-50,0 1 0,0 0 1,0 0-1,0 0 0,0 0 0,0 0 1,0 0-1,0 0 0,0 0 1,-1 0-1,1 0 0,0 0 0,-1 0 1,1 0-1,-1 0 0,1 0 1,-1 0-1,1 0 0,-1 1 1,0-1-1,0 0 0,1 0 0,-1 1 1,0-1-1,0 0 0,0 1 1,0-1-1,1 1 0,-1-1 1,-2 0-1,1 1-6,0 0 0,0-1 0,1 1 0,-1 1 0,0-1 0,0 0 0,0 0 0,0 1 0,1-1 0,-1 1 0,0-1 0,0 1 0,1 0 0,-1 0 0,-2 1 0,2-1-14,0 1 1,1-1 0,-1 0 0,1 0 0,-1 1 0,1-1-1,0 0 1,0 1 0,-1 0 0,1-1 0,0 1 0,0 0-1,0-1 1,-1 4 0,2-4 1,0 0 0,0 0 0,0 0 0,0 0 0,0 0 0,0-1 0,0 1 0,0 0 0,1 0 0,-1 0 0,0 0 0,1 0 0,-1 0 0,0-1 0,1 1 0,-1 0 0,1 0 0,-1-1 0,1 1 0,-1 0 0,1-1 0,0 1 0,-1 0 0,1-1 0,0 1 0,-1-1 0,1 1 0,0-1 0,0 1 0,0-1 0,-1 0 0,1 1 0,1-1 0,6 3-543,-1-1 1,1-1 0,0 1-1,-1-1 1,1-1 0,0 0-1,0 0 1,-1 0 0,13-2-1,-3-1-2004,0-1-1,0 0 1,19-8-1,4-4-5909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1.063"/>
    </inkml:context>
    <inkml:brush xml:id="br0">
      <inkml:brushProperty name="width" value="0.025" units="cm"/>
      <inkml:brushProperty name="height" value="0.025" units="cm"/>
    </inkml:brush>
  </inkml:definitions>
  <inkml:trace contextRef="#ctx0" brushRef="#br0">5 0 8616,'-2'63'2850,"0"-40"-2180,2 0-1,0 1 1,2-1-1,7 40 1,62 192 3220,72 120-2602,-88-256-897,5-2 0,6-4 0,85 114 0,-102-165-173,3-2 1,2-3-1,3-2 0,2-2 0,2-3 0,2-3 0,3-2 0,1-4 0,2-2 0,2-4 0,1-2 0,87 26 0,-96-43 498,1-3 0,1-3-1,115 5 1,202-23-540,-220 2-172,-148 6-277,15 0-838,-15-6-3132,-13-1-1709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2.729"/>
    </inkml:context>
    <inkml:brush xml:id="br0">
      <inkml:brushProperty name="width" value="0.025" units="cm"/>
      <inkml:brushProperty name="height" value="0.025" units="cm"/>
    </inkml:brush>
  </inkml:definitions>
  <inkml:trace contextRef="#ctx0" brushRef="#br0">76 1554 5894,'-14'18'5541,"-12"15"-1335,22-27-3978,0-1 0,0 1-1,1 0 1,0 0 0,0 0 0,0 1 0,0-1-1,1 1 1,0-1 0,1 1 0,-2 12 0,3-19-194,0 0 1,0 1 0,0-1 0,1 0 0,-1 0-1,0 1 1,0-1 0,0 0 0,1 0-1,-1 1 1,0-1 0,0 0 0,0 0-1,1 0 1,-1 1 0,0-1 0,1 0-1,-1 0 1,0 0 0,0 0 0,1 0-1,-1 0 1,0 0 0,1 1 0,-1-1-1,0 0 1,1 0 0,-1 0 0,0 0-1,0 0 1,1 0 0,-1 0 0,0-1-1,1 1 1,-1 0 0,0 0 0,1 0-1,-1 0 1,0 0 0,0 0 0,1-1 0,-1 1-1,0 0 1,0 0 0,1 0 0,-1-1-1,0 1 1,1 0 0,16-11 1011,5-10-305,-1 0 0,-1-1 0,23-33 1,-5 6-306,735-886 498,-695 847-1096,3-2-37,-4-3 1,92-147-1,-138 171 12,-56 93-4292,-11 20-3699,16-24 1061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3.062"/>
    </inkml:context>
    <inkml:brush xml:id="br0">
      <inkml:brushProperty name="width" value="0.025" units="cm"/>
      <inkml:brushProperty name="height" value="0.025" units="cm"/>
    </inkml:brush>
  </inkml:definitions>
  <inkml:trace contextRef="#ctx0" brushRef="#br0">37 334 13261,'0'0'1377,"-6"-9"694,1 4-1631,3 3-338,0 0 0,-1 0 0,1-1 0,0 1 0,0-1 0,1 1 0,-1-1 0,1 0 0,-1 0 0,1 0 0,0 0 1,0 0-1,0 0 0,0 0 0,0 0 0,1 0 0,0 0 0,-1 0 0,1 0 0,0-1 0,1-4 0,4-3-38,0 0 1,1 0-1,0 1 0,1-1 0,0 1 0,1 1 0,0-1 0,0 1 1,17-14-1,7-3 125,54-34 0,-21 23 206,-60 35-353,1-1 1,-1 1 0,1 0 0,-1 1-1,1-1 1,-1 1 0,1 0 0,0 1-1,0-1 1,9 1 0,-12 2-9,0-1 1,0 0 0,0 1-1,0 0 1,0 0-1,-1 0 1,1 0-1,-1 0 1,0 0 0,1 1-1,-1-1 1,0 1-1,0-1 1,-1 1-1,3 4 1,23 45 805,-21-35-395,-1 1-1,0 0 1,-1 0-1,-1 0 1,1 37-1,-7 96 1067,2-129-1456,-6 80 86,-1 24-640,6-41-8330,2-62-2227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4.356"/>
    </inkml:context>
    <inkml:brush xml:id="br0">
      <inkml:brushProperty name="width" value="0.025" units="cm"/>
      <inkml:brushProperty name="height" value="0.025" units="cm"/>
    </inkml:brush>
  </inkml:definitions>
  <inkml:trace contextRef="#ctx0" brushRef="#br0">53 0 3812,'0'0'7980,"-8"2"-6971,-26 7 209,34-9-1027,-1 0 0,0 1 0,1-1 1,-1 0-1,1 1 0,-1-1 0,1 1 0,-1-1 1,1 0-1,-1 1 0,1-1 0,-1 1 1,1 0-1,-1-1 0,1 1 0,0-1 0,-1 1 1,1-1-1,0 1 0,0 0 0,-1-1 1,1 2-1,0 25 172,1-21 86,2 79 392,4 0-1,4-1 1,3 0 0,4-1 0,4-1 0,3-1-1,61 131 1,-41-124 41,94 133 0,-82-133-468,-50-77-314,0 0 1,1 0-1,0-1 0,1 0 0,0 0 0,0-1 0,1 0 1,0-1-1,1 0 0,-1-1 0,2 0 0,-1 0 0,1-1 1,0-1-1,0 0 0,0 0 0,1-2 0,0 1 0,0-2 0,25 3 1,2 0-32,-1 2 0,0 2 1,0 1-1,-1 2 1,42 19-1,-37-17 33,0-1 0,51 7 1,23 7 140,99 25-119,-182-46 84,1-2 0,-1-1 0,1-2 0,49-4 0,-66-1-131,0 0 1,0-1 0,-1-1 0,22-10-1,-28 11-78,1-1 0,0 1-1,0 1 1,0 0 0,1 1-1,-1 1 1,1 0-1,-1 0 1,1 1 0,19 1-1,-31 1-7,1-1-1,-1 1 0,1 0 0,0 0 0,-1 0 1,0 0-1,1 0 0,-1 0 0,0 1 1,1-1-1,-1 0 0,0 1 0,0-1 1,0 1-1,0-1 0,0 1 0,-1 0 0,2 2 1,2 8-2834,-21-41-17580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5.252"/>
    </inkml:context>
    <inkml:brush xml:id="br0">
      <inkml:brushProperty name="width" value="0.025" units="cm"/>
      <inkml:brushProperty name="height" value="0.025" units="cm"/>
    </inkml:brush>
  </inkml:definitions>
  <inkml:trace contextRef="#ctx0" brushRef="#br0">124 247 14510,'0'0'12209,"-4"-1"-11750,2 0-376,0 0 0,0 0 0,0 0 1,0 0-1,0 0 0,0 0 0,0-1 0,0 1 1,1-1-1,-1 0 0,1 1 0,-1-1 1,1 0-1,0 0 0,-1 0 0,-1-4 0,2 4-63,0-1-1,0 1 1,-1 0-1,1 0 1,-1 0-1,1 0 1,-1 0-1,0 0 1,0 0-1,0 0 1,0 1-1,0-1 1,0 1-1,-1-1 1,1 1-1,0 0 1,-1 0-1,1 0 1,-5-1-1,6 2-22,-1 0 1,1-1-1,0 1 0,0 1 0,-1-1 1,1 0-1,0 0 0,0 0 0,0 1 1,-1-1-1,1 0 0,0 1 0,0-1 1,0 1-1,0 0 0,0-1 0,0 1 1,0 0-1,0 0 0,0-1 0,0 1 1,0 0-1,-1 2 0,0 0-13,0 0 0,1 0-1,-1 0 1,1 1 0,-1-1 0,1 1 0,0-1-1,0 5 1,-2 9-59,1 0 1,1 29-1,1-38 79,0-2-15,1-1 0,-1 1 0,1-1 0,0 1 0,0-1 0,0 1 1,3 4-1,-4-9 9,0 0 0,1-1 0,-1 1 0,0 0 0,1-1 0,-1 1 0,1 0 0,-1-1 0,1 1 0,-1-1 0,1 1 0,-1-1 0,1 1 0,-1-1 0,1 0 0,0 1 0,-1-1 0,1 0 0,0 1 0,-1-1 0,1 0 0,0 0 0,0 0 0,0 1 0,1-2 7,-1 1 0,1 0 0,-1-1 1,1 0-1,-1 1 0,1-1 0,-1 0 1,0 1-1,1-1 0,-1 0 0,0 0 0,0 0 1,1 0-1,-1-1 0,0 1 0,1-2 1,7-10 142,-1 0 1,-1 0 0,0-1 0,-1 0 0,0 0-1,-1 0 1,-1-1 0,0 0 0,-1 0 0,-1 0 0,0 0-1,-1 0 1,0 0 0,-2-1 0,-2-21 0,3 36-145,0 0 0,0 0 0,0 0 1,0 0-1,0 0 0,0 0 0,-1 0 1,1 0-1,0 0 0,-1 0 1,1 1-1,0-1 0,-1 0 0,1 0 1,-1 0-1,0 0 0,1 1 1,-1-1-1,1 0 0,-1 0 0,0 1 1,0-1-1,1 1 0,-1-1 0,0 0 1,0 1-1,0-1 0,0 1 1,0 0-1,0-1 0,0 1 0,0 0 1,0 0-1,0 0 0,0-1 1,1 1-1,-1 0 0,0 0 0,0 0 1,0 0-1,0 1 0,0-1 0,0 0 1,0 0-1,0 1 0,-2 0 1,1 0-24,-1 0 0,1 1 0,0 0 1,-1-1-1,1 1 0,0 0 0,0 0 1,0 0-1,0 0 0,1 1 0,-1-1 1,0 0-1,1 1 0,-2 4 0,-2 8-14,2 0-1,-1 1 0,2-1 0,0 0 0,1 1 1,1 0-1,0-1 0,4 21 0,-5-34 34,2-1 0,-1 0-1,0 0 1,0 0 0,0 0-1,0 0 1,0 0 0,1 0-1,-1 0 1,1 0 0,-1-1-1,0 1 1,1 0 0,0 0-1,-1 0 1,1 0 0,-1 0-1,1-1 1,0 1 0,0 0-1,-1-1 1,1 1 0,0 0-1,0-1 1,0 1 0,0-1-1,0 1 1,0-1 0,0 0-1,0 1 1,0-1 0,0 0-1,0 0 1,0 0 0,0 0-1,0 0 1,0 0 0,0 0-1,0 0 1,0 0 0,0 0-1,0 0 1,0 0 0,0-1-1,0 1 1,0-1 0,0 1-1,-1 0 1,1-1 0,0 0-1,0 1 1,0-1 0,1 0-1,4-3 30,-1-1-1,1 1 1,-1-1-1,0 0 1,0-1-1,5-6 1,-2 0 6,0 0 1,-1 0 0,0-1 0,-1 0 0,-1 0-1,0 0 1,0-1 0,-1 1 0,3-26-1,-7 38-31,1 1-1,-1-1 1,0 0-1,0 1 0,0-1 1,0 0-1,1 1 1,-1-1-1,0 0 0,0 1 1,0-1-1,-1 0 1,1 1-1,0-1 0,0 0 1,0 1-1,0-1 1,-1 0-1,1 1 0,0-1 1,-1 1-1,1-1 1,0 1-1,-1-1 0,1 0 1,-1 1-1,1-1 1,-1 1-1,1 0 0,-1-1 1,1 1-1,-1-1 1,1 1-1,-1 0 0,1-1 1,-1 1-1,0 0 1,1 0-1,-1-1 0,0 1 1,1 0-1,-1 0 1,0 0-1,1 0 0,-1 0 1,0 0-1,1 0 1,-1 0-1,0 0 0,1 0 1,-1 0-1,0 1 1,1-1-1,-1 0 0,0 0 1,0 1-1,-2 1-15,0-1-1,-1 1 1,1 0-1,0 0 1,0 0 0,1 0-1,-1 1 1,0-1-1,-2 4 1,-3 6-13,1 0 1,0 1 0,1-1 0,0 1-1,1 1 1,0-1 0,1 1 0,1 0-1,0 0 1,0 16 0,2-29 23,1-1-1,0 0 1,0 0 0,0 0 0,0 0-1,0 0 1,0 0 0,0 1 0,0-1 0,0 0-1,0 0 1,0 0 0,0 0 0,0 1-1,0-1 1,0 0 0,0 0 0,0 0 0,0 0-1,0 1 1,0-1 0,0 0 0,0 0-1,0 0 1,0 0 0,0 0 0,0 1 0,0-1-1,0 0 1,0 0 0,0 0 0,1 0-1,-1 0 1,0 0 0,0 1 0,0-1 0,0 0-1,0 0 1,0 0 0,1 0 0,-1 0-1,0 0 1,0 0 0,0 0 0,0 0 0,0 0-1,1 0 1,-1 0 0,0 0 0,0 1-1,0-1 1,0 0 0,1 0 0,-1-1-1,0 1 1,0 0 0,0 0 0,0 0 0,0 0-1,1 0 1,-1 0 0,0 0 0,14-11-22,10-17 64,-10 5-7,-1 0 0,12-30 0,-22 46-19,0-1 0,0 0-1,-1 1 1,0-1 0,-1 0-1,0 0 1,0-1-1,0 1 1,-1 0 0,0 0-1,-3-13 1,3 19-35,0 1 1,0 0-1,-1 0 1,1-1-1,0 1 0,-1 0 1,1 0-1,-1 0 1,0-1-1,1 1 1,-1 0-1,0 0 1,0 0-1,1 0 0,-1 0 1,0 0-1,0 1 1,0-1-1,0 0 1,0 0-1,0 1 1,-1-1-1,1 0 1,0 1-1,0-1 0,0 1 1,-1 0-1,1-1 1,0 1-1,0 0 1,-1 0-1,1 0 1,0 0-1,0 0 0,-1 0 1,1 0-1,0 0 1,-1 0-1,1 1 1,0-1-1,0 0 1,-1 1-1,0 0 1,-1 0-236,-1 1 1,1 0-1,0-1 1,0 1-1,0 0 1,0 0 0,1 1-1,-1-1 1,1 0-1,-1 1 1,1 0 0,0 0-1,0-1 1,-3 7-1,-2 21-3001,7-10-2456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5.603"/>
    </inkml:context>
    <inkml:brush xml:id="br0">
      <inkml:brushProperty name="width" value="0.025" units="cm"/>
      <inkml:brushProperty name="height" value="0.025" units="cm"/>
    </inkml:brush>
  </inkml:definitions>
  <inkml:trace contextRef="#ctx0" brushRef="#br0">141 44 11691,'0'-8'1949,"2"-23"223,-3 31-2119,1 0 1,0 0-1,0 0 0,0 0 0,0 0 0,0 0 0,0 0 0,-1 0 1,1 0-1,0 0 0,0 0 0,0 0 0,0 0 0,0 0 0,0 0 1,-1 0-1,1 0 0,0 0 0,0 0 0,0 0 0,0 0 1,0 0-1,0 0 0,0 0 0,-1 0 0,1 0 0,0-1 0,0 1 1,0 0-1,0 0 0,0 0 0,0 0 0,0 0 0,0 0 0,0 0 1,0-1-1,0 1 0,0 0 0,-1 0 0,1 0 0,0 0 0,0 0 1,0 0-1,0-1 0,0 1 0,0 0 0,0 0 0,0 0 0,0 0 1,0 0-1,1 0 0,-1-1 0,0 1 0,0 0 0,0 0 1,0 0-1,0 0 0,0 0 0,0 0 0,0 0 0,0-1 0,0 1 1,0 0-1,1 0 0,-6 7 261,-2 11 58,1 1 0,1 0 0,0 1 0,2-1 0,-2 24 0,-3 14 524,-27 122 655,-20 126 966,52-272-5450,2 7-6791,-1-56 56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5.980"/>
    </inkml:context>
    <inkml:brush xml:id="br0">
      <inkml:brushProperty name="width" value="0.025" units="cm"/>
      <inkml:brushProperty name="height" value="0.025" units="cm"/>
    </inkml:brush>
  </inkml:definitions>
  <inkml:trace contextRef="#ctx0" brushRef="#br0">30 65 16592,'-2'10'1409,"-7"24"-499,2 2 0,2-1 0,1 1 0,2 0 0,1 0-1,2 0 1,2 0 0,12 61 0,-15-94-895,1 0-1,0 0 0,0 0 1,0 0-1,0 0 1,1 0-1,0-1 0,-1 1 1,1 0-1,0-1 1,0 1-1,0-1 0,0 1 1,1-1-1,3 3 1,-4-4 43,0-1 0,0 1 0,0-1 0,0 1 0,-1-1 0,1 0 0,0 0 1,0 0-1,0 0 0,0 0 0,0 0 0,0 0 0,0-1 0,0 1 0,0-1 0,0 1 1,0-1-1,-1 0 0,1 0 0,0 0 0,0 0 0,-1 0 0,1 0 0,-1 0 1,1-1-1,-1 1 0,2-2 0,102-91 921,106-124 1,-199 203-1654,0 1 1,-1-2-1,10-16 1,2-24-4358,-13 12-1204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6.312"/>
    </inkml:context>
    <inkml:brush xml:id="br0">
      <inkml:brushProperty name="width" value="0.025" units="cm"/>
      <inkml:brushProperty name="height" value="0.025" units="cm"/>
    </inkml:brush>
  </inkml:definitions>
  <inkml:trace contextRef="#ctx0" brushRef="#br0">8 21 15951,'0'0'7767,"-2"13"-7356,-2 48 237,3 2-1,2-1 0,10 67 1,-10-124-748,0 0 0,0-1 0,0 1 1,1-1-1,-1 0 0,1 1 0,0-1 0,0 0 1,1 0-1,3 5 0,-6-8-5,1-1-1,0 1 1,-1 0-1,1-1 0,0 1 1,-1-1-1,1 0 1,0 1-1,0-1 1,-1 1-1,1-1 1,0 0-1,0 0 1,0 1-1,-1-1 1,1 0-1,0 0 1,0 0-1,0 0 0,0 0 1,-1 0-1,3 0 1,-1-1-79,0 0 0,-1 0 0,1 0 0,0 0 0,-1 0 0,1 0 1,0 0-1,-1-1 0,1 1 0,-1-1 0,0 1 0,0-1 0,1 1 0,0-3 0,10-18-2225,0 0-1,-2 0 1,0-1-1,-2-1 1,0 0-1,7-46 1,0-34 4273,-12 61 4195,-2 9 4390,-3 150-10111,5 131 2185,-2-236-2446,0 0 1,1-1-1,1 0 0,5 17 1,-7-25-107,0 1 0,0-1 0,0 0 0,0 0 1,0 0-1,0 0 0,1 0 0,-1 0 0,1 0 0,-1 0 1,1 0-1,0 0 0,0-1 0,-1 1 0,1-1 0,0 0 1,1 1-1,-1-1 0,0 0 0,0 0 0,0 0 0,1 0 1,-1-1-1,0 1 0,5 0 0,-6-1-136,-1-1-1,1 1 0,-1 0 1,0 0-1,1-1 1,-1 1-1,0 0 0,1-1 1,-1 1-1,0-1 1,0 1-1,1 0 0,-1-1 1,0 1-1,0-1 1,0 1-1,0-1 0,1 1 1,-1 0-1,0-1 1,0 1-1,0-1 0,0 1 1,0-1-1,0 1 1,0-1-1,0 1 1,0-1-1,0 1 0,-1 0 1,1-1-1,0 1 1,0-1-1,0 1 0,0-1 1,-1 1-1,1 0 1,0-1-1,0 1 0,-1 0 1,1-1-1,0 1 1,-1 0-1,1-1 0,0 1 1,-1 0-1,1-1 1,-1 1-1,1 0 0,-1 0 1,1-1-1,-18-15-7142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6.658"/>
    </inkml:context>
    <inkml:brush xml:id="br0">
      <inkml:brushProperty name="width" value="0.025" units="cm"/>
      <inkml:brushProperty name="height" value="0.025" units="cm"/>
    </inkml:brush>
  </inkml:definitions>
  <inkml:trace contextRef="#ctx0" brushRef="#br0">0 161 11179,'0'0'12011,"32"-50"-11851,4 40-128,3-1 0,6 3-192,-6-1-2755,-1-1-2818,-8 1-4197</inkml:trace>
  <inkml:trace contextRef="#ctx0" brushRef="#br0" timeOffset="1">343 47 12011,'0'0'7463,"46"7"-6598,-24-7-352,5-2-449,1-11-449,2-3-4291,3-7-2114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6.991"/>
    </inkml:context>
    <inkml:brush xml:id="br0">
      <inkml:brushProperty name="width" value="0.025" units="cm"/>
      <inkml:brushProperty name="height" value="0.025" units="cm"/>
    </inkml:brush>
  </inkml:definitions>
  <inkml:trace contextRef="#ctx0" brushRef="#br0">131 64 14862,'0'0'3406,"-8"0"-817,4-1-2474,0 1 0,0 0 0,0 0 0,0 1 0,0-1 0,0 1 0,0 0 0,0 0 0,0 1 0,1-1 0,-1 1 0,0-1 0,1 1 0,-1 0 0,1 1 0,0-1-1,0 0 1,0 1 0,0 0 0,0 0 0,0 0 0,1 0 0,-1 0 0,1 0 0,0 1 0,0-1 0,-1 5 0,-2 1-31,1 1 0,0 0 0,0 1 0,1-1-1,1 1 1,0-1 0,-1 14 0,2-21-63,1-1-1,-1 1 1,1-1 0,0 1-1,0-1 1,0 0 0,0 1-1,0-1 1,1 1 0,-1-1-1,1 0 1,0 1 0,0-1 0,-1 0-1,1 1 1,1-1 0,-1 0-1,0 0 1,0 0 0,1 0-1,0 0 1,-1 0 0,1-1-1,0 1 1,0 0 0,-1-1-1,1 1 1,1-1 0,-1 0-1,0 0 1,0 0 0,0 0-1,1 0 1,-1 0 0,0 0-1,4 0 1,1-1 81,-1 0 0,0 0 1,1-1-1,-1 0 0,0 0 0,1 0 0,-1-1 0,0 0 0,0 0 0,0 0 1,0-1-1,-1 0 0,1 0 0,-1 0 0,0-1 0,1 0 0,-2 0 0,1 0 1,0-1-1,-1 0 0,0 0 0,0 0 0,0 0 0,4-10 0,-2 6-67,-1 0 0,-1-1 0,0 0-1,0 0 1,-1 0 0,0 0 0,-1-1 0,0 1-1,0-1 1,-1 0 0,-1 1 0,0-1-1,0 0 1,-3-13 0,3 22-63,0 0-1,-1 1 1,1-1-1,-1 0 1,1 1-1,-1-1 1,0 0-1,1 1 1,-1-1-1,0 1 1,0-1-1,0 1 1,0-1-1,0 1 1,0 0-1,-1 0 1,1 0-1,0-1 1,-1 1-1,1 0 1,-1 0-1,1 1 1,-1-1-1,1 0 1,-1 0-1,0 1 1,1-1-1,-1 1 1,0 0-1,1-1 1,-1 1 0,0 0-1,0 0 1,1 0-1,-1 0 1,0 0-1,0 0 1,-1 1-1,-1 0-327,1 0 0,-1 0 1,1 1-1,-1-1 0,1 1 0,0-1 0,-1 1 0,1 0 0,0 1 0,0-1 1,0 0-1,1 1 0,-1 0 0,1-1 0,-1 1 0,1 0 0,-2 4 1,-7 20-4989,7 1-2407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7.736"/>
    </inkml:context>
    <inkml:brush xml:id="br0">
      <inkml:brushProperty name="width" value="0.025" units="cm"/>
      <inkml:brushProperty name="height" value="0.025" units="cm"/>
    </inkml:brush>
  </inkml:definitions>
  <inkml:trace contextRef="#ctx0" brushRef="#br0">124 3 7143,'0'0'10132,"-10"3"-8648,2 0-1201,0 0-1,0 1 1,0 0 0,1 1-1,0-1 1,-1 1-1,2 1 1,-10 8 0,12-11-160,1 0 0,0 0 1,0 1-1,0-1 1,0 1-1,1 0 0,-1 0 1,1 0-1,0 0 1,0 0-1,1 0 0,-1 0 1,1 1-1,0-1 1,0 0-1,0 1 0,1-1 1,-1 1-1,1-1 1,0 1-1,1 6 0,0-10-108,0 0 0,0 0-1,0 0 1,0 0-1,0 0 1,1 0 0,-1 0-1,0 0 1,0-1 0,1 1-1,-1 0 1,0-1-1,1 1 1,-1-1 0,0 1-1,1-1 1,-1 0 0,1 0-1,-1 0 1,1 0-1,-1 0 1,0 0 0,1 0-1,1 0 1,40-2 182,-42 1-188,51-15 95,-46 13-104,1 1-1,-1-1 1,1 1-1,0 0 1,0 1 0,14-2-1,-21 3 0,0 0 0,1 0-1,-1 0 1,0 0 0,1 0 0,-1 1-1,0-1 1,1 0 0,-1 0 0,0 0 0,1 1-1,-1-1 1,0 0 0,0 0 0,1 1-1,-1-1 1,0 0 0,0 0 0,0 1 0,1-1-1,-1 0 1,0 1 0,0-1 0,0 0-1,0 1 1,0-1 0,0 1 0,0-1-1,0 0 1,0 1 0,0-1 0,0 1 0,0 0 1,0-1 1,0 1 0,0-1-1,1 1 1,-1 0 0,0-1-1,0 1 1,0-1-1,0 1 1,1-1 0,-1 1-1,0 0 1,1-1 0,-1 1-1,0-1 1,1 0 0,-1 1-1,0-1 1,1 1 0,-1-1-1,1 1 1,-1-1 0,1 0-1,-1 1 1,1-1 0,-1 0-1,1 0 1,0 1 0,-1-1-1,1 0 1,-1 0 0,1 0-1,0 0 1,-1 0 0,1 0-1,-1 0 1,1 0 0,0 0-1,-1 0 1,1 0 0,-1 0-1,1 0 1,-1 0 0,2-1-1,8-3 19,0 0 0,-1 0-1,1-1 1,-1-1 0,0 1-1,-1-2 1,1 1-1,9-11 1,19-12 22,27-9-106,-60 36 59,-1 0 0,1 0 0,0 1 0,0-1 0,0 1 0,1 0 0,-1 0 0,0 1 0,0-1 0,0 1 0,1 0 0,-1 0 0,0 1 0,0-1 0,6 2 0,-9-1 0,0 0-1,0 0 1,0 0-1,0 0 1,0 0-1,0 0 1,0 0-1,-1 1 1,1-1-1,0 0 1,-1 1-1,1-1 1,-1 0-1,1 1 1,-1-1-1,0 1 1,1-1-1,-1 1 1,0-1-1,0 1 1,0 1 0,-1 42 151,0-31 61,1-13-146,0 0 0,-1 0 0,1 0 1,0 1-1,0-1 0,0 0 0,0 0 1,0 0-1,0 1 0,0-1 0,1 0 1,-1 0-1,0 0 0,1 0 1,-1 0-1,1 1 0,-1-1 0,1 0 1,-1 0-1,1 0 0,0 0 0,-1 0 1,1-1-1,0 1 0,0 0 0,0 0 1,1 1-1,0-2 12,1-1 0,-1 1 0,0-1-1,0 0 1,1 1 0,-1-1 0,0 0 0,0 0 0,0-1 0,0 1-1,0 0 1,-1-1 0,1 1 0,2-3 0,45-40 386,-36 31-439,0 1-1,1 0 0,1 1 0,17-10 1,-31 20-26,-1 1 1,0 0-1,1-1 1,0 1 0,-1 0-1,1-1 1,-1 1-1,1 0 1,-1 0-1,1 0 1,-1 0 0,1 0-1,0 0 1,-1-1-1,1 1 1,-1 0-1,1 1 1,-1-1 0,1 0-1,0 0 1,-1 0-1,1 0 1,-1 0-1,1 0 1,-1 1 0,1-1-1,-1 0 1,1 1-1,-1-1 1,1 0-1,-1 1 1,1-1 0,-1 0-1,1 1 1,-1-1-1,0 1 1,1-1-1,-1 1 1,0-1-1,1 1 1,-1-1 0,0 1-1,0-1 1,0 1-1,1-1 1,-1 1-1,0-1 1,0 1 0,0 0-1,0-1 1,0 1-1,0 0 1,0 47 179,1-6-3198,5-40-1042,9-2-1870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7.341"/>
    </inkml:context>
    <inkml:brush xml:id="br0">
      <inkml:brushProperty name="width" value="0.025" units="cm"/>
      <inkml:brushProperty name="height" value="0.025" units="cm"/>
    </inkml:brush>
  </inkml:definitions>
  <inkml:trace contextRef="#ctx0" brushRef="#br0">0 75 16400,'0'0'2535,"2"9"-576,9 133 2921,-10-102-4245,2 1 0,2-1 1,13 55-1,-18-94-630,0 0 0,0 0 0,0 1 0,0-1 0,1 0 0,-1 0 0,1 0 0,-1 0 0,1 0 0,-1 0 0,1 0 0,-1 0 0,1 0 0,0 0 1,0 0-1,0-1 0,1 2 0,6-13 328,0-37-26,-2-68-350,-3 42-400,19-115 0,-22 188 433,0 0-1,0 0 0,0 0 1,0 0-1,0 0 0,1 0 0,-1 0 1,0 0-1,1 0 0,-1 0 1,0 1-1,1-1 0,-1 0 1,1 0-1,0 0 0,-1 1 1,1-1-1,-1 0 0,1 1 1,0-1-1,0 0 0,-1 1 1,1-1-1,0 1 0,0-1 1,0 1-1,0 0 0,-1-1 1,1 1-1,0 0 0,0-1 0,1 1 1,-1 0-1,0 1 0,0-1 0,0 0 0,-1 1 1,1-1-1,0 1 0,0-1 0,-1 1 0,1-1 0,0 1 0,-1 0 1,1-1-1,-1 1 0,1 0 0,0-1 0,-1 1 0,0 0 1,1 0-1,-1 0 0,1-1 0,-1 1 0,0 0 0,0 0 0,0 0 1,1 0-1,-1 0 0,0 0 0,0-1 0,0 1 0,0 2 1,-1 7 18,0-1 1,-1 1 0,0-1 0,0 1 0,-1-1-1,-1 0 1,1 0 0,-1 0 0,-1 0 0,1-1-1,-2 0 1,1 0 0,-1 0 0,0 0 0,-1-1 0,1 0-1,-1-1 1,-1 1 0,-13 8 0,0-5-90,20-10 17,1 0 0,0 0 0,-1 0 0,1 0 0,0-1 0,-1 1 0,1 0 0,0 0 0,-1 0 0,1-1 0,0 1 1,0 0-1,-1 0 0,1-1 0,0 1 0,0 0 0,-1 0 0,1-1 0,0 1 0,0 0 0,0-1 0,0 1 0,0 0 0,-1-1 0,1 1 0,0 0 0,0-1 0,0 1 0,0-1 1,0 1-1,0 0 0,0-1 0,1-4-635,-1 0 1,1 1 0,0-1-1,0 0 1,1 1-1,-1 0 1,4-8 0,16-28-4747,2-6-2179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17.673"/>
    </inkml:context>
    <inkml:brush xml:id="br0">
      <inkml:brushProperty name="width" value="0.025" units="cm"/>
      <inkml:brushProperty name="height" value="0.025" units="cm"/>
    </inkml:brush>
  </inkml:definitions>
  <inkml:trace contextRef="#ctx0" brushRef="#br0">140 0 14253,'0'0'3166,"-2"15"-1212,-13 60-118,5-28 948,-9 88 0,18-112-2227,0-4-305,0 0-1,2 0 1,4 34 0,-4-50-243,-1 1 1,1-1-1,-1 0 0,1 0 1,0 0-1,0 0 1,1 0-1,-1 0 0,1 0 1,-1 0-1,1 0 1,0 0-1,0-1 1,0 1-1,1-1 0,-1 0 1,0 0-1,1 0 1,0 0-1,-1 0 0,1 0 1,0 0-1,0-1 1,0 0-1,0 1 0,0-1 1,0 0-1,5 0 1,-6 0-15,-1-1-1,0 0 1,1 0 0,-1 0 0,0 0 0,1 0 0,-1-1-1,1 1 1,-1 0 0,0 0 0,0-1 0,1 1 0,-1-1 0,0 1-1,0-1 1,1 0 0,-1 0 0,0 1 0,0-1 0,0 0-1,0 0 1,0 0 0,1-2 0,0 1-197,-1-1 1,1 0-1,-1 0 1,0 1-1,0-1 0,0 0 1,0 0-1,0 0 1,-1 0-1,1-4 1,-1-1-474,1 1 0,-2-1 1,1 1-1,-1 0 0,0-1 1,0 1-1,-1 0 0,-4-10 0,-1 3-75,-2 0 0,0 0 0,-1 1 0,0 0 0,-1 1 0,-1 0-1,-21-18 1,-13-1 2157,1 12 3508,63 22-3108,0-1 1,0 0-1,33-2 1,-18-1-2088,0-1 0,0-2 0,0-2-1,37-10 1,10-15-6852,12-8-10549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0.324"/>
    </inkml:context>
    <inkml:brush xml:id="br0">
      <inkml:brushProperty name="width" value="0.025" units="cm"/>
      <inkml:brushProperty name="height" value="0.025" units="cm"/>
    </inkml:brush>
  </inkml:definitions>
  <inkml:trace contextRef="#ctx0" brushRef="#br0">1 168 9513,'0'0'3748,"66"-13"-2435,-14-3-352,15-5-513,12-2-31,5 0-257,-4 1-96,-3 2-64,-18 4-2306,-20 2-3300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0.656"/>
    </inkml:context>
    <inkml:brush xml:id="br0">
      <inkml:brushProperty name="width" value="0.025" units="cm"/>
      <inkml:brushProperty name="height" value="0.025" units="cm"/>
    </inkml:brush>
  </inkml:definitions>
  <inkml:trace contextRef="#ctx0" brushRef="#br0">0 213 11403,'0'0'4804,"98"1"-3458,-24-29-610,11-7-576,4-2-95,-3-1-418,-4 0-4323,-14 0-3972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1.005"/>
    </inkml:context>
    <inkml:brush xml:id="br0">
      <inkml:brushProperty name="width" value="0.025" units="cm"/>
      <inkml:brushProperty name="height" value="0.025" units="cm"/>
    </inkml:brush>
  </inkml:definitions>
  <inkml:trace contextRef="#ctx0" brushRef="#br0">43 1 15503,'0'0'1719,"9"9"-1581,-2-1-90,1 0 1,1 0-1,-1 0 0,1-1 0,0-1 0,1 1 0,12 5 0,-13-8-33,-1 0 0,0 1 0,0-1 0,0 2 1,-1-1-1,0 1 0,0 0 0,12 14 0,-17-16-3,1 0-1,-1 0 1,1 0 0,-1 0-1,0 1 1,-1-1-1,1 1 1,-1-1 0,0 1-1,0 0 1,0-1-1,-1 1 1,1 0 0,-1 0-1,0-1 1,-1 1-1,1 0 1,-1-1 0,-2 8-1,-2 3 165,0-1 1,-1-1-1,0 1 0,-1-1 0,-1 0 0,-13 18 1,-67 73 298,45-55-492,1-2-2924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1.399"/>
    </inkml:context>
    <inkml:brush xml:id="br0">
      <inkml:brushProperty name="width" value="0.025" units="cm"/>
      <inkml:brushProperty name="height" value="0.025" units="cm"/>
    </inkml:brush>
  </inkml:definitions>
  <inkml:trace contextRef="#ctx0" brushRef="#br0">467 1 18257,'0'0'1698,"-68"82"-641,34-34-384,-5 8 63,-2 4 97,0-1-353,-2-1-319,9-5-97,0-8-32,9-10 0,0-8-96,7-10-929,0-6-1153,-3-11-2819,5 0-2306</inkml:trace>
  <inkml:trace contextRef="#ctx0" brushRef="#br0" timeOffset="1">1 225 11499,'0'0'2690,"54"-42"97,-21 31-897,7 11-1025,8 0-97,-5 15 321,7 6-768,2 8-257,-2 1 0,3 1-32,-10-1-64,0-2-1890,-8-5-3747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4.733"/>
    </inkml:context>
    <inkml:brush xml:id="br0">
      <inkml:brushProperty name="width" value="0.025" units="cm"/>
      <inkml:brushProperty name="height" value="0.025" units="cm"/>
    </inkml:brush>
  </inkml:definitions>
  <inkml:trace contextRef="#ctx0" brushRef="#br0">151 1 4805,'0'0'10858,"1"12"-9807,1 13-702,-2-1 0,0 1-1,-2 0 1,0-1-1,-12 47 1,3-32-285,-1 0 1,-2-1-1,-21 42 0,43-97-183,-1 1-1,-1-1 0,-1-1 1,0 1-1,-2-1 0,0 1 0,2-32 1,-5 39 30,0-1 0,0 1 0,-1 0 0,0 0 1,-1-1-1,0 1 0,-1 0 0,0 0 0,0 1 0,-1-1 1,0 1-1,-1-1 0,0 1 0,-11-15 0,15 24 85,1-1 1,-1 0-1,1 0 0,-1 0 0,1 0 0,-1 1 0,0-1 1,1 0-1,-1 0 0,0 1 0,0-1 0,0 1 1,1-1-1,-1 1 0,0-1 0,0 1 0,0-1 0,0 1 1,0 0-1,0 0 0,0-1 0,0 1 0,0 0 1,0 0-1,0 0 0,0 0 0,0 0 0,0 0 0,0 0 1,-1 1-1,1 0 5,0 0 1,-1 0 0,1 1-1,0-1 1,0 1 0,0-1-1,1 1 1,-1-1-1,0 1 1,1-1 0,-1 1-1,0 0 1,1-1-1,0 1 1,-1 2 0,-1 9 62,1 0 1,1 0-1,0 17 1,1-23 16,1 0 1,-1-1-1,1 1 0,0-1 1,0 0-1,1 1 1,0-1-1,0 0 0,1-1 1,-1 1-1,1 0 1,1-1-1,-1 0 0,1 0 1,0 0-1,0-1 1,0 0-1,0 0 1,1 0-1,0 0 0,-1-1 1,1 0-1,1 0 1,-1-1-1,0 1 0,1-2 1,-1 1-1,1-1 1,0 1-1,-1-2 0,10 1 1,-15-3-51,-1-1-1,0 1 1,0-1 0,0 1 0,-1-1 0,1 1-1,-1 0 1,1-1 0,-1 1 0,0 0 0,0-1-1,-1-3 1,-6-7-18,-1 0 0,0 0 1,-1 1-1,0 0 0,-1 1 0,0 0 0,0 1 0,-2 0 0,1 1 0,-28-16 0,22 21 403,18 14-17,2-7-373,0 0-1,0 0 1,0 0 0,1 0 0,-1 0-1,1-1 1,-1 1 0,5 2 0,5 1 27,1 0 0,-1 0 0,2-1 0,-1-1 0,0 0 0,1-1 0,0 0 0,0-1 0,27 1 0,47-7-1036,-9-7-3663,-20-4-5689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3.558"/>
    </inkml:context>
    <inkml:brush xml:id="br0">
      <inkml:brushProperty name="width" value="0.025" units="cm"/>
      <inkml:brushProperty name="height" value="0.025" units="cm"/>
    </inkml:brush>
  </inkml:definitions>
  <inkml:trace contextRef="#ctx0" brushRef="#br0">1 1 14574,'0'0'2050,"26"50"-641,-4-24 385,6 0-833,6-2-353,0-6-31,2 1-353,-4-8-192,-2 0 32,1-7-929,-6-4-1953,-4-4-2403,-8-15-2979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3.929"/>
    </inkml:context>
    <inkml:brush xml:id="br0">
      <inkml:brushProperty name="width" value="0.025" units="cm"/>
      <inkml:brushProperty name="height" value="0.025" units="cm"/>
    </inkml:brush>
  </inkml:definitions>
  <inkml:trace contextRef="#ctx0" brushRef="#br0">18 0 12588,'0'0'5093,"-16"61"-3460,14-16-384,2 7-320,0 7-128,0 0-256,0-3-225,0-3-192,2-7-64,9-10-64,3-15-1505,0-21-3300,8-12-5765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5.337"/>
    </inkml:context>
    <inkml:brush xml:id="br0">
      <inkml:brushProperty name="width" value="0.025" units="cm"/>
      <inkml:brushProperty name="height" value="0.025" units="cm"/>
    </inkml:brush>
  </inkml:definitions>
  <inkml:trace contextRef="#ctx0" brushRef="#br0">113 1 12812,'0'0'6118,"-1"9"-4970,-6 52 751,-18 71 1,-3 15-1306,25-131-1092,0-19-801,-1-35-2661,0 5 103,-21-34-4733,12 35 4917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8.865"/>
    </inkml:context>
    <inkml:brush xml:id="br0">
      <inkml:brushProperty name="width" value="0.025" units="cm"/>
      <inkml:brushProperty name="height" value="0.025" units="cm"/>
    </inkml:brush>
  </inkml:definitions>
  <inkml:trace contextRef="#ctx0" brushRef="#br0">10 376 7303,'0'0'9919,"-3"7"-8654,2-6-1216,0 0-1,1 0 1,-1 0 0,0 1-1,1-1 1,-1 0 0,1 0-1,-1 0 1,1 0 0,0 0 0,0 1-1,-1-1 1,1 0 0,0 0-1,0 0 1,0 1 0,0-1-1,0 0 1,0 0 0,1 0 0,-1 1-1,0-1 1,1 0 0,-1 0-1,1 0 1,-1 0 0,1 0-1,-1 0 1,1 0 0,0 0 0,-1 0-1,1 0 1,0 0 0,2 1-1,0-1 125,1 0-1,0 0 0,0 0 0,0-1 1,0 0-1,0 0 0,0 0 0,0 0 1,0 0-1,0-1 0,0 0 0,0 0 0,8-3 1,5-1 84,0-2 1,0 0 0,0-1-1,-1 0 1,28-20 0,-37 23-206,0 0 1,0-1-1,-1 1 0,1-1 1,-1-1-1,-1 1 1,1-1-1,-1 0 1,0 0-1,-1-1 1,1 1-1,-2-1 1,1 0-1,3-12 1,-7 19-43,1 1 0,-1-1 0,0 1 0,0-1-1,0 1 1,0 0 0,0-1 0,0 1 0,0-1 0,0 1 0,0-1 0,0 1 0,0-1 0,0 1 0,0-1 0,0 1 0,0 0 0,0-1 0,0 1 0,-1-1 0,1 1 0,0-1 0,0 1 0,0 0 0,-1-1 0,1 1 0,0 0 0,-1-1 0,1 1 0,0 0 0,-1-1 0,1 1 0,0 0 0,-1 0 0,1-1 0,-1 1 0,1 0 0,0 0 0,-1 0 0,1-1 0,-1 1 0,1 0 0,-1 0 0,1 0 0,-1 0 0,1 0 0,0 0 0,-1 0 0,1 0 0,-1 0 0,1 0 0,-1 0 0,1 1 0,-1-1 0,-24 12-26,16-2 11,0 0 0,1 0-1,0 1 1,1 1 0,0-1-1,0 1 1,2 0 0,-1 1-1,2-1 1,-1 1 0,2 0-1,0 0 1,0 0 0,1 1-1,1-1 1,0 1 0,1-1-1,1 15 1,0-27 5,-1 1 0,1-1 0,-1 1 0,1-1 0,0 0 0,-1 1 0,1-1 0,0 0 0,0 0 0,0 0 0,0 1 0,0-1 0,0 0 0,0 0 0,1 0 0,-1-1 0,0 1 0,0 0 0,1 0 0,-1-1 0,0 1 0,1-1 0,-1 1 0,1-1 0,-1 1 0,1-1 0,-1 0 0,1 0 0,-1 0 0,1 0 0,-1 0 0,1 0 0,-1 0 0,1 0 0,-1-1 0,3 0 0,4 0 0,-1-1 0,1 0 0,-1 0 0,0-1 0,0 0 0,8-4 0,5-6-304,-1-1 0,0 0 0,-1-2 0,-1 0 0,0-1 0,-1 0 0,-1-2 0,-1 0 0,0 0 0,-1-1 0,-2-1 0,0 0 0,-1-1 0,-1 0-1,-1 0 1,-1-1 0,-1 0 0,-1 0 0,-1 0 0,1-37 0,-5 57 308,1 0 1,-1 0-1,0 0 0,-1 0 0,1 0 0,-1 0 0,1 0 0,-1 0 0,0 0 1,0 0-1,0 0 0,0 0 0,-2-2 0,2 5 7,1-1 1,0 1-1,-1-1 0,1 1 1,-1 0-1,1 0 1,-1-1-1,1 1 0,-1 0 1,1 0-1,0-1 0,-1 1 1,1 0-1,-1 0 0,0 0 1,1 0-1,-1 0 1,1 0-1,-1 0 0,1 0 1,-1 0-1,1 0 0,-1 0 1,1 0-1,-1 0 0,1 0 1,-1 1-1,-20 17 425,7 1-74,1 1 1,1 1-1,0 0 1,2 0-1,1 1 1,0 0-1,2 1 1,1 0-1,0 0 1,-2 33-1,7-53-348,1 0-1,0-1 1,0 1-1,0 0 1,0 0-1,0-1 1,1 1-1,-1 0 1,1-1-1,-1 1 1,1 0-1,0-1 1,0 1-1,1-1 1,-1 0-1,0 1 1,1-1-1,-1 0 1,1 0-1,0 0 1,0 0-1,0 0 1,0 0-1,0 0 1,0-1-1,0 1 1,1-1-1,-1 1 1,0-1-1,1 0 1,-1 0-1,1 0 1,0 0-1,-1-1 1,1 1-1,0-1 0,-1 1 1,1-1-1,0 0 1,-1 0-1,1 0 1,5-2-1,3 2 11,1-2-1,-1 0 0,1 0 1,-1-1-1,0-1 1,0 1-1,0-2 0,19-10 1,-16 6-65,-1 0 0,0-1 0,0 0 0,-1-1 0,20-22 0,-32 73-322,-6 0 405,5-33 14,-1-1 0,1 1 0,0 0 0,1 0 1,0 0-1,0 0 0,2 13 0,-2-20-42,1 1-1,-1 0 1,1 0 0,0 0-1,-1-1 1,1 1 0,0 0-1,0-1 1,-1 1 0,1-1-1,0 1 1,0-1 0,0 1-1,0-1 1,0 1-1,0-1 1,0 0 0,0 1-1,0-1 1,0 0 0,0 0-1,0 0 1,0 0 0,0 0-1,0 0 1,0 0 0,0 0-1,0 0 1,0-1-1,0 1 1,0 0 0,0-1-1,1 0 1,35-11 227,7-12-151,-35 18-91,1 0 0,1 0 0,-1 1 0,1 0 0,0 1 0,0 0 0,1 1 0,-1 0 0,15-1 0,-26 4-3,1 0 0,-1 0 0,1 0 1,-1 0-1,1 0 0,0 1 0,-1-1 0,1 0 1,-1 0-1,1 0 0,-1 1 0,1-1 0,-1 0 1,1 1-1,-1-1 0,1 0 0,-1 1 0,0-1 1,1 1-1,-1-1 0,1 1 0,-1-1 0,0 1 1,0-1-1,1 1 0,-1-1 0,0 1 0,0-1 1,0 1-1,1-1 0,-1 1 0,0-1 0,0 2 1,0 28 191,0-28-157,-1 0-1,1 1 1,-1-1 0,1 0-1,0 1 1,0-1-1,0 0 1,0 0 0,0 1-1,0-1 1,1 0-1,-1 0 1,1 1 0,0-1-1,0 0 1,0 0 0,0 0-1,0 0 1,0 0-1,0 0 1,0 0 0,3 2-1,0-3 43,0 0 1,0 0-1,0 0 0,0 0 0,0-1 0,0 0 1,-1 0-1,1 0 0,0 0 0,0-1 0,0 1 0,0-1 1,0 0-1,0 0 0,0-1 0,3-1 0,65-34 152,-40 19-188,-13 8-36,-11 5-9,0 0-1,0 1 1,0 0 0,1 0-1,-1 1 1,1 0-1,0 0 1,0 1 0,0 0-1,19 0 1,-27 2 7,0 1 0,-1 0 0,1-1 0,0 1 1,-1 0-1,1 0 0,-1-1 0,1 1 0,-1 0 0,1 0 0,-1 0 1,0 0-1,1-1 0,-1 1 0,0 0 0,0 0 0,1 0 0,-1 0 0,0 0 1,0 0-1,0 0 0,0 0 0,0 0 0,0 0 0,-1 1 0,-2 32 72,2-29-108,1-3 54,0 13-1719,9-11-2966,5-4-1898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05.716"/>
    </inkml:context>
    <inkml:brush xml:id="br0">
      <inkml:brushProperty name="width" value="0.025" units="cm"/>
      <inkml:brushProperty name="height" value="0.025" units="cm"/>
    </inkml:brush>
  </inkml:definitions>
  <inkml:trace contextRef="#ctx0" brushRef="#br0">14 8 4324,'-14'-8'6181,"14"17"-1360,1-6-4487,1 0-1,-1 0 0,1-1 0,-1 1 0,1-1 0,0 1 0,-1-1 0,1 1 1,4 2-1,4 1 251,1 0 0,-1-2 0,1 1 0,0-1 0,0-1 0,0 0 0,0 0 0,0-1 0,21 1 0,16-1 438,47-5 0,-60 2-1048,67-4-615,-101 5 513,0 0 0,0 0 0,0 0 0,0 0 0,-1 0-1,1 1 1,0-1 0,0 0 0,0 0 0,-1 1 0,1-1 0,0 0 0,0 1-1,-1-1 1,1 1 0,0-1 0,0 1 0,-1-1 0,1 1 0,-1-1 0,1 1-1,-1 0 1,1-1 0,-1 1 0,1 0 0,-1 0 0,1-1 0,-1 1 0,0 0 0,1 0-1,-1 0 1,0-1 0,0 1 0,0 0 0,0 0 0,0 0 0,0 0 0,0 0-1,0-1 1,0 1 0,0 0 0,0 0 0,0 0 0,-1 0 0,1-1 0,-1 2-1,-3 11-5246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30.240"/>
    </inkml:context>
    <inkml:brush xml:id="br0">
      <inkml:brushProperty name="width" value="0.025" units="cm"/>
      <inkml:brushProperty name="height" value="0.025" units="cm"/>
    </inkml:brush>
  </inkml:definitions>
  <inkml:trace contextRef="#ctx0" brushRef="#br0">0 237 16496,'0'0'6950,"54"-33"-5316,-13 8-481,5-2-737,13-5-352,-5 1-32,1 5 0,-5 5-288,-14 3-993,-4 9-1281,-12 1-1122,-11 1-2754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30.602"/>
    </inkml:context>
    <inkml:brush xml:id="br0">
      <inkml:brushProperty name="width" value="0.025" units="cm"/>
      <inkml:brushProperty name="height" value="0.025" units="cm"/>
    </inkml:brush>
  </inkml:definitions>
  <inkml:trace contextRef="#ctx0" brushRef="#br0">0 165 16560,'0'0'7463,"77"-25"-6374,-41 10-288,3-5-545,0-1-160,4 3-64,-5 0-288,-3 2-1922,-10 0-2531,-7 0-5637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31.627"/>
    </inkml:context>
    <inkml:brush xml:id="br0">
      <inkml:brushProperty name="width" value="0.025" units="cm"/>
      <inkml:brushProperty name="height" value="0.025" units="cm"/>
    </inkml:brush>
  </inkml:definitions>
  <inkml:trace contextRef="#ctx0" brushRef="#br0">0 304 10186,'0'0'8776,"63"-9"-6918,-24-10-161,9-10-928,6-5-449,6-5-192,-3-3-96,-5 2-608,-2 2-1282,-10 8-1601,-17 6-3043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31.958"/>
    </inkml:context>
    <inkml:brush xml:id="br0">
      <inkml:brushProperty name="width" value="0.025" units="cm"/>
      <inkml:brushProperty name="height" value="0.025" units="cm"/>
    </inkml:brush>
  </inkml:definitions>
  <inkml:trace contextRef="#ctx0" brushRef="#br0">1 276 15919,'0'0'3395,"50"-25"-2402,-6-2 96,12-4-256,8-6-128,7 0-513,-6-1-224,-5-1-2210,-10-2-5894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37.526"/>
    </inkml:context>
    <inkml:brush xml:id="br0">
      <inkml:brushProperty name="width" value="0.025" units="cm"/>
      <inkml:brushProperty name="height" value="0.025" units="cm"/>
    </inkml:brush>
  </inkml:definitions>
  <inkml:trace contextRef="#ctx0" brushRef="#br0">307 13 13100,'-8'-3'732,"-5"0"-423,1 1 0,-1 0 1,0 1-1,1 0 0,-1 1 1,0 0-1,0 1 0,1 1 1,-1 0-1,1 0 0,-1 1 1,-19 8-1,25-8-172,0-1 0,1 1 0,-1 1 0,1-1 0,0 1 1,0 0-1,0 0 0,1 1 0,-1-1 0,1 1 0,0 1 0,0-1 0,1 1 0,0 0 0,0 0 1,0 0-1,1 0 0,-1 0 0,2 1 0,-1 0 0,1 0 0,0 0 0,0-1 0,1 2 1,-1 10-1,2-16-136,0 1 1,0-1 0,0 1-1,1-1 1,-1 1 0,1-1-1,-1 1 1,1-1 0,0 1-1,0-1 1,0 0 0,0 0-1,1 1 1,-1-1 0,1 0-1,-1 0 1,1 0 0,0-1-1,0 1 1,0 0 0,0-1-1,0 1 1,0-1 0,0 1-1,0-1 1,0 0 0,1 0-1,-1 0 1,0 0 0,1-1-1,-1 1 1,4 0 0,10 2 16,0-1 0,0-1 1,1 0-1,16-2 0,-6 1 1,-9 0 24,-4 0-50,0 0-1,0 1 1,0 0-1,1 1 1,22 7-1,-34-8 9,0 0 0,0 0 1,0 1-1,0-1 0,-1 1 0,1 0 1,-1 0-1,1 0 0,-1 0 0,0 0 1,1 0-1,-1 1 0,0-1 0,-1 1 0,1 0 1,0-1-1,-1 1 0,1 0 0,-1 0 1,0 0-1,0 0 0,0 0 0,-1 0 1,1 0-1,-1 0 0,1 0 0,-1 0 1,0 1-1,0-1 0,-1 0 0,0 4 0,-1 1 195,0-1-1,0 0 1,-1 0-1,0 0 1,0 0-1,0 0 1,-1-1-1,0 1 0,-1-1 1,0 0-1,0-1 1,0 1-1,0-1 1,-1 0-1,0 0 0,-7 4 1,3-1-32,0-1 0,0-1 1,-1 0-1,0 0 0,0-1 0,0-1 0,-1 1 1,0-2-1,-15 3 0,26-5-213,1-1 0,-1 0 0,0 0 0,1 0 0,-1 0 0,1 0 0,-1 0 0,0 0-1,1 0 1,-1 0 0,0 0 0,1 0 0,-1 0 0,1 0 0,-1 0 0,1-1 0,-1 1 0,0 0 0,1 0 0,-1-1 0,1 1 0,-1 0-1,1-1 1,-1 1 0,1-1 0,-1 1 0,1 0 0,0-1 0,-1 1 0,1-1 0,0 1 0,-1-1 0,1 0 0,0 1 0,0-1-1,-1 1 1,1-1 0,0 0 0,7-30-3076,27-26-4002,-4 13 908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37.939"/>
    </inkml:context>
    <inkml:brush xml:id="br0">
      <inkml:brushProperty name="width" value="0.025" units="cm"/>
      <inkml:brushProperty name="height" value="0.025" units="cm"/>
    </inkml:brush>
  </inkml:definitions>
  <inkml:trace contextRef="#ctx0" brushRef="#br0">54 0 3812,'0'13'7287,"-4"65"-2924,-18 96 0,10-90-2862,-3 111 0,15-82-529,3-193-525,4 0 0,3 0 0,37-141 0,-42 203-569,1 0 0,1 0 0,0 1 0,16-28 0,-22 42 91,1 0 0,0 0 0,0 0 0,0 0 0,0 0 0,1 0 0,-1 1 0,1-1 0,-1 1 0,1-1 0,0 1 0,0 0 0,0 0 0,0 1 0,0-1 0,1 0 0,-1 1 0,0 0 0,1 0 0,-1 0 0,1 0 0,-1 1 0,1-1 0,0 1-1,-1 0 1,1 0 0,-1 0 0,1 1 0,-1-1 0,1 1 0,-1 0 0,7 2 0,-8-2 32,1 1 0,0 0-1,-1 1 1,1-1 0,-1 0 0,1 1-1,-1-1 1,0 1 0,0 0-1,0 0 1,-1 0 0,1 0 0,-1 0-1,1 0 1,-1 0 0,0 0-1,0 0 1,0 1 0,-1-1 0,1 0-1,-1 1 1,0-1 0,0 1-1,0-1 1,0 0 0,-1 5 0,0 0 157,0 0 1,0 1 0,-1-1 0,1 0-1,-2 0 1,1 0 0,-1 0 0,-1-1-1,-7 15 1,4-13 78,0 0 0,0-1 0,-1 0 0,-9 8 0,13-14-199,1 1 0,0-1 0,-1 0 1,0 1-1,1-1 0,-1-1 0,0 1 0,0-1 0,0 1 0,0-1 0,0 0 0,0-1 0,0 1 0,-6 0 1,9-2-115,-1 1 1,1 0 0,0 0 0,0 0 0,0-1 0,-1 1 0,1 0 0,0-1 0,0 1 0,0-1 0,0 0 0,0 1-1,0-1 1,0 0 0,0 0 0,0 1 0,0-1 0,0 0 0,1 0 0,-1 0 0,0 0 0,0 0 0,1 0 0,-1 0-1,1 0 1,-1 0 0,1-1 0,0 1 0,-1 0 0,1-1 0,-2-43-5180,2 32 2924,0-21-4502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38.289"/>
    </inkml:context>
    <inkml:brush xml:id="br0">
      <inkml:brushProperty name="width" value="0.025" units="cm"/>
      <inkml:brushProperty name="height" value="0.025" units="cm"/>
    </inkml:brush>
  </inkml:definitions>
  <inkml:trace contextRef="#ctx0" brushRef="#br0">14 124 10282,'0'0'4772,"9"3"-2786,-7-3-1927,1 2 32,1 0 0,0-1 0,-1 0 0,1 1 0,0-1 0,0-1 0,0 1 0,0-1 0,0 1-1,0-1 1,0 0 0,0 0 0,0-1 0,0 0 0,0 1 0,0-1 0,-1 0 0,1-1 0,0 1 0,0-1 0,-1 1 0,1-1 0,-1 0 0,0 0 0,1-1 0,2-2 0,-2 2 70,-1-1 0,0 1 1,1-1-1,-1 1 0,-1-1 1,1 0-1,0 0 0,-1 0 1,0-1-1,0 1 1,0-1-1,-1 1 0,1-1 1,-1 1-1,0-1 0,-1 0 1,1 1-1,-1-1 0,0 0 1,0 0-1,-1-5 1,1 9-126,-1 0 0,0 0 0,1 0 0,-1 0 0,0 0 0,0 0 1,0 1-1,1-1 0,-1 0 0,0 0 0,0 1 0,0-1 1,0 0-1,-1 1 0,1-1 0,0 1 0,0 0 0,0-1 0,0 1 1,-1 0-1,1 0 0,0-1 0,0 1 0,0 0 0,-1 0 1,1 0-1,0 1 0,-2-1 0,-1 1-33,0-1-1,0 1 1,1 0 0,-1 0 0,0 0-1,1 1 1,-1-1 0,-5 4 0,0 3 7,1 0 0,-1 1 1,2 0-1,-1 0 1,1 0-1,1 1 0,-1 0 1,2 1-1,0-1 1,0 1-1,0 0 0,2 0 1,-1 1-1,1-1 1,1 1-1,0 0 1,1-1-1,0 1 0,2 20 1,-1-30-24,1 0-1,0 0 1,-1 0 0,1 0 0,0 0 0,0-1-1,0 1 1,0 0 0,1 0 0,-1-1 0,0 1-1,1-1 1,-1 1 0,1-1 0,0 0 0,-1 0-1,1 1 1,0-1 0,0 0 0,0-1 0,-1 1-1,1 0 1,0 0 0,0-1 0,0 1 0,0-1-1,0 0 1,1 0 0,-1 1 0,0-1 0,0 0-1,0-1 1,0 1 0,0 0 0,3-2 0,4 1-191,0-1 1,-1 0-1,1 0 1,-1-1-1,1 0 0,-1-1 1,9-5-1,-5 1-1447,0 0 0,0-1-1,-1 0 1,0-1 0,15-17-1,8-21-8320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38.680"/>
    </inkml:context>
    <inkml:brush xml:id="br0">
      <inkml:brushProperty name="width" value="0.025" units="cm"/>
      <inkml:brushProperty name="height" value="0.025" units="cm"/>
    </inkml:brush>
  </inkml:definitions>
  <inkml:trace contextRef="#ctx0" brushRef="#br0">54 1 14990,'-5'8'689,"-2"4"-299,0 0 0,1 0 0,1 0 1,0 1-1,1 0 0,0 0 0,1 0 0,0 0 1,1 1-1,0 20 0,2-18-254,0-1 1,2 1-1,0 0 1,0-1-1,2 0 0,0 1 1,0-1-1,10 19 1,38 105 124,-52-138-251,0-1-1,0 0 1,0 0-1,0 1 1,0-1-1,0 0 1,0 0-1,0 0 1,0 1-1,1-1 0,-1 0 1,0 0-1,0 0 1,0 1-1,0-1 1,1 0-1,-1 0 1,0 0-1,0 0 1,0 1-1,1-1 1,-1 0-1,0 0 1,0 0-1,0 0 0,1 0 1,-1 0-1,0 0 1,0 0-1,1 0 1,-1 0-1,0 0 1,0 0-1,1 0 1,-1 0-1,0 0 1,0 0-1,1 0 0,-1 0 1,0 0-1,0 0 1,1 0-1,8-12 235,5-20-1,-13 30-219,86-269 147,-81 251-171,-3 12-217,5-18-2968,-4 25 924,-3 15 109,-1-1-3357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39.012"/>
    </inkml:context>
    <inkml:brush xml:id="br0">
      <inkml:brushProperty name="width" value="0.025" units="cm"/>
      <inkml:brushProperty name="height" value="0.025" units="cm"/>
    </inkml:brush>
  </inkml:definitions>
  <inkml:trace contextRef="#ctx0" brushRef="#br0">3 152 14286,'0'0'2856,"-1"8"-839,0 28-671,1-35-1314,0 0 0,0 0 1,1 0-1,-1 0 0,0 0 1,1 0-1,-1 0 0,1 0 1,-1-1-1,1 1 0,0 0 1,-1 0-1,1 0 0,0-1 1,0 1-1,-1-1 0,1 1 1,0 0-1,0-1 0,0 1 1,0-1-1,0 0 0,-1 1 1,1-1-1,0 0 0,0 1 1,0-1-1,0 0 0,0 0 1,0 0-1,0 0 0,0 0 1,0 0-1,0 0 0,0 0 1,0-1-1,1 1 0,35-8 144,0-17-427,-31 19-652,-1 0-1,1 0 1,-2-1-1,1 0 1,-1 0-1,6-11 1,-5 7-281,-1 1 1,0-2 0,-1 1 0,2-12-1,-1-21 1659,-7 54 3862,-5 17-3330,6-12-372,1 0 1,1 0-1,0 0 1,3 23 0,-3-36-594,0-1 1,0 1-1,1 0 1,-1 0-1,0 0 1,1-1 0,-1 1-1,1 0 1,0-1-1,-1 1 1,1 0-1,0-1 1,0 1 0,0-1-1,0 0 1,0 1-1,1-1 1,-1 0-1,0 1 1,1-1 0,-1 0-1,1 0 1,-1 0-1,1 0 1,-1 0-1,1-1 1,0 1 0,-1 0-1,1-1 1,0 1-1,-1-1 1,1 0-1,0 0 1,0 1 0,0-1-1,-1 0 1,1 0-1,0-1 1,0 1-1,-1 0 1,1-1 0,0 1-1,0-1 1,-1 1-1,1-1 1,0 0-1,-1 0 1,1 1 0,-1-1-1,3-2 1,1 0-16,-1 0 0,1 0 0,0-1 1,-1 0-1,0 0 0,1 0 0,-2 0 0,1-1 1,0 1-1,-1-1 0,0 0 0,0 0 0,0 0 0,-1 0 1,3-10-1,-1 2 21,0 0 1,-1 0-1,-1-1 1,0 1-1,-1-22 1,-15 52-295,9-4 330,0 0 0,2 0-1,-1 0 1,1 1-1,1 0 1,1-1 0,0 1-1,1 25 1,0-37-83,0 0 0,1 0 0,-1 0 1,1-1-1,-1 1 0,1 0 0,0 0 0,0-1 0,-1 1 0,1 0 1,0-1-1,1 1 0,-1-1 0,0 1 0,0-1 0,1 0 0,-1 1 1,1-1-1,-1 0 0,1 0 0,-1 0 0,1 0 0,0 0 0,-1 0 1,1-1-1,0 1 0,0 0 0,-1-1 0,1 0 0,0 1 0,0-1 1,0 0-1,0 0 0,3 0 0,-1 0-177,0-1 1,-1 1-1,1-1 0,0 1 1,0-1-1,-1 0 0,1-1 0,-1 1 1,1-1-1,-1 1 0,1-1 1,-1 0-1,0 0 0,0-1 1,0 1-1,5-6 0,-1-1-1046,0 0-1,-1-1 1,0 1-1,-1-1 1,0 0-1,0-1 1,-1 1-1,5-23 1,-1-16-4917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9.574"/>
    </inkml:context>
    <inkml:brush xml:id="br0">
      <inkml:brushProperty name="width" value="0.025" units="cm"/>
      <inkml:brushProperty name="height" value="0.025" units="cm"/>
    </inkml:brush>
  </inkml:definitions>
  <inkml:trace contextRef="#ctx0" brushRef="#br0">40 0 13549,'-1'1'161,"-1"0"0,1-1 1,-1 1-1,1 0 0,-1 0 1,1 0-1,0 0 0,0 0 1,-1 0-1,1 0 0,0 0 1,0 0-1,0 1 0,0-1 1,0 0-1,1 1 0,-1-1 1,0 1-1,1-1 0,-1 1 1,1-1-1,-1 1 0,1-1 1,0 1-1,-1 2 0,-7 49 1780,7-49-1654,-2 22 234,2-1-1,0 0 1,1 1 0,2-1-1,8 48 1,-8-67-463,0 0 0,-1-1 0,2 1 0,-1 0 0,1-1-1,0 0 1,0 0 0,0 0 0,1 0 0,-1 0 0,1-1 0,0 1-1,6 4 1,-5-6-36,-1-1-1,1 0 0,-1 1 1,1-1-1,0-1 0,0 1 1,0-1-1,0 0 0,0 0 1,0 0-1,0-1 1,0 0-1,0 0 0,0 0 1,0-1-1,0 1 0,0-1 1,6-2-1,-6 2-6,1-1 1,-1 0-1,0 0 1,0-1-1,0 1 0,-1-1 1,1 0-1,-1-1 1,1 1-1,-1-1 1,0 1-1,0-1 0,0 0 1,-1-1-1,0 1 1,0-1-1,0 0 0,5-9 1,-3 0 33,1 1 0,-1-1 0,-1-1 0,-1 1 0,4-25 0,-18 103-91,6-47 115,2 0-1,0 0 1,1 1 0,1-1-1,1 1 1,0-1 0,4 24-1,-4-38-43,1-1 0,-1 0-1,1 1 1,0-1-1,0 0 1,0 0-1,0 1 1,0-1-1,0 0 1,1 0 0,-1 0-1,1 0 1,-1-1-1,1 1 1,0 0-1,0-1 1,0 1 0,0-1-1,0 1 1,0-1-1,0 0 1,0 0-1,0 0 1,1 0 0,-1 0-1,0-1 1,1 1-1,-1-1 1,0 1-1,1-1 1,-1 0 0,1 0-1,-1 0 1,0 0-1,1-1 1,-1 1-1,1-1 1,-1 1-1,0-1 1,4-1 0,2-1 100,0 0 0,0 0 1,0-1-1,-1 0 1,0 0-1,0 0 0,0-1 1,0 0-1,-1-1 0,10-10 1,-6 2-108,-1-1 0,0-1 0,-1 1 1,0-1-1,-2-1 0,0 1 0,0-1 0,-2 0 0,0-1 1,-1 1-1,-1 0 0,0-33 0,-6 52-610,-5 17 446,-7 24 125,12-27-86,1 0 1,-2 31-1,10-16-3123,3-22-233,0-11-1944,-4-6 476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39.345"/>
    </inkml:context>
    <inkml:brush xml:id="br0">
      <inkml:brushProperty name="width" value="0.025" units="cm"/>
      <inkml:brushProperty name="height" value="0.025" units="cm"/>
    </inkml:brush>
  </inkml:definitions>
  <inkml:trace contextRef="#ctx0" brushRef="#br0">7 0 5509,'0'0'10170,"-2"12"-8755,0 7-854,0 1 1,1 0 0,2 0-1,0 0 1,0 0 0,2-1 0,1 1-1,9 30 1,0-15-395,5 15-662,42 82 1,-39-107-3117,0-21-2766,-6-7 1604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40.025"/>
    </inkml:context>
    <inkml:brush xml:id="br0">
      <inkml:brushProperty name="width" value="0.025" units="cm"/>
      <inkml:brushProperty name="height" value="0.025" units="cm"/>
    </inkml:brush>
  </inkml:definitions>
  <inkml:trace contextRef="#ctx0" brushRef="#br0">63 331 8168,'0'0'9838,"-9"4"-8967,6-3-777,0 1 0,0-1 0,0 1 0,0 0 1,0-1-1,1 1 0,-1 1 0,1-1 0,-1 0 1,1 1-1,0-1 0,-1 1 0,1 0 0,-3 5 1,3-2 55,0 0 0,0 1 0,0-1 1,1 1-1,0 0 0,0-1 0,0 1 1,1 10-1,0-14-124,0 0 1,0 0-1,1 0 0,-1 0 1,0 0-1,1 0 1,0 0-1,0 0 1,0 0-1,0-1 0,0 1 1,1 0-1,-1-1 1,1 1-1,-1 0 0,1-1 1,0 0-1,0 1 1,0-1-1,0 0 0,5 3 1,-3-3-10,-1-1 0,0 1 0,1-1 0,0 0 0,-1 0 0,1 0 0,0 0-1,0-1 1,-1 1 0,1-1 0,0 0 0,0 0 0,0-1 0,0 1 0,-1-1 0,1 0 0,5-1 0,-3-1-36,0 0-1,0 0 1,-1-1 0,0 0 0,1 0-1,-1 0 1,-1 0 0,1-1 0,0 0-1,-1 0 1,0 0 0,-1 0 0,1-1-1,-1 1 1,0-1 0,4-10 0,13-39-2014,-14 18-4794,-6 60 7891,-1-14-556,1 0 0,0-1 0,0 1 0,1 0 0,0-1 0,4 15 0,-5-22-461,1 1 1,0 0-1,0 0 1,0 0-1,1-1 1,-1 1-1,0 0 1,1-1-1,-1 0 1,1 1-1,-1-1 1,1 0-1,0 1 1,-1-1-1,1 0 1,0 0-1,0-1 1,0 1-1,0 0 1,0 0-1,0-1 1,0 0-1,0 1 1,0-1-1,0 0 1,0 0-1,0 0 1,0 0-1,0 0 1,0 0-1,0-1 1,0 1-1,3-2 1,2 0 4,-1 0 0,0 0 0,1-1-1,-1 0 1,0 0 0,-1-1 0,1 0 0,-1 0 0,1 0 0,-1-1 0,0 1 0,-1-1 0,1 0 0,-1-1-1,0 1 1,6-11 0,0-2-22,0 0-1,-2-1 1,0 0 0,7-25-1,-9 22-266,-2 0-1,0 0 0,-1 0 1,-2-1-1,0 1 1,-1-1-1,-4-25 1,3 44 122,0 0 1,0 0-1,0 0 1,-1 0 0,0 0-1,1 0 1,-1 1-1,0-1 1,-4-4-1,5 7 112,0 0 0,1 0 0,-1 1 0,1-1 0,-1 0 0,0 0 0,0 1 0,1-1 0,-1 1-1,0-1 1,0 1 0,0-1 0,0 1 0,1-1 0,-1 1 0,0 0 0,0-1 0,0 1 0,0 0 0,0 0-1,0 0 1,0 0 0,0 0 0,0 0 0,0 0 0,0 0 0,0 0 0,0 0 0,0 0 0,0 1 0,0-1-1,0 0 1,0 1 0,0-1 0,1 1 0,-1-1 0,0 1 0,0-1 0,0 1 0,1 0 0,-1-1 0,0 1-1,1 0 1,-1 0 0,0 0 0,-3 5 132,1 0 0,-1 0 0,1 0 0,1 1 0,-1-1 0,1 1 0,0-1 0,1 1 0,-1 0 0,1 0 0,0 11 0,0 5 369,2 0 1,3 30-1,-2-37-245,2 0 0,0-1-1,0 1 1,2-1 0,8 18 0,-10-24-211,0-1 1,1 0 0,0 0-1,1 0 1,-1-1 0,1 1-1,1-1 1,-1-1 0,1 1-1,10 6 1,-16-12-37,-1-1 0,1 1 0,0-1 1,-1 1-1,1-1 0,0 1 0,-1-1 0,1 1 0,0-1 0,0 0 1,-1 0-1,1 1 0,0-1 0,0 0 0,-1 0 0,1 0 1,0 1-1,0-1 0,0 0 0,0 0 0,-1-1 0,1 1 1,0 0-1,0 0 0,0 0 0,-1 0 0,1-1 0,0 1 0,0 0 1,-1-1-1,1 1 0,0 0 0,0-1 0,-1 1 0,1-1 1,-1 0-1,1 1 0,0-1 0,-1 1 0,1-1 0,-1 0 1,1 1-1,-1-1 0,0 0 0,1 1 0,-1-1 0,0 0 0,1 0 1,-1 0-1,0 1 0,0-1 0,0-1 0,2-51 206,-2 41-216,0 1-10,-1 0 0,-1-1 0,1 1 0,-6-16 0,6 23 1,0 0 1,0 0 0,-1 1 0,1-1-1,-1 0 1,0 0 0,0 1-1,-1-1 1,1 1 0,-1 0-1,0 0 1,1 0 0,-1 0-1,-1 0 1,-3-3 0,6 6 12,1 0 0,-1-1-1,1 1 1,0 0 0,-1 0 0,1 0 0,-1-1 0,1 1 0,-1 0 0,1 0-1,0 0 1,-1 0 0,1 0 0,-1 0 0,1 0 0,-1 0 0,1 0 0,-1 0-1,1 0 1,-1 0 0,1 0 0,-1 0 0,1 0 0,0 1 0,-1-1 0,1 0-1,-1 0 1,1 0 0,0 1 0,-1-1 0,1 0 0,0 1 0,-1-1 0,1 0-1,0 1 1,-1 0 0,-4 21 88,11 26 240,-3-41-271,0-1 1,0 0-1,1-1 0,0 1 1,1-1-1,-1 1 0,1-1 1,0-1-1,0 1 0,0-1 1,1 0-1,-1 0 0,1 0 1,0-1-1,0 0 0,1 0 1,-1 0-1,1-1 0,8 2 1,-4-1-35,1 0 1,0-1 0,-1 0 0,1 0 0,0-2 0,0 1 0,0-2 0,0 0-1,0 0 1,16-4 0,-22 3-64,-1 0 0,-1 0-1,1-1 1,0 1 0,0-1-1,-1 0 1,0 0 0,0-1-1,1 0 1,-2 1 0,1-1-1,0 0 1,-1-1 0,0 1-1,0-1 1,0 1 0,-1-1-1,1 0 1,-1 0 0,0 0-1,-1 0 1,1 0 0,-1 0-1,0-1 1,0 1 0,0-8-1,-2 13 29,1 0 0,0-1 0,0 1 0,-1 0 0,1 0 0,0 0 0,0 0-1,-1 0 1,1 0 0,0 0 0,0 0 0,-1 0 0,1 0 0,0-1 0,0 1 0,-1 0 0,1 1 0,0-1-1,0 0 1,-1 0 0,1 0 0,0 0 0,0 0 0,-1 0 0,1 0 0,0 0 0,0 0 0,-1 0 0,1 1-1,0-1 1,0 0 0,0 0 0,-1 0 0,1 0 0,0 1 0,0-1 0,0 0 0,-1 0 0,1 1 0,0-1 0,0 0-1,0 0 1,0 0 0,0 1 0,0-1 0,0 1 0,-11 10 9,8-4 99,0 0-1,0 0 1,1 0 0,0 0-1,0 1 1,1-1-1,0 0 1,1 1 0,-1-1-1,2 9 1,-1-14-111,0 0-1,0 0 1,1 0 0,-1 0-1,1 0 1,0 0 0,-1 0-1,1 0 1,0 0-1,0 0 1,0-1 0,0 1-1,1 0 1,-1-1 0,0 1-1,1 0 1,-1-1 0,1 0-1,-1 1 1,1-1 0,0 0-1,0 0 1,0 0-1,-1 0 1,1 0 0,0 0-1,0-1 1,0 1 0,0 0-1,0-1 1,1 0 0,-1 1-1,0-1 1,0 0-1,0 0 1,0 0 0,0-1-1,0 1 1,3-1 0,-3 0-333,0 0 1,1 1 0,-1-1-1,0 0 1,0 0 0,0-1-1,0 1 1,-1 0-1,1-1 1,0 1 0,0-1-1,-1 1 1,1-1 0,-1 0-1,0 0 1,1 0 0,-1 0-1,0 0 1,0 0-1,0 0 1,0 0 0,-1 0-1,1 0 1,0 0 0,-1-1-1,0 1 1,1 0 0,-1-5-1,5-26-8439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40.360"/>
    </inkml:context>
    <inkml:brush xml:id="br0">
      <inkml:brushProperty name="width" value="0.025" units="cm"/>
      <inkml:brushProperty name="height" value="0.025" units="cm"/>
    </inkml:brush>
  </inkml:definitions>
  <inkml:trace contextRef="#ctx0" brushRef="#br0">0 1 11787,'0'0'10186,"52"40"-27034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40.768"/>
    </inkml:context>
    <inkml:brush xml:id="br0">
      <inkml:brushProperty name="width" value="0.025" units="cm"/>
      <inkml:brushProperty name="height" value="0.025" units="cm"/>
    </inkml:brush>
  </inkml:definitions>
  <inkml:trace contextRef="#ctx0" brushRef="#br0">172 81 12364,'0'0'2551,"-11"-2"-180,4 1-2117,-3-2 106,0 2 1,0-1-1,0 1 1,0 1-1,-17 1 1,23 0-338,1-1-1,0 1 1,-1 0 0,1 0 0,0 0-1,-1 0 1,1 1 0,0 0 0,0-1-1,0 1 1,0 0 0,1 0-1,-1 1 1,0-1 0,1 0 0,0 1-1,-1 0 1,1-1 0,0 1 0,0 0-1,1 0 1,-1 0 0,-1 6-1,1-6-8,0 1-1,1-1 0,0 1 0,-1 0 1,1-1-1,1 1 0,-1 0 0,1 0 0,-1 0 1,1 0-1,0-1 0,0 1 0,1 0 0,-1 0 1,1 0-1,0 0 0,0-1 0,0 1 0,2 4 1,0-6-4,-1 1 0,0-1 1,1 0-1,-1 0 0,1 0 1,-1 0-1,1 0 0,0 0 1,0-1-1,0 1 0,0-1 1,0 0-1,0 0 0,0 0 1,1 0-1,-1-1 0,0 1 1,1-1-1,-1 0 0,0 0 1,1 0-1,4-1 0,3 0 59,0 0-1,-1-1 0,1 0 1,0-1-1,-1 0 1,1-1-1,-1 0 0,0 0 1,0-1-1,-1-1 1,13-8-1,7-9 232,-1-1 1,26-28-1,-10 10 514,-44 41-823,0 1 0,0 0 0,1 0 0,-1-1 0,0 1 0,0 0 0,1 0 1,-1-1-1,0 1 0,0 0 0,1 0 0,-1 0 0,0 0 0,1-1 0,-1 1 0,0 0 0,1 0 0,-1 0 0,0 0 0,1 0 0,-1 0 0,0 0 0,1 0 1,-1 0-1,0 0 0,1 0 0,-1 0 0,0 0 0,1 0 0,-1 0 0,0 0 0,1 0 0,-1 0 0,0 1 0,0-1 0,1 0 0,-1 0 0,1 1 0,4 15-17,-3 43 432,-2-27-202,0-31-196,0 0 0,0 0 1,1 0-1,-1 0 0,0 1 0,1-1 1,-1 0-1,0 0 0,1 0 0,-1 0 1,1 0-1,0 0 0,-1 0 0,1 0 1,0 0-1,-1 0 0,1-1 0,0 1 1,0 0-1,0 0 0,0-1 0,0 1 1,0-1-1,0 1 0,0 0 0,1 0 1,1-1 9,0 0 1,-1 0-1,1 1 1,-1-1-1,1-1 1,-1 1-1,1 0 1,0-1-1,-1 1 1,1-1 0,2-1-1,8-3-113,-2-1 0,1 0-1,16-12 1,29-25-2461,-6-9-3307,-22 15 819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41.147"/>
    </inkml:context>
    <inkml:brush xml:id="br0">
      <inkml:brushProperty name="width" value="0.025" units="cm"/>
      <inkml:brushProperty name="height" value="0.025" units="cm"/>
    </inkml:brush>
  </inkml:definitions>
  <inkml:trace contextRef="#ctx0" brushRef="#br0">122 0 6150,'0'0'6411,"-10"5"-4083,3-2-2152,-5 2 530,0 1 0,0 0 0,-16 11-1,25-15-570,0 1 0,0-1-1,0 1 1,0-1-1,1 1 1,-1 0-1,1 0 1,-1 0-1,1 0 1,0 0-1,1 0 1,-1 1 0,0-1-1,1 0 1,0 1-1,0 0 1,0-1-1,0 1 1,0 6-1,1-9-129,1 1 0,-1 0-1,1 0 1,0-1 0,-1 1-1,1 0 1,0-1 0,0 1-1,0-1 1,0 1 0,1-1-1,-1 0 1,0 0 0,1 1-1,-1-1 1,0 0-1,1 0 1,0 0 0,-1 0-1,1 0 1,-1-1 0,1 1-1,0 0 1,0-1 0,2 1-1,52 12-110,-48-11-5,30 3-318,-26-3 227,1-1 0,-1 1 1,1 1-1,-1 0 0,0 1 0,16 8 1,-27-12 232,0 0 1,0 0 0,0 0-1,-1 1 1,1-1 0,0 0 0,-1 1-1,1-1 1,0 1 0,-1-1 0,1 1-1,0-1 1,-1 1 0,1-1-1,-1 1 1,1-1 0,-1 1 0,1 0-1,-1-1 1,0 1 0,1 0-1,-1-1 1,0 1 0,1 0 0,-1 0-1,0-1 1,0 1 0,0 0-1,1 0 1,-1-1 0,0 1 0,0 0-1,0 0 1,0 0 0,-1-1-1,1 1 1,0 0 0,0 0 0,0-1-1,-1 1 1,1 0 0,0 0-1,-1-1 1,1 1 0,0 0 0,-1-1-1,1 1 1,-1-1 0,1 1 0,-1 0-1,0-1 1,1 1 0,-1-1-1,1 1 1,-1-1 0,0 0 0,0 1-1,1-1 1,-1 0 0,0 1-1,1-1 1,-1 0 0,-1 0 0,-49 19 2470,50-19-2484,-11 4 14,0 0-1,0-2 0,-1 1 0,1-2 0,-1 0 0,1 0 1,-1-1-1,-24-3 0,29-5-3250,5-8-3614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41.650"/>
    </inkml:context>
    <inkml:brush xml:id="br0">
      <inkml:brushProperty name="width" value="0.025" units="cm"/>
      <inkml:brushProperty name="height" value="0.025" units="cm"/>
    </inkml:brush>
  </inkml:definitions>
  <inkml:trace contextRef="#ctx0" brushRef="#br0">1 0 13453,'0'0'4804,"1"9"-3763,3 25-260,-3-21-598,0 1 1,1-1 0,0 0-1,1 0 1,1 0-1,5 16 1,-7-27-164,-1 1-1,1-1 1,-1 1 0,1-1 0,0 1-1,0-1 1,0 0 0,0 0 0,1 0-1,-1 0 1,0 0 0,1-1-1,-1 1 1,1-1 0,0 1 0,-1-1-1,1 0 1,0 0 0,0 0 0,0-1-1,0 1 1,0-1 0,0 1-1,0-1 1,0 0 0,0 0 0,0 0-1,0-1 1,0 1 0,0-1 0,-1 1-1,1-1 1,0 0 0,0 0 0,2-2-1,5-2 35,0 0 0,0 0 1,-1-1-1,0-1 0,0 0 0,0 0 0,-1 0 0,0-1 0,-1 0 0,10-13 1,17-17 17,-34 38-79,0-1 1,1 1 0,-1 0-1,0 0 1,0 0 0,0 0-1,0-1 1,1 1 0,-1 0-1,0 0 1,0 0 0,0 0-1,1 0 1,-1 0 0,0 0-1,0-1 1,1 1 0,-1 0-1,0 0 1,0 0 0,0 0-1,1 0 1,-1 0 0,0 0-1,0 0 1,1 0 0,-1 0-1,0 0 1,0 1 0,1-1-1,-1 0 1,0 0 0,0 0-1,0 0 1,1 0 0,-1 0-1,0 0 1,0 1 0,1-1-1,5 12-108,0 25 196,-4-28 30,-1 0-68,1 0 0,0 0 0,1-1 0,0 1-1,0 0 1,8 13 0,-9-20-38,-1 0-1,1 0 1,-1 0 0,1 0-1,0-1 1,0 1-1,0-1 1,0 1 0,0-1-1,0 0 1,0 1 0,0-1-1,1 0 1,-1-1-1,0 1 1,1 0 0,-1-1-1,0 1 1,1-1 0,-1 0-1,1 0 1,-1 0-1,1 0 1,-1 0 0,1 0-1,-1-1 1,0 1 0,1-1-1,-1 0 1,4-1-1,1-1-261,0 0 0,0 0 0,-1-1 0,1 0-1,-1 0 1,0 0 0,10-11 0,36-40-6131,-27 22 1050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41.995"/>
    </inkml:context>
    <inkml:brush xml:id="br0">
      <inkml:brushProperty name="width" value="0.025" units="cm"/>
      <inkml:brushProperty name="height" value="0.025" units="cm"/>
    </inkml:brush>
  </inkml:definitions>
  <inkml:trace contextRef="#ctx0" brushRef="#br0">68 33 10314,'0'0'1884,"-6"10"33,0-3-1593,-33 47 1971,37-51-2021,0 0 0,0 1 0,1-1 0,-1 0 0,1 1 0,-1-1 0,1 0 0,0 1 0,0 0-1,1-1 1,-1 1 0,1-1 0,-1 1 0,1 0 0,1-1 0,-1 6 0,1-8-261,0 0 1,0 0 0,0-1-1,-1 1 1,1 0-1,0-1 1,0 1 0,0 0-1,0-1 1,0 1-1,0-1 1,1 0 0,-1 1-1,0-1 1,0 0-1,0 1 1,0-1 0,0 0-1,0 0 1,3 0-1,29 0 99,-24-1-135,0 2-305,0-2 1,0 1-1,0-1 1,0 0-1,0-1 1,0 0-1,16-6 1,-22 6 267,-1 1 0,1-1 0,0 1 0,-1-1 0,1 0 0,-1 0 0,0 0 0,1 0 0,-1-1 0,0 1 0,-1-1 0,1 1 0,0-1 0,-1 0 0,1 1 0,-1-1 0,0 0 0,0 0 0,0 0 0,0 0 0,0 0 0,-1 0 0,1 0 0,-1 0 0,0-6 0,1 5-557,1 0 0,0 0 0,0 0 0,0 0 0,0 0 0,1 0 0,-1 1-1,1 0 1,0-1 0,0 1 0,1 0 0,5-5 0,13-14-3981,-9 3 178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42.863"/>
    </inkml:context>
    <inkml:brush xml:id="br0">
      <inkml:brushProperty name="width" value="0.025" units="cm"/>
      <inkml:brushProperty name="height" value="0.025" units="cm"/>
    </inkml:brush>
  </inkml:definitions>
  <inkml:trace contextRef="#ctx0" brushRef="#br0">43 249 2530,'0'-13'1730,"-8"-121"1225,-2 36 2962,10 98-5840,0 0 0,0 0 0,0 0 0,0 1-1,-1-1 1,1 0 0,0 0 0,0 0-1,0 0 1,0 1 0,-1-1 0,1 0-1,0 0 1,0 0 0,-1 0 0,1 0 0,0 0-1,0 1 1,-1-1 0,1 0 0,0 0-1,0 0 1,-1 0 0,1 0 0,0 0-1,0 0 1,-1 0 0,1 0 0,0 0 0,0 0-1,-1 0 1,1-1 0,0 1 0,0 0-1,0 0 1,-1 0 0,1 0 0,0 0-1,0 0 1,0-1 0,-1 1 0,1 0 0,0 0-1,0 0 1,0 0 0,-1-1 0,1 1-1,0 0 1,0 0 0,0 0 0,0-1 0,0 1-1,0 0 1,0 0 0,0-1 0,-1 1-1,1 0 1,0 0 0,0-1 0,-10 23-226,8 3 346,1-1 1,1 1 0,1 0-1,1-1 1,1 1-1,1-1 1,1 0-1,2 0 1,0 0-1,1-1 1,2 0-1,0-1 1,1 0-1,1 0 1,2-1-1,0-1 1,23 27-1,-34-52 983,-5-14-446,-7-21-80,-48-80-297,41 88-415,20 38-9,0 0 0,0 0 0,1-1 0,0 1 0,0-1 1,1 0-1,-1-1 0,1 1 0,0-1 0,0 0 0,1-1 0,-1 1 0,1-1 0,8 2 0,-7-2 1,0 0-1,0-1 1,0 1-1,0-2 1,1 0-1,-1 0 1,1 0-1,-1-1 1,1 0-1,-1 0 1,0-1-1,11-3 1,-16 3 76,0 0 1,0-1 0,0 0-1,-1 0 1,1 1 0,-1-2 0,1 1-1,-1 0 1,0 0 0,1-1-1,-1 1 1,0-1 0,-1 0 0,1 1-1,0-1 1,-1 0 0,0 0-1,0 0 1,0 0 0,1-4 0,6-40 264,-8 47-274,-1 12-36,0-4 103,1 0 0,0 0 0,0-1 0,0 1 0,1 0 0,1 8 0,-1-13-44,1 1 1,0 0-1,-1-1 1,1 0-1,0 1 1,1-1-1,-1 0 1,0 0-1,1 0 1,0-1 0,0 1-1,0-1 1,0 1-1,0-1 1,4 2-1,-2 0 2,0-1 0,1 0 0,-1 0 0,0-1 0,1 1 0,10 2 0,-14-5-10,-1 0 0,0 0 0,0 0 0,1 0 0,-1 0 0,0 0 0,1 0 0,-1 0 0,0-1 0,0 1 0,1 0 0,-1-1 0,0 1 0,0-1 0,0 0 0,0 1 0,0-1 0,0 0 0,0 0 0,0 1 0,0-1 0,0 0 0,0 0 0,0 0 0,0 0 0,-1 0 0,1 0 0,0 0 0,-1-1 0,1 1 0,-1 0 0,1 0 0,-1 0 0,0-1 0,1 1 0,-1-2 0,8-27 189,15-51-68,-21 75-152,1-1-1,0 1 1,0 0-1,1 0 1,-1 0-1,1 0 1,0 1-1,1 0 1,5-6-1,-8 9 4,-1 1 0,0 0 1,1 0-1,-1 0 0,1 0 0,0 0 0,-1 0 1,1 1-1,0-1 0,-1 1 0,1-1 0,0 1 0,0-1 1,-1 1-1,1 0 0,0 0 0,0 0 0,0 0 0,-1 0 1,1 0-1,0 1 0,0-1 0,2 1 0,-1 1-1,1 0 0,0 0-1,-1 0 1,1 0-1,-1 1 1,0-1-1,0 1 1,0 0 0,5 6-1,0 1 5,-1 0-1,0 1 1,-1 0-1,0 0 1,8 21-1,-11-16-7,4 7 336,-6-23-294,0 0 1,-1 0-1,1 1 1,-1-1-1,1 0 1,-1 0-1,1 0 1,0 0-1,-1 0 1,1 0-1,0 0 1,-1 0 0,1 0-1,-1 0 1,1 0-1,-1 0 1,1-1-1,0 1 1,-1 0-1,1 0 1,-1-1-1,1 1 1,-1 0-1,1-1 1,-1 1-1,1 0 1,-1-1-1,1 1 1,-1-1 0,0 1-1,1-1 1,-1 1-1,0-1 1,1 1-1,-1-1 1,0 1-1,0-1 1,1 0-1,16-19 363,-2-1-1,0-1 1,-1 0 0,14-29-1,-27 49-692,-1 0 1,1 0-1,-1 1 0,1-1 1,-1 0-1,0 0 1,0 0-1,0 0 0,0 1 1,0-1-1,0 0 0,-1 0 1,0-3-1,-19-34-10233,1 13 1537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43.194"/>
    </inkml:context>
    <inkml:brush xml:id="br0">
      <inkml:brushProperty name="width" value="0.025" units="cm"/>
      <inkml:brushProperty name="height" value="0.025" units="cm"/>
    </inkml:brush>
  </inkml:definitions>
  <inkml:trace contextRef="#ctx0" brushRef="#br0">1 0 14125,'0'0'6086,"60"42"-6182,-29-41-2691,-3-1-4868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7:43.525"/>
    </inkml:context>
    <inkml:brush xml:id="br0">
      <inkml:brushProperty name="width" value="0.025" units="cm"/>
      <inkml:brushProperty name="height" value="0.025" units="cm"/>
    </inkml:brush>
  </inkml:definitions>
  <inkml:trace contextRef="#ctx0" brushRef="#br0">27 0 16560,'0'0'3203,"-27"68"-1762,27-35-288,0 3-96,14 1-416,4 3-449,4 1-128,-3 3-32,1 3-769,-6-1-1473,-3-3-1601,3-2-4133</inkml:trace>
  <inkml:trace contextRef="#ctx0" brushRef="#br0" timeOffset="1">268 773 11883,'0'0'11371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4.947"/>
    </inkml:context>
    <inkml:brush xml:id="br0">
      <inkml:brushProperty name="width" value="0.025" units="cm"/>
      <inkml:brushProperty name="height" value="0.025" units="cm"/>
    </inkml:brush>
  </inkml:definitions>
  <inkml:trace contextRef="#ctx0" brushRef="#br0">1 1 3267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39.964"/>
    </inkml:context>
    <inkml:brush xml:id="br0">
      <inkml:brushProperty name="width" value="0.025" units="cm"/>
      <inkml:brushProperty name="height" value="0.025" units="cm"/>
    </inkml:brush>
  </inkml:definitions>
  <inkml:trace contextRef="#ctx0" brushRef="#br0">1 0 7911,'0'0'10955,"34"53"-16625,-15-46-2497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19.211"/>
    </inkml:context>
    <inkml:brush xml:id="br0">
      <inkml:brushProperty name="width" value="0.025" units="cm"/>
      <inkml:brushProperty name="height" value="0.025" units="cm"/>
    </inkml:brush>
  </inkml:definitions>
  <inkml:trace contextRef="#ctx0" brushRef="#br0">3 1 7944,'-2'15'9237,"2"7"-4266,0 11-3058,1 24-3315,0 11 1641,-1 69 102,0-136-321,1-1-1,-1 0 1,0 0-1,0 0 1,0 1-1,0-1 1,1 0-1,-1 0 0,0 0 1,0 0-1,1 0 1,-1 0-1,0 1 1,0-1-1,0 0 1,1 0-1,-1 0 1,0 0-1,0 0 1,1 0-1,-1 0 0,0 0 1,0 0-1,1 0 1,-1 0-1,0 0 1,0 0-1,1 0 1,-1 0-1,0 0 1,0 0-1,0-1 1,1 1-1,-1 0 1,0 0-1,0 0 0,1 0 1,-1 0-1,0-1 1,0 1-1,0 0 1,0 0-1,1 0 1,-1-1-1,0 1 1,0 0-1,0 0 1,12-15 233,-1 1 1,0-2 0,-1 1 0,-1-1-1,12-26 1,3-6-170,16-24 835,-40 72-913,1 0 0,-1 0 1,0 0-1,0 0 0,1 0 1,-1 0-1,0 0 0,0 0 1,1 0-1,-1 0 0,0 0 1,0 1-1,1-1 0,-1 0 1,0 0-1,0 0 0,0 0 1,1 0-1,-1 1 0,0-1 1,0 0-1,0 0 0,0 0 1,0 1-1,1-1 0,-1 0 1,0 0-1,0 1 0,0-1 1,0 0-1,0 0 0,0 1 1,0-1-1,0 0 0,0 0 1,0 1-1,0-1 0,0 0 1,0 0-1,0 1 0,0-1 1,0 0-1,0 0 0,0 1 1,0-1-1,0 0 0,-1 0 1,1 0-1,0 1 0,1 16 121,-3 14 33,1-20-139,1-1 0,0 1 1,0 0-1,4 20 1,-4-31-18,0 1 0,0-1 0,1 1 0,-1-1 0,0 1 0,1-1 0,-1 1 1,0-1-1,1 0 0,-1 1 0,1-1 0,-1 0 0,1 1 0,-1-1 0,1 0 1,-1 0-1,1 1 0,-1-1 0,1 0 0,-1 0 0,1 0 0,-1 0 0,1 0 1,-1 1-1,1-1 0,-1 0 0,1 0 0,-1 0 0,1-1 0,0 1 0,-1 0 1,1 0-1,-1 0 0,1 0 0,-1 0 0,1-1 0,-1 1 0,1 0 0,-1 0 1,1-1-1,-1 1 0,0 0 0,1-1 0,-1 1 0,1-1 0,-1 1 0,0 0 1,1-1-1,-1 1 0,0-1 0,1 0 0,24-25 268,-23 24-257,27-34 68,-20 23-69,1 1-1,0 0 0,0 1 1,1 0-1,1 0 0,17-12 1,-28 23-14,0-1 0,0 1 0,0-1 0,0 1 1,-1-1-1,1 1 0,0-1 0,1 1 1,-1 0-1,0 0 0,0-1 0,0 1 0,0 0 1,0 0-1,0 0 0,0 0 0,0 0 0,0 0 1,0 1-1,0-1 0,0 0 0,0 1 0,0-1 1,0 0-1,0 1 0,0-1 0,0 1 1,0-1-1,0 1 0,0 0 0,0-1 0,-1 1 1,1 0-1,0 0 0,0 0 0,-1-1 0,1 1 1,-1 0-1,1 0 0,-1 0 0,1 0 1,-1 0-1,1 0 0,-1 0 0,0 0 0,0 0 1,1 0-1,-1 2 0,3 11 4,-1-1 1,0 1-1,-1 19 0,2 1 1,-4-34-38,1 1 0,0-1 1,0 0-1,0 1 0,0-1 1,0 1-1,0-1 0,0 0 1,0 1-1,0-1 0,0 1 1,0-1-1,0 0 0,0 1 1,1-1-1,-1 0 0,0 1 1,0-1-1,0 0 0,0 1 1,1-1-1,-1 0 0,0 1 1,0-1-1,1 0 0,-1 1 1,0-1-1,1 0 0,-1 0 1,0 0-1,0 1 0,1-1 1,-1 0-1,1 0 0,-1 0 1,0 0-1,1 1 0,-1-1 1,0 0-1,1 0 0,-1 0 1,1 0-1,-1 0 0,0 0 1,1 0-1,-1 0 0,0 0 1,1 0-1,-1-1 0,1 1 1,-1 0-1,0 0 0,1 0 1,-1 0-1,0 0 0,1-1 1,-1 1-1,0 0 0,1 0 1,-1-1-1,0 1 0,0 0 1,1 0-1,-1-1 0,0 1 1,0 0-1,1-1 0,15-26-5193,-14 24 4191,13-25-7266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19.554"/>
    </inkml:context>
    <inkml:brush xml:id="br0">
      <inkml:brushProperty name="width" value="0.025" units="cm"/>
      <inkml:brushProperty name="height" value="0.025" units="cm"/>
    </inkml:brush>
  </inkml:definitions>
  <inkml:trace contextRef="#ctx0" brushRef="#br0">108 29 11563,'-9'6'7687,"0"-1"-6743,-47 33 2748,53-36-3540,0 1 0,1-1 0,-1 1 0,1-1 0,-1 1 0,1 0 0,0 0 0,0 0 0,0 0 0,1 0 0,-1 0 0,1 1 0,0-1 0,-1 1 0,2-1 0,-1 1 0,0 3 1,1-6-151,0 0 0,0-1 0,1 1 0,-1-1 0,1 1 1,-1-1-1,0 1 0,1 0 0,-1-1 0,1 0 0,-1 1 1,1-1-1,-1 1 0,1-1 0,0 0 0,-1 1 0,1-1 1,0 0-1,-1 0 0,1 1 0,-1-1 0,1 0 0,0 0 1,0 0-1,-1 0 0,1 0 0,0 0 0,-1 0 0,1 0 0,0 0 1,-1 0-1,1 0 0,0 0 0,0-1 0,27-5 109,-17 0-81,-1 0 0,0-1 0,-1 0-1,1-1 1,-1 1 0,-1-2 0,1 0-1,-2 0 1,1 0 0,-1-1 0,0 0-1,-1 0 1,9-21 0,-25 60-208,5-17 176,1 1-1,0 0 1,0 0 0,2 1-1,-2 18 1,4-32-24,0 1 1,0 0 0,0 0-1,0-1 1,1 1 0,-1 0-1,0-1 1,0 1 0,1 0-1,-1-1 1,1 1 0,-1-1-1,1 1 1,-1 0-1,1-1 1,-1 1 0,1-1-1,-1 1 1,1-1 0,-1 0-1,1 1 1,0-1 0,-1 0-1,1 1 1,0-1 0,-1 0-1,1 0 1,0 1 0,0-1-1,-1 0 1,1 0 0,0 0-1,0 0 1,-1 0 0,1 0-1,0 0 1,-1 0 0,1 0-1,0-1 1,0 1 0,-1 0-1,2-1 1,33-10-2153,-22 4 31,0 0 0,-1-1-1,11-10 1,7-7-6624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19.930"/>
    </inkml:context>
    <inkml:brush xml:id="br0">
      <inkml:brushProperty name="width" value="0.025" units="cm"/>
      <inkml:brushProperty name="height" value="0.025" units="cm"/>
    </inkml:brush>
  </inkml:definitions>
  <inkml:trace contextRef="#ctx0" brushRef="#br0">151 0 12940,'0'0'8157,"-4"12"-6710,-12 32-270,-2-1 0,-1-1 0,-34 52 0,45-80-1044,7-10-165,0-1 1,-1 0-1,0 0 1,1 0-1,-1 0 1,0 0-1,0 0 1,-1-1-1,1 1 1,-1-1-1,-3 3 1,4-8-5212,-1-15 354,3-3-3018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0.296"/>
    </inkml:context>
    <inkml:brush xml:id="br0">
      <inkml:brushProperty name="width" value="0.025" units="cm"/>
      <inkml:brushProperty name="height" value="0.025" units="cm"/>
    </inkml:brush>
  </inkml:definitions>
  <inkml:trace contextRef="#ctx0" brushRef="#br0">1 0 12684,'0'0'12972,"59"55"-11723,-31-38-416,4 1-320,2-5-321,0 2-160,2-5-32,-2-2-1217,-2-7-2050,-5-1-3107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1.427"/>
    </inkml:context>
    <inkml:brush xml:id="br0">
      <inkml:brushProperty name="width" value="0.025" units="cm"/>
      <inkml:brushProperty name="height" value="0.025" units="cm"/>
    </inkml:brush>
  </inkml:definitions>
  <inkml:trace contextRef="#ctx0" brushRef="#br0">215 0 13325,'0'0'8877,"-5"10"-8353,-48 81-204,-84 110 0,129-194-1873,7-7 1239,1 0 1,-1 0 0,1 0-1,0-1 1,-1 1 0,1 0-1,-1-1 1,1 1 0,0 0 0,0-1-1,-1 1 1,1 0 0,0-1-1,-1 1 1,1-1 0,0 1-1,0 0 1,0-1 0,0 1-1,-1-1 1,1 1 0,0-1 0,0 1-1,0 0 1,0-1 0,0 1-1,0-1 1,0 0 0,-4-16-6809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1.759"/>
    </inkml:context>
    <inkml:brush xml:id="br0">
      <inkml:brushProperty name="width" value="0.025" units="cm"/>
      <inkml:brushProperty name="height" value="0.025" units="cm"/>
    </inkml:brush>
  </inkml:definitions>
  <inkml:trace contextRef="#ctx0" brushRef="#br0">0 1 8776,'0'0'13101,"50"31"-12269,-23-14-191,-2-1-225,7-2-191,4-3-33,1-3-64,-1-2-64,7-3-32,-7-3-1505,-4 0-1538,-4 0-3171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2.244"/>
    </inkml:context>
    <inkml:brush xml:id="br0">
      <inkml:brushProperty name="width" value="0.025" units="cm"/>
      <inkml:brushProperty name="height" value="0.025" units="cm"/>
    </inkml:brush>
  </inkml:definitions>
  <inkml:trace contextRef="#ctx0" brushRef="#br0">237 1 14029,'0'0'6657,"-3"9"-5824,-3 12-523,-1 0 1,-1 0-1,0 0 1,-2-1-1,-1 0 1,0-1-1,-1 0 1,-1-1-1,-1-1 1,-1 0-1,0 0 0,-21 16 1,35-32-267,0 1 1,-1-1-1,1 0 1,-1 0-1,1 0 1,0 0-1,-1 0 1,0 0-1,1-1 1,-1 1-1,1-1 0,-1 1 1,0-1-1,1 1 1,-1-1-1,0 0 1,0 0-1,1 1 1,-1-2-1,0 1 1,0 0-1,1 0 1,-1 0-1,0-1 1,1 1-1,-4-2 0,3 0-42,0 0 0,0 1-1,1-1 1,-1-1-1,1 1 1,-1 0-1,1 0 1,0 0-1,0-1 1,0 1-1,0-1 1,1 1-1,-1-1 1,0 1-1,1-6 1,-2-4-141,2 0 1,-1 0 0,2 0-1,-1 0 1,2 0-1,5-22 1,-7 33 131,0 1 0,0-1 0,0 1 0,0-1 0,0 1 0,0-1 0,1 0 0,-1 1-1,0-1 1,0 1 0,1-1 0,-1 1 0,0 0 0,1-1 0,-1 1 0,0-1 0,1 1 0,-1 0 0,1-1 0,-1 1 0,1 0 0,-1-1-1,1 1 1,-1 0 0,1-1 0,-1 1 0,1 0 0,-1 0 0,1 0 0,-1 0 0,1 0 0,0 0 0,-1 0 0,1 0 0,-1 0 0,1 0 0,-1 0-1,1 0 1,-1 0 0,1 0 0,0 0 0,-1 0 0,1 1 0,-1-1 0,1 0 0,-1 0 0,1 1 0,-1-1 0,1 0 0,-1 1 0,0-1-1,1 0 1,-1 1 0,1-1 0,-1 1 0,1 0 0,26 32-174,-18-20 226,-3-8 56,0 1 0,1-1 0,0 0 1,0 0-1,0-1 0,0 0 0,1 0 0,0-1 0,-1 0 1,1 0-1,1-1 0,14 3 0,55 3-297,-30-8-3058,-37 0-2715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2.951"/>
    </inkml:context>
    <inkml:brush xml:id="br0">
      <inkml:brushProperty name="width" value="0.025" units="cm"/>
      <inkml:brushProperty name="height" value="0.025" units="cm"/>
    </inkml:brush>
  </inkml:definitions>
  <inkml:trace contextRef="#ctx0" brushRef="#br0">0 7 9897,'0'0'13464,"0"9"-12861,0 4-434,0 1 0,1-1 0,1 0 0,0 1-1,1-1 1,7 19 0,-9-29-156,0 0-1,0 0 0,1 0 1,-1 0-1,1 0 0,0 0 1,0-1-1,0 1 0,0-1 1,0 0-1,0 1 0,1-1 1,-1 0-1,1 0 0,0 0 1,0-1-1,-1 1 0,1-1 1,0 1-1,0-1 0,0 0 1,1 0-1,-1-1 0,0 1 1,0 0-1,0-1 0,1 0 1,-1 0-1,0 0 0,0 0 1,1 0-1,-1-1 1,0 0-1,0 1 0,0-1 1,4-2-1,1 0-153,-1 0 1,0-1-1,0 1 1,0-1-1,0-1 1,-1 1-1,1-1 1,-1-1-1,-1 1 1,9-10-1,-5 4-1652,0-1 0,0 0 0,-1-1 0,11-24 0,-6 6-3658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3.315"/>
    </inkml:context>
    <inkml:brush xml:id="br0">
      <inkml:brushProperty name="width" value="0.025" units="cm"/>
      <inkml:brushProperty name="height" value="0.025" units="cm"/>
    </inkml:brush>
  </inkml:definitions>
  <inkml:trace contextRef="#ctx0" brushRef="#br0">97 1 8360,'0'0'3363,"-22"51"-480,12-15-289,-5 4-1056,5 3-513,-5 2 32,8-2 64,-3-3-288,4-1-257,4-7-320,2-5-128,0-7-96,0-7-960,0-5-1891,0-4-3043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3.802"/>
    </inkml:context>
    <inkml:brush xml:id="br0">
      <inkml:brushProperty name="width" value="0.025" units="cm"/>
      <inkml:brushProperty name="height" value="0.025" units="cm"/>
    </inkml:brush>
  </inkml:definitions>
  <inkml:trace contextRef="#ctx0" brushRef="#br0">1 240 11339,'0'0'11269,"5"-8"-10143,145-223 2526,-146 241-3735,-3 10 16,-5 42 80,1-35-5,2-1-1,0 1 1,6 44-1,-5-70-36,0 0 0,0-1 0,1 1 0,-1 0-1,0-1 1,0 1 0,1-1 0,-1 1 0,0 0 0,1-1-1,-1 1 1,1-1 0,-1 1 0,1-1 0,-1 1 0,1-1 0,-1 1-1,1-1 1,-1 0 0,1 1 0,0-1 0,-1 0 0,1 0-1,0 1 1,-1-1 0,1 0 0,-1 0 0,1 0 0,0 0 0,0 1-1,-1-1 1,1 0 0,0-1 0,-1 1 0,1 0 0,0 0-1,1 0-348,0-1-1,0 1 1,0-1-1,-1 1 0,1-1 1,0 0-1,0 1 0,-1-1 1,1 0-1,-1 0 1,1 0-1,-1-1 0,2 0 1,13-18-6461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0.308"/>
    </inkml:context>
    <inkml:brush xml:id="br0">
      <inkml:brushProperty name="width" value="0.025" units="cm"/>
      <inkml:brushProperty name="height" value="0.025" units="cm"/>
    </inkml:brush>
  </inkml:definitions>
  <inkml:trace contextRef="#ctx0" brushRef="#br0">210 231 10218,'-8'1'1868,"-7"1"-1034,0 2-1,0 0 1,0 0-1,0 1 1,1 1-1,0 0 1,-17 12-1,26-16-679,1 1 0,-1 0 0,1 0 0,-1 0 0,1 1 0,0 0 0,1-1 0,-1 1 0,1 1 0,-1-1 0,1 0 0,1 1 0,-1 0 0,0-1 0,1 1 0,0 0 0,0 0 0,1 1 0,0-1 0,-1 0 0,2 0 0,-1 1 0,1-1 0,-1 0 0,1 1 0,1 5 0,0-8-142,0 0-1,0 0 0,1-1 0,-1 1 1,1 0-1,-1-1 0,1 1 0,0-1 0,0 1 1,0-1-1,0 0 0,1 0 0,-1 0 1,0 0-1,1 0 0,0 0 0,-1-1 1,1 1-1,0-1 0,0 0 0,0 0 1,0 0-1,0 0 0,0 0 0,0-1 0,4 1 1,11 2 143,1-2-1,-1 0 1,20-1 0,-37 0-133,12-2 129,-1 0 0,1 0 0,-1-1 0,0-1 0,0 0 0,0-1 0,-1 0 0,1-1 0,-1 0-1,-1 0 1,1-2 0,-1 1 0,0-1 0,-1 0 0,0-1 0,0 0 0,10-16 0,-7 11-80,-1-2 0,0 0 0,-2 0 0,1-1-1,-2 0 1,-1 0 0,0-1 0,-1 0 0,0-1 0,4-36 0,-9 49-64,0-1 0,-1 1 0,0-1 0,0 1 0,-1-1 0,0 1 0,0 0 0,-1-1 0,1 1 0,-1 0-1,-5-11 1,5 15-13,0-1 0,0 1 0,0 0-1,0-1 1,0 1 0,0 0 0,-1 0-1,1 0 1,-1 1 0,1-1 0,-1 1-1,0-1 1,0 1 0,1 0 0,-1 0-1,0 0 1,0 0 0,0 1 0,0-1-1,-1 1 1,1 0 0,0-1-1,0 2 1,0-1 0,0 0 0,-5 2-1,-1 0-5,0 0-1,0 1 1,0 0-1,1 0 0,-1 1 1,1 0-1,0 1 0,0-1 1,1 2-1,-1-1 0,-6 8 1,0-1 7,1 2 0,0-1 0,1 2 0,-15 23 0,25-34-4,-1 0 1,1 0-1,0 0 0,0 0 0,1 1 0,-1-1 0,1 0 1,0 1-1,-1 8 0,2-11 5,0-1-1,0 1 1,0-1 0,0 1 0,1-1-1,-1 1 1,1-1 0,-1 1 0,1-1-1,-1 0 1,1 1 0,-1-1 0,1 0-1,0 0 1,0 1 0,0-1 0,0 0-1,0 0 1,0 0 0,0 0 0,0 0-1,0 0 1,1 0 0,-1-1 0,0 1 0,0 0-1,1-1 1,-1 1 0,1-1 0,-1 1-1,2 0 1,19 3-315,-1-1 1,0-1-1,1-1 0,-1-1 1,31-3-1,-31 1-134,0 1 1,0 1-1,0 1 0,0 0 0,28 7 1,-47-8 454,1 1 0,-1 0 0,0-1 0,1 1 0,-1 0 0,0 0 0,0 1 0,0-1 0,0 0 0,0 1 0,0-1 0,0 1 0,-1 0 0,1-1 0,0 1 0,-1 0 0,1 0 0,-1 0 0,0 0 0,2 3 0,-2-1 74,0 0 0,0 0 0,-1 0 1,1 0-1,-1-1 0,0 1 0,0 0 1,0 0-1,-1 0 0,1 0 0,-3 6 1,-3 10 207,-1-1 1,-1 0-1,-1-1 1,-11 18 0,10-18-546,0 1-442,-7 11-5427,10-15-4798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4.166"/>
    </inkml:context>
    <inkml:brush xml:id="br0">
      <inkml:brushProperty name="width" value="0.025" units="cm"/>
      <inkml:brushProperty name="height" value="0.025" units="cm"/>
    </inkml:brush>
  </inkml:definitions>
  <inkml:trace contextRef="#ctx0" brushRef="#br0">0 99 16111,'0'0'10410,"73"6"-10058,-44-23-255,7-2-65,-13 1-1250,2-1-2497,-9 3-2051,-4 0-4035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4.496"/>
    </inkml:context>
    <inkml:brush xml:id="br0">
      <inkml:brushProperty name="width" value="0.025" units="cm"/>
      <inkml:brushProperty name="height" value="0.025" units="cm"/>
    </inkml:brush>
  </inkml:definitions>
  <inkml:trace contextRef="#ctx0" brushRef="#br0">143 0 10442,'0'0'8285,"0"1"-8198,1-1-1,0 0 1,-1 0-1,1 1 1,0-1-1,-1 0 1,1 1-1,-1-1 1,1 1-1,0-1 1,-1 1-1,1-1 1,-1 1-1,1-1 1,-1 1-1,0-1 1,1 1 0,-1 0-1,1-1 1,-1 1-1,0 0 1,0-1-1,1 2 1,-2 3 181,1 0 0,-1 0 1,0 0-1,0 0 1,-1 0-1,1 0 0,-1 0 1,0-1-1,0 1 1,-1-1-1,-3 5 0,-3 8 403,-97 203 2265,106-220-2942,0 0-1,0 0 0,0 0 0,0 0 0,0-1 0,0 1 0,0 0 1,0 0-1,0 0 0,0 0 0,0 0 0,0 0 0,0 0 0,0 0 0,0-1 1,-1 1-1,1 0 0,0 0 0,0 0 0,0 0 0,0 0 0,0 0 0,0 0 1,0 0-1,0 0 0,-1 0 0,1 0 0,0 0 0,0 0 0,0 0 1,0 0-1,0 0 0,0 0 0,0 0 0,-1 0 0,1 0 0,0 0 0,0 0 1,0 0-1,0 0 0,0 0 0,0 0 0,0 0 0,0 0 0,-1 0 1,1 0-1,0 0 0,0 0 0,0 0 0,0 0 0,0 0 0,0 0 0,0 1 1,0-1-1,0 0 0,-1 0 0,1 0 0,0 0 0,0 0 0,0 0 0,0 0 1,0 0-1,0 1 0,0-1 0,0 0 0,-5-17-700,1-21-882,2 7 299,1 8 487,0-1 0,5-38 0,-4 61 823,0 1 1,0-1 0,0 0-1,1 0 1,-1 0-1,0 0 1,1 1 0,-1-1-1,0 0 1,1 0 0,-1 1-1,1-1 1,-1 0-1,1 1 1,-1-1 0,1 0-1,0 1 1,-1-1-1,1 1 1,0-1 0,-1 1-1,1-1 1,0 1 0,0 0-1,-1-1 1,1 1-1,1-1 1,27 5 1457,23 22 1475,-51-26-2906,29 21 976,28 16 1259,-55-35-2633,1 0 0,-1 0 0,1-1 1,0 1-1,-1-1 0,1 0 0,0 0 0,0 0 0,0-1 1,0 0-1,0 1 0,0-1 0,4-1 0,1-2-6471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5.627"/>
    </inkml:context>
    <inkml:brush xml:id="br0">
      <inkml:brushProperty name="width" value="0.025" units="cm"/>
      <inkml:brushProperty name="height" value="0.025" units="cm"/>
    </inkml:brush>
  </inkml:definitions>
  <inkml:trace contextRef="#ctx0" brushRef="#br0">6 125 16432,'0'0'3945,"0"9"-3374,2 24-385,1 1 0,2 0 0,1-1 0,1 0 0,21 55 0,-27-86-341,-1-1 0,1 1 0,0 0 0,0-1 0,0 1 0,-1-1 0,2 1 0,-1-1 0,0 1 0,0-1 0,0 0 1,1 1-1,1 0 0,-3-2 49,0 0 1,1 0-1,-1 0 0,1 0 1,-1 0-1,0 0 1,1-1-1,-1 1 0,0 0 1,1 0-1,-1 0 1,0-1-1,1 1 1,-1 0-1,0 0 0,1-1 1,-1 1-1,0 0 1,0 0-1,1-1 0,-1 1 1,0 0-1,0-1 1,0 1-1,0-1 1,1 1-1,-1 0 0,0-1 1,0 1-1,0 0 1,0-1-1,0 1 1,0-1-1,0 0 0,3-50-5496,-5 33 5198,0 1 0,-1 0 0,-1 0 0,-1 0-1,-8-20 1,-40-77 6467,51 109-5575,8 31 2505,8 23-3135,0-21 235,1 0 0,29 40 0,-41-62 102,1-1 0,0 1 0,1-1 0,0 0 0,-1 0 0,2-1 0,-1 0 0,0 0-1,1 0 1,0 0 0,0-1 0,0 0 0,0 0 0,0 0 0,1-1 0,-1 0 0,1-1 0,11 3-1,-15-5-74,0 1-1,-1-1 1,1 1-1,-1-1 1,1 0-1,-1 0 1,1 0-1,-1-1 0,1 1 1,-1 0-1,0-1 1,0 1-1,0-1 1,0 0-1,0 0 1,0 0-1,0 0 1,-1 0-1,1 0 0,-1 0 1,1-1-1,-1 1 1,0-1-1,0 1 1,0-1-1,0 1 1,0-1-1,-1 1 0,1-6 1,2-7 141,0-1 0,-1 0 1,-1-26-1,-1 19 17,-1-1 0,-1 0 1,-6-28-1,6 44-259,0 1 0,0-1 1,-1 1-1,0-1 0,0 1 0,0 0 1,-1 1-1,0-1 0,-1 0 0,1 1 1,-1 0-1,0 0 0,-12-9 0,17 15-30,0-1 0,0 1-1,-1-1 1,1 1-1,-1 0 1,1-1 0,0 1-1,-1 0 1,1-1 0,-1 1-1,1 0 1,-1-1-1,1 1 1,-1 0 0,1 0-1,-1 0 1,1 0-1,-1-1 1,1 1 0,-1 0-1,1 0 1,-1 0 0,1 0-1,-1 0 1,1 0-1,-1 0 1,1 0 0,-1 1-1,1-1 1,-1 0-1,1 0 1,-1 0 0,1 0-1,-1 1 1,1-1 0,-1 0-1,1 1 1,-1-1-1,1 0 1,0 1 0,-1-1-1,1 0 1,0 1-1,-1-1 1,1 1 0,0-1-1,-1 1 1,1-1-1,0 0 1,0 1 0,-1-1-1,1 1 1,0-1 0,0 1-1,0 0 1,0-1-1,0 1 1,0-1 0,0 1-1,0-1 1,0 1-1,0-1 1,0 1 0,0-1-1,0 1 1,1-1 0,-1 1-1,0 3-165,0-1-1,0 0 0,1 0 1,-1 1-1,1-1 1,0 0-1,0 0 0,0 0 1,0 0-1,2 4 1,0-5-192,-1 1 1,1 0 0,0-1-1,0 0 1,0 1 0,0-1 0,0 0-1,0 0 1,0-1 0,6 3 0,21 1-6296,-13-5 1219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5.974"/>
    </inkml:context>
    <inkml:brush xml:id="br0">
      <inkml:brushProperty name="width" value="0.025" units="cm"/>
      <inkml:brushProperty name="height" value="0.025" units="cm"/>
    </inkml:brush>
  </inkml:definitions>
  <inkml:trace contextRef="#ctx0" brushRef="#br0">0 0 11018,'0'0'2275,"0"55"-482,0-19 33,4 3-481,5 0-256,-2-3-160,7-7-288,4-6-417,2-8-160,-4-8-64,4-7-1121,-6 0-1698,-9-13-3491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6.334"/>
    </inkml:context>
    <inkml:brush xml:id="br0">
      <inkml:brushProperty name="width" value="0.025" units="cm"/>
      <inkml:brushProperty name="height" value="0.025" units="cm"/>
    </inkml:brush>
  </inkml:definitions>
  <inkml:trace contextRef="#ctx0" brushRef="#br0">1 12 13741,'0'0'6556,"10"-2"-5574,77-6 471,-74 7-1340,-1 1 1,1 0 0,0 1 0,0 0-1,21 5 1,-34-6-109,1 1 0,0-1-1,0 0 1,0 1 0,0-1-1,-1 0 1,1 1 0,0-1 0,0 1-1,-1-1 1,1 1 0,0 0-1,-1-1 1,1 1 0,-1 0 0,1-1-1,-1 1 1,1 0 0,-1 0-1,1-1 1,-1 1 0,0 0 0,1 0-1,-1 0 1,0-1 0,0 1-1,1 0 1,-1 0 0,0 0 0,0 0-1,0 0 1,0 0 0,0 0-1,0-1 1,-1 1 0,1 0 0,0 0-1,0 0 1,-1 0 0,1 0-1,0-1 1,-1 1 0,0 1 0,-29 40 365,13-18-387,17-23 11,1-1 0,-1 1-1,0 0 1,1-1 0,-1 1 0,1-1 0,-1 1 0,1 0 0,-1-1 0,1 0 0,-1 1 0,1-1 0,-1 1 0,1-1 0,0 1 0,-1-1-1,1 0 1,0 0 0,-1 1 0,1-1 0,0 0 0,-1 0 0,1 0 0,0 0 0,-1 0 0,1 0 0,0 0 0,0 0 0,-1 0 0,1 0-1,0 0 1,-1 0 0,1 0 0,1-1 0,41-1 177,-31 2-252,-8 1 69,0-1 0,0 1 0,0 1-1,-1-1 1,1 1 0,0-1 0,-1 1 0,1 0 0,-1 0 0,1 1 0,-1-1-1,0 1 1,0 0 0,0 0 0,0 0 0,-1 0 0,1 0 0,-1 0-1,0 1 1,0-1 0,0 1 0,0-1 0,0 1 0,1 7 0,3 4 63,-1 1 0,-1-1 0,0 1 0,3 32 0,-7-47 76,0 0 0,1 1 0,-1-1 0,0 1 0,0-1 0,0 0 0,0 1 0,0-1 0,-1 0 0,1 1 0,0-1 0,-1 0 0,1 1 0,-1-1 0,1 0 0,-1 0 0,1 1 0,-1-1 0,0 0 0,0 0 1,0 0-1,1 0 0,-2 1 0,-29 4 2086,15-5-2366,-15 0 354,21-1-230,-1 0-1,0 1 0,0 0 1,0 0-1,0 1 1,-13 5-1,30-15-7419,-3 6 5284,11-13-8031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7.465"/>
    </inkml:context>
    <inkml:brush xml:id="br0">
      <inkml:brushProperty name="width" value="0.025" units="cm"/>
      <inkml:brushProperty name="height" value="0.025" units="cm"/>
    </inkml:brush>
  </inkml:definitions>
  <inkml:trace contextRef="#ctx0" brushRef="#br0">0 81 13164,'0'0'9428,"2"8"-8937,19 63 319,-19-65-733,1 1 1,-1-1 0,2 0 0,-1 0 0,1 0 0,-1 0-1,2-1 1,-1 0 0,1 1 0,5 4 0,-9-9-42,0-1 1,0 1 0,0-1-1,0 1 1,0-1 0,0 1-1,0-1 1,0 1 0,0-1-1,0 0 1,0 0 0,0 1-1,0-1 1,0 0 0,0 0-1,1 0 1,-1 0 0,0 0-1,0-1 1,0 1 0,0 0-1,0 0 1,0-1 0,0 1-1,0-1 1,2 0 0,-1-1 47,1 0 0,-1 0 0,0 0 0,0 0 1,1-1-1,-1 1 0,-1-1 0,1 1 0,2-5 0,2-5 173,0-1-1,-1 0 0,4-15 0,2 4 147,-5 23-376,1 13-164,-4-5 147,0 0-1,0 0 0,0 0 0,1-1 0,0 1 0,6 6 1,-9-12 4,0 1 1,-1-1-1,1 0 1,0-1-1,0 1 1,0 0-1,0 0 1,1 0-1,-1-1 1,0 1-1,0 0 1,0-1-1,1 1 1,-1-1-1,0 1 1,0-1 0,1 0-1,-1 0 1,0 1-1,1-1 1,-1 0-1,1 0 1,-1 0-1,0 0 1,1-1-1,-1 1 1,0 0-1,0-1 1,1 1-1,-1-1 1,0 1-1,0-1 1,1 1-1,-1-1 1,0 0-1,0 0 1,0 1-1,0-1 1,0 0-1,0 0 1,0 0 0,1-2-1,11-13 286,-1 1-1,-1-2 1,11-20-1,-13 20-259,2 0-1,0 0 1,14-15-1,-25 32-43,0-1-1,1 0 1,-1 1-1,1-1 1,-1 0-1,0 1 1,1-1-1,0 0 1,-1 1-1,1-1 1,-1 1-1,1-1 1,0 1-1,-1 0 1,1-1-1,0 1 1,-1 0-1,1-1 1,0 1-1,0 0 1,-1 0-1,1-1 1,0 1-1,0 0 1,-1 0-1,1 0 1,0 0-1,0 0 1,-1 0-1,1 0 1,0 1-1,0-1 1,0 0-1,-1 0 1,1 0-1,0 1 1,-1-1-1,1 0 1,0 1-1,-1-1 1,1 1 0,0-1-1,-1 1 1,1-1-1,-1 1 1,1-1-1,-1 1 1,1 0-1,-1-1 1,1 1-1,-1 0 1,0-1-1,1 1 1,0 1-1,12 50 82,-10-38 56,3 14-5,-6-21-94,1 1-1,1-1 0,0 0 0,0 0 1,0 0-1,1-1 0,5 11 1,-8-17-23,0 1-1,1 0 1,-1-1 0,0 1 0,1-1 0,-1 1 0,1-1 0,-1 1 0,1-1 0,-1 1-1,1-1 1,-1 1 0,1-1 0,0 0 0,-1 1 0,1-1 0,0 0 0,-1 0 0,1 1-1,0-1 1,-1 0 0,1 0 0,0 0 0,-1 0 0,1 0 0,0 0 0,0 0 0,-1 0-1,1 0 1,0 0 0,-1 0 0,2-1 0,17-19 186,-15 12-866,-1 1 1,1-1-1,-2 0 1,5-14-1,-6-6-5796,-1 0-6544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8.187"/>
    </inkml:context>
    <inkml:brush xml:id="br0">
      <inkml:brushProperty name="width" value="0.025" units="cm"/>
      <inkml:brushProperty name="height" value="0.025" units="cm"/>
    </inkml:brush>
  </inkml:definitions>
  <inkml:trace contextRef="#ctx0" brushRef="#br0">1 127 17649,'0'0'6310,"53"-18"-5189,-19 5-545,6-2-416,-1-2-160,-2-1 64,-6 4-192,-5-1-1761,-9 6-1443,-10 2-1760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8.536"/>
    </inkml:context>
    <inkml:brush xml:id="br0">
      <inkml:brushProperty name="width" value="0.025" units="cm"/>
      <inkml:brushProperty name="height" value="0.025" units="cm"/>
    </inkml:brush>
  </inkml:definitions>
  <inkml:trace contextRef="#ctx0" brushRef="#br0">1 80 12139,'0'0'9578,"75"14"-8810,-33-30-576,7-1-160,-5-1-96,4-2-2754,-10-3-3140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8.915"/>
    </inkml:context>
    <inkml:brush xml:id="br0">
      <inkml:brushProperty name="width" value="0.025" units="cm"/>
      <inkml:brushProperty name="height" value="0.025" units="cm"/>
    </inkml:brush>
  </inkml:definitions>
  <inkml:trace contextRef="#ctx0" brushRef="#br0">1 22 16207,'0'0'3529,"2"11"-3305,9 33 208,3 0 0,28 63 0,-26-73-113,-2 1 0,-1 0 0,-2 1 0,-1 0 0,-2 0 0,4 49 0,-11-57-29,0-14 455,-4-34-120,-14-100-116,8 70-494,-3-92 0,11 103-11,-1 11-20,4-45 0,-2 68 7,1 0-1,0 0 0,0-1 1,0 1-1,0 0 1,1 0-1,0 1 1,0-1-1,0 0 0,0 0 1,1 1-1,0 0 1,0-1-1,0 1 0,5-4 1,-7 7-1,1-1 0,0 1-1,0-1 1,-1 1 0,1 0 0,0 0 0,0 0 0,1 0 0,-1 0-1,0 1 1,0-1 0,0 0 0,0 1 0,1 0 0,-1-1 0,0 1-1,0 0 1,1 0 0,-1 1 0,0-1 0,0 0 0,1 1 0,-1-1-1,0 1 1,0 0 0,0 0 0,0-1 0,0 1 0,0 1 0,0-1-1,0 0 1,0 0 0,0 1 0,2 2 0,-1-1-8,0 0 0,0 1 0,-1-1 0,1 1 0,-1-1-1,0 1 1,0 0 0,0 0 0,0 0 0,-1 0 0,1 0 0,-1 1 0,0-1 0,-1 0 0,1 1 0,0 7 0,-3-3 75,0 1 0,-1-1 0,0 1 0,0-1 1,-1 0-1,0 0 0,-1-1 0,0 1 0,0-1 0,-1 0 1,-8 10-1,6-8 24,-1 0 1,0-1-1,0 0 1,-1-1 0,0 1-1,-1-2 1,0 0-1,-12 6 1,23-12-103,0-1-1,0 0 1,0 0 0,0 0-1,-1 0 1,1 0 0,0 1 0,0-1-1,0 0 1,0 0 0,-1 0-1,1 0 1,0 0 0,0 0 0,0 0-1,-1 0 1,1 0 0,0 0-1,0 0 1,0 0 0,-1 0 0,1 0-1,0 0 1,0 0 0,0 0 0,-1 0-1,1 0 1,0 0 0,0 0-1,0 0 1,-1 0 0,1 0 0,0 0-1,0 0 1,0 0 0,-1-1-1,1 1 1,0 0 0,0 0 0,0 0-1,0 0 1,0 0 0,-1-1-1,1 1 1,0 0 0,0 0 0,0 0-1,0-1 1,0 1 0,0 0-1,0 0 1,0 0 0,0-1 0,0 1-1,0 0 1,0 0 0,6-18-1839,14-16-2487,6 2-1814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9.245"/>
    </inkml:context>
    <inkml:brush xml:id="br0">
      <inkml:brushProperty name="width" value="0.025" units="cm"/>
      <inkml:brushProperty name="height" value="0.025" units="cm"/>
    </inkml:brush>
  </inkml:definitions>
  <inkml:trace contextRef="#ctx0" brushRef="#br0">113 1 9929,'0'0'8649,"5"71"-6599,-10-38-609,-6 6-416,0 0-417,1-3-479,-3-6-65,6-7 0,2-7-160,-1-11-833,3-5-833,1-4-800,0-15-3236,-3-5-2594</inkml:trace>
  <inkml:trace contextRef="#ctx0" brushRef="#br0" timeOffset="1">0 66 9641,'0'0'11115,"66"18"-11019,-42-15-32,1-3 32,1 0-320,-2-5-2467,-1-10-3843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1.217"/>
    </inkml:context>
    <inkml:brush xml:id="br0">
      <inkml:brushProperty name="width" value="0.025" units="cm"/>
      <inkml:brushProperty name="height" value="0.025" units="cm"/>
    </inkml:brush>
  </inkml:definitions>
  <inkml:trace contextRef="#ctx0" brushRef="#br0">81 253 10570,'0'0'7041,"-9"-7"-6133,7 5-880,0 0 1,0 0 0,0 1-1,0-1 1,-1 0 0,1 1-1,0 0 1,-1-1-1,0 1 1,1 0 0,-1 0-1,-4 0 1,6 1-24,0 0 1,0 0-1,1 0 0,-1 0 1,0 1-1,0-1 0,0 0 1,1 1-1,-1-1 0,0 0 0,0 1 1,1-1-1,-1 1 0,0-1 1,1 1-1,-1 0 0,0-1 1,1 1-1,-2 1 0,-11 30 200,11-24-128,0 1 0,1-1 0,0 0 1,0 1-1,1-1 0,0 1 0,0 0 0,1-1 0,0 0 0,3 12 0,-3-18-53,-1 0-1,1 0 0,0 0 1,0 0-1,0 0 0,0-1 1,0 1-1,1 0 1,-1-1-1,0 1 0,1-1 1,-1 0-1,1 1 1,0-1-1,-1 0 0,1 0 1,0 0-1,3 1 0,-2-1 18,1 0-1,0-1 0,-1 1 0,1-1 0,-1 0 1,1 0-1,-1-1 0,1 1 0,-1-1 0,1 1 1,-1-1-1,1 0 0,-1-1 0,5-1 0,4-3 123,1-1 1,-1-1-1,-1 0 0,0 0 0,0-1 0,0-1 0,-1 1 0,14-20 0,-3 2 8,-1-1 0,24-42 0,-37 57 40,0 0 1,-1-1-1,0 0 0,-1 0 1,0 0-1,-1-1 1,-1 1-1,0-1 0,0-22 1,-2 36-208,-1 1 0,0-1-1,0 1 1,0 0 0,0-1 0,0 1 0,0-1 0,0 1 0,0-1 0,0 1-1,0-1 1,0 1 0,0 0 0,0-1 0,0 1 0,0-1 0,0 1 0,-1 0-1,1-1 1,0 1 0,0-1 0,-1 1 0,1 0 0,0-1 0,0 1 0,-1 0-1,1-1 1,0 1 0,-1 0 0,1-1 0,0 1 0,-1 0 0,1 0 0,-1-1-1,-11 11-21,-10 26-46,14-15 67,1 0 1,1 1-1,1-1 0,1 1 0,1 0 0,0 0 1,2 1-1,1-1 0,4 44 0,-3-62 1,0-1 0,0 1 1,0 0-1,0-1 0,1 0 0,-1 1 0,1-1 0,0 0 0,0 0 0,0 0 0,0 0 0,1 0 0,-1-1 0,1 1 1,0-1-1,-1 1 0,1-1 0,0 0 0,0 0 0,1 0 0,-1-1 0,0 1 0,1-1 0,-1 1 0,1-1 0,-1 0 1,1-1-1,-1 1 0,1-1 0,0 1 0,-1-1 0,1 0 0,0-1 0,4 0 0,3 0 22,0-1 0,0 0 0,-1 0 0,1-2-1,0 1 1,-1-1 0,0-1 0,0 0 0,0 0-1,11-9 1,-7 3 67,-1-1-1,0 0 1,0-1-1,-1-1 1,-1 0 0,0 0-1,-1-1 1,0 0-1,-2-1 1,1 0-1,-2-1 1,0 1-1,-1-1 1,3-19-1,-19 71 25,1 0-1,1 0 0,2 1 1,-1 50-1,6-84-104,1-1 1,0 1-1,0 0 0,1-1 1,-1 1-1,0 0 0,0-1 0,1 1 1,-1-1-1,1 1 0,0-1 1,-1 1-1,1-1 0,0 1 0,0-1 1,0 1-1,0-1 0,0 0 0,0 0 1,0 1-1,0-1 0,1 0 1,-1 0-1,0 0 0,1 0 0,-1-1 1,0 1-1,1 0 0,0-1 1,-1 1-1,1 0 0,-1-1 0,1 0 1,-1 1-1,1-1 0,0 0 1,-1 0-1,1 0 0,0 0 0,-1 0 1,1 0-1,0-1 0,-1 1 0,1-1 1,-1 1-1,3-1 0,3-1 20,1 0-1,0-1 0,0 0 1,-1 0-1,0-1 1,0 0-1,0 0 0,9-6 1,-7 2-28,-1-1-1,1 1 1,-1-1 0,-1-1 0,0 1 0,0-1 0,-1 0 0,0-1-1,-1 0 1,0 0 0,0 0 0,-2 0 0,1-1 0,-1 1-1,-1-1 1,0 0 0,0-22 0,-1 33-11,-1 1-1,0-1 1,0 1-1,0-1 1,0 1-1,0 0 1,0-1-1,0 1 1,0-1-1,0 1 1,0-1-1,0 1 1,0-1-1,0 1 1,0-1-1,0 1 1,0 0 0,0-1-1,-1 1 1,1-1-1,0 1 1,0-1-1,-1 1 1,1 0-1,0-1 1,0 1-1,-1 0 1,1-1-1,0 1 1,-1 0-1,1-1 1,-1 1-1,1 0 1,0 0-1,-1 0 1,1-1 0,-1 1-1,1 0 1,-1 0-1,1 0 1,0 0-1,-1 0 1,1 0-1,-1 0 1,1 0-1,-1 0 1,1 0-1,-1 0 1,1 0-1,-1 0 1,1 0-1,0 0 1,-1 0-1,1 0 1,-1 1-1,1-1 1,-1 0 0,1 0-1,0 0 1,-1 1-1,1-1 1,0 0-1,-1 1 1,0 0-1,-22 23-141,18-12 156,-1 0 0,2 0 0,0 0 0,0 1-1,1 0 1,1 0 0,0 0 0,1 0 0,0 22 0,1-33 3,0 1-1,0-1 0,1 1 0,-1 0 1,1-1-1,-1 1 0,1-1 1,0 1-1,0-1 0,0 0 1,0 1-1,0-1 0,1 0 1,-1 0-1,1 0 0,-1 0 1,1 0-1,0 0 0,0 0 1,4 3-1,-1-2 12,0-1 0,0 1 0,0-1 1,0 0-1,0 0 0,1 0 0,-1-1 0,1 0 0,8 1 1,-1-1-15,0-1 1,0 0 0,1-1 0,-1 0 0,0-1-1,0-1 1,24-7 0,-32 8-239,-1 1-1,0-1 1,0 0 0,0 0-1,0-1 1,-1 1 0,1-1 0,-1 1-1,1-1 1,-1-1 0,0 1-1,0 0 1,0-1 0,2-3-1,-3 3-616,-1 0-1,1 0 0,-1 0 0,0 0 0,0 0 0,0 0 1,0 0-1,-1-1 0,0-6 0,0-26-9230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29.575"/>
    </inkml:context>
    <inkml:brush xml:id="br0">
      <inkml:brushProperty name="width" value="0.025" units="cm"/>
      <inkml:brushProperty name="height" value="0.025" units="cm"/>
    </inkml:brush>
  </inkml:definitions>
  <inkml:trace contextRef="#ctx0" brushRef="#br0">1 0 8232,'0'0'14221,"12"28"-18481,-4-35-3107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0.004"/>
    </inkml:context>
    <inkml:brush xml:id="br0">
      <inkml:brushProperty name="width" value="0.025" units="cm"/>
      <inkml:brushProperty name="height" value="0.025" units="cm"/>
    </inkml:brush>
  </inkml:definitions>
  <inkml:trace contextRef="#ctx0" brushRef="#br0">147 0 17104,'0'0'4132,"-23"55"-3331,6-15-32,-2 8-385,1 3-224,-7 0-128,11-4 0,-2-9-32,7-10-160,3-11-513,6-13-384,0-12-2114,6-13-352,-1-5-1378,-1-7-2498</inkml:trace>
  <inkml:trace contextRef="#ctx0" brushRef="#br0" timeOffset="1">6 119 7527,'0'0'14382,"44"26"-14286,-20-13-32,1-1 64,0-4-96,-2-4-641,2-4-1793,-6 0-3620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0.398"/>
    </inkml:context>
    <inkml:brush xml:id="br0">
      <inkml:brushProperty name="width" value="0.025" units="cm"/>
      <inkml:brushProperty name="height" value="0.025" units="cm"/>
    </inkml:brush>
  </inkml:definitions>
  <inkml:trace contextRef="#ctx0" brushRef="#br0">39 0 17649,'0'0'2466,"-3"53"-864,14-27-610,5-1-383,5-1-289,2-3-159,1-2-97,-1-2-64,-2-3-1570,-8-3-864,-4-2-3011</inkml:trace>
  <inkml:trace contextRef="#ctx0" brushRef="#br0" timeOffset="1">0 124 3459,'0'0'20916,"47"-49"-20628,-8 40-128,4 1-192,0-1 64,1 0-1569,-10-5-3940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0.992"/>
    </inkml:context>
    <inkml:brush xml:id="br0">
      <inkml:brushProperty name="width" value="0.025" units="cm"/>
      <inkml:brushProperty name="height" value="0.025" units="cm"/>
    </inkml:brush>
  </inkml:definitions>
  <inkml:trace contextRef="#ctx0" brushRef="#br0">1 85 13837,'0'0'529,"0"8"373,1 13-283,1 0 1,1-1-1,1 1 1,1-1-1,10 26 1,47 109 747,-30-80-654,-27-63-528,-4-8-89,1 1 0,-1-1-1,1 0 1,0-1 0,0 1 0,0 0-1,1 0 1,-1-1 0,6 6 0,-7-9-78,-1 0 0,1 0 0,-1 0 0,0 0 0,1 0 0,-1 0 1,1 0-1,-1 0 0,0 0 0,1 0 0,-1-1 0,0 1 0,1 0 0,-1 0 1,0-1-1,1 1 0,-1 0 0,0 0 0,0-1 0,1 1 0,-1 0 0,0-1 1,0 1-1,1 0 0,-1-1 0,0 1 0,0 0 0,0-1 0,0 1 0,1 0 1,-1-1-1,0 1 0,0-1 0,0 1 0,0 0 0,0-1 0,0 1 0,0-1 1,0 0-1,3-18 239,2-52-56,-10-129 1,1 0-327,4 199 113,0-1 0,0 1 1,1 0-1,-1 0 0,1-1 0,-1 1 1,1 0-1,-1 0 0,1 0 1,0 0-1,-1 0 0,1 0 1,0 0-1,0 0 0,0 0 1,0 0-1,0 0 0,0 0 1,0 1-1,0-1 0,0 0 1,0 1-1,1-1 0,-1 1 1,0-1-1,0 1 0,1 0 1,-1-1-1,0 1 0,0 0 1,1 0-1,-1 0 0,0 0 1,1 0-1,-1 0 0,0 0 1,0 0-1,1 1 0,-1-1 1,0 0-1,0 1 0,3 0 1,1 0-4,-1 1 0,1-1-1,0 1 1,0 0 0,-1 0 0,1 0 0,-1 1 0,0-1 0,0 1 0,5 4 0,-7-5 17,0 1 0,0 0 0,0 0 0,0 0 0,0 1 0,0-1 0,-1 0-1,0 1 1,1-1 0,-1 1 0,-1-1 0,1 1 0,0-1 0,-1 1 0,0 0 0,0-1 0,0 7-1,-2-3 32,1-1 0,-1 0-1,0 0 1,0 0-1,0-1 1,-1 1-1,0-1 1,0 1 0,-7 7-1,-1 1 66,-1-1 0,0-1 0,-1 0 0,0-1 0,-1 0 1,-23 13-1,32-21-149,0 0 0,0 0 0,0-1 0,-1 1 0,1-1 0,0-1 0,-1 1 0,1-1 0,-1 0 0,-11 1 0,17-2-110,-1-1 0,1 1-1,-1 0 1,1-1 0,0 1 0,-1-1-1,1 1 1,0-1 0,-1 1-1,1-1 1,0 0 0,0 1 0,-1-1-1,1 1 1,0-1 0,0 1 0,0-1-1,0 0 1,0 1 0,0-1 0,0 0-1,0 1 1,0-1 0,0 1 0,0-1-1,0 0 1,0 1 0,1-1 0,-1 1-1,0-1 1,0 1 0,1-1 0,-1 1-1,0-1 1,1 1 0,-1-1 0,1 0-1,11-23-5759,12-4-4643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1.381"/>
    </inkml:context>
    <inkml:brush xml:id="br0">
      <inkml:brushProperty name="width" value="0.025" units="cm"/>
      <inkml:brushProperty name="height" value="0.025" units="cm"/>
    </inkml:brush>
  </inkml:definitions>
  <inkml:trace contextRef="#ctx0" brushRef="#br0">0 1 14798,'0'0'6662,"0"62"-5701,5-41-256,1-3-417,3-4-256,0-6 0,1-8-32,6 0-224,-3-10-160,7-10-289,-8-2-1025,1-3-992,-3 0-1666,-1 3-513</inkml:trace>
  <inkml:trace contextRef="#ctx0" brushRef="#br0" timeOffset="1">136 5 8648,'0'0'2402,"-13"59"129,8-26-577,3 1-321,-1-6-95,3-3-1,0-7-416,5-7-608,11-10-289,2-1 32,5-12-32,-3-6-1409,-6-4-2146,-3 1-4324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1.711"/>
    </inkml:context>
    <inkml:brush xml:id="br0">
      <inkml:brushProperty name="width" value="0.025" units="cm"/>
      <inkml:brushProperty name="height" value="0.025" units="cm"/>
    </inkml:brush>
  </inkml:definitions>
  <inkml:trace contextRef="#ctx0" brushRef="#br0">0 26 6662,'0'0'23094,"34"-17"-29212,-28 9-320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2.056"/>
    </inkml:context>
    <inkml:brush xml:id="br0">
      <inkml:brushProperty name="width" value="0.025" units="cm"/>
      <inkml:brushProperty name="height" value="0.025" units="cm"/>
    </inkml:brush>
  </inkml:definitions>
  <inkml:trace contextRef="#ctx0" brushRef="#br0">0 143 17457,'0'0'6694,"8"7"-6401,-4-3-296,0 0-1,1-1 0,-1 1 0,1-1 0,0-1 1,0 1-1,0-1 0,0 1 0,0-1 0,0-1 1,10 3-1,-12-4-84,0 0 1,0 0-1,0 0 1,0 0-1,0 0 1,0-1-1,0 1 1,0-1-1,0 0 1,-1 0-1,1 0 0,0 0 1,0 0-1,-1-1 1,1 1-1,-1-1 1,1 0-1,-1 0 1,0 0-1,1 0 1,-1 0-1,0 0 1,0-1-1,-1 1 1,1 0-1,0-1 1,-1 0-1,2-2 1,0-4-823,0 1 0,0 0 0,-1-1 0,0 0 1,0 1-1,0-14 0,-2 15-531,1 0-1,0 0 1,0 0 0,0 0-1,1 1 1,0-1-1,1 0 1,4-8 0,-8 23 9437,2 19-3873,0 3-1556,-7 92 4283,3-73-5464,1 0-1,6 53 1,-3-92-1417,1-1 0,0 1 0,1-1 0,0 0-1,0 0 1,1 0 0,6 9 0,10 13-2437,-7-21-2881,1-6-5349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6.346"/>
    </inkml:context>
    <inkml:brush xml:id="br0">
      <inkml:brushProperty name="width" value="0.025" units="cm"/>
      <inkml:brushProperty name="height" value="0.025" units="cm"/>
    </inkml:brush>
  </inkml:definitions>
  <inkml:trace contextRef="#ctx0" brushRef="#br0">0 1 19314,'0'0'801,"20"69"-513,-6-33-128,6 3-128,-1 1 1,3-2 31,-4-1-32,0-5-609,-9-3-1953,-8-5-3172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6.693"/>
    </inkml:context>
    <inkml:brush xml:id="br0">
      <inkml:brushProperty name="width" value="0.025" units="cm"/>
      <inkml:brushProperty name="height" value="0.025" units="cm"/>
    </inkml:brush>
  </inkml:definitions>
  <inkml:trace contextRef="#ctx0" brushRef="#br0">0 211 17489,'0'0'-129,"40"60"1,-8-34 449,3-3 95,3-2 257,1-7-97,-3-6-256,-2-8 225,-2-2 352,-2-22 448,-1-11-352,-2-4-673,1-10-192,1-1-128,-6-4-128,2-2-2274,-11 2-3876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7.084"/>
    </inkml:context>
    <inkml:brush xml:id="br0">
      <inkml:brushProperty name="width" value="0.025" units="cm"/>
      <inkml:brushProperty name="height" value="0.025" units="cm"/>
    </inkml:brush>
  </inkml:definitions>
  <inkml:trace contextRef="#ctx0" brushRef="#br0">1 0 14734,'0'0'1922,"3"58"-1730,6-22 481,6 4 31,-1 4-415,5-3-193,1-5-64,-4-6-128,0-9-1986,-5-7-1250,-9-10-671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1.562"/>
    </inkml:context>
    <inkml:brush xml:id="br0">
      <inkml:brushProperty name="width" value="0.025" units="cm"/>
      <inkml:brushProperty name="height" value="0.025" units="cm"/>
    </inkml:brush>
  </inkml:definitions>
  <inkml:trace contextRef="#ctx0" brushRef="#br0">0 1 15022,'0'0'7495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7.543"/>
    </inkml:context>
    <inkml:brush xml:id="br0">
      <inkml:brushProperty name="width" value="0.025" units="cm"/>
      <inkml:brushProperty name="height" value="0.025" units="cm"/>
    </inkml:brush>
  </inkml:definitions>
  <inkml:trace contextRef="#ctx0" brushRef="#br0">6 263 12620,'-1'-8'1751,"0"3"-1539,0-1 0,0 1 0,0-1 0,1 1 1,0 0-1,0-1 0,0 1 0,1-1 0,0 1 0,0-1 0,0 1 0,1 0 1,-1 0-1,1 0 0,0-1 0,1 2 0,0-1 0,3-5 0,7-5 242,0 0 0,1 1-1,1 1 1,0 0 0,28-18-1,-32 24-381,1 1-1,-1 0 1,1 0 0,0 1-1,0 1 1,1 0 0,-1 1-1,1 0 1,22-1-1,-34 4-67,1-1-1,0 1 1,0 0-1,0 1 1,-1-1 0,1 0-1,0 1 1,0-1-1,0 0 1,-1 1-1,1 0 1,0 0-1,-1-1 1,1 1-1,-1 0 1,1 0-1,-1 0 1,1 0 0,-1 1-1,0-1 1,1 0-1,-1 1 1,0-1-1,0 1 1,1 1-1,0 2 59,0-1 0,-1 0-1,0 1 1,0-1-1,0 1 1,0-1 0,-1 1-1,1-1 1,-1 1-1,-1 5 1,-1 6 182,0 1 1,-1 0-1,-1-1 0,-10 29 1,6-28-44,6-13-170,0 0 1,0 1-1,0-1 1,0 1 0,1-1-1,0 1 1,-1 9-1,5-13-58,1 1 0,-1-1 0,1-1 0,-1 1-1,1 0 1,-1-1 0,1 0 0,-1 0 0,1 0-1,0 0 1,4-1 0,-1 1-31,106-2-567,-112 2 611,1 0-1,0 1 0,-1-1 1,1 0-1,-1 1 0,1-1 0,-1 1 1,1-1-1,-1 1 0,1-1 1,-1 1-1,1 0 0,-1 0 1,0 0-1,1 0 0,-1 0 1,0 0-1,0 0 0,0 0 0,0 1 1,0-1-1,0 0 0,1 2 1,-1 1 10,1 0 0,-1-1 0,0 1-1,0 0 1,0 0 0,0 0 0,-1 0 0,1 0 0,-1 5 0,-1 3 41,0 0 0,0-1 0,-1 1 0,0 0 0,-7 18 1,2-12 149,-1-1 1,-1 0-1,0 0 1,-19 25 0,24-36-75,-1-1 0,1 0 0,-1 0 0,0 0 0,0-1 0,0 1 1,-1-1-1,1 0 0,-1-1 0,0 0 0,0 1 0,0-2 0,-1 1 1,1-1-1,0 0 0,-10 1 0,15-2-120,0-1-1,1 0 1,-1 0 0,0 0 0,0 0 0,0 0-1,0 0 1,0 0 0,0 0 0,0-1-1,0 1 1,0 0 0,0-1 0,0 1-1,0 0 1,1-1 0,-1 1 0,0-1 0,0 1-1,0-1 1,1 0 0,-1 1 0,0-1-1,1 0 1,-1 1 0,1-1 0,-2-1 0,1 0-121,1 0 0,-1 0 1,1-1-1,-1 1 0,1 0 1,0 0-1,-1 0 1,1-1-1,0 1 0,1 0 1,-1-4-1,2-1-478,-1-1 1,1 1-1,1-1 0,-1 1 1,1 0-1,5-9 0,31-44-8629,-23 32 688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7.876"/>
    </inkml:context>
    <inkml:brush xml:id="br0">
      <inkml:brushProperty name="width" value="0.025" units="cm"/>
      <inkml:brushProperty name="height" value="0.025" units="cm"/>
    </inkml:brush>
  </inkml:definitions>
  <inkml:trace contextRef="#ctx0" brushRef="#br0">1 24 11050,'0'0'4741,"7"11"-3070,-4-5-1499,7 9 352,0 0 1,0 0 0,23 23-1,-30-35-418,-1-1 1,1 0-1,0 1 0,0-1 0,0 0 1,0 0-1,0-1 0,0 1 0,1-1 1,-1 1-1,1-1 0,3 1 1,-5-2-55,0 0 0,0 0 1,0-1-1,0 1 0,0 0 1,0-1-1,-1 1 0,1-1 1,0 1-1,0-1 0,-1 0 1,1 0-1,0 0 0,-1 0 1,1 0-1,-1 0 0,1 0 1,-1-1-1,0 1 1,1 0-1,-1-1 0,0 1 1,0-1-1,0 0 0,1-1 1,3-11 176,0 1 0,-1-1 0,0 0 0,-1-1 1,-1 1-1,1-19 0,-3 27-174,1 11 5,-2 1-252,1 9 335,1 0 1,0 0 0,4 21 0,-4-33-266,-1 0 1,1 0-1,0 0 1,1-1-1,-1 1 1,0 0-1,1 0 1,-1-1-1,1 1 1,3 3-1,-4-6-76,0 1 0,0 0 0,0 0 0,0 0 0,0-1 0,0 1 0,1 0 0,-1-1 0,0 1 0,0-1 0,1 0 0,-1 1 0,0-1 0,1 0 0,-1 0 0,0 0 0,1 0-1,-1 0 1,0 0 0,1 0 0,-1 0 0,0 0 0,1-1 0,0 0 0,18-10-3555,3-14-1270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8.224"/>
    </inkml:context>
    <inkml:brush xml:id="br0">
      <inkml:brushProperty name="width" value="0.025" units="cm"/>
      <inkml:brushProperty name="height" value="0.025" units="cm"/>
    </inkml:brush>
  </inkml:definitions>
  <inkml:trace contextRef="#ctx0" brushRef="#br0">46 166 13293,'0'0'2557,"-7"11"-1287,2-4-1091,0 0 0,1 0 0,0 1 0,0 0-1,1 0 1,0 0 0,1 0 0,0 0 0,0 1 0,0-1-1,0 13 1,2-20-153,0 1 1,0 0-1,0-1 0,0 1 0,0 0 0,0-1 0,1 1 0,-1 0 1,1-1-1,-1 1 0,1-1 0,-1 1 0,1-1 0,0 1 1,0-1-1,0 1 0,0-1 0,0 0 0,0 1 0,2 1 0,-2-3-11,0 0 0,0 0 0,0 0 0,1 0 0,-1 0 0,0 0 0,0 0-1,0 0 1,0 0 0,1-1 0,-1 1 0,0 0 0,0-1 0,0 1-1,0-1 1,0 1 0,0-1 0,0 0 0,0 1 0,0-1 0,0 0 0,0 0-1,-1 0 1,1 1 0,0-1 0,0 0 0,-1 0 0,1 0 0,-1 0-1,1 0 1,0-2 0,7-10 47,0 1-1,-1-2 0,-1 1 1,0-1-1,-1 0 0,-1 0 1,0-1-1,3-15 0,-2-7 76,-2 0-1,-1-39 0,-3 65 486,-3 13 30,-1 19-362,4 86-146,1-99-143,1 1 1,0-1-1,0 1 1,1-1-1,0 0 1,1 0-1,0 0 1,0 0-1,1 0 1,7 11-1,-10-17-78,1 0-1,0-1 0,-1 1 0,1 0 0,0-1 0,0 1 1,0-1-1,1 1 0,-1-1 0,0 0 0,0 0 1,1 0-1,-1 0 0,1 0 0,-1-1 0,1 1 1,-1-1-1,1 0 0,4 1 0,-3-2-287,-1 1 1,1 0-1,0-1 0,-1 0 1,1 0-1,-1 0 0,1 0 0,-1 0 1,0-1-1,1 0 0,-1 1 1,0-1-1,4-3 0,21-24-4899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39.029"/>
    </inkml:context>
    <inkml:brush xml:id="br0">
      <inkml:brushProperty name="width" value="0.025" units="cm"/>
      <inkml:brushProperty name="height" value="0.025" units="cm"/>
    </inkml:brush>
  </inkml:definitions>
  <inkml:trace contextRef="#ctx0" brushRef="#br0">54 546 6534,'-4'9'5477,"-4"12"-4321,0-5-125,1 1 1,0 1-1,2-1 1,0 1-1,1 0 1,-2 19-1,7-35-1012,-1-1-1,0 0 1,1 1-1,-1-1 0,1 0 1,-1 1-1,1-1 1,-1 0-1,1 1 0,0-1 1,0 0-1,0 0 1,0 0-1,0 0 0,0 0 1,0 0-1,0 0 1,0 0-1,0 0 0,1 0 1,1 0-1,37 17 261,-15-8-210,-12-3-62,-1 1 0,0 1 0,0-1 0,-1 2 1,0 0-1,-1 0 0,0 1 0,9 12 0,-14-16 2,0 0-1,0 1 1,-1 0-1,0-1 1,0 1-1,-1 1 1,0-1-1,0 0 1,-1 1-1,0-1 1,0 1 0,-1 0-1,0 0 1,-1 14-1,-1-20 38,0 0-1,1-1 1,-1 1 0,0 0-1,0 0 1,-1-1-1,1 1 1,0-1-1,-1 1 1,0-1 0,1 0-1,-1 0 1,0 1-1,0-1 1,-1 0 0,1-1-1,0 1 1,0 0-1,-1-1 1,1 1 0,-1-1-1,0 0 1,1 0-1,-1 0 1,0 0 0,0 0-1,1-1 1,-1 1-1,0-1 1,0 0-1,0 1 1,0-2 0,0 1-1,1 0 1,-1 0-1,0-1 1,0 0 0,0 1-1,0-1 1,1 0-1,-1 0 1,0-1 0,1 1-1,-1 0 1,1-1-1,0 0 1,-1 1 0,1-1-1,-3-3 1,-1-2-61,1 0 1,-1 0-1,1 0 1,1-1-1,-1 1 1,1-1-1,1 0 1,-1 0-1,1-1 1,1 1-1,0-1 1,0 1-1,0-1 1,1 0-1,0 0 1,1 1-1,0-1 1,1 0-1,0 0 1,0 0 0,0 1-1,4-12 1,7-12-21,0 1 1,2 0 0,2 1-1,29-44 1,7-15 117,-48 83 34,-1 0 1,0-1-1,0 1 1,0-1-1,-1 0 1,0 0-1,-1 0 0,1 0 1,-1 0-1,0 0 1,-1-1-1,0-9 1,-1 17-102,1-1 0,0 1 0,0 0 0,0 0 0,0 0 1,-1 0-1,1-1 0,0 1 0,0 0 0,0 0 0,-1 0 0,1 0 0,0 0 1,0 0-1,0 0 0,-1-1 0,1 1 0,0 0 0,0 0 0,-1 0 0,1 0 1,0 0-1,0 0 0,-1 0 0,1 0 0,0 0 0,0 0 0,-1 1 1,1-1-1,0 0 0,0 0 0,0 0 0,-1 0 0,1 0 0,0 0 0,0 0 1,0 1-1,-1-1 0,1 0 0,0 0 0,0 0 0,0 0 0,0 1 1,-1-1-1,1 0 0,0 0 0,0 0 0,0 1 0,0-1 0,0 0 0,0 0 1,0 1-1,-10 10-113,7-5 78,1 0 0,0 0 1,0 0-1,0 0 0,1 0 1,0 1-1,0-1 0,0 0 1,1 1-1,0-1 0,0 1 1,3 12-1,-3-17 16,1 0-1,-1 0 1,1 0 0,0 1-1,0-1 1,0 0 0,0 0-1,0 0 1,0-1 0,0 1-1,1 0 1,-1 0 0,1-1-1,0 1 1,-1-1 0,1 1-1,0-1 1,0 0 0,0 1 0,0-1-1,0 0 1,0 0 0,0-1-1,0 1 1,0 0 0,0-1-1,0 1 1,1-1 0,-1 0-1,0 1 1,0-1 0,1 0-1,-1-1 1,0 1 0,0 0-1,1-1 1,-1 1 0,0-1-1,0 1 1,3-2 0,3-1 27,0-1 0,0 0 0,-1 0 1,1-1-1,-1 1 0,0-2 0,0 1 1,-1-1-1,1 0 0,-1 0 0,-1-1 0,6-7 1,6-8 7,-2-1 0,20-40 0,-24 38-82,-1-2 0,-1 0 0,-2 0 1,0 0-1,-2-1 0,-1 0 0,-1 0 0,-1 0 0,-2 0 1,-1 0-1,-6-41 0,6 66 15,1 0 16,0 1 0,0-1 1,0 1-1,-1-1 0,1 1 1,-1-1-1,0 1 0,0 0 1,0-1-1,0 1 0,0 0 1,0 0-1,-1 0 1,1 0-1,-1 0 0,-2-3 1,4 6 1,-1-1 1,0 1-1,0-1 1,1 1 0,-1 0-1,0 0 1,1-1 0,-1 1-1,1 0 1,-1 0-1,1-1 1,-1 1 0,1 0-1,-1 0 1,1 0 0,0 0-1,0 0 1,-1 0 0,1 0-1,0 0 1,0 0-1,0 0 1,0 0 0,0 0-1,0 1 1,-2 32-91,2-32 95,-1 28-14,1 0 1,1 0-1,2 0 0,1 0 0,13 48 1,-15-69 21,1-1 0,1 1 1,0-1-1,0 0 1,0 0-1,1 0 1,0-1-1,0 0 0,1 0 1,0 0-1,0-1 1,1 1-1,0-2 1,0 1-1,0-1 0,1 0 1,-1 0-1,1-1 1,1 0-1,-1 0 1,0-1-1,1 0 0,11 2 1,-12-3 17,1 0 1,0-1-1,-1 0 1,1 0-1,0-1 1,18-1-1,-27 1-28,1 0-1,-1-1 1,1 1-1,-1 0 1,1-1-1,-1 1 1,0 0-1,1-1 0,-1 1 1,1 0-1,-1-1 1,0 1-1,1-1 1,-1 1-1,0-1 1,1 1-1,-1-1 1,0 1-1,0-1 1,1 1-1,-1-1 1,0 1-1,0-1 1,0 1-1,0-1 1,0 0-1,0 1 0,0-1 1,0 1-1,0-1 1,0 1-1,0-1 1,0 1-1,0-1 1,0 0-1,-1 1 1,1-1-1,0 1 1,0-1-1,-1 1 1,1-1-1,0 1 1,-1 0-1,1-1 0,0 1 1,-2-1-1,-16-23-983,-3 11 741,-1 0 0,0 1 0,-1 1 0,-1 1 0,1 1 1,-43-9-1,-51-22 3571,116 40-3275,1 0-1,-1 0 1,1 0 0,-1 0 0,1 0 0,-1 0 0,1 0-1,0 0 1,-1-1 0,1 1 0,-1 0 0,1 0-1,0 0 1,-1-1 0,1 1 0,0 0 0,-1-1 0,1 1-1,0 0 1,-1-1 0,1 1 0,0 0 0,0-1 0,-1 1-1,1 0 1,0-1 0,0 1 0,0-1 0,-1 1 0,1-1-1,0 1 1,0 0 0,0-1 0,0 1 0,0-1-1,0 1 1,0-1 0,0 1 0,0-1 0,0 1 0,0 0-1,0-1 1,1 1 0,-1-1 0,0 1 0,0-1 0,0 1-1,0 0 1,1-1 0,-1 1 0,0 0 0,1-1-1,-1 1 1,0 0 0,0-1 0,1 1 0,-1 0 0,1-1-1,0 1 1,29-17-315,-21 13 401,218-115-2495,-155 77-2280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0.003"/>
    </inkml:context>
    <inkml:brush xml:id="br0">
      <inkml:brushProperty name="width" value="0.025" units="cm"/>
      <inkml:brushProperty name="height" value="0.025" units="cm"/>
    </inkml:brush>
  </inkml:definitions>
  <inkml:trace contextRef="#ctx0" brushRef="#br0">1 155 19442,'0'0'3620,"78"-25"-2499,-31 3-737,6-3-288,-5-2-32,-3 3-160,-6 4-1217,-15 10-1410,-15 9-1921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0.363"/>
    </inkml:context>
    <inkml:brush xml:id="br0">
      <inkml:brushProperty name="width" value="0.025" units="cm"/>
      <inkml:brushProperty name="height" value="0.025" units="cm"/>
    </inkml:brush>
  </inkml:definitions>
  <inkml:trace contextRef="#ctx0" brushRef="#br0">0 252 5381,'0'0'11211,"63"-8"-9642,-19-27-320,8-7-672,2-2-449,-6-2-96,-9 4-961,-15 8-6662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0.709"/>
    </inkml:context>
    <inkml:brush xml:id="br0">
      <inkml:brushProperty name="width" value="0.025" units="cm"/>
      <inkml:brushProperty name="height" value="0.025" units="cm"/>
    </inkml:brush>
  </inkml:definitions>
  <inkml:trace contextRef="#ctx0" brushRef="#br0">1 496 14606,'0'0'4959,"5"-12"-4179,23-45 596,37-56 1,-32 60-702,-3 0 0,26-67-1,-45 95-486,-7 16-75,0 0 0,-1 0 0,0 0 0,4-18 0,-4 55-108,2-1-1,1 1 1,2-1-1,18 45 1,-22-62-127,1 0 0,1-1 1,0 1-1,0-1 0,0 0 0,1 0 1,1-1-1,11 10 0,-14-14-239,-1 0 1,2-1-1,-1 0 0,0 0 0,1 0 0,-1-1 0,1 0 0,0 0 0,11 2 0,10-4-5890,-3-9-8275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1.084"/>
    </inkml:context>
    <inkml:brush xml:id="br0">
      <inkml:brushProperty name="width" value="0.025" units="cm"/>
      <inkml:brushProperty name="height" value="0.025" units="cm"/>
    </inkml:brush>
  </inkml:definitions>
  <inkml:trace contextRef="#ctx0" brushRef="#br0">0 0 13485,'0'0'5477,"25"55"-4068,-9-20-352,2 4-672,2 1-257,-1-2-64,1-6-32,-6-6 32,2-5-64,2-9-288,-9-6-1282,-7-6-1505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1.429"/>
    </inkml:context>
    <inkml:brush xml:id="br0">
      <inkml:brushProperty name="width" value="0.025" units="cm"/>
      <inkml:brushProperty name="height" value="0.025" units="cm"/>
    </inkml:brush>
  </inkml:definitions>
  <inkml:trace contextRef="#ctx0" brushRef="#br0">0 205 14606,'0'0'6598,"45"-63"-5605,-6 41 192,8 0-64,1 1-608,0 0-321,-3 1-160,-11 5-32,-6 4-641,-12 5-1537,-10 3-961</inkml:trace>
  <inkml:trace contextRef="#ctx0" brushRef="#br0" timeOffset="1">90 337 13261,'0'0'5573,"67"-38"-3555,-22 4-289,7-2-576,5-1-672,-9 4-385,-9 7-96,-5 8 0,-16 9-737,-7 9-1185,-11 3-960,0 15-930,-14 5-2562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1.759"/>
    </inkml:context>
    <inkml:brush xml:id="br0">
      <inkml:brushProperty name="width" value="0.025" units="cm"/>
      <inkml:brushProperty name="height" value="0.025" units="cm"/>
    </inkml:brush>
  </inkml:definitions>
  <inkml:trace contextRef="#ctx0" brushRef="#br0">1 276 12204,'0'0'5669,"55"-25"-3203,-19-5-768,7-5-673,1-4-545,-1 1-288,-4 3-127,1 9-65,-12 5-801,-3 5-2114,-12 6-3395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1.908"/>
    </inkml:context>
    <inkml:brush xml:id="br0">
      <inkml:brushProperty name="width" value="0.025" units="cm"/>
      <inkml:brushProperty name="height" value="0.025" units="cm"/>
    </inkml:brush>
  </inkml:definitions>
  <inkml:trace contextRef="#ctx0" brushRef="#br0">1 71 11723,'1'-10'3417,"-1"-1"-2446,0 7-641,0 1 0,0-1 0,0 0 1,0 1-1,1-1 0,0 0 0,-1 1 0,1-1 0,0 1 0,1-1 0,2-5 0,-5 13-73,1 1-1,-1-1 0,1 1 0,-1-1 1,1 1-1,1-1 0,0 7 0,0 7-80,-3 51 379,-1 50 91,13 128 1,-9-241-617,-1-1 0,1 0 1,0 1-1,1-1 1,-1 0-1,1 0 1,0 0-1,0 0 1,5 8-1,-6-12-20,0 0 0,0 0-1,1 0 1,-1 1 0,0-1 0,1-1-1,-1 1 1,1 0 0,-1 0 0,1 0-1,-1-1 1,1 1 0,0-1 0,-1 1-1,1-1 1,0 0 0,-1 0 0,1 1-1,0-1 1,-1 0 0,1-1 0,0 1-1,0 0 1,-1 0 0,1-1 0,-1 1-1,1-1 1,0 1 0,-1-1 0,1 0-1,-1 0 1,1 1 0,-1-1 0,3-2-1,9-6 117,0 0-1,-1-1 1,0 0-1,-1-1 1,19-23-1,47-69 171,-71 95-282,6-10 27,2 1 31,-1-1 0,0-1 1,-2-1-1,0 1 0,-2-1 0,0-1 1,11-39-1,-19 60-126,-1-1 0,0 1 0,0-1 0,0 1 0,0 0 0,1-1 0,-1 1 0,0-1 0,0 1 0,0 0 0,0-1 0,0 1 0,0-1 0,0 1 0,0-1 0,0 1 0,0 0 0,-1-1 0,1 1 0,0-1 0,0 1 0,0 0 0,0-1 0,-1 1 0,1-1 0,0 1 0,0 0 0,-1-1 0,1 1 0,0 0 0,0 0 0,-1-1 0,1 1 0,0 0 0,-1 0 0,1-1 0,-1 1 0,1 0 0,0 0 0,-1 0 0,1 0 0,-1-1 0,1 1 0,0 0 0,-1 0 0,1 0 0,-1 0 0,1 0 0,0 0 0,-1 0 0,1 0 0,-1 0 0,1 0 0,-1 1 0,1-1 0,0 0 0,-1 0 0,1 0 0,-1 0 0,1 1 0,0-1 0,-1 0 0,1 1 0,-25 14-5410,3 5-1327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2.483"/>
    </inkml:context>
    <inkml:brush xml:id="br0">
      <inkml:brushProperty name="width" value="0.025" units="cm"/>
      <inkml:brushProperty name="height" value="0.025" units="cm"/>
    </inkml:brush>
  </inkml:definitions>
  <inkml:trace contextRef="#ctx0" brushRef="#br0">0 113 15759,'0'0'3422,"6"9"-2360,22 40 274,-19-32-1120,0 0-1,1 0 0,0-1 1,25 29-1,-34-44-166,1 0-1,-1 0 1,0 0 0,1 0-1,-1 0 1,0-1 0,1 1-1,-1 0 1,1-1 0,-1 1-1,1-1 1,0 1 0,-1-1-1,1 0 1,-1 0 0,1 0-1,-1 0 1,1 0-1,0 0 1,-1 0 0,1 0-1,-1-1 1,1 1 0,0 0-1,-1-1 1,1 0 0,-1 1-1,0-1 1,1 0 0,-1 0-1,1 0 1,-1 0 0,0 0-1,0 0 1,0 0 0,1 0-1,-1 0 1,0 0-1,-1-1 1,1 1 0,2-3-1,2-5 221,1 0-1,-1 0 0,-1 0 0,7-19 1,-3 3-133,-1 0 0,-1-1 0,3-26 0,-10 59-162,1 1 1,0 0-1,1 0 0,-1 0 1,2 0-1,-1 0 0,1-1 0,0 1 1,1-1-1,5 12 0,-7-19 59,-1 1-1,1-1 1,0 1 0,0-1-1,0 1 1,0-1-1,0 0 1,0 0 0,0 1-1,1-1 1,-1 0-1,0 0 1,0 0 0,0 0-1,0 0 1,0 0-1,0-1 1,0 1 0,0 0-1,0 0 1,0-1-1,0 1 1,0-1 0,0 1-1,0-1 1,0 1-1,0-1 1,-1 1 0,1-1-1,0 0 1,0 0-1,-1 1 1,1-1 0,0 0-1,0-2 1,31-37 954,-25 30-959,72-96 84,-79 105-114,1 0 0,-1 1 0,1-1-1,-1 0 1,1 1 0,-1-1 0,1 1 0,-1-1 0,1 1-1,-1-1 1,1 1 0,0-1 0,-1 1 0,1-1 0,0 1 0,0 0-1,-1-1 1,1 1 0,0 0 0,0 0 0,-1 0 0,1-1-1,0 1 1,0 0 0,0 0 0,-1 0 0,3 1 0,-2-1-6,0 1-1,-1 0 1,1 0 0,0 0 0,0 0 0,-1 0-1,1 0 1,-1 0 0,1 0 0,-1 0 0,1 0-1,-1 0 1,1 0 0,-1 0 0,0 0 0,0 3-1,4 59-255,-5-51 248,1 42-1372,-1-59 258,0 0 1,0 0 0,-1 0-1,0 1 1,0-1-1,0 0 1,-1 1 0,1 0-1,-1 0 1,0-1 0,-4-3-1,4 5 103,-20-27-10391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2.844"/>
    </inkml:context>
    <inkml:brush xml:id="br0">
      <inkml:brushProperty name="width" value="0.025" units="cm"/>
      <inkml:brushProperty name="height" value="0.025" units="cm"/>
    </inkml:brush>
  </inkml:definitions>
  <inkml:trace contextRef="#ctx0" brushRef="#br0">0 0 7527,'0'0'13645,"54"23"-21492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3.190"/>
    </inkml:context>
    <inkml:brush xml:id="br0">
      <inkml:brushProperty name="width" value="0.025" units="cm"/>
      <inkml:brushProperty name="height" value="0.025" units="cm"/>
    </inkml:brush>
  </inkml:definitions>
  <inkml:trace contextRef="#ctx0" brushRef="#br0">1 16 8232,'0'0'8221,"3"10"-7020,14 34-221,2-1-1,2-1 1,2 0-1,1-2 1,40 48 0,-63-86-854,0 0 0,0-1 0,0 1 1,1 0-1,-1-1 0,1 0 0,-1 1 1,1-1-1,-1 0 0,1 0 0,0 0 1,0 0-1,-1 0 0,1 0 1,0 0-1,0-1 0,0 1 0,0 0 1,0-1-1,0 0 0,4 1 0,-5-2-32,1 0-1,-1 0 0,1 0 1,-1 0-1,0 0 0,1 0 1,-1 0-1,0 0 0,0 0 1,0 0-1,0-1 0,0 1 1,0 0-1,0-1 0,0 1 1,-1-1-1,1 1 0,0-1 1,-1 1-1,1-4 0,3-12 210,0-1 0,-2 0 1,1-31-1,-2 37-477,0-193-632,-5 222-5586,-2 7-2885,3-12 192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43.855"/>
    </inkml:context>
    <inkml:brush xml:id="br0">
      <inkml:brushProperty name="width" value="0.025" units="cm"/>
      <inkml:brushProperty name="height" value="0.025" units="cm"/>
    </inkml:brush>
  </inkml:definitions>
  <inkml:trace contextRef="#ctx0" brushRef="#br0">1 330 10122,'0'0'10826,"9"4"-9742,-6-3-1086,0 1 1,0-1 0,0 0 0,0 0 0,0-1 0,0 1 0,1-1-1,-1 1 1,0-1 0,0 0 0,1 0 0,-1 0 0,0-1-1,0 1 1,0-1 0,0 0 0,1 0 0,-1 0 0,0 0 0,0-1-1,-1 1 1,1-1 0,0 1 0,0-1 0,-1 0 0,1 0 0,2-3-1,10-8-1742,0-1-1,-1 0 1,0-1-1,19-28 1,-40 61 7271,-6 38-2438,12-55-3015,1 0 1,0 0-1,-1-1 1,1 1-1,0 0 1,0 0-1,0 0 1,-1 0-1,1 0 1,0 0 0,0-1-1,0 1 1,0 0-1,1 0 1,-1 0-1,0 0 1,0 0-1,0-1 1,1 1-1,-1 0 1,0 0-1,1 0 1,-1-1-1,1 1 1,-1 0-1,1 0 1,-1-1-1,1 1 1,0-1 0,0 2-1,0-2 30,1 0-1,-1 0 1,1-1-1,-1 1 0,1 0 1,-1 0-1,0-1 1,1 1-1,-1-1 1,0 0-1,1 1 1,-1-1-1,0 0 1,0 1-1,2-3 1,44-40 1012,40-73-1148,-87 115 24,0 1 1,0 0-1,0 0 0,0 0 1,0 0-1,1-1 1,-1 1-1,0 0 0,0 0 1,0 0-1,0 0 1,0 0-1,0-1 1,0 1-1,0 0 0,1 0 1,-1 0-1,0 0 1,0 0-1,0 0 0,0-1 1,0 1-1,1 0 1,-1 0-1,0 0 0,0 0 1,0 0-1,0 0 1,1 0-1,-1 0 0,0 0 1,0 0-1,0 0 1,0 0-1,1 0 0,-1 0 1,0 0-1,0 0 1,0 0-1,0 0 0,1 0 1,-1 0-1,0 0 1,0 0-1,0 0 1,0 1-1,1-1 0,-1 0 1,0 0-1,0 0 1,0 0-1,0 0 0,0 0 1,0 1-1,1-1 1,-1 0-1,0 0 0,0 0 1,0 0-1,0 0 1,0 1-1,0-1 0,0 0 1,0 0-1,0 0 1,0 0-1,0 1 0,0-1 1,0 0-1,3 24-13,-7 29 152,16-67 2813,29-49-3074,-27 41 311,-1 5-444,-6 17 2,-3 30-142,-4-26 403,0 0 0,0 0-1,0 1 1,1-1 0,-1 0 0,1 0-1,2 6 1,-3-10 14,1 1 0,-1-1 0,0 0 0,1 1 0,-1-1 0,1 0 0,-1 0 0,0 1 0,1-1 0,-1 0 0,1 0 0,-1 0 0,0 0 0,1 0 0,-1 1-1,1-1 1,-1 0 0,1 0 0,-1 0 0,0 0 0,1 0 0,-1 0 0,1 0 0,-1-1 0,1 1 0,-1 0 0,1 0 0,-1 0 0,0 0 0,1 0 0,-1-1 0,0 1 0,1 0 0,-1 0 0,1-1 0,-1 1 0,0 0 0,1-1 0,-1 1 0,0 0 0,0-1 0,1 1 0,-1 0-1,0-1 1,0 1 0,0-1 0,1 1 0,-1 0 0,0-2 0,14-20 452,-14 21-461,12-21 25,-6 13-62,-1-1 0,0 0 1,0 0-1,-1 0 0,0 0 0,-1 0 0,0-1 1,2-18-1,-22 44-299,12-7 315,0 1 0,1-1 0,-1 1 0,2 0 0,-1 0 0,-3 15 0,10-20 210,7-10-27,6-7 75,5-12-112,39-43-100,-59 68-36,-1-1 1,0 1-1,1 0 0,-1-1 1,1 1-1,-1-1 0,0 1 0,1 0 1,-1 0-1,1-1 0,-1 1 0,1 0 1,-1 0-1,1-1 0,-1 1 0,1 0 1,-1 0-1,1 0 0,-1 0 1,1 0-1,-1 0 0,1 0 0,-1 0 1,1 0-1,-1 0 0,1 0 0,-1 0 1,1 0-1,-1 0 0,1 1 0,-1-1 1,1 0-1,-1 0 0,1 1 1,-1-1-1,1 0 0,-1 0 0,0 1 1,1-1-1,-1 0 0,0 1 0,1-1 1,-1 1-1,0-1 0,1 1 0,-1-1 1,0 0-1,0 1 0,1-1 1,-1 1-1,0-1 0,0 1 0,0-1 1,0 1-1,0-1 0,0 1 0,0-1 1,0 1-1,0 0 0,0-1 0,0 1 1,0 0-1,4 51 51,-3-25-49,0-26 7,-1 0 0,1 0 0,0 0 0,-1 0 0,1 0 0,0 0 1,0 0-1,0-1 0,0 1 0,0 0 0,0 0 0,0-1 0,0 1 0,0 0 0,0-1 0,0 1 0,0-1 1,0 0-1,1 1 0,-1-1 0,0 0 0,0 0 0,0 0 0,1 1 0,-1-1 0,0 0 0,0-1 0,1 1 1,-1 0-1,0 0 0,0-1 0,0 1 0,1 0 0,-1-1 0,0 1 0,0-1 0,0 1 0,2-3 0,41-23-689,-5-4-5731,-25 19-309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1.581"/>
    </inkml:context>
    <inkml:brush xml:id="br0">
      <inkml:brushProperty name="width" value="0.025" units="cm"/>
      <inkml:brushProperty name="height" value="0.025" units="cm"/>
    </inkml:brush>
  </inkml:definitions>
  <inkml:trace contextRef="#ctx0" brushRef="#br0">16 142 7079,'0'0'8285,"-3"9"-6192,2-4-2014,-2 1 270,1 0 0,1 0 0,-1 0 0,1 0 0,0 0 0,0 1 0,1-1 0,0 0 0,0 0 0,1 11 0,0-16-318,-1-1-1,1 1 1,-1-1-1,1 1 1,-1 0 0,1-1-1,0 1 1,-1-1 0,1 0-1,0 1 1,-1-1 0,1 0-1,0 1 1,-1-1-1,1 0 1,0 0 0,0 1-1,-1-1 1,1 0 0,0 0-1,0 0 1,-1 0 0,1 0-1,0 0 1,0 0 0,-1 0-1,1-1 1,0 1-1,0 0 1,-1 0 0,1-1-1,0 1 1,1-1 0,23-13 854,-18 5-656,-1 0 0,1 0 0,-1 0 0,-1-1-1,0 1 1,0-2 0,-1 1 0,4-15 0,9-21 866,-16 45-759,0 31-378,0-24 42,0 0 1,0 0-1,1 0 1,0 0-1,0 0 1,0-1-1,1 1 1,5 7-1,-8-13 6,1 1-1,-1 0 1,1 0-1,-1-1 1,1 1-1,0-1 0,-1 1 1,1 0-1,0-1 1,-1 1-1,1-1 1,0 0-1,0 1 1,0-1-1,-1 0 1,1 1-1,0-1 0,0 0 1,0 0-1,0 0 1,0 1-1,0-1 1,-1 0-1,3-1 1,-2 1 19,1-1 1,0 0-1,0 0 1,-1 0 0,1 0-1,-1-1 1,1 1 0,-1 0-1,1-1 1,-1 1-1,0-1 1,0 1 0,0-1-1,0 1 1,0-1 0,1-2-1,62-134 600,-53 125-659,-4 22-166,-1 28 66,-5-35 160,1 24 25,-2-9-32,2 0 1,0 0-1,8 27 0,-10-43-28,0-1-1,0 0 1,0 1-1,0-1 0,0 1 1,1-1-1,-1 1 1,0-1-1,0 1 1,1-1-1,-1 0 1,0 1-1,0-1 1,1 0-1,-1 1 0,0-1 1,1 0-1,-1 1 1,0-1-1,1 0 1,-1 1-1,1-1 1,-1 0-1,0 0 0,1 0 1,-1 1-1,1-1 1,-1 0-1,1 0 1,-1 0-1,1 0 1,-1 0-1,1 0 0,-1 0 1,1 0-1,-1 0 1,0 0-1,1 0 1,-1 0-1,1 0 1,-1-1-1,1 1 0,-1 0 1,1 0-1,-1 0 1,0-1-1,1 1 1,-1 0-1,1 0 1,-1-1-1,0 1 1,1 0-1,-1-1 0,0 1 1,0-1-1,1 1 1,-1 0-1,0-1 1,0 1-1,1-1 1,-1 1-1,0-1 0,18-27-3101,-18 27 3077,12-25-4979,-7-6-2754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2.022"/>
    </inkml:context>
    <inkml:brush xml:id="br0">
      <inkml:brushProperty name="width" value="0.025" units="cm"/>
      <inkml:brushProperty name="height" value="0.025" units="cm"/>
    </inkml:brush>
  </inkml:definitions>
  <inkml:trace contextRef="#ctx0" brushRef="#br0">10 208 11723,'0'0'13063,"4"-9"-12817,7-13-157,-5 11-13,0-1 0,-1 1 1,-1-1-1,1 0 0,-2-1 0,0 1 1,2-17-1,-5 29-62,0 0 0,0 0 0,0-1 0,1 1 0,-1 0 0,0 0 0,0 0 0,0-1 0,0 1 0,0 0 0,0 0 0,0 0 0,0-1 0,-1 1 0,1 0 0,0 0 0,0 0 0,0-1 0,0 1 0,0 0 0,0 0 0,0 0 0,0 0 0,0-1 0,-1 1 0,1 0 0,0 0 0,0 0 0,0 0 0,0 0 0,0-1 0,-1 1 0,1 0 0,0 0 0,0 0 0,0 0 0,-1 0 0,1 0 0,0 0 0,0 0 0,0 0 0,-1 0 0,1 0 0,0 0 0,0 0 0,-1 0 0,-10 7 79,-7 16-235,-3 31 84,19-51 59,1 1 1,0 0-1,1 0 1,-1-1-1,0 1 1,1 0 0,0 0-1,0 0 1,0 0-1,1 0 1,-1 0 0,2 6-1,-1-10 4,0 1-1,-1 0 1,1-1-1,0 1 1,-1-1 0,1 1-1,0-1 1,-1 0-1,1 1 1,0-1-1,0 0 1,-1 1 0,1-1-1,0 0 1,0 0-1,0 0 1,0 0-1,-1 0 1,1 0 0,0 0-1,0 0 1,0 0-1,0 0 1,-1 0-1,1 0 1,0-1 0,0 1-1,-1 0 1,1-1-1,0 1 1,0 0-1,-1-1 1,1 1-1,0-1 1,0 0 0,26-17 241,0-6-32,41-49-1,7-7-159,-75 80-61,1 0 0,-1-1 0,0 1 0,0 0 0,1-1 1,-1 1-1,0 0 0,0 0 0,1-1 0,-1 1 0,0 0 0,1 0 0,-1 0 1,0-1-1,1 1 0,-1 0 0,1 0 0,-1 0 0,0 0 0,1 0 0,-1 0 1,1 0-1,-1 0 0,0 0 0,1 0 0,-1 0 0,1 0 0,-1 0 0,0 0 1,1 0-1,-1 0 0,1 0 0,-1 0 0,0 1 0,1-1 0,0 0 0,4 18 95,-5 36 570,0-41-423,0-7-122,3 32 362,-3-37-460,0 0-1,0-1 1,0 1-1,1 0 1,-1-1-1,0 1 1,0-1-1,1 1 1,-1-1 0,0 1-1,1-1 1,-1 1-1,1-1 1,-1 1-1,1-1 1,-1 1-1,1-1 1,-1 1-1,1-1 1,-1 0-1,1 1 1,-1-1 0,1 0-1,0 0 1,-1 1-1,1-1 1,-1 0-1,1 0 1,0 0-1,-1 0 1,1 0-1,0 0 1,-1 0-1,1 0 1,0 0 0,-1 0-1,1 0 1,0 0-1,-1-1 1,1 1-1,-1 0 1,1 0-1,0-1 1,-1 1-1,1 0 1,-1-1-1,1 1 1,-1 0 0,1-1-1,-1 1 1,1-1-1,-1 1 1,0-1-1,1 0 1,7-6 110,-1-1 0,0 1 1,-1-2-1,0 1 0,0-1 1,5-10-1,15-20-79,-26 39-96,0-1 1,0 1-1,0-1 0,1 1 0,-1 0 0,0-1 0,0 1 0,0 0 0,1-1 0,-1 1 1,0 0-1,1-1 0,-1 1 0,0 0 0,1 0 0,-1 0 0,0-1 0,1 1 1,-1 0-1,0 0 0,1 0 0,-1 0 0,1-1 0,-1 1 0,0 0 0,1 0 1,-1 0-1,1 0 0,-1 0 0,1 0 0,-1 0 0,0 0 0,1 1 0,5 13-2385,-5 30-4455,-1-37 4715,0 22-9479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5.416"/>
    </inkml:context>
    <inkml:brush xml:id="br0">
      <inkml:brushProperty name="width" value="0.025" units="cm"/>
      <inkml:brushProperty name="height" value="0.025" units="cm"/>
    </inkml:brush>
  </inkml:definitions>
  <inkml:trace contextRef="#ctx0" brushRef="#br0">0 232 13869,'0'0'646,"5"10"-32,-4-6-520,1 0 0,-1 0-1,1 0 1,1-1 0,-1 1 0,0-1 0,1 1 0,0-1-1,-1 0 1,2 1 0,-1-2 0,0 1 0,0 0 0,1-1-1,-1 1 1,1-1 0,0 0 0,0 0 0,0-1 0,0 1-1,0-1 1,0 0 0,0 0 0,1 0 0,7 0 0,4 0 59,0-1 1,0-1-1,0 0 1,-1-1-1,1-1 1,0 0-1,29-11 1,-4-4-122,60-34 0,-63 31 80,-36 19-113,0 1 1,0 0 0,0 0-1,0 0 1,0 0-1,0 0 1,1 0 0,-1 1-1,0-1 1,0 1 0,1-1-1,-1 1 1,0 0 0,1 0-1,-1 0 1,0 0 0,1 1-1,-1-1 1,0 1-1,1-1 1,-1 1 0,0 0-1,0 0 1,0 0 0,0 0-1,0 0 1,0 0 0,0 0-1,0 1 1,0-1 0,0 1-1,-1 0 1,1-1-1,-1 1 1,1 0 0,1 4-1,1-2 28,0 1 0,1-1 1,-1 0-1,1-1 0,0 1 0,9 5 0,-5-6-11,0 0 0,0 0 1,0-1-1,1 0 0,-1-1 0,0 0 1,1 0-1,-1-1 0,1 0 1,-1-1-1,1 0 0,16-4 0,9-4 55,64-26-1,5-11-32,-74 30-17,2 1 1,0 2-1,0 2 0,1 0 0,41-6 1,-72 16 160,0 1 1,0 0-1,1 0 1,-1 0-1,0 0 1,0 0 0,1 0-1,-1 0 1,0 1-1,0-1 1,0 1-1,1 0 1,-1-1 0,0 1-1,0 0 1,3 2-1,10 5 1690,-10-7-1817,-1 0-1,1 0 1,0 0-1,0-1 1,-1 0-1,1 0 1,0 0-1,0 0 1,0-1-1,-1 0 1,1 0-1,0 0 1,-1-1-1,1 0 1,-1 1-1,0-2 1,7-3 0,8-4-1080,-1-1 0,24-21 0,-9 4-3875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5.876"/>
    </inkml:context>
    <inkml:brush xml:id="br0">
      <inkml:brushProperty name="width" value="0.025" units="cm"/>
      <inkml:brushProperty name="height" value="0.025" units="cm"/>
    </inkml:brush>
  </inkml:definitions>
  <inkml:trace contextRef="#ctx0" brushRef="#br0">159 54 15022,'0'0'4944,"-2"-9"-2788,2 6-1932,-1-1 0,0 1 0,0-1 0,0 1 0,-1 0 0,1-1 0,-1 1 0,-3-5 0,4 7-183,0 0-1,0 0 1,0 0-1,0 0 1,-1 1-1,1-1 0,0 0 1,0 1-1,0-1 1,-1 1-1,1-1 1,0 1-1,-1 0 1,1 0-1,0-1 0,-1 1 1,1 0-1,-1 0 1,1 0-1,0 1 1,-1-1-1,1 0 1,0 0-1,-1 1 1,1-1-1,0 1 0,-1-1 1,1 1-1,0 0 1,0-1-1,0 1 1,0 0-1,0 0 1,-1 0-1,2-1 0,-3 3 1,-5 4-35,-1 1-1,1 1 1,0-1-1,1 1 1,0 0 0,1 1-1,0 0 1,0 0-1,1 0 1,0 1 0,1-1-1,0 1 1,1 0 0,0 0-1,1 1 1,0-1-1,0 1 1,1 14 0,1-24-4,0 0 1,1 0-1,-1 0 1,0 0 0,1 0-1,0-1 1,-1 1-1,1 0 1,0 0-1,0-1 1,0 1 0,0 0-1,0-1 1,0 1-1,0-1 1,0 1 0,1-1-1,-1 0 1,1 0-1,-1 1 1,1-1-1,-1 0 1,1 0 0,0 0-1,-1-1 1,1 1-1,0 0 1,0-1-1,0 1 1,-1-1 0,1 1-1,0-1 1,0 0-1,0 0 1,0 0-1,0 0 1,0 0 0,2-1-1,9 1-138,-1-2-1,0 1 1,1-2-1,21-6 1,-9 0-2170,46-23 1,-10-2-4007,-16 6-1359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6.223"/>
    </inkml:context>
    <inkml:brush xml:id="br0">
      <inkml:brushProperty name="width" value="0.025" units="cm"/>
      <inkml:brushProperty name="height" value="0.025" units="cm"/>
    </inkml:brush>
  </inkml:definitions>
  <inkml:trace contextRef="#ctx0" brushRef="#br0">113 9 12588,'0'0'3075,"-9"2"-668,4 0-2195,-1-1 0,0 1 0,1 0 0,0 1 0,-1-1-1,1 1 1,0 0 0,0 0 0,1 1 0,-1 0 0,1 0-1,-1 0 1,1 0 0,1 0 0,-1 1 0,0 0-1,1-1 1,0 1 0,0 1 0,1-1 0,-1 0 0,1 1-1,0-1 1,-1 9 0,2-13-179,1 1 0,0-1 1,-1 1-1,1-1 0,0 1 0,0 0 0,0-1 1,0 1-1,0-1 0,0 1 0,1-1 0,-1 1 1,0-1-1,1 1 0,0-1 0,-1 1 0,1-1 1,0 1-1,-1-1 0,1 0 0,0 1 0,0-1 1,0 0-1,0 0 0,0 0 0,0 1 0,1-1 0,-1-1 1,0 1-1,0 0 0,1 0 0,-1 0 0,1-1 1,-1 1-1,1 0 0,1 0 0,2-1 23,-1 1 0,0-1-1,0 0 1,1 0-1,-1-1 1,0 1 0,0-1-1,1 0 1,-1 0 0,0 0-1,0-1 1,0 1 0,4-3-1,-3 1 17,0 0-1,0 0 1,0 0-1,-1 0 1,1-1-1,-1 1 1,0-1-1,0 0 0,0-1 1,0 1-1,-1-1 1,0 1-1,0-1 1,0 0-1,-1 0 1,1 0-1,-1-1 0,0 1 1,-1 0-1,1-1 1,-1 0-1,0 1 1,-1-1-1,1 1 1,-2-9-1,1 12-69,0 1-1,-1 0 0,1 0 1,-1 0-1,0 0 1,1 0-1,-1 0 1,0 0-1,0 0 0,0 0 1,0 0-1,0 0 1,0 0-1,0 1 1,0-1-1,0 0 0,0 1 1,0-1-1,0 0 1,0 1-1,0 0 1,-1-1-1,1 1 1,0 0-1,0 0 0,-1-1 1,1 1-1,0 0 1,0 0-1,-1 0 1,1 1-1,0-1 0,-1 0 1,-1 1-1,1-1-32,0 0 0,1 0 0,-1 1 0,0-1 0,0 0 1,1 1-1,-1-1 0,0 1 0,1 0 0,-1 0 0,1-1 0,-1 1 0,1 0 0,-1 0 0,1 0 0,0 1 0,-1-1 0,1 0 0,0 0 0,0 1 0,0-1 0,0 1 0,0-1 0,0 1 0,0-1 0,1 1 0,-2 1 0,2-2-49,1 0-1,-1-1 0,0 1 0,0-1 1,1 1-1,-1-1 0,0 1 1,1-1-1,-1 1 0,0-1 0,1 1 1,-1-1-1,1 0 0,-1 1 1,1-1-1,-1 0 0,1 1 0,-1-1 1,1 0-1,-1 0 0,1 1 1,-1-1-1,1 0 0,-1 0 0,1 0 1,0 0-1,-1 0 0,1 0 1,-1 0-1,1 0 0,0 0 0,-1 0 1,1 0-1,-1 0 0,1 0 1,-1 0-1,1 0 0,0-1 0,0 1 1,28-7-3514,-2-9-1339,-1-5-3256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6.616"/>
    </inkml:context>
    <inkml:brush xml:id="br0">
      <inkml:brushProperty name="width" value="0.025" units="cm"/>
      <inkml:brushProperty name="height" value="0.025" units="cm"/>
    </inkml:brush>
  </inkml:definitions>
  <inkml:trace contextRef="#ctx0" brushRef="#br0">46 1 10570,'0'0'11963,"-1"10"-10906,0-8-1020,-13 172 2921,15-173-2946,-1 0 0,1 0 0,0-1-1,0 1 1,0-1 0,0 1 0,-1 0 0,1-1-1,0 0 1,0 1 0,0-1 0,0 0 0,0 1-1,0-1 1,0 0 0,0 0 0,0 0 0,1 0-1,-1 0 1,0 0 0,0 0 0,1 0 0,35-1 85,-29 1-124,-4 0 4,-1 0 1,1 0 0,-1 0-1,1 0 1,0 0-1,-1 1 1,1 0 0,-1-1-1,1 1 1,-1 1-1,0-1 1,1 0 0,-1 1-1,0 0 1,0 0-1,0 0 1,0 0 0,0 0-1,0 0 1,-1 1-1,1-1 1,-1 1 0,0 0-1,0 0 1,0 0 0,0 0-1,0 0 1,0 0-1,-1 1 1,0-1 0,1 1-1,-1-1 1,-1 1-1,1-1 1,0 1 0,-1-1-1,0 1 1,0-1-1,0 1 1,0 4 0,-1-4 49,1-1 1,-1 1 0,0-1-1,0 1 1,0-1 0,0 1-1,-1-1 1,1 1 0,-1-1-1,0 0 1,0 0 0,0 0-1,0 0 1,-1 0 0,1-1-1,-1 1 1,1-1 0,-1 1-1,0-1 1,0 0 0,0 0-1,0 0 1,-1-1 0,1 1-1,0-1 1,-5 1 0,2 1 53,0-1 0,0 0 0,0-1 0,0 0 1,-1 0-1,1 0 0,-1-1 0,1 0 0,0 0 0,-1 0 0,1-1 1,-1 0-1,1 0 0,-9-4 0,13 4-137,0 0 0,1 0 1,-1 0-1,1 0 0,-1 0 0,1 0 0,-1-1 0,1 1 1,0-1-1,0 1 0,-1-1 0,1 0 0,0 1 0,1-1 1,-1 0-1,0 1 0,0-1 0,1 0 0,-1 0 0,1 0 1,-1 0-1,1-2 0,0 2-394,0-1-1,-1 1 1,1-1 0,1 1-1,-1 0 1,0-1 0,1 1-1,-1-1 1,1 1 0,-1 0-1,1-1 1,0 1 0,0 0-1,0 0 1,1-1 0,-1 1-1,2-2 1,14-10-6250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2.724"/>
    </inkml:context>
    <inkml:brush xml:id="br0">
      <inkml:brushProperty name="width" value="0.025" units="cm"/>
      <inkml:brushProperty name="height" value="0.025" units="cm"/>
    </inkml:brush>
  </inkml:definitions>
  <inkml:trace contextRef="#ctx0" brushRef="#br0">0 198 10025,'0'0'2397,"12"5"70,-1 0-2006,0-1 0,0-1 1,0 0-1,1 0 0,-1-1 0,1 0 1,18-1-1,-25-1-413,-1 0 0,1 0 1,-1-1-1,1 1 0,-1-1 0,1 0 0,-1 0 1,0-1-1,1 0 0,-1 1 0,0-1 0,0-1 0,0 1 1,0 0-1,-1-1 0,1 0 0,-1 0 0,0 0 1,1 0-1,-1-1 0,-1 1 0,1-1 0,0 0 1,-1 0-1,0 0 0,3-6 0,-2 1 11,0 0 0,-1 0 0,0 0 0,-1 0 0,0-1 0,0-8 0,-1 15-42,1 1 1,-1 0 0,0-1 0,0 1 0,0 0-1,-1-1 1,1 1 0,-1 0 0,1 0 0,-1-1 0,0 1-1,1 0 1,-1 0 0,0 0 0,0 0 0,-1 0-1,1 0 1,0 0 0,-1 0 0,1 0 0,-1 1-1,0-1 1,1 1 0,-1-1 0,0 1 0,0 0-1,0-1 1,-3 0 0,4 2-6,0 0 0,0 0 0,0 0 0,0 0 0,0 0 0,0 0 0,0 0 0,1 1 0,-1-1 0,0 0 0,0 1 0,0-1 0,0 1 0,1-1 0,-1 1 0,0-1 0,1 1 0,-1-1 0,0 1 0,1 0 0,-1-1 0,1 1 0,-1 0-1,1 0 1,-1-1 0,1 1 0,-1 0 0,1 0 0,0 0 0,-1 0 0,1-1 0,0 1 0,0 0 0,0 1 0,-7 33 252,7-34-248,-1 7 65,1 0-1,0 0 0,0 0 1,0 0-1,1-1 0,0 1 0,1 0 1,0 0-1,0-1 0,6 14 1,-7-18-71,1-1 0,0 1 0,0 0 1,0-1-1,0 0 0,0 0 0,0 1 1,1-1-1,-1 0 0,1-1 0,-1 1 1,1 0-1,0-1 0,-1 0 0,1 1 1,0-1-1,0 0 0,0 0 0,0-1 1,0 1-1,0-1 0,1 1 0,-1-1 1,0 0-1,0 0 0,0 0 0,0-1 1,0 1-1,0-1 0,5-1 0,-1 0 3,-1-1 0,1 0-1,-1 0 1,1 0 0,-1-1-1,0 1 1,-1-1 0,1-1-1,-1 1 1,1-1 0,-1 0-1,5-7 1,9-11 24,23-40 0,-30 45-19,-6 10 27,-5 11 5,-8 20 66,-8 40 180,15-60-245,0 1-1,0-1 1,0 0-1,0 0 1,1 0 0,-1 0-1,1 1 1,0-1 0,0 0-1,0 0 1,3 5 0,-3-7-40,0 0 0,0-1 1,0 1-1,1 0 0,-1-1 1,0 1-1,0-1 0,0 1 1,1-1-1,-1 0 1,0 1-1,1-1 0,-1 0 1,0 0-1,1 0 0,-1 0 1,0 0-1,1 0 0,-1 0 1,0 0-1,1-1 0,-1 1 1,0-1-1,1 1 0,-1-1 1,0 1-1,0-1 0,0 1 1,1-1-1,-1 0 0,0 0 1,1-1-1,24-15 27,0-1-1,-2-1 0,29-28 1,-52 45-14,1-1-1,-1 1 1,1 0 0,-1-1 0,0 1 0,0-1 0,0 1 0,0-1 0,0 1 0,-1-1 0,1 0 0,-1 1 0,0-1 0,0 0 0,0 0 0,0 1 0,0-1 0,-1-4 0,0-9 257,7 14-278,0 0 0,0 1 0,0 0 0,0 0 0,0 0 0,0 1 0,1 0 0,5 0 0,-12 0-3,7 0-9,0 0 0,-1 0-1,1 0 1,0 1 0,0 0 0,-1 0 0,1 1-1,9 3 1,-14-3 7,0-1 0,0 1-1,-1-1 1,1 1 0,0 0-1,-1-1 1,1 1 0,-1 0 0,0 0-1,1 0 1,-1 0 0,0 0-1,0 0 1,-1 1 0,1-1-1,0 0 1,-1 0 0,1 1 0,-1-1-1,0 0 1,1 1 0,-1-1-1,0 0 1,-1 1 0,1-1-1,0 0 1,-1 1 0,0 1 0,-1 4 29,0-1 0,0 0 1,-1 0-1,0 0 1,0 0-1,-1-1 0,0 1 1,0-1-1,0 0 1,-1 0-1,-7 7 0,-6 10 915,52-32 515,-3-4-1045,54-13 1,-2 0-6442,-80 24 1646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6.979"/>
    </inkml:context>
    <inkml:brush xml:id="br0">
      <inkml:brushProperty name="width" value="0.025" units="cm"/>
      <inkml:brushProperty name="height" value="0.025" units="cm"/>
    </inkml:brush>
  </inkml:definitions>
  <inkml:trace contextRef="#ctx0" brushRef="#br0">40 1 13196,'0'0'8980,"-1"8"-8190,-14 53 595,7-36-530,2 1 0,-3 28 0,9-53-843,0 0 0,1 0 0,-1 0 0,1-1 1,-1 1-1,1 0 0,-1 0 0,1-1 0,-1 1 0,1 0 0,0-1 0,-1 1 0,1-1 0,0 1 0,-1 0 0,1-1 0,0 0 1,0 1-1,0-1 0,0 1 0,-1-1 0,1 0 0,0 0 0,0 1 0,0-1 0,0 0 0,0 0 0,0 0 0,0 0 1,0 0-1,-1 0 0,1 0 0,0-1 0,0 1 0,1 0 0,45-5-416,-35 3-225,-9 1 517,1 1-1,0 0 1,0 0-1,-1 0 1,1 0-1,0 0 1,0 1 0,-1 0-1,1 0 1,0 0-1,-1 0 1,1 0-1,4 3 1,-7-3 111,0 0 0,1 1 1,-1-1-1,0 0 0,0 1 1,0-1-1,0 1 0,0 0 0,0-1 1,0 1-1,-1 0 0,1-1 1,-1 1-1,1 0 0,-1 0 1,1-1-1,-1 1 0,0 0 0,0 0 1,0 0-1,0 0 0,0-1 1,-1 1-1,1 0 0,0 0 1,-1 0-1,1-1 0,-1 1 0,0 0 1,-1 1-1,1 1 53,-1-1 0,0 0 0,0 0 0,0 0 0,0 0 0,0 0 0,-1 0 0,0-1 0,1 1 0,-1-1 0,0 0 0,0 0 0,0 0 0,0 0 0,0 0 1,-1-1-1,-3 2 0,-1 0 74,0 0 0,0-1 0,0 0 1,0-1-1,0 1 0,-12-1 0,19-1-191,1 0 0,-1 0 0,1 0 0,-1 0 0,1 0 0,-1 0 0,1-1 0,0 1-1,-1 0 1,1 0 0,-1 0 0,1 0 0,0-1 0,-1 1 0,1 0 0,0-1 0,-1 1 0,1 0-1,0 0 1,-1-1 0,1 1 0,0-1 0,-1 1 0,1 0 0,0-1 0,0 1 0,0-1-1,0 1 1,-1 0 0,1-1 0,0 1 0,0-1 0,0 1 0,0-1 0,0 1 0,0-1-1,2-20-5388,6-1-3360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7.323"/>
    </inkml:context>
    <inkml:brush xml:id="br0">
      <inkml:brushProperty name="width" value="0.025" units="cm"/>
      <inkml:brushProperty name="height" value="0.025" units="cm"/>
    </inkml:brush>
  </inkml:definitions>
  <inkml:trace contextRef="#ctx0" brushRef="#br0">0 93 10570,'0'0'13677,"48"-20"-12428,-31 18-480,0-4-513,10-3-160,0 0-160,3-3-1473,-1-3-1859,-1-5-5828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7.655"/>
    </inkml:context>
    <inkml:brush xml:id="br0">
      <inkml:brushProperty name="width" value="0.025" units="cm"/>
      <inkml:brushProperty name="height" value="0.025" units="cm"/>
    </inkml:brush>
  </inkml:definitions>
  <inkml:trace contextRef="#ctx0" brushRef="#br0">1 0 19442,'0'0'2243,"0"51"-1603,0-18-352,5 3-192,6 0-63,0-5-1,3-6-833,0-6-1473,-7-9-1826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8.003"/>
    </inkml:context>
    <inkml:brush xml:id="br0">
      <inkml:brushProperty name="width" value="0.025" units="cm"/>
      <inkml:brushProperty name="height" value="0.025" units="cm"/>
    </inkml:brush>
  </inkml:definitions>
  <inkml:trace contextRef="#ctx0" brushRef="#br0">1 123 13132,'0'0'2734,"4"-10"-449,0 3-2098,0 0 1,0 0 0,1 0-1,0 0 1,0 1 0,0 0-1,1 0 1,0 0 0,0 1-1,1 0 1,0 0 0,0 1-1,0-1 1,0 2 0,0-1-1,1 1 1,0 0 0,12-3 0,-7 3-187,1 0 1,-1 1 0,1 0 0,-1 2 0,1-1-1,0 2 1,-1-1 0,15 4 0,-24-3-9,0 0 1,1 0 0,-1 0 0,0 0-1,0 1 1,0 0 0,0-1 0,0 2-1,0-1 1,0 0 0,-1 1 0,1 0-1,-1-1 1,0 1 0,0 1 0,0-1-1,0 0 1,0 1 0,-1 0-1,0-1 1,0 1 0,0 0 0,0 0-1,0 0 1,-1 0 0,1 1 0,-1-1-1,1 6 1,-2-2 92,0-1 0,0 0 0,-1 0-1,0 0 1,0 1 0,0-1 0,-1 0 0,0 0-1,-1-1 1,1 1 0,-1 0 0,-1-1 0,1 0 0,-1 0-1,0 0 1,-1 0 0,1 0 0,-1-1 0,0 0 0,-8 7-1,5-6-51,0 1 1,0-1-1,-1-1 0,0 1 0,0-1 0,0-1 0,0 0 0,-1 0 0,0-1 0,0 0 0,0-1 0,0 0 0,-20 1 1,29-3-176,1 0 1,-1 0 0,1 0-1,-1 0 1,1 0 0,-1 0 0,1 0-1,-1 0 1,1 0 0,-1 0 0,1-1-1,0 1 1,-1 0 0,1 0 0,-1 0-1,1-1 1,-1 1 0,1 0-1,0-1 1,-1 1 0,1 0 0,0-1-1,-1 1 1,1-1 0,0 1 0,-1 0-1,1-1 1,0 1 0,0-1-1,0 1 1,-1-1 0,1 1 0,0-1-1,0 1 1,0-1 0,0 1 0,0-1-1,0 0 1,6-22-6710,8 5 2451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8.856"/>
    </inkml:context>
    <inkml:brush xml:id="br0">
      <inkml:brushProperty name="width" value="0.025" units="cm"/>
      <inkml:brushProperty name="height" value="0.025" units="cm"/>
    </inkml:brush>
  </inkml:definitions>
  <inkml:trace contextRef="#ctx0" brushRef="#br0">114 483 13581,'0'0'8098,"-8"-6"-7719,8 6-377,-1-1 1,-1-1 1,1 1 0,0-1-1,-1 1 1,0 0-1,1 0 1,-1-1 0,0 1-1,1 0 1,-1 1-1,0-1 1,0 0 0,0 0-1,0 1 1,0-1-1,0 1 1,0 0 0,0-1-1,0 1 1,0 0-1,0 0 1,0 0 0,0 1-1,0-1 1,0 0-1,1 1 1,-1-1 0,0 1-1,0 0 1,0-1-1,0 1 1,0 0 0,1 0-1,-1 0 1,0 1 0,1-1-1,-1 0 1,1 1-1,-1-1 1,1 1 0,0-1-1,0 1 1,-3 3-1,1-2 67,1 1 0,-1-1 0,0 1 0,1 0 0,0-1 0,0 1 0,0 0 0,0 1 0,1-1 0,-1 0 0,1 0 0,0 1 0,0-1 0,1 1 0,-1-1 0,1 1 0,0-1 0,1 5 0,0-8-46,-1 0 0,1 0 0,0-1 0,0 1 1,0 0-1,0 0 0,0-1 0,0 1 0,0-1 1,0 1-1,0-1 0,0 0 0,0 1 0,0-1 1,0 0-1,0 1 0,0-1 0,1 0 0,-1 0 1,0 0-1,0 0 0,0 0 0,0-1 0,1 1 1,30-5 459,-22 1-339,-1 0-1,-1-1 1,1 0 0,-1 0 0,0-1 0,0 0 0,0-1 0,-1 0-1,0 0 1,-1 0 0,1-1 0,7-12 0,-7 10-29,-2 1-1,1-1 1,-1 0 0,0 0 0,-1-1 0,-1 1-1,1-1 1,-2 0 0,1 0 0,-1 0-1,0-11 1,-8 48-782,5-23 663,0 1-1,0-1 0,0 1 0,1-1 0,-1 1 0,1 0 0,0-1 0,0 1 0,1 6 0,-1-9 6,1 0 0,-1-1 0,1 1-1,0 0 1,-1-1 0,1 1 0,0 0-1,0-1 1,-1 1 0,1-1 0,0 1-1,0-1 1,0 0 0,0 1 0,0-1-1,-1 0 1,1 1 0,0-1 0,0 0-1,0 0 1,0 0 0,0 0 0,0 0-1,0 0 1,0 0 0,0 0 0,0 0-1,0-1 1,0 1 0,0 0 0,1-1-1,33-10 146,-12-2-112,0-2 0,37-30-1,15-11-597,-74 56 465,0 1-1,0 0 1,-1-1-1,1 1 1,-1 0-1,1-1 1,-1 1-1,1 0 1,-1 0-1,1-1 1,-1 1-1,1 0 1,-1 0-1,0 0 1,0 0-1,1 0 1,-1 0-1,0-1 1,0 1-1,0 0 1,0 0-1,0 0 1,0 0-1,0 0 1,0 0-1,-1 0 1,1 1-1,1 42-983,-2-37 582,39 9 537,-25-5-415,0 0-1,-1 1 0,0 1 0,-1 0 0,-1 0 1,10 16-1,-16-23 359,0 1 1,-1-1-1,1 1 1,-1 0-1,0 0 0,-1 0 1,0 1-1,0-1 1,-1 0-1,1 1 1,-2-1-1,1 1 1,-1-1-1,0 1 0,-1-1 1,-1 9-1,1-11 83,-1-1-1,0 1 0,-1-1 0,1 0 1,-1 0-1,1 0 0,-1 0 1,-1 0-1,1 0 0,0-1 1,-1 0-1,0 1 0,0-1 0,0-1 1,-7 5-1,4-3 154,0-1 1,0 0-1,0 0 0,0 0 1,0-1-1,0 0 1,-1-1-1,1 0 0,-11 1 1,17-2-198,0 0 0,0 0 0,1 0 0,-1 0 0,0 0 0,1 0 0,-1-1 0,0 1 0,1 0 0,-1 0 0,1-1 0,-1 1 0,0 0 0,1-1 0,-1 1 0,1 0 0,-1-1 0,1 1 0,-1-1 0,1 1 0,-1-1 0,1 1 0,-1-1 0,1 1 0,0-1 0,-1 0 0,1 1 0,0-1 0,0 0 0,-1 1 0,1-2 0,1-28 435,19-24-91,8 8-313,-2-1 0,-2-2 0,21-61 0,-33 75-177,-3 0 1,-1-1-1,-1 0 0,-2 0 0,0-60 0,-5 30-1410,0 67 1527,0-1 0,0 0 0,0 0 0,0 0 0,0 1-1,0-1 1,0 0 0,0 0 0,0 0 0,-1 0 0,1 1 0,0-1 0,0 0 0,0 0 0,0 0 0,0 0 0,-1 0 0,1 1-1,0-1 1,0 0 0,0 0 0,0 0 0,-1 0 0,1 0 0,0 0 0,0 0 0,0 0 0,-1 0 0,1 0 0,0 0-1,0 0 1,0 0 0,-1 0 0,1 0 0,0 0 0,0 0 0,0 0 0,-1 0 0,1 0 0,0 0 0,0 0 0,0 0 0,-1 0-1,1 0 1,0 0 0,0-1 0,0 1 0,0 0 0,-1 0 0,1 0 0,0 0 0,0 0 0,0-1 0,0 1 0,0 0-1,-1 0 1,1 0 0,0 0 0,0-1 0,0 1 0,0 0 0,0 0 0,0 0 0,0-1 0,0 1 0,0 0 0,0-1 0,-11 16-191,9-3 413,0-1 0,1 1 1,0 0-1,0 0 1,2 0-1,-1 0 0,1 0 1,1 0-1,5 18 0,2 3 454,2-1 0,15 33 0,-21-54-553,1-1 1,0 1-1,13 16 0,-18-25-221,0 0 0,0 0 0,0-1 0,0 1 1,1-1-1,-1 1 0,1-1 0,-1 1 0,1-1 0,-1 0 0,1 0 0,0 0 0,0 0 0,0 0 0,0 0 0,-1 0 0,1-1 0,0 1 0,0-1 0,0 1 0,0-1 0,0 0 0,1 0 0,-1 0 0,0 0 0,0 0 0,0 0 0,0 0 1,0-1-1,3 0 0,6-11-3528,-4-10-3688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9.246"/>
    </inkml:context>
    <inkml:brush xml:id="br0">
      <inkml:brushProperty name="width" value="0.025" units="cm"/>
      <inkml:brushProperty name="height" value="0.025" units="cm"/>
    </inkml:brush>
  </inkml:definitions>
  <inkml:trace contextRef="#ctx0" brushRef="#br0">71 16 11307,'0'0'13810,"-8"8"-13351,7-7-443,-42 48 121,41-47-124,0 1 1,0-1-1,0 1 1,1-1 0,-1 1-1,1 0 1,0 0-1,0 0 1,0 0-1,0 0 1,0 0 0,1 0-1,-1 0 1,1 0-1,0 0 1,0 0-1,0 0 1,0 0-1,1 1 1,-1-1 0,1 0-1,1 5 1,0-7-4,-1 0 1,0 1 0,0-1 0,1 0 0,-1-1 0,0 1-1,1 0 1,-1 0 0,1-1 0,-1 1 0,1 0-1,0-1 1,-1 0 0,1 1 0,-1-1 0,1 0-1,0 0 1,-1 0 0,1 0 0,0 0 0,-1 0 0,1 0-1,0-1 1,-1 1 0,1-1 0,-1 1 0,1-1-1,2-1 1,1 1 21,1-2-1,0 1 1,-1 0-1,0-1 1,1 0-1,7-7 0,-7 5-55,0-1 0,0-1-1,0 1 1,-1-1 0,0 0-1,-1 0 1,1 0 0,-1 0-1,-1-1 1,0 0 0,0 0-1,0 0 1,-1 0-1,0 0 1,1-13 0,-21 68-2154,17-46 1993,1 0 0,-1 0 0,1 0 0,0 0 0,0 1 1,0-1-1,0 0 0,0 0 0,0 1 0,0-1 0,0 0 0,0 0 1,1 0-1,-1 1 0,0-1 0,1 0 0,-1 0 0,1 0 0,-1 0 1,1 0-1,0 0 0,-1 0 0,1 0 0,0 0 0,0 0 0,-1 0 1,1 0-1,0-1 0,0 1 0,0 0 0,0 0 0,0-1 0,0 1 1,1-1-1,-1 1 0,0-1 0,2 1 0,0-1-462,1 0 0,-1 0-1,1 0 1,-1 0 0,1 0 0,-1-1 0,1 0-1,-1 0 1,1 0 0,-1 0 0,0 0-1,6-4 1,16-12-5295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0:59.595"/>
    </inkml:context>
    <inkml:brush xml:id="br0">
      <inkml:brushProperty name="width" value="0.025" units="cm"/>
      <inkml:brushProperty name="height" value="0.025" units="cm"/>
    </inkml:brush>
  </inkml:definitions>
  <inkml:trace contextRef="#ctx0" brushRef="#br0">98 0 11082,'0'0'2125,"-8"1"101,1 0-1750,1 0-1,-1 1 1,1 0-1,0 0 1,0 0-1,-11 6 0,15-7-289,-1 1 0,1-1 0,0 1 0,0-1-1,-1 1 1,1 0 0,0 0 0,1 0 0,-1 0 0,0 0-1,1 1 1,-1-1 0,1 0 0,-1 1 0,1-1-1,0 1 1,0-1 0,0 1 0,1 0 0,-1-1-1,1 1 1,-1 5 0,2-7-165,-1 0 1,1 0-1,0 0 0,-1 0 0,1 0 0,0 0 1,0 0-1,0-1 0,0 1 0,0 0 1,-1-1-1,2 1 0,-1 0 0,0-1 0,0 1 1,0-1-1,0 0 0,0 1 0,0-1 0,0 0 1,0 0-1,1 0 0,-1 0 0,0 0 1,0 0-1,0 0 0,2 0 0,48-1-621,-37 1-221,91 0-2099,-105 0 2969,0 0 1,1 0-1,-1 0 1,1 0 0,-1 0-1,0 0 1,1 0 0,-1 1-1,0-1 1,0 0 0,1 0-1,-1 0 1,0 0-1,1 1 1,-1-1 0,0 0-1,0 0 1,1 1 0,-1-1-1,0 0 1,0 0 0,1 1-1,-1-1 1,0 0-1,0 1 1,0-1 0,0 0-1,0 1 1,1-1 0,-1 0-1,0 1 1,0-1-1,0 0 1,0 1 0,0-1-1,0 0 1,0 1 0,0-1-1,0 0 1,0 1 0,0-1-1,-1 0 1,1 1-1,0-1 1,0 0 0,0 1-1,0-1 1,0 0 0,-1 1-1,1-1 1,0 0 0,0 0-1,0 1 1,-1-1-1,1 0 1,-14 19 923,-45 19 425,23-25-1780,34-13-11,-1 1-1,0-1 1,1 0-1,-1 0 0,0 1 1,0-2-1,1 1 1,-1 0-1,-4-2 0,3-3-5942,3-8-4757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3.214"/>
    </inkml:context>
    <inkml:brush xml:id="br0">
      <inkml:brushProperty name="width" value="0.025" units="cm"/>
      <inkml:brushProperty name="height" value="0.025" units="cm"/>
    </inkml:brush>
  </inkml:definitions>
  <inkml:trace contextRef="#ctx0" brushRef="#br0">0 2793 6342,'9'0'4527,"15"-1"-4142,-1-1 0,1-2 0,-1 0 1,0-2-1,0 0 0,23-11 0,142-68-227,-117 51-97,262-125-73,469-205-270,-673 312 407,499-205 271,-213 76 2649,199-80 879,853-264-4725,-109 67 3097,-1314 444-2312,161-52-657,219-102 0,-413 162 325,2 1 540,-1-1 0,0-1 1,16-12-1,-6-6-1095,-21 22 479,0 0-1,1 0 1,-1 1 0,0-1 0,-1 0 0,1 0-1,-1 0 1,1 0 0,-1-5 0,0-5-2688,0 0-2061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5.590"/>
    </inkml:context>
    <inkml:brush xml:id="br0">
      <inkml:brushProperty name="width" value="0.025" units="cm"/>
      <inkml:brushProperty name="height" value="0.025" units="cm"/>
    </inkml:brush>
  </inkml:definitions>
  <inkml:trace contextRef="#ctx0" brushRef="#br0">342 0 4356,'0'0'17953,"-10"11"-17286,-13 19-526,1 0-1,2 2 0,-22 44 0,9-3-130,-99 186-671,109-230-1226,22-28 1690,1-1 0,-1 1 0,1-1 0,-1 0 0,1 1 0,-1-1 0,0 0 0,1 1 0,-1-1 0,0 0-1,1 0 1,-1 0 0,0 0 0,1 1 0,-1-1 0,0 0 0,0 0 0,1 0 0,-1 0 0,0-1 0,1 1 0,-1 0 0,0 0 0,1 0 0,-1-1 0,0 1 0,1 0 0,-1 0 0,0-1 0,1 1 0,-1-1 0,1 1 0,-1 0 0,1-1 0,-1 1 0,1-1 0,-1 0 0,1 1 0,-1-1 0,1 1 0,0-1 0,-1 0 0,1 1 0,0-1 0,0 1 0,-1-1 0,1-1 0,-9-25-9872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5.926"/>
    </inkml:context>
    <inkml:brush xml:id="br0">
      <inkml:brushProperty name="width" value="0.025" units="cm"/>
      <inkml:brushProperty name="height" value="0.025" units="cm"/>
    </inkml:brush>
  </inkml:definitions>
  <inkml:trace contextRef="#ctx0" brushRef="#br0">1 0 13837,'0'0'7239,"69"9"-6374,-26 7 160,11 3-481,8 1-320,1-1-224,6-2 32,-10-2-928,-4-7-2532,-10-6-4835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3.056"/>
    </inkml:context>
    <inkml:brush xml:id="br0">
      <inkml:brushProperty name="width" value="0.025" units="cm"/>
      <inkml:brushProperty name="height" value="0.025" units="cm"/>
    </inkml:brush>
  </inkml:definitions>
  <inkml:trace contextRef="#ctx0" brushRef="#br0">0 135 6887,'0'0'16111,"74"-44"-15823,-30 30-224,8 0-64,3-5-1633,-3-3-4421,-2 0-5541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6.382"/>
    </inkml:context>
    <inkml:brush xml:id="br0">
      <inkml:brushProperty name="width" value="0.025" units="cm"/>
      <inkml:brushProperty name="height" value="0.025" units="cm"/>
    </inkml:brush>
  </inkml:definitions>
  <inkml:trace contextRef="#ctx0" brushRef="#br0">133 13 13741,'0'0'5467,"-8"-4"-3717,5 3-1679,0 0 0,0 0-1,0 0 1,0 0-1,0 0 1,0 1-1,0-1 1,0 1-1,-1 0 1,1 0-1,0 0 1,0 0-1,0 1 1,0-1 0,0 1-1,-4 1 1,4-1-34,-1 1 1,1 1 0,-1-1 0,1 0 0,0 1 0,0 0 0,0 0-1,0 0 1,0 0 0,1 0 0,-1 0 0,1 1 0,0-1 0,-3 8 0,1-3-6,0 0 0,1 0 0,0 1 0,1-1 0,0 0 0,0 1 0,1 0 0,0 0 0,0-1 0,1 1 0,1 14 0,-1-22-5,1 0 1,-1 1 0,0-1-1,0 0 1,0 0-1,1 0 1,-1 0-1,0 0 1,1 0-1,-1-1 1,1 1 0,-1 0-1,1 0 1,0 0-1,-1 0 1,1 0-1,0-1 1,0 1 0,-1 0-1,1-1 1,0 1-1,0 0 1,0-1-1,0 1 1,0-1-1,0 0 1,0 1 0,0-1-1,0 0 1,0 1-1,0-1 1,0 0-1,0 0 1,0 0 0,0 0-1,0 0 1,0 0-1,0 0 1,0 0-1,0-1 1,0 1-1,0 0 1,0-1 0,2 0-1,1 0 195,0-1-1,0 0 0,0 0 1,0 0-1,-1 0 0,1 0 1,0-1-1,-1 0 0,5-5 1,-1 0 61,-1-1 0,1-1 0,-2 1 0,1-1 0,4-14 0,-8 19-237,0 0 0,0 0 0,-1 0 0,1 0 0,-2 0 0,1 0 0,0 0 1,-1-1-1,0 1 0,0 0 0,0 0 0,-1 0 0,-2-9 0,3 13-105,0 0-1,-1 0 0,1 1 0,-1-1 1,0 0-1,1 0 0,-1 1 1,1-1-1,-1 0 0,0 0 1,0 1-1,1-1 0,-1 1 0,0-1 1,0 1-1,0-1 0,0 1 1,1-1-1,-1 1 0,0 0 0,0-1 1,0 1-1,0 0 0,0 0 1,0 0-1,0 0 0,0 0 0,0 0 1,0 0-1,0 0 0,0 0 1,0 0-1,0 1 0,0-1 0,0 0 1,0 1-1,1-1 0,-1 1 1,0-1-1,0 1 0,0-1 0,0 1 1,1-1-1,-1 1 0,0 0 1,1-1-1,-1 1 0,0 0 1,1 0-1,-1 0 0,1-1 0,-1 1 1,0 2-1,-9 46-4764,9-16-1424,1-6-1476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6.728"/>
    </inkml:context>
    <inkml:brush xml:id="br0">
      <inkml:brushProperty name="width" value="0.025" units="cm"/>
      <inkml:brushProperty name="height" value="0.025" units="cm"/>
    </inkml:brush>
  </inkml:definitions>
  <inkml:trace contextRef="#ctx0" brushRef="#br0">1 1 16111,'0'0'7655,"9"48"-7366,-6-20-161,6 1-96,2-1-32,1-3-1377,1-7-1698,1-6-3203,1-12-6887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7.061"/>
    </inkml:context>
    <inkml:brush xml:id="br0">
      <inkml:brushProperty name="width" value="0.025" units="cm"/>
      <inkml:brushProperty name="height" value="0.025" units="cm"/>
    </inkml:brush>
  </inkml:definitions>
  <inkml:trace contextRef="#ctx0" brushRef="#br0">1 48 16496,'0'0'2450,"10"-6"-411,-5 3-1866,45-25 2347,-47 26-2317,1 1 0,-1-1 0,1 1 0,0 0 0,0 0 0,0 0 0,0 1 0,0-1 0,0 1 1,0 0-1,0 0 0,-1 0 0,1 1 0,8 1 0,-11-1-188,0 0 0,1 0 0,-1 0 0,0 0 0,0 1 0,0-1 0,0 0 0,0 0 0,0 1 0,0-1 0,0 1 0,0-1 0,-1 1 0,1-1 0,0 1 0,-1-1 0,0 1 0,1 0 0,-1-1 0,0 1 0,0 0 0,0-1 0,0 1 0,0 3 0,-8 40 352,5-37-273,0 0-1,-1 0 1,0-1 0,0 0 0,-1 0-1,0 0 1,0 0 0,-8 7-1,22-21-91,1 1 0,-1 0 0,1 0 0,0 1 0,1 0 0,20-6 0,-24 9-113,0 0 0,0 0 1,1 1-1,-1 0 0,1 0 1,-1 1-1,1 0 0,-1 0 1,1 1-1,-1 0 0,1 0 1,12 5-1,-18-6 76,0 1-1,1 0 0,-1 0 1,0 0-1,0 0 1,0 0-1,0 0 1,0 0-1,0 1 1,-1-1-1,1 1 0,0-1 1,-1 1-1,1 0 1,-1 0-1,1-1 1,-1 1-1,0 0 1,0 0-1,0 0 0,0 1 1,0-1-1,0 0 1,0 0-1,-1 0 1,0 1-1,1-1 1,-1 0-1,0 1 0,0-1 1,0 0-1,0 1 1,0-1-1,-1 0 1,1 0-1,-1 1 1,1-1-1,-3 4 0,1 0 233,-1 0 0,0-1 0,-1 1 0,1-1 0,-1 1 1,0-1-1,-1 0 0,1 0 0,-1-1 0,0 1 0,0-1 0,-10 6 0,-47 19 2011,57-27-2222,0 0 0,0-1 0,-1 0 0,1 0 0,-1 0 0,1 0 1,0-1-1,-1 0 0,1 0 0,-10-2 0,15 2-417,0-1 0,0 0 0,0 1 0,1-1 1,-1 0-1,0 1 0,0-1 0,1 1 0,-1-1 0,0 0 0,1 1 1,-1-1-1,1 1 0,-1-1 0,0 1 0,1-1 0,-1 1 0,1-1 1,0 1-1,-1 0 0,1-1 0,-1 1 0,2-1 0,9-5-8452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7.666"/>
    </inkml:context>
    <inkml:brush xml:id="br0">
      <inkml:brushProperty name="width" value="0.025" units="cm"/>
      <inkml:brushProperty name="height" value="0.025" units="cm"/>
    </inkml:brush>
  </inkml:definitions>
  <inkml:trace contextRef="#ctx0" brushRef="#br0">0 55 8584,'0'0'16127,"3"8"-15262,-1-3-771,0 0 1,0 0-1,1 0 0,0-1 0,0 1 0,0-1 0,0 0 1,0 0-1,1 0 0,0 0 0,0 0 0,0-1 0,0 0 1,1 0-1,-1 0 0,1 0 0,0-1 0,0 1 0,-1-1 1,2-1-1,-1 1 0,0-1 0,0 0 0,11 1 0,-9-1-375,1 0-1,0-1 0,0 0 1,-1-1-1,1 0 0,0 0 0,0 0 1,-1-1-1,1 0 0,-1-1 1,0 0-1,13-6 0,-16 6-407,0 0 0,0 0 0,0-1-1,0 1 1,0-1 0,-1 0 0,0 0-1,5-6 1,-5 4-521,0 1-1,-1-1 1,1 0-1,-1 1 1,0-1-1,-1 0 1,2-12-1,2-9-822,-2 33 6188,-3 47 5762,0-37-10788,-2 47 2959,2 62 768,1-111-2654,0 0 1,1 0 0,1-1 0,0 1 0,1-1 0,8 20 0,-11-31-262,0 0 0,0 0 0,0 0 0,0 0 1,0 0-1,0 0 0,1 0 0,-1 0 0,1-1 1,-1 1-1,1-1 0,0 1 0,0-1 0,-1 1 1,1-1-1,0 0 0,0 0 0,0 0 0,1 0 1,-1 0-1,0-1 0,0 1 0,0-1 0,1 1 1,-1-1-1,0 0 0,0 0 0,1 0 0,-1 0 1,4 0-1,-3-1-449,0 0 0,0 0 0,0-1 0,0 1 1,0-1-1,0 1 0,0-1 0,-1 0 0,1 0 0,-1 0 1,1 0-1,-1-1 0,0 1 0,0-1 0,0 1 1,0-1-1,0 0 0,0 0 0,2-5 0,9-32-11952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8.185"/>
    </inkml:context>
    <inkml:brush xml:id="br0">
      <inkml:brushProperty name="width" value="0.025" units="cm"/>
      <inkml:brushProperty name="height" value="0.025" units="cm"/>
    </inkml:brush>
  </inkml:definitions>
  <inkml:trace contextRef="#ctx0" brushRef="#br0">148 74 4708,'0'0'21562,"-8"-4"-20035,0-1-1278,1 1-1,-1 0 1,0 0 0,0 1-1,-16-5 1,22 8-250,0-1 1,-1 1-1,1 0 0,0-1 0,-1 1 1,1 0-1,0 1 0,-1-1 0,1 0 1,0 1-1,0-1 0,-1 1 1,1-1-1,0 1 0,0 0 0,0 0 1,0 0-1,0 0 0,0 1 0,0-1 1,0 0-1,0 1 0,1 0 1,-1-1-1,0 1 0,1 0 0,-1 0 1,1-1-1,0 1 0,0 0 1,0 1-1,-1 1 0,-1 2-20,1-1 0,0 1 1,1 0-1,-1 0 0,1 0 0,0 0 0,1 0 1,0 0-1,0 0 0,0 1 0,0-1 1,1 0-1,3 11 0,-3-14 17,0 1 0,0-1-1,0 0 1,1 1 0,0-1 0,0 0 0,0 0 0,0 0 0,0 0-1,0 0 1,1 0 0,0-1 0,-1 1 0,1-1 0,0 0-1,0 0 1,0 0 0,0 0 0,1 0 0,-1-1 0,0 0-1,1 1 1,-1-1 0,5 0 0,0 1 29,1-2-1,0 1 1,-1-1-1,1-1 1,0 1 0,-1-1-1,1-1 1,-1 0-1,1 0 1,-1-1-1,0 0 1,0 0 0,0-1-1,0 0 1,-1 0-1,12-8 1,-14 8 33,-1 1 1,0-1-1,1 0 1,-1 0-1,0 0 1,-1-1-1,1 1 1,-1-1-1,0 0 1,0 0-1,0 0 1,-1 0-1,0-1 0,0 1 1,0-1-1,-1 1 1,0-1-1,0 0 1,0 1-1,0-1 1,-1 0-1,0 0 1,-1 1-1,1-1 1,-1 0-1,-1-6 1,1 9-56,-1 0 1,1 1-1,0-1 1,-1 0-1,0 0 1,1 1-1,-1-1 1,0 1-1,0-1 1,-1 1-1,1 0 1,0 0-1,-1 0 1,1 0 0,-1 0-1,0 1 1,1-1-1,-1 1 1,0-1-1,0 1 1,0 0-1,0 0 1,0 1-1,0-1 1,-1 1-1,1-1 1,0 1-1,-6 0 1,6 0-113,0 0 0,0 1 0,1-1 0,-1 0 0,0 1 1,0 0-1,0-1 0,1 1 0,-1 0 0,0 0 0,1 1 0,-1-1 0,1 0 0,0 1 0,-1 0 1,1-1-1,0 1 0,0 0 0,0 0 0,0 0 0,0 1 0,1-1 0,-1 0 0,0 1 0,1-1 1,0 1-1,0-1 0,0 1 0,0 0 0,0-1 0,0 1 0,0 3 0,1-6 103,-1 35-3472,1-33 3043,0 0 0,0 0 0,1 0 0,-1 0 1,1 0-1,-1 0 0,1 0 0,0 0 0,0 0 0,0-1 1,0 1-1,0 0 0,0-1 0,0 1 0,2 2 0,18 8-6473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8.548"/>
    </inkml:context>
    <inkml:brush xml:id="br0">
      <inkml:brushProperty name="width" value="0.025" units="cm"/>
      <inkml:brushProperty name="height" value="0.025" units="cm"/>
    </inkml:brush>
  </inkml:definitions>
  <inkml:trace contextRef="#ctx0" brushRef="#br0">1 1 14830,'0'0'6118,"3"63"-4132,-1-35-481,2-1-448,3-1-576,0-5-417,4-4-160,5-8-1730,-4-8-1281,8-1-2306,-11-10-4709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8.877"/>
    </inkml:context>
    <inkml:brush xml:id="br0">
      <inkml:brushProperty name="width" value="0.025" units="cm"/>
      <inkml:brushProperty name="height" value="0.025" units="cm"/>
    </inkml:brush>
  </inkml:definitions>
  <inkml:trace contextRef="#ctx0" brushRef="#br0">1 97 5669,'0'0'20548,"10"4"-19785,-7-2-739,0 0-1,1-1 1,-1 0 0,1 0-1,0 0 1,-1 0-1,1 0 1,0-1 0,-1 0-1,1 0 1,0 0-1,0 0 1,-1 0-1,1-1 1,0 1 0,-1-1-1,1 0 1,-1 0-1,1-1 1,-1 1 0,1-1-1,-1 0 1,0 1-1,0-2 1,0 1 0,0 0-1,0 0 1,0-1-1,-1 0 1,5-4 0,1-2 43,-1-1 1,1 1-1,-2-1 1,1 0 0,7-19-1,-8 77-569,-7-8 177,0-7 614,2 0 0,7 55 0,-7-80-513,0-1 0,1 1 0,0-1 0,0 0 0,1 0 0,0 0 0,0 0 0,1 0 0,0 0-1,0-1 1,0 0 0,1 0 0,0 0 0,0 0 0,1-1 0,-1 0 0,8 5 0,-11-8-815</inkml:trace>
  <inkml:trace contextRef="#ctx0" brushRef="#br0" timeOffset="1">122 265 8456,'0'0'9001,"-50"-39"-5766,48 35-865,2 2-705,8 0-704,17-3-608,0 3-129,14 0-192,6 0 32,1-2-961,2-4-3555,-3-4-6214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9.250"/>
    </inkml:context>
    <inkml:brush xml:id="br0">
      <inkml:brushProperty name="width" value="0.025" units="cm"/>
      <inkml:brushProperty name="height" value="0.025" units="cm"/>
    </inkml:brush>
  </inkml:definitions>
  <inkml:trace contextRef="#ctx0" brushRef="#br0">1 1 4676,'0'0'14670,"5"49"-13421,6-18 161,0 8-673,1 2-481,8-1-192,-1-3 0,1-7-32,-6-8-801,1-5-1473,-3-12-1057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1:59.608"/>
    </inkml:context>
    <inkml:brush xml:id="br0">
      <inkml:brushProperty name="width" value="0.025" units="cm"/>
      <inkml:brushProperty name="height" value="0.025" units="cm"/>
    </inkml:brush>
  </inkml:definitions>
  <inkml:trace contextRef="#ctx0" brushRef="#br0">1 236 4260,'0'0'9113,"9"7"-7768,35 26 363,-15-10-831,1 0 1,1-3 0,0 0 0,66 28-1,-79-41-741,0-1 1,1-1-1,-1-1 0,1-1 0,32 2 0,-47-4 6,0-1 0,0 0-1,0 0 1,0-1 0,0 1 0,-1-1 0,1 0-1,0 0 1,0 0 0,0 0 0,-1-1-1,1 0 1,-1 1 0,1-1 0,-1 0 0,0-1-1,1 1 1,-1-1 0,0 1 0,-1-1-1,1 0 1,0 0 0,-1 0 0,0 0 0,0-1-1,0 1 1,0-1 0,0 1 0,0-1 0,-1 0-1,0 1 1,0-1 0,1-5 0,1-6-5,-1-1 1,-1 1-1,0-1 1,-1 1-1,0-1 0,-2 0 1,0 1-1,0 0 1,-2-1-1,1 1 1,-2 0-1,0 1 1,-1-1-1,-1 1 1,0 0-1,0 1 1,-2-1-1,0 2 0,0-1 1,-1 1-1,0 1 1,-1 0-1,-20-16 1,31 27-164,0 0 0,0 0 1,-1 0-1,1 0 0,0 0 1,0 0-1,0 0 0,-1 0 1,1 0-1,0 0 0,0 0 1,0 0-1,-1 0 0,1 0 1,0 0-1,0 0 0,0-1 1,-1 1-1,1 0 0,0 0 0,0 0 1,0 0-1,0 0 0,-1-1 1,1 1-1,0 0 0,0 0 1,0 0-1,0-1 0,0 1 1,0 0-1,0 0 0,0 0 1,-1-1-1,1 1 0,0 0 1,0 0-1,0 0 0,0-1 1,0 1-1,0 0 0,0 0 0,0-1 1,0 1-1,1 0 0,-1 0 1,0 0-1,0-1 0,0 1 1,0 0-1,0 0 0,0 0 1,0-1-1,14 3-5580,-3-1 929,4-1-5973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0.096"/>
    </inkml:context>
    <inkml:brush xml:id="br0">
      <inkml:brushProperty name="width" value="0.025" units="cm"/>
      <inkml:brushProperty name="height" value="0.025" units="cm"/>
    </inkml:brush>
  </inkml:definitions>
  <inkml:trace contextRef="#ctx0" brushRef="#br0">19 1 6022,'0'0'14894,"-18"67"-13613,27-34-96,5 5-128,13 0-256,3 0-449,9-5-256,1-5-64,-1-6-160,-5-8-1665,-7-1-1090,-15-6-801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3.795"/>
    </inkml:context>
    <inkml:brush xml:id="br0">
      <inkml:brushProperty name="width" value="0.025" units="cm"/>
      <inkml:brushProperty name="height" value="0.025" units="cm"/>
    </inkml:brush>
  </inkml:definitions>
  <inkml:trace contextRef="#ctx0" brushRef="#br0">0 0 6662,'0'0'9497,"0"10"-7997,3 43 403,17 89-1,-9-80-863,3 76 0,-14 195 851,1-341-1842,1 1 1,-1-1-1,1 1 0,0-1 1,1 1-1,0 0 0,3-7 1,7-16-20,-9 18-34,14-43-81,1 1-1,4 1 1,1 1-1,46-71 1,-70 124 84,0-1 1,0 0-1,0 0 1,0 0-1,0 0 1,0 0-1,0 0 1,0 1-1,0-1 1,0 0 0,0 0-1,0 0 1,1 0-1,-1 0 1,0 0-1,0 0 1,0 0-1,0 0 1,0 0-1,0 1 1,0-1-1,1 0 1,-1 0-1,0 0 1,0 0-1,0 0 1,0 0-1,0 0 1,1 0 0,-1 0-1,0 0 1,0 0-1,0 0 1,0 0-1,0 0 1,0 0-1,1 0 1,-1 0-1,0 0 1,0 0-1,0-1 1,0 1-1,0 0 1,0 0-1,1 0 1,-1 0-1,0 0 1,0 0 0,0 0-1,0 0 1,0 0-1,0-1 1,0 1-1,0 0 1,0 0-1,0 0 1,1 0-1,-1 0 1,0 0-1,0-1 1,0 1-1,0 0 1,-1 19-120,-9 25-28,4-27 154,-21 40 16,65-117 58,-17 29-52,-2-1 0,25-54 1,-41 78-1,7-15-106,-6 22 0,-3 15 12,-1 0 62,1-1-1,0 0 1,0 1 0,1-1 0,5 17-1,-6-28 15,0 0 0,0 0 0,0 0 0,0 0-1,0 0 1,0 0 0,0 0 0,0 0 0,1-1 0,-1 1-1,1 0 1,-1-1 0,1 1 0,0-1 0,0 0 0,3 3-1,-2-4 26,-1 1-1,0-1 1,0 0-1,1 1 1,-1-1 0,0 0-1,1-1 1,-1 1-1,0 0 1,1-1-1,-1 1 1,0-1-1,0 1 1,1-1-1,-1 0 1,0 0-1,0 0 1,0-1-1,0 1 1,2-2-1,9-7 39,0-1 0,-1 0 0,-1-1 0,0-1 0,0 1 1,-1-2-1,-1 1 0,0-1 0,-1-1 0,0 1 0,-2-2 0,1 1 0,4-22 0,-12 33-420,-4 10 204,-6 13 92,5-2-63,0 0 0,1 0 0,1 1 0,0 0 1,2 0-1,0 0 0,1 34 0,1-51-113,0 0 0,0 0-1,1 0 1,-1-1 0,0 1-1,0 0 1,1 0 0,-1 0-1,0 0 1,1-1 0,-1 1-1,1 0 1,-1 0 0,1-1-1,0 1 1,-1 0 0,1-1-1,-1 1 1,1-1 0,0 1-1,0-1 1,-1 1 0,1-1-1,0 1 1,0-1 0,0 0-1,-1 1 1,1-1 0,0 0-1,0 0 1,0 0 0,0 1-1,0-1 1,0 0 0,0 0-1,-1 0 1,1-1 0,0 1-1,0 0 1,0 0 0,0 0-1,0-1 1,1 0 0,12-2-6771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0.494"/>
    </inkml:context>
    <inkml:brush xml:id="br0">
      <inkml:brushProperty name="width" value="0.025" units="cm"/>
      <inkml:brushProperty name="height" value="0.025" units="cm"/>
    </inkml:brush>
  </inkml:definitions>
  <inkml:trace contextRef="#ctx0" brushRef="#br0">8 173 8232,'0'0'6059,"-2"-9"-3107,1 6-2796,0 0 0,0 0 0,0 0 0,1 0 0,-1 0 0,1-1 0,-1 1 0,1 0 1,0 0-1,0-1 0,1 1 0,-1 0 0,1 0 0,-1 0 0,1 0 0,0-1 0,0 1 0,1 0 0,-1 1 0,1-1 0,-1 0 0,1 0 0,0 1 0,0-1 0,0 1 1,0-1-1,1 1 0,-1 0 0,5-4 0,7-3 6,-1 0 1,1 1 0,1 0-1,0 1 1,0 1-1,0 1 1,1 0 0,-1 1-1,1 0 1,0 1 0,0 1-1,21 0 1,-35 2-172,1 0 1,0 0 0,-1 0 0,1 1-1,0-1 1,-1 1 0,1-1-1,-1 1 1,1 0 0,-1 0 0,1 0-1,-1 1 1,1-1 0,-1 1 0,0-1-1,0 1 1,0 0 0,0-1-1,0 1 1,2 4 0,-1-2 27,0 0 0,-1 1-1,0-1 1,0 1 0,0 0 0,-1 0 0,0 0 0,0 0 0,0 0-1,0 7 1,0 3 45,-1-1 0,-1 1 0,0 0 0,-1 0 0,-1-1-1,-8 27 1,11-41-88,0 1 0,0-1 0,0 0 0,0 0 0,0 0 0,0 1 0,0-1 0,0 0 0,1 0 0,-1 0 0,0 1 0,0-1 0,0 0 0,0 0 0,0 0 0,1 1 0,-1-1 0,0 0 0,0 0 0,0 0 0,0 0 0,1 0 0,-1 0 0,0 0 0,0 1 0,1-1 0,-1 0 0,0 0 0,0 0 0,0 0 0,1 0 0,-1 0 0,0 0 0,0 0 0,1 0 0,-1 0 0,0 0 0,0 0 0,1 0 0,-1 0 0,0 0 0,0-1 0,0 1 0,1 0 0,-1 0 1,0 0-1,0 0 0,0 0 0,1 0 0,-1-1 0,0 1 0,0 0 0,0 0 0,16-6-592,1-2-382,0 1-1,0 1 1,31-7-1,-41 11 900,1 1 0,-1 0 0,1 0-1,-1 1 1,1 0 0,-1 0 0,1 1 0,-1 0 0,1 0 0,-1 1 0,15 5-1,-20-6 163,0 0 0,0 0-1,0 0 1,0 1 0,0-1-1,0 1 1,0 0 0,0-1-1,0 1 1,-1 0 0,1 0-1,-1 0 1,0 0 0,1 0-1,-1 1 1,0-1 0,0 0-1,0 0 1,-1 1 0,1-1-1,-1 1 1,1-1 0,-1 1-1,0-1 1,0 1 0,0-1-1,0 0 1,0 1 0,0-1-1,-1 1 1,1-1 0,-1 1-1,0 1 1,-2 3 420,1 0 0,-1 0-1,0 0 1,0-1 0,-1 1 0,0-1 0,0 0 0,-1 0 0,1 0-1,-7 5 1,-6 4 553,0-1 1,-1 0-1,-35 19 0,46-29-1015,0 0 0,0-1 1,0 0-1,-1 0 0,1-1 0,-1 0 0,1 0 1,-1-1-1,0 0 0,0 0 0,0-1 0,1 0 1,-1 0-1,-11-2 0,17 1-389,1 0 0,-1 0-1,1-1 1,-1 1 0,1 0 0,-1-1 0,1 1-1,0-1 1,0 1 0,0-1 0,0 1 0,0-1-1,0 0 1,0 0 0,0 1 0,1-1 0,-1 0-1,1 0 1,-1 0 0,1 0 0,0 0-1,0 0 1,0 0 0,0 1 0,0-1 0,0 0-1,1-2 1,-1 0-821,-1-23-9242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2.154"/>
    </inkml:context>
    <inkml:brush xml:id="br0">
      <inkml:brushProperty name="width" value="0.025" units="cm"/>
      <inkml:brushProperty name="height" value="0.025" units="cm"/>
    </inkml:brush>
  </inkml:definitions>
  <inkml:trace contextRef="#ctx0" brushRef="#br0">55 523 4612,'-6'3'1512,"0"-1"375,1 1 0,-1 0 0,0 0 0,1 1 0,-1 0 0,1 0 0,-5 5 0,19-27 2339,2-18-2523,0 3-820,74-219 644,-74 213-1481,-1 0-1,-2-1 0,4-61 0,-12 156-95,2-1 0,3 1 1,2-1-1,2 0 0,21 67 0,-29-119 57,-1 0 0,1 0 0,0 0 0,0 0 0,0 1 0,0-1 0,0-1 0,0 1 0,0 0 0,1 0-1,-1 0 1,1-1 0,-1 1 0,1 0 0,-1-1 0,1 0 0,0 1 0,0-1 0,0 0 0,0 0 0,0 0 0,0 0 0,0 0 0,0-1 0,3 2 0,-3-3-150,0 1 1,-1-1-1,1 0 1,0 1-1,-1-1 1,1 0-1,-1 0 1,1 0-1,-1 0 1,1 0-1,-1 0 1,0-1-1,1 1 1,-1 0-1,0-1 1,0 1-1,0-1 1,0 1-1,0-1 1,-1 1-1,1-1 1,0 0-1,-1 1 1,1-1-1,-1 0 1,1 0-1,-1 1 1,0-1-1,0 0 1,0 0 0,0 1-1,0-3 1,1-27-5950,-1-3-3800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2.563"/>
    </inkml:context>
    <inkml:brush xml:id="br0">
      <inkml:brushProperty name="width" value="0.025" units="cm"/>
      <inkml:brushProperty name="height" value="0.025" units="cm"/>
    </inkml:brush>
  </inkml:definitions>
  <inkml:trace contextRef="#ctx0" brushRef="#br0">1 0 6662,'0'0'16069,"8"4"-14606,-5-3-1337,0 0 1,-1 0 0,1 1 0,-1-1 0,1 1 0,-1 0-1,0 0 1,0 0 0,1 0 0,-2 0 0,1 0 0,0 0-1,0 1 1,-1-1 0,1 1 0,1 2 0,-1 3 112,0 0 1,0 0-1,0 0 1,-1 0-1,0 0 1,-1 9 0,-1 16 346,0-25-501,1-1-1,-1 0 0,1 0 1,0 0-1,1 1 1,0-1-1,0 0 0,1 0 1,3 12-1,-4-19-78,-1 1 0,1-1 1,-1 1-1,1-1 0,0 1 0,-1-1 0,1 1 0,0-1 0,-1 1 1,1-1-1,0 0 0,0 0 0,-1 1 0,1-1 0,0 0 0,0 0 0,0 0 1,-1 0-1,1 0 0,0 0 0,0 0 0,0 0 0,-1 0 0,1 0 1,0 0-1,0 0 0,0-1 0,-1 1 0,1 0 0,0-1 0,0 1 0,0-1 1,28-17 222,-20 12-191,-1 2-79,-1 0 0,1 0 1,1 0-1,-1 1 0,0 1 0,1-1 1,0 1-1,-1 0 0,1 1 0,16 0 1,-22 1 22,0 0 0,0 0 0,0 1 0,0-1 0,0 1 0,0 0 1,0 0-1,0 0 0,-1 0 0,1 1 0,0-1 0,0 1 1,-1-1-1,1 1 0,-1 0 0,0 0 0,1 0 0,-1 0 0,0 1 1,0-1-1,-1 1 0,1-1 0,0 1 0,-1 0 0,1-1 1,-1 1-1,0 0 0,0 0 0,0 0 0,0 0 0,-1 0 0,1 0 1,-1 0-1,0 5 0,0 1-16,-1-1 1,0 0-1,0 1 0,-1-1 1,0 0-1,-1 0 0,1 0 1,-2 0-1,1-1 0,-1 1 1,0-1-1,-1 0 1,1 0-1,-1 0 0,-1 0 1,1-1-1,-1 0 0,0-1 1,-1 1-1,1-1 0,-1 0 1,0 0-1,-1-1 0,1 0 1,-1-1-1,1 1 0,-1-1 1,0-1-1,0 0 1,-1 0-1,1 0 0,-16 0 1,21-2-293,0-1 0,1 1 1,-1-1-1,1 1 0,-1-1 1,1 0-1,0 0 0,-1 0 1,1-1-1,0 1 1,0-1-1,-1 1 0,1-1 1,0 1-1,1-1 0,-1 0 1,0 0-1,0 0 0,1 0 1,-1 0-1,1-1 0,-2-2 1,-19-36-7053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2.912"/>
    </inkml:context>
    <inkml:brush xml:id="br0">
      <inkml:brushProperty name="width" value="0.025" units="cm"/>
      <inkml:brushProperty name="height" value="0.025" units="cm"/>
    </inkml:brush>
  </inkml:definitions>
  <inkml:trace contextRef="#ctx0" brushRef="#br0">1 19 5477,'0'0'9769,"48"-17"-8071,-19 15 929,-1 2-738,6 0-1024,5 0-769,-1 6-96,-4 1-416,-4-1-2723,-5-7-4901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3.244"/>
    </inkml:context>
    <inkml:brush xml:id="br0">
      <inkml:brushProperty name="width" value="0.025" units="cm"/>
      <inkml:brushProperty name="height" value="0.025" units="cm"/>
    </inkml:brush>
  </inkml:definitions>
  <inkml:trace contextRef="#ctx0" brushRef="#br0">40 98 5605,'-4'11'9513,"-1"8"-8177,-19 69 2815,22-78-3656,0-1 0,1 0 1,0 1-1,1-1 0,0 0 1,0 1-1,4 17 0,-4-25-469,1 0-1,0 0 0,0 0 1,0 0-1,0 0 1,0 0-1,0 0 1,0 0-1,1 0 0,-1 0 1,1-1-1,-1 1 1,1 0-1,0-1 1,0 0-1,0 1 0,-1-1 1,1 0-1,1 0 1,-1 0-1,0 0 0,0 0 1,0-1-1,0 1 1,1-1-1,-1 1 1,0-1-1,0 0 0,1 0 1,-1 0-1,0 0 1,0 0-1,1 0 0,-1-1 1,0 1-1,0-1 1,1 1-1,-1-1 1,3-2-1,4 0 25,0-1 0,0 0 0,0 0 1,-1-1-1,0 0 0,0 0 0,0-1 0,8-8 0,-10 7-14,-1 0 0,1-1 0,-1 0 0,-1 0 0,1 0 0,-1 0 0,-1-1 0,0 1 0,0-1 0,-1 0 0,1 0 0,-2 0 0,0-1 0,0 1 0,0 0 0,-1 0 0,-1-1 0,-1-10 0,1 15 4,1-1-1,-1 1 1,-1-1 0,1 1 0,-1 0-1,0 0 1,0-1 0,0 1 0,-1 0 0,0 1-1,0-1 1,0 0 0,0 1 0,-1 0-1,0 0 1,0 0 0,0 0 0,0 1-1,-1-1 1,1 1 0,-1 0 0,0 0 0,0 1-1,0-1 1,0 1 0,0 0 0,0 1-1,-1-1 1,1 1 0,-12-1 0,14 2-57,-1 0 1,1 0-1,-1 1 1,0-1-1,1 1 0,-1 0 1,1-1-1,-1 2 1,1-1-1,-1 0 1,1 1-1,0-1 1,0 1-1,0 0 1,0 0-1,0 1 0,0-1 1,0 0-1,1 1 1,-1 0-1,1-1 1,0 1-1,0 0 1,0 0-1,0 1 1,0-1-1,1 0 0,-1 0 1,-1 7-1,4-10-102,-1 1 0,0-1 0,0 0-1,1 1 1,-1-1 0,0 1 0,0-1 0,1 1-1,-1-1 1,0 0 0,1 1 0,-1-1 0,1 0-1,-1 0 1,0 1 0,1-1 0,-1 0-1,1 0 1,-1 1 0,1-1 0,-1 0 0,1 0-1,-1 0 1,1 0 0,-1 0 0,1 0 0,-1 0-1,1 0 1,-1 0 0,1 0 0,-1 0-1,1 0 1,-1 0 0,1 0 0,-1 0 0,1 0-1,-1-1 1,1 1 0,-1 0 0,1-1 0,26-5-4363,-1-7-1881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3.589"/>
    </inkml:context>
    <inkml:brush xml:id="br0">
      <inkml:brushProperty name="width" value="0.025" units="cm"/>
      <inkml:brushProperty name="height" value="0.025" units="cm"/>
    </inkml:brush>
  </inkml:definitions>
  <inkml:trace contextRef="#ctx0" brushRef="#br0">151 35 5189,'0'0'17222,"-9"-2"-15477,7 1-1668,-1 0 1,0 1-1,0-1 0,0 1 0,0 0 1,0 0-1,0 0 0,0 0 0,0 1 0,0-1 1,0 1-1,0 0 0,-5 2 0,4-1-24,0 1 1,0-1-1,1 1 0,0 0 0,-1 0 0,1 0 0,0 1 1,1-1-1,-1 1 0,0 0 0,-2 6 0,-36 71 898,39-74-869,-1-1-1,1 0 1,0 0 0,1 1 0,0-1 0,0 0 0,0 1-1,1-1 1,0 1 0,0 0 0,2 10 0,-1-15-71,0 0 1,0 0-1,0 0 1,0-1-1,1 1 1,-1 0-1,0-1 1,1 1-1,-1-1 1,1 0-1,0 0 1,-1 1 0,1-1-1,0 0 1,0 0-1,0 0 1,0-1-1,0 1 1,0 0-1,0-1 1,0 1-1,0-1 1,0 0-1,0 0 1,0 0-1,0 0 1,0 0 0,0 0-1,0 0 1,3-1-1,1 0 31,0 0-1,1 0 1,-1 0-1,0-1 1,0 1-1,0-2 1,0 1-1,9-5 1,-8 1-6,0 0-1,0 0 1,-1-1 0,0 1-1,0-1 1,-1-1-1,0 1 1,0-1 0,-1 0-1,5-11 1,-6 13-13,-1 0 1,0-1-1,0 1 0,0-1 1,-1 0-1,0 1 0,0-1 1,-1 0-1,0 0 0,0 1 1,0-1-1,-1 0 0,0 0 1,-2-7-1,2 12-39,0 0 0,0 0 0,0 0 1,0 1-1,0-1 0,-1 0 0,1 1 0,0-1 0,-1 1 0,1 0 0,-1-1 1,0 1-1,1 0 0,-1 0 0,0 0 0,0 0 0,0 0 0,0 0 1,1 1-1,-1-1 0,0 1 0,0-1 0,0 1 0,0 0 0,-1-1 0,1 1 1,0 0-1,0 1 0,0-1 0,-2 1 0,1-1-259,0 1 0,0-1-1,1 1 1,-1 0 0,0 0-1,0 0 1,1 0 0,-1 1-1,-3 2 1,4-3-162,1 0 0,-1 0 0,1 1 0,0-1-1,0 0 1,-1 1 0,1-1 0,0 1 0,0 0 0,0-1 0,1 1 0,-1 0-1,0-1 1,1 1 0,-1 2 0,0 10-5793</inkml:trace>
  <inkml:trace contextRef="#ctx0" brushRef="#br0" timeOffset="1">551 52 15086,'0'0'10538,"68"-13"-10025,-43 1-417,3 1-449,1 1-2625,-4 6-386,-13 3-3970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3.966"/>
    </inkml:context>
    <inkml:brush xml:id="br0">
      <inkml:brushProperty name="width" value="0.025" units="cm"/>
      <inkml:brushProperty name="height" value="0.025" units="cm"/>
    </inkml:brush>
  </inkml:definitions>
  <inkml:trace contextRef="#ctx0" brushRef="#br0">0 171 5221,'0'0'16303,"50"1"-14765,-1-23-545,15-7-417,5-2-351,-1 1-161,-5 0-1730,-8 1-6310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4.441"/>
    </inkml:context>
    <inkml:brush xml:id="br0">
      <inkml:brushProperty name="width" value="0.025" units="cm"/>
      <inkml:brushProperty name="height" value="0.025" units="cm"/>
    </inkml:brush>
  </inkml:definitions>
  <inkml:trace contextRef="#ctx0" brushRef="#br0">0 121 4933,'0'0'12790,"1"-9"-8706,-1 4-3912,0 1 0,1-1 0,0 0 0,0 1 0,0-1 0,0 1 0,1-1 0,0 1 0,0 0 0,0 0 0,0 0 0,1 0 0,0 0 1,-1 0-1,1 1 0,1-1 0,-1 1 0,0 0 0,1 0 0,0 0 0,-1 0 0,1 1 0,0-1 0,1 1 0,-1 0 0,6-2 0,-5 2-143,0 0-1,0 0 1,1 1 0,-1 0 0,0-1 0,0 2-1,1-1 1,-1 1 0,1-1 0,-1 2 0,1-1 0,-1 0-1,8 3 1,-12-3-29,1 1-1,-1 0 0,1-1 0,-1 1 1,1 0-1,-1 0 0,0 0 1,1 0-1,-1 0 0,0 0 1,0 0-1,0 0 0,0 1 1,0-1-1,0 0 0,0 1 1,0-1-1,0 3 0,0-1 28,0 0-1,0 0 0,-1 1 0,0-1 0,0 0 1,0 0-1,0 0 0,0 1 0,0-1 0,-1 0 1,0 0-1,-1 5 0,-3 2 27,1-1 1,-1 0-1,-1 0 0,0-1 1,0 1-1,0-1 0,-1-1 1,-1 1-1,1-1 0,-13 9 1,4-2 37,58-9-668,-39-5 566,24 2-85,0 0 1,36 9-1,-58-10 48,0 0-1,0 0 0,-1 0 0,1 1 0,-1-1 1,1 1-1,-1 0 0,0 1 0,0-1 0,0 1 1,0-1-1,0 1 0,0 0 0,-1 1 0,0-1 0,1 1 1,-1-1-1,-1 1 0,1 0 0,0 0 0,3 7 1,-6-7 110,0-1 0,1 1 0,-1-1 0,-1 1 0,1-1 0,0 1 0,-1-1 0,0 0 0,1 1 0,-1-1 0,-1 0 0,1 1 0,0-1 0,-1 0 0,0 0 0,0 0 0,0 0 0,0 0 0,0-1 0,0 1 0,-1-1 0,1 1 0,-1-1 0,0 0 0,1 0 0,-6 3 0,-5 3 482,-1 0 1,1 0 0,-1-1 0,-23 7 0,30-11-493,0-1 0,-1 0 0,1-1-1,-1 0 1,1 0 0,-1 0 0,0-1 0,1 0-1,-15-2 1,21 1-192,0 1-1,0-1 0,1 0 1,-1 1-1,0-1 0,1 0 1,-1 1-1,1-1 0,-1 0 1,1 0-1,-1 1 0,1-1 1,-1 0-1,1 0 0,0 0 1,-1 0-1,1 0 0,0 0 1,0 1-1,0-1 0,0 0 1,0 0-1,0 0 0,0 0 1,0 0-1,0 0 0,0 0 1,0 0-1,1 0 0,-1 0 1,0 1-1,1-1 1,-1 0-1,0 0 0,1 0 1,-1 1-1,1-1 0,1-1 1,20-35-7491,3 6-1850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4.787"/>
    </inkml:context>
    <inkml:brush xml:id="br0">
      <inkml:brushProperty name="width" value="0.025" units="cm"/>
      <inkml:brushProperty name="height" value="0.025" units="cm"/>
    </inkml:brush>
  </inkml:definitions>
  <inkml:trace contextRef="#ctx0" brushRef="#br0">177 0 5637,'0'0'19090,"-70"79"-17969,44-43-288,2 5-160,3-3-513,9-4-128,4-6 32,3-5-160,1-9-705,4-8-768,0-15-4677,0-8 256,-7-8-960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5.150"/>
    </inkml:context>
    <inkml:brush xml:id="br0">
      <inkml:brushProperty name="width" value="0.025" units="cm"/>
      <inkml:brushProperty name="height" value="0.025" units="cm"/>
    </inkml:brush>
  </inkml:definitions>
  <inkml:trace contextRef="#ctx0" brushRef="#br0">1 261 8136,'0'0'14349,"60"-7"-13356,-31 16-256,7-2-385,3-2-192,0-1-192,0-1-1954,-6-3-2690,-8 0-6054</inkml:trace>
  <inkml:trace contextRef="#ctx0" brushRef="#br0" timeOffset="1">368 0 19827,'0'0'2754,"-5"47"-1889,5-24-64,0 6-225,14-2-319,2-1-193,2 1-64,0-4 64,0-1-1089,-4-1-801,-7-4-448,-1-5-1281,-6-6-1442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4.110"/>
    </inkml:context>
    <inkml:brush xml:id="br0">
      <inkml:brushProperty name="width" value="0.025" units="cm"/>
      <inkml:brushProperty name="height" value="0.025" units="cm"/>
    </inkml:brush>
  </inkml:definitions>
  <inkml:trace contextRef="#ctx0" brushRef="#br0">18 1 15022,'0'0'2499,"-18"55"-2275,18-32-64,7-1-96,4-4-64,3 0-865,-1-5-993,-1-3-608,-3-4-737,0-6-929,0 0-1313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5.496"/>
    </inkml:context>
    <inkml:brush xml:id="br0">
      <inkml:brushProperty name="width" value="0.025" units="cm"/>
      <inkml:brushProperty name="height" value="0.025" units="cm"/>
    </inkml:brush>
  </inkml:definitions>
  <inkml:trace contextRef="#ctx0" brushRef="#br0">0 395 14862,'0'0'10794,"34"-50"-10698,-4 39-64,8 0 32,1-2-192,-1 3-2434,-4-5-1730,-6 0-4549</inkml:trace>
  <inkml:trace contextRef="#ctx0" brushRef="#br0" timeOffset="1">330 10 9257,'0'0'11771,"9"-3"-10442,-6 2-1237,0 0-1,0 0 0,0 0 1,0 0-1,-1 1 1,1-1-1,0 1 0,0 0 1,0 0-1,0 0 1,0 0-1,0 1 0,0-1 1,0 1-1,0-1 1,0 1-1,0 0 0,0 0 1,0 1-1,-1-1 1,1 0-1,-1 1 0,1 0 1,-1-1-1,1 1 1,-1 0-1,0 0 0,0 1 1,0-1-1,0 0 1,0 1-1,-1-1 0,1 1 1,-1-1-1,1 1 1,-1 0-1,0 0 0,0 0 1,0-1-1,0 5 1,0 1 32,-1-1 0,0 0 1,0 0-1,-1 0 1,0 0-1,0 0 0,0 0 1,-1 0-1,0 0 0,-1-1 1,1 1-1,-1-1 0,0 1 1,-1-1-1,-6 9 1,-15 34 1328,24-48-1433,1-1 0,-1 1-1,1-1 1,0 1 0,0 0 0,-1-1 0,1 1 0,0 0-1,0-1 1,0 1 0,-1 0 0,1-1 0,0 1-1,0 0 1,0-1 0,0 1 0,0 0 0,1-1 0,-1 1-1,0 0 1,0 0 0,0-1 0,1 1 0,-1-1 0,0 1-1,0 0 1,1-1 0,-1 1 0,1-1 0,-1 1-1,0-1 1,1 1 0,-1-1 0,1 1 0,0 0 0,1-1 4,0 1 1,0-1 0,0 1-1,0-1 1,0 0 0,1 1 0,-1-1-1,0 0 1,0-1 0,0 1-1,4-1 1,55-19 182,-38 9-615,0-2-1,0 0 1,28-24 0,-35 24-2199,0-1 0,19-23 0,-8 3-5828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5.828"/>
    </inkml:context>
    <inkml:brush xml:id="br0">
      <inkml:brushProperty name="width" value="0.025" units="cm"/>
      <inkml:brushProperty name="height" value="0.025" units="cm"/>
    </inkml:brush>
  </inkml:definitions>
  <inkml:trace contextRef="#ctx0" brushRef="#br0">44 71 8136,'0'0'8562,"-6"9"-4697,-2-2-3003,5-4-580,1-1-1,-1 1 1,1 0 0,-1 0-1,1 0 1,0 0 0,0 0-1,0 0 1,0 0-1,1 1 1,-1-1 0,1 1-1,-2 6 1,4-9-207,-1 0-1,1 0 1,-1 0-1,1 0 1,0 0-1,-1 0 1,1 0-1,0 0 1,0-1-1,-1 1 1,1 0-1,0 0 1,0-1-1,0 1 1,0-1 0,0 1-1,0-1 1,0 1-1,0-1 1,0 1-1,0-1 1,0 0-1,1 0 1,-1 0-1,0 1 1,0-1-1,0 0 1,0 0 0,0-1-1,0 1 1,1 0-1,0-1 1,45-1 348,-34 0-435,0-2 0,0 0 0,-1 0 0,1-1 0,-1 0 1,0-1-1,0-1 0,-1 0 0,0 0 0,0-1 0,-1-1 0,0 0 1,0 0-1,-1-1 0,0 0 0,-1 0 0,14-23 0,-35 91 690,3-31-495,1 1 0,1 0 0,1 0 1,1 0-1,2 1 0,1 0 0,1 0 0,2 0 0,4 42 0,10-25-1916,-7-32-1508,3-3-3551,0-6-8561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06.300"/>
    </inkml:context>
    <inkml:brush xml:id="br0">
      <inkml:brushProperty name="width" value="0.025" units="cm"/>
      <inkml:brushProperty name="height" value="0.025" units="cm"/>
    </inkml:brush>
  </inkml:definitions>
  <inkml:trace contextRef="#ctx0" brushRef="#br0">234 2165 13132,'-223'160'7261,"213"-150"-6331,12-6 347,27-11-265,24-13-250,99-56 0,-58 27 25,424-211 1209,521-258-1547,-1025 512-460,1075-552-1262,-835 412 375,-7-11 1,263-219-1,-482 353-473,-1-1 1,-1-1-1,25-31 1,-28 18-5207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3.267"/>
    </inkml:context>
    <inkml:brush xml:id="br0">
      <inkml:brushProperty name="width" value="0.025" units="cm"/>
      <inkml:brushProperty name="height" value="0.025" units="cm"/>
    </inkml:brush>
  </inkml:definitions>
  <inkml:trace contextRef="#ctx0" brushRef="#br0">315 0 2274,'0'0'21583,"0"11"-21134,-1 8-191,-2-1 1,0 0 0,-1 0-1,-1 0 1,0 0-1,-1-1 1,-1 0 0,-17 29-1,6-14 380,-43 58 0,53-80-570,-1 0 0,0 0 0,0-1 1,-1-1-1,0 1 0,-1-1 0,1-1 1,-25 12-1,33-18-69,0 0-1,0 0 1,0 0-1,0 0 1,0 0-1,-1 0 1,1-1-1,0 1 1,-1-1-1,1 0 1,0 1 0,-1-1-1,1 0 1,0-1-1,0 1 1,-1 0-1,1-1 1,0 1-1,-1-1 1,1 0-1,-3-1 1,4 1-43,0 0-1,-1-1 1,1 1 0,0-1 0,0 0-1,0 1 1,0-1 0,0 0-1,0 1 1,1-1 0,-1 0-1,0 0 1,1 0 0,-1 0 0,1 0-1,0 0 1,0 0 0,0 0-1,0-3 1,1-5-133,0 0-1,0 0 1,2 1 0,-1-1-1,1 0 1,0 1-1,1 0 1,7-15 0,4 0 96,0 2 0,1-1 0,28-29 0,-40 48 82,0-1 0,1 1 1,-1 0-1,1 0 0,0 0 0,0 0 0,1 1 0,-1 0 0,1 0 0,-1 0 0,1 1 1,0 0-1,0 0 0,0 0 0,0 1 0,0 0 0,0 0 0,0 1 0,1-1 0,-1 1 1,11 2-1,-10 0 148,0 1 1,-1 1 0,1-1 0,-1 1 0,0 0 0,0 0-1,0 1 1,0 0 0,-1 0 0,0 0 0,0 1 0,0-1-1,5 10 1,-4-6 38,1-1-1,0 0 1,1 0-1,-1-1 1,10 7-1,-13-12-143,0 1 0,0-1 0,-1-1-1,1 1 1,0-1 0,0 1 0,1-1-1,-1 0 1,0-1 0,0 1 0,1-1-1,-1 0 1,0 0 0,0 0 0,1 0-1,7-2 1,-1-1-58,1-1 0,-2 0 0,1 0 0,19-12 0,-25 13-999,1 0-1,-1-1 1,0 0-1,0 0 1,-1 0-1,5-6 1,-3-3-7374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4.151"/>
    </inkml:context>
    <inkml:brush xml:id="br0">
      <inkml:brushProperty name="width" value="0.025" units="cm"/>
      <inkml:brushProperty name="height" value="0.025" units="cm"/>
    </inkml:brush>
  </inkml:definitions>
  <inkml:trace contextRef="#ctx0" brushRef="#br0">0 228 5830,'0'0'16047,"6"8"-14910,2 6-613,38 51 251,-44-62-714,1 0 0,0 0-1,0 0 1,0 0 0,0 0 0,0-1 0,1 1-1,-1-1 1,1 0 0,0 0 0,-1 0 0,1-1-1,0 1 1,0-1 0,0 0 0,7 1 0,-8-2 38,-1-1 1,0 1-1,0-1 1,0 0 0,0 0-1,0 1 1,0-2-1,0 1 1,-1 0-1,1 0 1,0 0 0,0-1-1,-1 1 1,1-1-1,-1 0 1,1 1-1,-1-1 1,0 0 0,0 0-1,0 0 1,0 1-1,1-4 1,21-54 495,-18 43-550,4-13 5,-7 19-41,1 1 0,0 0 1,0 0-1,1 0 0,0 0 0,1 1 0,7-12 0,-12 20-12,0 0 0,1-1-1,-1 1 1,0 0 0,0 0-1,0-1 1,0 1 0,1 0-1,-1 0 1,0 0 0,0-1-1,1 1 1,-1 0 0,0 0-1,0 0 1,1 0 0,-1 0 0,0-1-1,1 1 1,-1 0 0,0 0-1,1 0 1,-1 0 0,0 0-1,0 0 1,1 0 0,-1 0-1,0 0 1,1 0 0,-1 0-1,0 0 1,0 1 0,1-1 0,-1 0-1,0 0 1,1 0 0,-1 0-1,0 0 1,0 0 0,1 1-1,-1-1 1,0 0 0,0 0-1,0 0 1,1 1 0,-1-1-1,0 0 1,0 0 0,0 1-1,0-1 1,1 0 0,-1 1 0,5 17-55,-4-14 78,5 19 65,0 3-16,2 0 1,11 28-1,-19-53-72,1 1 1,-1 0-1,1-1 0,0 1 0,0-1 0,0 0 1,0 1-1,0-1 0,0 0 0,0 1 0,0-1 1,0 0-1,1 0 0,-1 0 0,0 0 0,1 0 1,-1 0-1,3 0 0,-3 0 6,0-1 0,0 0 0,1 0 0,-1 0 0,0 0-1,0-1 1,0 1 0,0 0 0,0 0 0,0-1 0,0 1 0,0-1 0,0 1 0,0-1-1,0 1 1,0-1 0,0 1 0,0-1 0,0 0 0,1-1 0,2-2 46,0-1 1,0 0-1,0 0 1,-1-1 0,0 1-1,0-1 1,0 1-1,2-8 1,42-172 450,-36 136-391,-11 48-113,0 0 1,0 1-1,0-1 0,0 1 1,0-1-1,0 1 1,0-1-1,0 1 1,1-1-1,-1 1 1,0-1-1,0 1 1,1-1-1,-1 1 1,0-1-1,0 1 0,1-1 1,-1 1-1,0 0 1,1-1-1,-1 1 1,1 0-1,-1-1 1,1 1-1,-1 0 1,0-1-1,1 1 1,-1 0-1,1 0 0,0-1 1,10 12-74,6 24 210,-7 4-28,-6-24-95,0 0-1,12 26 1,-16-40-9,1 0 0,-1-1 0,0 1 1,1 0-1,-1-1 0,1 1 1,-1-1-1,1 1 0,-1-1 0,1 1 1,0-1-1,-1 1 0,1-1 1,-1 0-1,1 1 0,0-1 0,-1 0 1,1 0-1,0 1 0,0-1 0,-1 0 1,1 0-1,0 0 0,0 0 1,-1 0-1,1 0 0,0 0 0,0 0 1,-1 0-1,2 0 0,23-10-1920,-13 5-2565,-1 2-1831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4.559"/>
    </inkml:context>
    <inkml:brush xml:id="br0">
      <inkml:brushProperty name="width" value="0.025" units="cm"/>
      <inkml:brushProperty name="height" value="0.025" units="cm"/>
    </inkml:brush>
  </inkml:definitions>
  <inkml:trace contextRef="#ctx0" brushRef="#br0">0 1090 13389,'0'0'3091,"9"5"-1928,-6-4-1034,0 1-1,1-1 0,-1 1 0,1-1 1,-1 0-1,1 0 0,0-1 0,-1 1 1,1-1-1,0 0 0,0 0 0,-1 0 1,1 0-1,0-1 0,-1 1 1,1-1-1,0 0 0,-1 0 0,1 0 1,5-3-1,9-6 400,-1 0 1,0-1-1,17-14 1,-16 11-196,324-255 3073,69-50-2541,-69 101-717,-28 20-34,-303 191-114,6-8-182,-41 16-2012,-46 19-4185,29-9 725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5.079"/>
    </inkml:context>
    <inkml:brush xml:id="br0">
      <inkml:brushProperty name="width" value="0.025" units="cm"/>
      <inkml:brushProperty name="height" value="0.025" units="cm"/>
    </inkml:brush>
  </inkml:definitions>
  <inkml:trace contextRef="#ctx0" brushRef="#br0">0 154 11627,'0'0'5338,"1"8"-2829,3 15-1395,2-1 0,0 1-1,1-1 1,2-1 0,16 33 0,66 107-814,-88-156-295,14 19 49,-10-22 55,-4-16 102,-5-17-106,-2 0-1,0 1 1,-15-49-1,11 49-98,1-1 1,2 0-1,-3-52 0,7 70-24,1 0 1,1 1-1,0-1 0,1 0 0,0 0 1,7-19-1,-8 29 11,0 0 1,1 0-1,0 0 0,-1 0 1,1 1-1,0-1 0,0 0 1,1 1-1,-1 0 0,0-1 1,1 1-1,0 0 0,-1 0 1,1 0-1,0 0 0,0 1 1,0-1-1,0 1 0,0 0 1,1 0-1,-1 0 0,0 0 1,0 1-1,1-1 0,-1 1 1,0 0-1,1 0 0,-1 0 0,1 0 1,3 1-1,-4-1 5,-1 1 0,0-1 0,1 1 0,-1-1 0,0 1 0,1 0 0,-1 0 0,0 0 0,0 0-1,0 0 1,0 1 0,0-1 0,0 0 0,0 1 0,0 0 0,0-1 0,-1 1 0,1 0 0,1 3 0,0-1 0,-1 0 1,0 1 0,0 0 0,0-1 0,-1 1-1,0 0 1,0 0 0,0 0 0,0 6-1,0-3 67,-1 1-1,0 0 1,0 0 0,-1 0-1,-1 0 1,1-1-1,-1 1 1,-1 0 0,0-1-1,-5 12 1,1-8 206,0-1 1,-1 0-1,0-1 1,-19 18-1,24-25-243,-1 1 1,0-1-1,0 0 0,-1 0 0,1 0 1,-1-1-1,1 1 0,-1-1 0,0 0 1,0-1-1,0 1 0,0-1 1,0 0-1,0 0 0,-7 0 0,11-1-65,0 0 0,0 0 0,0 0 0,0 0-1,1-1 1,-1 1 0,0 0 0,0 0-1,0-1 1,0 1 0,0-1 0,0 1 0,0-1-1,1 1 1,-1-1 0,0 1 0,0-1-1,1 0 1,-1 1 0,0-1 0,1 0-1,-1 0 1,1 1 0,-1-1 0,0-2 0,-3-27-2429,6 20 1233,-1 1 1,1 0 0,0 0 0,1 1 0,5-11 0,18-28-6626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5.426"/>
    </inkml:context>
    <inkml:brush xml:id="br0">
      <inkml:brushProperty name="width" value="0.025" units="cm"/>
      <inkml:brushProperty name="height" value="0.025" units="cm"/>
    </inkml:brush>
  </inkml:definitions>
  <inkml:trace contextRef="#ctx0" brushRef="#br0">153 1 16912,'0'0'2787,"0"50"-962,-4-11 385,-5 7-192,-5 1-993,7-3-640,1-6-289,3-9-64,3-11 0,0-13-32,0-10-897,0-10-993,-2-5-864,-14-5-2243,0-1-5669</inkml:trace>
  <inkml:trace contextRef="#ctx0" brushRef="#br0" timeOffset="1">1 133 11787,'0'0'5830,"62"28"-3909,-24-27-992,5-1-480,0 0-385,-2-12-2114,2-2-12396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5.943"/>
    </inkml:context>
    <inkml:brush xml:id="br0">
      <inkml:brushProperty name="width" value="0.025" units="cm"/>
      <inkml:brushProperty name="height" value="0.025" units="cm"/>
    </inkml:brush>
  </inkml:definitions>
  <inkml:trace contextRef="#ctx0" brushRef="#br0">1 378 8360,'0'0'13421,"10"3"-11660,-4 0-1448,-4-2-245,-1 0 0,1 0-1,0 0 1,0 0 0,-1 0 0,1-1 0,0 1-1,0-1 1,0 1 0,0-1 0,0 0-1,0 1 1,0-1 0,0 0 0,0 0 0,0-1-1,-1 1 1,1 0 0,0-1 0,0 1 0,0-1-1,0 1 1,0-1 0,-1 0 0,1 0-1,0 0 1,-1 0 0,1 0 0,0 0 0,-1-1-1,1 1 1,-1 0 0,0-1 0,2-1-1,10-18 227,-2 0 0,0-1 0,-1 0 0,-1-1 0,9-36 0,17-122-158,-33 166-82,3 5-90,0 16-48,4 19-52,-3 11-157,3 0 0,0 0 1,3-1-1,1-1 0,1 0 0,24 42 0,-35-72-54,0-1 0,0 1 0,0-1 0,1 1 0,-1-1 0,1 0 0,-1 0 0,5 2 0,-7-4 139,0-1 0,0 1 0,0-1 0,-1 0 0,1 1 0,0-1 0,0 0 0,0 0 0,0 1 0,0-1 0,0 0 0,0 0 0,0 0 0,-1 0 0,1 0 1,0 0-1,0 0 0,0-1 0,0 1 0,0 0 0,0 0 0,0-1 0,0 1 0,-1 0 0,1-1 0,0 1 0,0-1 0,-1 1 0,1-1 0,0 0 0,0 1 0,-1-1 0,1 0 0,-1 1 0,1-1 0,-1 0 0,1 0 0,-1 0 0,1 1 1,-1-1-1,0 0 0,1 0 0,-1 0 0,0 0 0,1-1 0,6-32-6732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6.292"/>
    </inkml:context>
    <inkml:brush xml:id="br0">
      <inkml:brushProperty name="width" value="0.025" units="cm"/>
      <inkml:brushProperty name="height" value="0.025" units="cm"/>
    </inkml:brush>
  </inkml:definitions>
  <inkml:trace contextRef="#ctx0" brushRef="#br0">0 73 14478,'0'0'5701,"6"52"-4228,8-37-544,-5-5-256,7-7 128,7-3-449,4-12-288,2-12 0,-1-11-2018,4-5-2818,-1-2-3524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4.461"/>
    </inkml:context>
    <inkml:brush xml:id="br0">
      <inkml:brushProperty name="width" value="0.025" units="cm"/>
      <inkml:brushProperty name="height" value="0.025" units="cm"/>
    </inkml:brush>
  </inkml:definitions>
  <inkml:trace contextRef="#ctx0" brushRef="#br0">50 1 288,'0'0'6203,"8"5"-4644,-2-1-1065,0 1 0,0 0 0,-1 0 1,0 1-1,0-1 0,0 1 0,0 0 0,-1 0 0,0 1 0,0-1 0,-1 1 0,0 0 0,0 0 0,0 0 0,-1 0 0,0 1 0,-1-1 1,1 0-1,-1 14 0,-1-14-218,0 0 1,-1 0 0,0 1-1,0-1 1,-1 0-1,0 0 1,0 0 0,0 0-1,-1 0 1,0-1 0,-8 12-1,9-14-269,0-1 0,0 0 0,0 0 0,-1 0 0,1-1-1,-1 1 1,0-1 0,0 1 0,0-1 0,0 0 0,0 0 0,-1 0 0,1-1-1,0 1 1,-1-1 0,0 0 0,1 0 0,-1 0 0,0 0 0,1-1-1,-1 1 1,0-1 0,1 0 0,-8-1 0,9 1-140,1 0 0,0-1-1,0 0 1,0 1 0,0-1 0,0 0-1,0 1 1,0-1 0,0 0 0,0 0 0,0 0-1,1 0 1,-1 0 0,0 0 0,0 0 0,1 0-1,-1 0 1,1 0 0,-1 0 0,1-1 0,-1 1-1,1 0 1,0 0 0,0 0 0,0-1 0,-1 1-1,1 0 1,0 0 0,0-1 0,1 1 0,-1 0-1,0 0 1,0-1 0,1 1 0,-1 0-1,0 0 1,2-2 0,-1-4-458,1 0-1,1 0 1,-1 0-1,1 1 1,5-10-1,17-19-2595,4-5-1345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6.624"/>
    </inkml:context>
    <inkml:brush xml:id="br0">
      <inkml:brushProperty name="width" value="0.025" units="cm"/>
      <inkml:brushProperty name="height" value="0.025" units="cm"/>
    </inkml:brush>
  </inkml:definitions>
  <inkml:trace contextRef="#ctx0" brushRef="#br0">170 0 11243,'0'0'3998,"0"9"-731,-7 124 3606,-22 77-5231,28-207-1648,1 0 0,-1 1 0,0-1 1,0 0-1,0 0 0,0 0 0,-1 0 0,1 0 1,-1-1-1,0 1 0,-2 3 0,4-6-15,-1 0 0,1 1 0,0-1 1,0 0-1,-1 0 0,1 0 0,0 0 0,-1 1 0,1-1 1,-1 0-1,1 0 0,0 0 0,-1 0 0,1 0 0,0 0 0,-1 0 1,1 0-1,-1 0 0,1 0 0,0 0 0,-1 0 0,1 0 1,0 0-1,-1 0 0,1 0 0,0 0 0,-1-1 0,1 1 0,0 0 1,-1 0-1,1 0 0,-1-1 0,-11-21-1527,-2-18-767,-29-79-6724,8 43 7730,34 65 8374,14 10-3755,28 13-2243,-20-5 68,7-3-326,0 0 0,53-1 0,-21-5-2644,6 1-9028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7.804"/>
    </inkml:context>
    <inkml:brush xml:id="br0">
      <inkml:brushProperty name="width" value="0.025" units="cm"/>
      <inkml:brushProperty name="height" value="0.025" units="cm"/>
    </inkml:brush>
  </inkml:definitions>
  <inkml:trace contextRef="#ctx0" brushRef="#br0">0 0 5029,'4'16'7658,"4"-1"-3984,34 21-1914,-26-24-423,5 5-1093,-1 1 0,0 1 0,-2 0 0,0 2 0,-1 0-1,-2 1 1,0 0 0,-1 1 0,20 46 0,-28-54-151,-1 0 0,0 0 0,-1 1 1,-1 0-1,0-1 0,-1 1 0,-1 0 0,-1 1 1,0-1-1,-1 0 0,0 0 0,-1 0 0,-1-1 1,-1 1-1,0 0 0,-1-1 0,-13 27 0,7-22-680,0-1 0,-26 32 0,25-36-431,-1-1 1,0 0 0,-1-2-1,-1 1 1,0-2 0,-23 15-1,-14-1-7587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8.162"/>
    </inkml:context>
    <inkml:brush xml:id="br0">
      <inkml:brushProperty name="width" value="0.025" units="cm"/>
      <inkml:brushProperty name="height" value="0.025" units="cm"/>
    </inkml:brush>
  </inkml:definitions>
  <inkml:trace contextRef="#ctx0" brushRef="#br0">23 1 9769,'0'0'2563,"-9"47"-2307,0-4 705,4 12 1249,5 7-993,0 3-416,0 0 160,21-6-64,6-4-225,13-11-95,2-10-225,8-10-128,11-14-64,3-10-63,10-4-65,4-21-833,4-10-2819,0-7-5060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8.652"/>
    </inkml:context>
    <inkml:brush xml:id="br0">
      <inkml:brushProperty name="width" value="0.025" units="cm"/>
      <inkml:brushProperty name="height" value="0.025" units="cm"/>
    </inkml:brush>
  </inkml:definitions>
  <inkml:trace contextRef="#ctx0" brushRef="#br0">2 212 17649,'0'0'2487,"-1"10"-1035,1 3-1031,0 1 1,1 0-1,0-1 0,2 1 0,-1-1 0,2 0 0,4 15 0,-4-18-309,0 0 0,0 0 0,0-1 0,1 0 0,1 1 1,0-2-1,0 1 0,1-1 0,-1 0 0,16 14 0,-20-21-101,-1 0 0,1 1-1,0-1 1,0 0 0,-1 0-1,1 0 1,0 0 0,0 0 0,0 0-1,0-1 1,0 1 0,0-1-1,0 1 1,0-1 0,1 0-1,-1 0 1,0 0 0,0 0 0,0 0-1,0 0 1,0 0 0,0-1-1,0 1 1,3-2 0,-2 0 0,0 0 0,0 0-1,0 0 1,0-1 0,-1 1 0,1-1 0,-1 0 0,0 1 0,0-1-1,0 0 1,0-1 0,0 1 0,1-3 0,3-10 16,0-1 0,-1 1 0,0-1 0,3-29 0,-3-75 779,-5 122-798,0 12 46,0 0-1,1 0 1,1-1 0,3 15-1,-5-26-46,1 1-1,-1-1 0,1 1 0,-1-1 1,1 1-1,0-1 0,0 1 0,-1-1 1,1 1-1,0-1 0,0 0 0,0 0 1,1 1-1,-1-1 0,0 0 0,0 0 1,1 0-1,1 1 0,-1-2 2,-1 0 0,1 0 0,0 0 0,-1 0 0,1 0-1,0 0 1,-1 0 0,1-1 0,-1 1 0,1-1 0,0 1 0,-1-1 0,1 0 0,-1 1 0,1-1 0,-1 0 0,0 0-1,1 0 1,-1 0 0,0 0 0,1 0 0,1-3 0,11-12 17,-1 0 0,0-1 0,-1 0 0,-1-1 0,-1-1 0,15-36 0,27-45-173,-50 97 143,-1 1 0,1 0 1,-1 0-1,1 0 0,0 0 1,0 0-1,0 1 0,0-1 1,0 0-1,0 1 0,0-1 1,3 0-1,-4 1 4,0 1-1,0 0 1,0 0-1,-1 0 1,1 0-1,0 0 1,0 0-1,0 0 0,-1 1 1,1-1-1,0 0 1,0 0-1,0 1 1,-1-1-1,1 0 1,0 1-1,-1-1 1,1 0-1,0 1 1,-1-1-1,1 1 1,0 0-1,-1-1 1,1 1-1,-1-1 1,1 1-1,-1 0 1,1-1-1,-1 1 1,0 0-1,1 0 1,-1-1-1,0 1 0,1 0 1,-1 0-1,0 0 1,0-1-1,0 1 1,0 0-1,0 1 1,21 92 51,-15-61-422,2 0-1,19 54 0,-24-81-510,5 17-1943,-6-7-6234,-2-5-5103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9.027"/>
    </inkml:context>
    <inkml:brush xml:id="br0">
      <inkml:brushProperty name="width" value="0.025" units="cm"/>
      <inkml:brushProperty name="height" value="0.025" units="cm"/>
    </inkml:brush>
  </inkml:definitions>
  <inkml:trace contextRef="#ctx0" brushRef="#br0">0 1695 8232,'0'0'2226,"12"-11"-384,279-246 5959,185-115-3328,-401 314-4026,21-15-295,882-701-16,-951 752-111,-14 13-10,-1-1 0,0 0 0,-1 0 0,0-1 0,-1-1 0,0 0 0,15-24-1,-25 36-41,0-1 0,1 1 0,-1 0 0,0 0 0,0-1 0,1 1 0,-1-1 0,0 1 0,0 0 0,1-1 0,-1 1 0,0-1 0,0 1 0,0 0 0,0-1 0,0 1 0,0-1 0,0 1 0,0-1-1,0 1 1,0 0 0,0-1 0,0 1 0,0-1 0,0 1 0,0-1 0,0 1 0,0 0 0,-1-1 0,1 1 0,0-1 0,0 1 0,0 0 0,-1-1 0,1 1 0,0 0 0,-1-1 0,1 1 0,0 0 0,0-1-1,-1 1 1,1 0 0,-1 0 0,1-1 0,0 1 0,-1 0 0,1 0 0,-1 0 0,1 0 0,0-1 0,-1 1 0,1 0 0,-1 0 0,1 0 0,-1 0 0,1 0 0,0 0 0,-1 0 0,0 0 0,-27 7-3710,-12 14-2023,-10 9-3289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9.525"/>
    </inkml:context>
    <inkml:brush xml:id="br0">
      <inkml:brushProperty name="width" value="0.025" units="cm"/>
      <inkml:brushProperty name="height" value="0.025" units="cm"/>
    </inkml:brush>
  </inkml:definitions>
  <inkml:trace contextRef="#ctx0" brushRef="#br0">0 255 15471,'2'15'1660,"0"3"-1169,1 1 0,1-1 0,1 0 0,0 0 1,1 0-1,1-1 0,14 25 0,-2-15 79,1 0 0,38 37 0,-35-39-76,0 1 0,24 36 0,-42-53-333,-1 1 0,-1-1-1,1 1 1,-2-1 0,1 1-1,-1 0 1,-1 0-1,0 0 1,0 0 0,-1 0-1,-1 11 1,1-15-119,-11-19 214,-2-20-209,1-1-1,1-1 0,-8-53 0,10 48-38,-8-36 53,3 0 0,4-1 1,-2-119-1,12 188-21,1 1 0,0 0 0,0 0-1,0-1 1,1 1 0,0 0 0,1 0 0,-1 0 0,1 1 0,1-1-1,-1 0 1,8-8 0,-9 12-45,1 0-1,0 0 1,-1 0 0,1 1-1,0-1 1,1 1 0,-1 0-1,0 0 1,1 0 0,-1 1-1,1-1 1,-1 1 0,1-1-1,0 1 1,-1 1 0,1-1-1,0 0 1,0 1 0,0 0-1,0 0 1,0 0 0,-1 0-1,1 1 1,0-1 0,4 2-1,-6-1 6,-1 0 0,1-1 1,-1 1-1,1 0 0,-1 0 0,0 0 0,1 0 0,-1 0 0,0 1 1,0-1-1,0 0 0,0 1 0,0-1 0,0 0 0,0 1 0,0-1 1,-1 1-1,1-1 0,0 1 0,-1 0 0,1-1 0,-1 1 0,0 0 0,0-1 1,0 1-1,0 3 0,1 1 54,-1 1 1,0 0 0,-1-1-1,1 1 1,-4 11-1,-1-3 84,-1-2 0,-1 1-1,1-1 1,-2 0 0,0 0 0,-17 19-1,4-7 104,-1-1 0,-27 23 0,44-43-225,-27 22 103,30-25-129,1 0 1,-1 0-1,0 0 1,1 0 0,-1 0-1,0 0 1,0 0-1,1-1 1,-1 1 0,0-1-1,0 1 1,0-1-1,0 0 1,0 1-1,-4-1 1,6-2-180,-1 0 0,1 1 0,0-1 0,-1 1 0,1-1 1,0 0-1,0 1 0,0-1 0,0 1 0,0-1 0,0 0 0,1 1 0,-1-1 0,1 1 0,-1-1 0,1 1 0,0-2 1,5-8-1379,-1 1 0,2 1 0,0-1 1,0 1-1,12-12 0,-15 17 878,37-40-7110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2:29.904"/>
    </inkml:context>
    <inkml:brush xml:id="br0">
      <inkml:brushProperty name="width" value="0.025" units="cm"/>
      <inkml:brushProperty name="height" value="0.025" units="cm"/>
    </inkml:brush>
  </inkml:definitions>
  <inkml:trace contextRef="#ctx0" brushRef="#br0">83 133 16111,'0'0'2445,"-11"4"-699,5-1-1194,1 0 0,-1 0 0,0 0 1,1 0-1,0 1 0,0 0 0,0 1 0,-8 7 0,11-9-405,1-1 0,-1 0 0,0 1 0,1-1 0,0 1 0,0-1 0,0 1 0,0-1 0,0 1-1,0 0 1,1 0 0,-1-1 0,1 1 0,0 0 0,0 0 0,0 0 0,0-1 0,0 1 0,1 0 0,-1 0 0,1 0-1,0-1 1,0 1 0,0 0 0,0-1 0,0 1 0,0-1 0,3 3 0,-2-2-117,0 0 1,0 0-1,1 0 0,-1-1 1,1 1-1,0-1 0,0 0 1,0 0-1,0 0 0,0 0 0,0 0 1,1-1-1,-1 1 0,1-1 1,-1 0-1,1 0 0,-1 0 1,1-1-1,0 1 0,-1-1 1,1 0-1,-1 0 0,1 0 1,0 0-1,6-2 0,-3 1-23,1-1-1,0 0 1,0 0-1,-1-1 1,1 0-1,-1 0 1,0-1-1,0 1 0,0-2 1,11-8-1,-9 5-327,-2 0-1,1-1 1,-1 1-1,-1-1 1,0 0-1,0-1 1,9-19-1,-9 13-1601,-1-1 0,0 0-1,-1 0 1,-1 0 0,-1-1 0,0 1-1,-1-23 1,2 71 12150,4 49-5683,-6-78-4490,15 164 3761,-13-148-3841,2 1 1,0-1-1,1 0 0,1 0 1,0-1-1,18 29 0,-15-29-2273,-4-7-2925,-4-6 1659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3:46.927"/>
    </inkml:context>
    <inkml:brush xml:id="br0">
      <inkml:brushProperty name="width" value="0.025" units="cm"/>
      <inkml:brushProperty name="height" value="0.025" units="cm"/>
    </inkml:brush>
  </inkml:definitions>
  <inkml:trace contextRef="#ctx0" brushRef="#br0">51 157 15214,'0'0'3364,"-50"0"-1443,50 2 1,5 3-1025,22-2-481,9-3-127,16 0-161,8-15 32,8-8-128,0-2 32,-2-6 0,-9 2-128,-12 6-1089,-20 9-897,-14 8-801,-31 14-8583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3:47.260"/>
    </inkml:context>
    <inkml:brush xml:id="br0">
      <inkml:brushProperty name="width" value="0.025" units="cm"/>
      <inkml:brushProperty name="height" value="0.025" units="cm"/>
    </inkml:brush>
  </inkml:definitions>
  <inkml:trace contextRef="#ctx0" brushRef="#br0">1 255 10122,'0'0'7751,"80"6"-5861,-33-39-513,4-10-897,5 0-223,-4 1-129,-2 4-96,-11 5-897,-5 5-5957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3:47.934"/>
    </inkml:context>
    <inkml:brush xml:id="br0">
      <inkml:brushProperty name="width" value="0.025" units="cm"/>
      <inkml:brushProperty name="height" value="0.025" units="cm"/>
    </inkml:brush>
  </inkml:definitions>
  <inkml:trace contextRef="#ctx0" brushRef="#br0">78 80 8136,'-4'-10'4617,"2"4"-3945,-16-32 2034,17 36-2480,0 0-1,-1 0 0,1 1 0,0-1 1,-1 0-1,1 1 0,-1-1 0,0 1 1,1 0-1,-1 0 0,0-1 0,0 1 1,0 0-1,1 1 0,-1-1 0,0 0 0,0 0 1,-1 1-1,1-1 0,0 1 0,-2 0 1,3 0-184,0 1 0,0-1 0,0 1 0,0 0 1,1-1-1,-1 1 0,0 0 0,0 0 0,1 0 1,-1 0-1,0 0 0,1 0 0,-1-1 0,1 1 1,-1 1-1,1-1 0,0 0 0,-1 0 0,1 0 1,0 0-1,0 0 0,0 0 0,-1 0 0,1 0 1,1 0-1,-1 0 0,0 1 0,0-1 0,0 1 1,4 40 84,2-22-60,0-1 0,1 0 0,1-1 1,1 0-1,13 21 0,63 85 484,-62-92-395,41 50 106,4-3-1,109 98 1,-163-164-111,35 37 481,-46-48-570,-1 2 0,1-1 0,-1 0 0,0 1 0,0-1 0,0 1-1,0-1 1,0 1 0,-1 0 0,0 0 0,0 0 0,0 0 0,1 4 0,-3-7-52,1 0 0,0-1 0,0 1 1,0-1-1,-1 1 0,1-1 0,0 1 1,-1-1-1,1 1 0,0-1 0,-1 1 1,1-1-1,-1 0 0,1 1 0,0-1 1,-1 1-1,1-1 0,-1 0 1,1 1-1,-1-1 0,0 0 0,1 0 1,-1 0-1,1 1 0,-1-1 0,1 0 1,-1 0-1,0 0 0,1 0 0,-1 0 1,1 0-1,-1 0 0,-1 0 0,-23-2 119,24 2-121,-13-3-33,1-1 0,-1 0-1,1 0 1,0-1-1,0-1 1,1-1-1,-13-7 1,-85-64-1371,78 55 817,-33-25-316,-112-88 824,176 136 96,1 0 0,-1-1 1,1 1-1,0 0 0,-1-1 0,1 1 0,-1-1 0,1 1 0,0 0 1,-1-1-1,1 1 0,0-1 0,-1 1 0,1-1 0,0 1 1,0-1-1,0 0 0,-1 1 0,1-1 0,0 1 0,0-1 0,0 1 1,0-1-1,0 0 0,0 1 0,0-1 0,0 1 0,0-1 0,0 1 1,1-1-1,-1 0 0,0 1 0,0-1 0,0 1 0,1-1 0,-1 1 1,0-1-1,1 1 0,-1-1 0,0 1 0,1 0 0,-1-1 1,1 1-1,-1-1 0,0 1 0,1 0 0,-1-1 0,1 1 0,0 0 1,33-16 245,-20 11-17,115-50 877,63-29-4200,-162 67-1628,-8 0-3984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5.279"/>
    </inkml:context>
    <inkml:brush xml:id="br0">
      <inkml:brushProperty name="width" value="0.025" units="cm"/>
      <inkml:brushProperty name="height" value="0.025" units="cm"/>
    </inkml:brush>
  </inkml:definitions>
  <inkml:trace contextRef="#ctx0" brushRef="#br0">18 2696 4388,'0'0'7292,"-3"9"-4724,-10 24-1954,13-32-607,0-1-1,0 0 1,0 0-1,-1 0 1,1 0-1,0 1 1,0-1-1,0 0 1,0 0-1,0 0 1,0 0-1,0 1 1,0-1-1,0 0 1,0 0-1,0 0 1,0 1-1,0-1 1,0 0-1,0 0 1,0 0-1,0 1 1,0-1-1,0 0 1,0 0-1,0 0 1,0 1-1,0-1 1,0 0-1,0 0 1,0 0-1,0 0 1,1 1 0,-1-1-1,0 0 1,0 0-1,0 0 1,0 0-1,0 0 1,1 1-1,-1-1 1,0 0-1,0 0 1,0 0-1,0 0 1,1 0-1,-1 0 1,0 0-1,0 0 1,0 0-1,1 0 1,-1 0-1,0 0 1,0 0-1,0 0 1,1 0-1,-1 0 1,0 0-1,0 0 1,0 0-1,1 0 1,-1 0-1,0 0 1,0 0-1,0 0 1,12-5 118,19-15 178,0-1-1,-1-2 1,35-35 0,-8 7-243,927-707 346,55 73 298,369-248 759,-1125 742-166,-328 212-5749,21-11-1757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4.807"/>
    </inkml:context>
    <inkml:brush xml:id="br0">
      <inkml:brushProperty name="width" value="0.025" units="cm"/>
      <inkml:brushProperty name="height" value="0.025" units="cm"/>
    </inkml:brush>
  </inkml:definitions>
  <inkml:trace contextRef="#ctx0" brushRef="#br0">38 115 2498,'8'-14'3817,"2"-2"-2395,15-28 959,-7 3 4077,-44 90-817,0 1-4967,16-26-283,1 1 0,2 1 0,0 0 0,2 0-1,1 0 1,1 0 0,1 1 0,3 41 0,-1-65-377,0 0 1,0 0-1,1 0 0,0 0 0,-1 0 1,1 0-1,0-1 0,1 1 1,-1 0-1,0 0 0,1 0 1,-1-1-1,1 1 0,0-1 0,0 0 1,0 1-1,0-1 0,0 0 1,1 0-1,-1 0 0,1 0 1,-1-1-1,1 1 0,0-1 0,-1 1 1,1-1-1,0 0 0,0 0 1,0 0-1,0-1 0,0 1 0,0-1 1,0 0-1,0 1 0,0-1 1,0 0-1,0-1 0,0 1 1,0-1-1,0 1 0,0-1 0,0 0 1,0 0-1,0 0 0,0 0 1,0-1-1,-1 1 0,1-1 1,-1 0-1,1 0 0,-1 0 0,1 0 1,-1 0-1,0 0 0,0 0 1,0-1-1,-1 1 0,4-6 0,3-4-14,-1-1 0,0-1 0,0 1 0,-1-1 0,6-24 0,-9 29-90,-1 0 0,0 0 0,-1 0-1,0-1 1,-1 1 0,1 0 0,-2 0-1,1 0 1,-1-1 0,-4-12 0,5 21 70,0 0 1,0 0 0,-1-1-1,1 1 1,0 0 0,-1 0-1,1 0 1,-1 0 0,1 0-1,-1 0 1,0 0 0,1 0-1,-1 0 1,0 1 0,0-1-1,0 0 1,1 0 0,-1 1-1,0-1 1,0 0 0,0 1 0,0-1-1,0 1 1,0-1 0,0 1-1,-1 0 1,1-1 0,0 1-1,0 0 1,0 0 0,0 0-1,0 0 1,-1 0 0,1 0-1,0 0 1,0 0 0,0 0-1,0 0 1,-2 1 0,1 0 3,-1 0 0,1 1-1,0-1 1,-1 0 0,1 1 0,0-1 0,0 1 0,0 0 0,0 0 0,0 0 0,1 0 0,-1 0-1,0 0 1,1 0 0,-2 5 0,-1 0 55,1 0-1,1 1 0,0-1 0,0 1 1,0 0-1,1 0 0,0 0 1,0 0-1,2 13 0,-1-18-24,0 0 0,1 0-1,-1 0 1,1 0 0,0 0-1,0-1 1,0 1 0,0 0-1,0-1 1,1 1 0,-1 0-1,1-1 1,0 0 0,-1 1-1,1-1 1,0 0 0,1 0-1,-1 0 1,0 0 0,0-1-1,1 1 1,-1 0 0,1-1-1,0 0 1,-1 0 0,1 0-1,0 0 1,5 1 0,0 0 1,0-1 1,0 0-1,1 0 1,-1-1-1,0 0 0,1-1 1,-1 1-1,0-2 1,0 1-1,1-1 1,-1 0-1,-1-1 1,1 0-1,10-5 1,4-5 20,-1-1 0,0-1 0,25-22 0,-26 20-7,-20 41-77,-8 20 488,5-32-376,1 0 1,0-1 0,1 1-1,0 0 1,1 13 0,0-24-69,0-1 1,0 1 0,0-1-1,1 0 1,-1 1-1,0-1 1,0 1 0,0-1-1,0 0 1,0 1 0,0-1-1,1 1 1,-1-1-1,0 0 1,0 1 0,1-1-1,-1 0 1,0 1 0,0-1-1,1 0 1,-1 0-1,0 1 1,1-1 0,-1 0-1,0 0 1,1 1 0,-1-1-1,1 0 1,-1 0-1,0 0 1,1 0 0,-1 0-1,1 0 1,-1 1 0,1-1-1,-1 0 1,0 0-1,1 0 1,-1 0 0,1-1-1,-1 1 1,0 0 0,1 0-1,-1 0 1,1 0-1,-1 0 1,0 0 0,1-1-1,-1 1 1,1 0 0,-1 0-1,0-1 1,1 1-1,-1 0 1,0 0 0,0-1-1,1 1 1,-1 0-1,0-1 1,0 1 0,1-1-1,19-23-2215,-18 15 341,0-1 0,0 1 0,-1-1 0,0 0 0,-1-16 0,0 16-286,0-30-7664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3:48.331"/>
    </inkml:context>
    <inkml:brush xml:id="br0">
      <inkml:brushProperty name="width" value="0.025" units="cm"/>
      <inkml:brushProperty name="height" value="0.025" units="cm"/>
    </inkml:brush>
  </inkml:definitions>
  <inkml:trace contextRef="#ctx0" brushRef="#br0">0 0 13357,'0'0'9299,"3"16"-9101,9 57 275,4 0 1,43 124-1,-45-159-412,2-2-1,2 0 1,0-1 0,3-1-1,1-1 1,1 0 0,38 39-1,-53-64-58,2 1-1,-1-2 0,1 1 0,0-1 0,0-1 1,1 0-1,0 0 0,0-1 0,1-1 0,-1 0 1,1 0-1,0-1 0,0 0 0,20 1 0,-21-4-425,-1 0 0,1 0-1,0-1 1,-1 0 0,0-1-1,1 0 1,-1-1 0,0 0-1,0-1 1,17-9 0,19-15-5144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3:48.852"/>
    </inkml:context>
    <inkml:brush xml:id="br0">
      <inkml:brushProperty name="width" value="0.025" units="cm"/>
      <inkml:brushProperty name="height" value="0.025" units="cm"/>
    </inkml:brush>
  </inkml:definitions>
  <inkml:trace contextRef="#ctx0" brushRef="#br0">106 0 32,'0'0'19928,"2"12"-18182,4 61-783,-3 1 1,-3 0 0,-16 122-1,15-188-939,1-5-14,0 0 0,0 0 0,-1 0 0,1-1 0,-1 1 0,1 0 0,-1 0-1,0-1 1,0 1 0,0 0 0,0-1 0,-1 1 0,1-1 0,-1 1 0,1-1-1,-3 2 1,3-4 8,0-1 0,1 1 0,-1-1 0,0 0 0,0 1 0,1-1 0,-1 0 0,1 0 0,-1 0 1,0 1-1,1-1 0,0 0 0,-1 0 0,1 0 0,-1 0 0,1 0 0,0 0 0,0 0 0,0 0 0,0 0 0,-1 0 0,2-2 0,-7-30-208,6 30 131,-11-65-2426,-35-124 0,41 180 2487,1 12-137,4 20 118,2-13 170,0-1 0,1 1 0,-1-1 0,1 0 0,1 0 0,-1 0 0,1-1 0,0 1 0,1-1 0,-1 0 0,1 0 1,0 0-1,0 0 0,1-1 0,-1 0 0,1 0 0,0-1 0,0 0 0,0 0 0,0 0 0,1 0 0,-1-1 0,1 0 0,11 1 0,-4-1 84,-1 0 1,1-1 0,-1 0 0,1-2-1,-1 1 1,1-2 0,-1 0 0,1 0-1,-1-1 1,0-1 0,20-8 0,-16 6-548,-13 5-5706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17.459"/>
    </inkml:context>
    <inkml:brush xml:id="br0">
      <inkml:brushProperty name="width" value="0.025" units="cm"/>
      <inkml:brushProperty name="height" value="0.025" units="cm"/>
    </inkml:brush>
  </inkml:definitions>
  <inkml:trace contextRef="#ctx0" brushRef="#br0">8 9 2242,'0'0'17814,"-8"-9"-16308,10 17-1259,1-1 0,0 0 0,0 0 0,1-1 1,-1 1-1,9 10 0,-8-11-39,4 7 23,84 124 892,-80-121-1014,0-2-1,1 1 1,1-1-1,1-1 1,0-1-1,23 16 1,-38-28-348,4 2 454,-3-11-9085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19.045"/>
    </inkml:context>
    <inkml:brush xml:id="br0">
      <inkml:brushProperty name="width" value="0.025" units="cm"/>
      <inkml:brushProperty name="height" value="0.025" units="cm"/>
    </inkml:brush>
  </inkml:definitions>
  <inkml:trace contextRef="#ctx0" brushRef="#br0">0 215 16656,'0'0'6187,"2"10"-5883,3 14-18,0 0-1,2-1 1,1 0 0,1-1-1,1 0 1,0 0-1,16 22 1,-25-42-259,0-1 1,0 0-1,0 0 0,-1 0 1,1 0-1,0 0 0,0 0 0,1 0 1,-1 0-1,0 0 0,0 0 1,0 0-1,1-1 0,-1 1 0,0 0 1,1-1-1,-1 1 0,0-1 1,1 0-1,-1 1 0,1-1 1,2 0-1,-3 0 29,0-1 0,1 1 0,-1-1 0,0 0 0,0 0-1,1 1 1,-1-1 0,0 0 0,0 0 0,0 0 0,0 0 0,0 0 0,0-1 0,-1 1 0,1 0 0,0 0 0,-1 0 0,2-3 0,2-6 239,0-1 0,-1 0 0,-1 0 0,3-16 0,1-24 233,-2-1 1,-3-77-1,12 194-453,-12-61-77,1 0 1,0 0 0,-1 0 0,2 0-1,-1-1 1,0 1 0,1 0 0,3 3-1,-5-6 5,1 0 0,-1 1 0,0-1 0,1 0 0,-1 0 0,1-1 0,-1 1 0,1 0 0,0 0 0,-1-1 0,1 1 0,0-1 0,-1 1 0,1-1 0,0 0 0,0 0 0,-1 0 0,1 0 0,0 0-1,0 0 1,2-1 0,-1 0 14,0 0 0,0 0 0,0-1 0,-1 0-1,1 1 1,-1-1 0,1 0 0,-1 0 0,0 0-1,0-1 1,0 1 0,0 0 0,0-1 0,0 0-1,-1 1 1,2-5 0,23-50 182,-24 52-187,37-124 148,-39 128-164,0 1 1,0 0-1,0-1 1,0 1-1,0 0 1,0-1-1,0 1 1,0 0-1,0-1 1,1 1-1,-1 0 1,0-1-1,0 1 1,0 0-1,0-1 0,0 1 1,1 0-1,-1 0 1,0-1-1,0 1 1,0 0-1,1 0 1,-1-1-1,0 1 1,1 0-1,-1 0 1,0 0-1,0-1 1,1 1-1,-1 0 0,0 0 1,1 0-1,-1 0 1,0 0-1,1 0 1,-1 0-1,0 0 1,1 0-1,7 13-55,6 34 109,-12-38-4,0 0-18,1-1 1,0 0-1,0 1 1,0-2-1,1 1 1,1 0-1,4 7 1,-7-13-88,-1 0 1,1-1-1,-1 1 1,1 0-1,0-1 1,0 1-1,0-1 1,0 1-1,0-1 1,0 0-1,0 0 1,0 0-1,1 0 1,-1 0-1,0-1 1,1 1-1,-1-1 1,0 1-1,1-1 1,-1 0-1,0 0 1,1 0-1,-1 0 1,1 0-1,-1-1 1,0 1-1,1-1 1,-1 1-1,0-1 1,3-1-1,11-10-3747,-6-5-3412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20.879"/>
    </inkml:context>
    <inkml:brush xml:id="br0">
      <inkml:brushProperty name="width" value="0.025" units="cm"/>
      <inkml:brushProperty name="height" value="0.025" units="cm"/>
    </inkml:brush>
  </inkml:definitions>
  <inkml:trace contextRef="#ctx0" brushRef="#br0">1 1 20275,'0'0'614,"0"12"-294,1 7-136,2 0 0,0 0 0,2 0 0,0-1 0,1 0 0,0 0 0,2 0-1,16 28 1,0-3-145,3-1 0,1-1-1,56 60 1,-80-98-3591,-9-9-2879,-9-7-5836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21.482"/>
    </inkml:context>
    <inkml:brush xml:id="br0">
      <inkml:brushProperty name="width" value="0.025" units="cm"/>
      <inkml:brushProperty name="height" value="0.025" units="cm"/>
    </inkml:brush>
  </inkml:definitions>
  <inkml:trace contextRef="#ctx0" brushRef="#br0">0 67 17424,'0'0'1394,"7"12"-513,88 148 2077,71 88-2731,-104-158-6,-31-38 913,-27-44 432,-21-33-684,-59-97-1012,5-3 0,-71-172 0,140 293 102,0-1 1,1 1-1,-1-1 1,1 0-1,0 0 1,0 1-1,0-11 1,2 14 19,-1 0 0,0 0 1,0 0-1,1 0 0,-1 0 1,1 0-1,-1 0 0,1 0 1,-1 0-1,1 0 0,0 0 1,0 0-1,-1 1 0,1-1 1,0 0-1,0 1 0,0-1 1,0 0-1,0 1 0,0-1 1,0 1-1,0-1 0,0 1 1,0-1-1,0 1 0,0 0 0,0 0 1,0 0-1,0-1 0,0 1 1,0 0-1,0 0 0,0 0 1,0 1-1,2-1 0,7 1-3,-1 0 0,0 0 0,0 1-1,0 0 1,0 1 0,0 0-1,0 0 1,-1 1 0,0 0 0,1 0-1,-2 1 1,10 7 0,-15-11 33,0 1 1,0-1-1,0 1 1,0 0-1,0 0 1,0 0-1,0 0 1,-1 0-1,1 0 1,-1 1-1,1-1 1,-1 0-1,0 1 0,0-1 1,0 1-1,0 0 1,-1-1-1,1 1 1,-1-1-1,1 1 1,-1 0-1,0 0 1,0-1-1,0 1 1,0 0-1,-1-1 1,1 1-1,-1 0 1,0-1-1,0 1 1,1-1-1,-2 1 1,1-1-1,0 1 0,0-1 1,-1 0-1,1 0 1,-1 0-1,0 1 1,0-2-1,0 1 1,0 0-1,0 0 1,-3 2-1,-5 3 194,0 0 0,0 0 0,0-1 0,0 0-1,-13 4 1,-6 2-4564,18-8-617,26-11-2375,7-3-1949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21.847"/>
    </inkml:context>
    <inkml:brush xml:id="br0">
      <inkml:brushProperty name="width" value="0.025" units="cm"/>
      <inkml:brushProperty name="height" value="0.025" units="cm"/>
    </inkml:brush>
  </inkml:definitions>
  <inkml:trace contextRef="#ctx0" brushRef="#br0">154 0 16143,'0'0'6983,"1"12"-6198,0 36-589,-2-1 0,-1 0 0,-17 86 0,19-133-231,0 0 0,0 0 0,0 0 0,0 1 0,0-1 0,0 0 0,0 0 0,0 1 0,0-1 0,0 0 0,0 0 0,0 1 0,0-1 0,0 0 0,0 0 1,0 1-1,0-1 0,0 0 0,0 0 0,0 1 0,0-1 0,0 0 0,-1 0 0,1 0 0,0 1 0,0-1 0,0 0 0,0 0 0,-1 0 0,1 0 0,0 1 0,0-1 0,0 0 0,-1 0 0,1 0 0,0 0 0,0 0 0,0 0 0,-1 0 0,1 1 0,0-1 0,0 0 0,-1 0 0,1 0 0,0 0 0,0 0 0,-1 0 0,1 0 0,0 0 0,0 0 0,-1 0 0,1 0 0,0-1 0,0 1 0,-1 0 0,1 0 0,0 0 0,0 0 0,0 0 0,-1 0 0,1 0 0,0-1 0,0 1 0,0 0 0,-1 0 0,1 0 0,0-1 0,-10-17-6248,7 12 3858,-11-18-7724</inkml:trace>
  <inkml:trace contextRef="#ctx0" brushRef="#br0" timeOffset="1">0 74 9225,'0'0'11755,"66"20"-10154,-30-18-448,10-3-480,8 1-513,-1 0-96,3-8-32,-6 1-1537,-16-4-2179,-16 3-4291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22.194"/>
    </inkml:context>
    <inkml:brush xml:id="br0">
      <inkml:brushProperty name="width" value="0.025" units="cm"/>
      <inkml:brushProperty name="height" value="0.025" units="cm"/>
    </inkml:brush>
  </inkml:definitions>
  <inkml:trace contextRef="#ctx0" brushRef="#br0">0 1 17489,'0'0'1089,"70"29"1569,-26-3-1024,8 8-545,3 8-192,3 7-385,-3 10-352,-9 7 64,-8 5-31,-11 3-65,-18 5-64,-9 2-32,0-4-737,-24-2-1345,-15-9-1473,-6-11-5638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24.247"/>
    </inkml:context>
    <inkml:brush xml:id="br0">
      <inkml:brushProperty name="width" value="0.025" units="cm"/>
      <inkml:brushProperty name="height" value="0.025" units="cm"/>
    </inkml:brush>
  </inkml:definitions>
  <inkml:trace contextRef="#ctx0" brushRef="#br0">10 71 10762,'-2'-8'2765,"2"-2"-1573,-3-24 947,-2 15 3339,50 118-3979,-21-43-1139,2-2-1,57 90 1,-48-112-525,-47-36-3412,-19-8-3237,-48-13-1,40 16 3884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5:24.593"/>
    </inkml:context>
    <inkml:brush xml:id="br0">
      <inkml:brushProperty name="width" value="0.025" units="cm"/>
      <inkml:brushProperty name="height" value="0.025" units="cm"/>
    </inkml:brush>
  </inkml:definitions>
  <inkml:trace contextRef="#ctx0" brushRef="#br0">113 334 641,'-34'-6'5349,"5"2"-1698,6 3-1441,5 0 353,9 1 1921,9-2-3844,20-6-479,14-10 255,12-8 737,11-8-224,6-5-577,3-1-224,-7 2-128,-9 3 65,-16 5-1155,-17 4-3842,-11 0-8777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5.181"/>
    </inkml:context>
    <inkml:brush xml:id="br0">
      <inkml:brushProperty name="width" value="0.025" units="cm"/>
      <inkml:brushProperty name="height" value="0.025" units="cm"/>
    </inkml:brush>
  </inkml:definitions>
  <inkml:trace contextRef="#ctx0" brushRef="#br0">4 1 14926,'0'0'5798,"-3"52"-5734,21-36 0,7 1-641,-2-2-1281,2 2-1120,2-3-1699,-4-3-2658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6:24.593"/>
    </inkml:context>
    <inkml:brush xml:id="br0">
      <inkml:brushProperty name="width" value="0.025" units="cm"/>
      <inkml:brushProperty name="height" value="0.025" units="cm"/>
    </inkml:brush>
  </inkml:definitions>
  <inkml:trace contextRef="#ctx0" brushRef="#br0">2295 178 1057,'-177'55'1686,"2"7"-1,3 8 1,-218 122-1,-88 121-851,387-242-519,4 3-1,3 4 1,-75 90 0,107-102-200,4 2-1,2 2 1,3 1 0,4 3-1,-51 131 1,52-98-55,5 3 1,4 0-1,-22 181 0,45-250-55,2 0 1,2 0-1,1 0 1,9 72-1,-6-103-1,0 1 0,1 0 1,1-1-1,0 1 0,0-1 0,1 0 0,0 0 1,0-1-1,14 17 0,-13-19 1,0-1 0,0 0 0,1-1 0,0 0 0,0 0 0,0 0 0,1-1 0,0 0 0,0 0 0,0-1 0,0 0 0,0 0 0,1-1 0,10 2 0,14 0 28,1-2 0,-1-1 0,1-2 0,0-1 0,-1-1 0,0-2 0,0-2 0,0 0 0,44-18 0,27-15 18,146-78 0,-61 11 16,-4-7 0,294-240-1,291-332 188,-713 633-219,229-222 112,-213 197 315,106-143-1,-165 201-230,-1 0 0,0-2 0,-2 0 0,0 0 0,-2-1 0,0 0 0,6-31 0,-12 43-133,-1-1 0,-1 1-1,0-1 1,-1 0 0,0 1 0,0-1 0,-2 0 0,1 1-1,-1-1 1,-1 1 0,0 0 0,-1-1 0,0 1 0,-1 1-1,0-1 1,0 1 0,-8-11 0,-15-15-48,0 2 0,-3 1-1,-1 1 1,-1 2 0,-1 1 0,-2 2 0,-1 1 0,-49-25-1,58 36-299,-2 3-1,1 0 0,-2 2 1,1 1-1,-1 1 0,-39-4 0,9 6-1390,-1 2 0,-80 6 0,-44 14-3409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09.688"/>
    </inkml:context>
    <inkml:brush xml:id="br0">
      <inkml:brushProperty name="width" value="0.025" units="cm"/>
      <inkml:brushProperty name="height" value="0.025" units="cm"/>
    </inkml:brush>
  </inkml:definitions>
  <inkml:trace contextRef="#ctx0" brushRef="#br0">35 102 4644,'0'0'4896,"-7"-8"-4656,-20-22-128,30 32-174,0-1 0,0 1 0,0 0 1,0-1-1,0 0 0,1 0 0,-1 0 0,0 0 0,1 0 1,-1-1-1,1 1 0,5-1 0,56 1-8,-50-1 95,256-13 1144,211 27-907,-315-10-211,276-31-1,442-27 584,3 51-415,-470 5 7,-20 12-58,-96-1-96,1694 70 35,-1105-68 114,163 12 940,-954-13-1000,-4 0-3092,-81-13 37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12.590"/>
    </inkml:context>
    <inkml:brush xml:id="br0">
      <inkml:brushProperty name="width" value="0.025" units="cm"/>
      <inkml:brushProperty name="height" value="0.025" units="cm"/>
    </inkml:brush>
  </inkml:definitions>
  <inkml:trace contextRef="#ctx0" brushRef="#br0">160 454 2466,'-4'-5'238,"-1"0"-1,1-1 1,0 0 0,0 1-1,1-1 1,0-1-1,-5-10 1,7 12-231,-1 0 1,0 0-1,0 0 1,-1 1-1,1-1 1,-1 1-1,0-1 1,0 1-1,0 0 1,-1 0-1,0 1 1,0-1-1,0 1 0,-7-5 1,-37-9 46,23 8 656,56 9-6,82 5 86,145-13 0,113-30-628,-257 25-126,517-72 501,313-30 1184,424 67-1075,-1356 48-648,-5-1-6,-1 1 0,0 0 0,1 1-1,-1-1 1,0 1 0,0 0 0,0 1 0,12 3 0,-21-3 22,1 0 1,0-1-1,-1 0 1,1 1-1,-1-1 0,1 0 1,-1 0-1,1 0 1,-5 1-1,-15 4-20,0 0 0,1 2-1,0 1 1,0 1 0,-22 14 0,42-23-138,-1 0 1,1 0-1,0 0 0,0 0 1,0 1-1,0-1 1,0 0-1,0 1 0,0-1 1,0 1-1,1-1 1,-1 1-1,0-1 0,1 1 1,-1 0-1,1-1 1,0 1-1,0-1 0,-1 1 1,1 0-1,0-1 1,0 1-1,1 3 0,-1-2-440,0 1-1402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18.309"/>
    </inkml:context>
    <inkml:brush xml:id="br0">
      <inkml:brushProperty name="width" value="0.025" units="cm"/>
      <inkml:brushProperty name="height" value="0.025" units="cm"/>
    </inkml:brush>
  </inkml:definitions>
  <inkml:trace contextRef="#ctx0" brushRef="#br0">0 399 5349,'0'0'2856,"8"-11"-2018,-1 2-762,0-1-1,1 1 1,0 1 0,1-1-1,0 1 1,0 1 0,1 0-1,-1 0 1,2 1-1,-1 0 1,13-5 0,39-12 27,1 3-1,1 3 1,105-15 0,208-3-66,-176 21-21,133-19 5,527-31-15,-486 60-16,594-19 68,43-2 145,-977 25-156,0 3 1,70 12-1,-97-13-196,0 0 0,0 0 0,-1 0 1,1 1-1,-1 0 0,0 1 0,0-1 0,0 1 0,0 1 1,-1-1-1,1 1 0,-1 0 0,0 1 0,-1 0 0,1 0 0,-1 0 1,0 0-1,-1 1 0,5 7 0,-8-7-2776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20.041"/>
    </inkml:context>
    <inkml:brush xml:id="br0">
      <inkml:brushProperty name="width" value="0.025" units="cm"/>
      <inkml:brushProperty name="height" value="0.025" units="cm"/>
    </inkml:brush>
  </inkml:definitions>
  <inkml:trace contextRef="#ctx0" brushRef="#br0">1 0 17072,'0'8'1052,"1"10"-645,1-1 0,1 1 0,1-1 0,0 0 0,1 0 1,1-1-1,1 1 0,0-1 0,1 0 0,1-1 0,16 22 0,-19-29-415,0 0 0,1 0-1,1-1 1,-1 0 0,1 0 0,0 0-1,1-1 1,0-1 0,15 9-1,-18-12-54,1 1-1,-1-1 0,1-1 1,-1 1-1,1-1 1,0 0-1,-1-1 0,1 1 1,0-1-1,0-1 0,-1 1 1,1-1-1,0 0 1,-1-1-1,1 0 0,6-2 1,-6 1-320,0 0 1,-1 0-1,0-1 1,1 0-1,8-7 1,-8 5-725,-1 0 1,0-1-1,0 1 0,0-1 1,-1-1-1,0 1 1,5-10-1,-5 6 95,0 0 1,-1 0-1,0-1 0,5-21 1,-4-21 5462,-9 47 211,-4 13-2340,-6 16-648,-73 189 3334,-9 120-4368,94-321-920,-1 1 195,2-2-4776,1-20-888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20.484"/>
    </inkml:context>
    <inkml:brush xml:id="br0">
      <inkml:brushProperty name="width" value="0.025" units="cm"/>
      <inkml:brushProperty name="height" value="0.025" units="cm"/>
    </inkml:brush>
  </inkml:definitions>
  <inkml:trace contextRef="#ctx0" brushRef="#br0">93 0 10410,'0'0'3747,"-7"74"-1248,-6-20-962,-6 12-448,6 9 449,1 0-481,-4-1-673,7-8-288,5-15-64,4-11-96,0-14-192,0-16 128,2-10-865,5-6-865,-2-19-1505,-1-12-1954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20.865"/>
    </inkml:context>
    <inkml:brush xml:id="br0">
      <inkml:brushProperty name="width" value="0.025" units="cm"/>
      <inkml:brushProperty name="height" value="0.025" units="cm"/>
    </inkml:brush>
  </inkml:definitions>
  <inkml:trace contextRef="#ctx0" brushRef="#br0">0 422 13837,'0'0'9326,"13"4"-7948,-8-3-1250,-1 0-47,0 1 0,1-1 0,-1 0 0,1 0 1,-1-1-1,1 1 0,-1-1 0,1 0 0,0-1 0,-1 1 0,1-1 1,-1 0-1,1 0 0,-1 0 0,0 0 0,1-1 0,-1 0 0,0 0 0,6-3 1,15-14 179,-1 0 0,-1-1 1,-1-1-1,-1-1 1,-1-1-1,27-40 0,-14 11-155,-3-2-1,30-70 1,-60 124-108,0 0 1,0 0 0,0 1-1,0-1 1,0 0 0,0 0-1,0 0 1,0 0 0,0 0-1,0 0 1,0 0 0,0 0-1,1 0 1,-1 0 0,0 1-1,0-1 1,0 0 0,0 0-1,0 0 1,0 0 0,0 0-1,0 0 1,0 0 0,0 0-1,0 0 1,0 0 0,0 0-1,0 0 1,1 0 0,-1 0-1,0 0 1,0 0 0,0 0-1,0 0 1,0 0 0,0 0-1,0 0 1,0 0 0,0 0-1,1 0 1,-1 0 0,0 0-1,0 0 1,0 0 0,0 0-1,0 0 1,0 0 0,0 0-1,0 0 1,0 0 0,0 0-1,1 0 1,-1 0 0,0 0-1,0 0 1,0 0 0,0 0-1,0 0 1,0 0 0,0-1-1,0 1 1,0 0 0,0 0-1,0 0 1,0 0 0,0 0-1,0 0 1,5 15-54,4 37 36,-2-10 87,0-14 12,0 0-1,2 0 1,1 0-1,1-1 1,19 31-1,-24-48-244,1 0 1,0-1-1,1 0 0,0 0 0,0 0 1,16 11-1,-16-14-387,-1-1 0,1-1-1,0 1 1,0-2 0,1 1 0,-1-1 0,1 0 0,0-1 0,15 3 0,23-3-7467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1.586"/>
    </inkml:context>
    <inkml:brush xml:id="br0">
      <inkml:brushProperty name="width" value="0.025" units="cm"/>
      <inkml:brushProperty name="height" value="0.025" units="cm"/>
    </inkml:brush>
  </inkml:definitions>
  <inkml:trace contextRef="#ctx0" brushRef="#br0">1 1 12268,'0'0'7591,"71"-1"-6246,-24 1-352,6 0-737,4 0-160,-3 0-64,0 0 0,-10 0-128,-13 3-769,-8 4-800,-14 2-417,-9 1-2562,0-3-2435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1.946"/>
    </inkml:context>
    <inkml:brush xml:id="br0">
      <inkml:brushProperty name="width" value="0.025" units="cm"/>
      <inkml:brushProperty name="height" value="0.025" units="cm"/>
    </inkml:brush>
  </inkml:definitions>
  <inkml:trace contextRef="#ctx0" brushRef="#br0">1 15 10698,'0'0'5413,"85"5"-4420,-26-8-801,-2-3-160,2 1-160,0 3-4580,-16-1-6951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2.275"/>
    </inkml:context>
    <inkml:brush xml:id="br0">
      <inkml:brushProperty name="width" value="0.025" units="cm"/>
      <inkml:brushProperty name="height" value="0.025" units="cm"/>
    </inkml:brush>
  </inkml:definitions>
  <inkml:trace contextRef="#ctx0" brushRef="#br0">0 39 3171,'0'0'12086,"12"-6"-11034,-5 2-882,1 0-15,0 0-1,0 0 0,0 1 0,0 0 1,1 1-1,-1-1 0,1 2 1,-1-1-1,14 0 0,-4 2-7,1 0 1,0 1-1,-1 0 0,1 2 0,33 9 0,-48-11-129,-1 0-1,1 0 1,-1 0-1,0 1 1,1 0 0,-1-1-1,0 1 1,0 0-1,0 1 1,-1-1 0,1 0-1,0 1 1,-1 0 0,1-1-1,-1 1 1,0 0-1,0 0 1,0 0 0,-1 0-1,1 1 1,-1-1-1,1 1 1,-1-1 0,0 0-1,0 1 1,-1 0-1,1-1 1,-1 1 0,0-1-1,0 1 1,0 0 0,0-1-1,-1 1 1,1 0-1,-1-1 1,0 1 0,0-1-1,-2 5 1,-4 8 286,-1 0 0,-1 0 0,-1-1 0,0-1-1,-1 1 1,0-1 0,-16 14 0,-3 6-29,20-21-291,-18 18-2530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5.527"/>
    </inkml:context>
    <inkml:brush xml:id="br0">
      <inkml:brushProperty name="width" value="0.025" units="cm"/>
      <inkml:brushProperty name="height" value="0.025" units="cm"/>
    </inkml:brush>
  </inkml:definitions>
  <inkml:trace contextRef="#ctx0" brushRef="#br0">76 1 5926,'0'0'10869,"-7"8"-9807,3-4-911,0 1 0,1-1 0,-1 1 0,1 0 1,0 0-1,0 0 0,1 0 0,-1 0 0,1 1 0,0-1 0,1 1 1,-1 0-1,1 0 0,0-1 0,0 12 0,2 4 51,0-1-1,1 0 1,1 0-1,1-1 1,9 27-1,45 92 218,-47-115-415,-2 0 0,11 36 0,-18-50 94,0-1 0,0 1 0,-1-1 0,0 1 0,-1 0 0,0-1 0,0 1 0,-1 0 0,0-1 0,-4 17-1,3-20 37,0-2 0,-1 1-1,1 0 1,-1 0 0,0-1-1,1 1 1,-2-1 0,1 0-1,0 0 1,-1 0 0,1 0-1,-1-1 1,0 0 0,0 1 0,0-1-1,-8 3 1,10-4-121,0-1 0,0 1 0,0 0 0,0 0 0,-1-1 0,1 0 0,0 1 0,0-1 0,-1 0 0,1 0 0,0 0 0,0 0 0,-1 0 0,1-1 0,0 1 0,0-1 0,0 1 0,-1-1 0,1 0 0,0 0 0,0 0 0,0 0 0,0 0 0,1-1 0,-1 1 0,0 0 0,0-1 0,1 1 0,-1-1 0,1 0 0,-1 0 0,1 1 0,0-1 0,-2-3 0,-1-6-170,0 0-1,1-1 0,0 0 0,0 1 1,2-1-1,-1 0 0,1 0 0,1 0 1,0 0-1,1 0 0,1 0 0,3-17 1,1 2-210,2 1-1,0 0 1,2 0 0,18-33 0,97-147-46,-91 153 399,-22 37 645,-17 31 874,-8 18-796,12-30-673,0-1-1,0 1 0,1-1 1,-1 0-1,1 1 0,0-1 1,0 1-1,0 0 0,0-1 1,0 1-1,0-1 0,1 0 1,-1 1-1,1-1 0,0 1 1,0-1-1,-1 0 0,2 1 1,-1-1-1,0 0 0,0 0 1,1 0-1,-1 0 0,1 0 1,-1 0-1,1 0 0,4 3 1,-2-4-8,1 1 1,-1-1 0,1 0-1,-1 0 1,1-1 0,0 1 0,-1-1-1,1 0 1,0 0 0,-1-1-1,1 1 1,0-1 0,-1 0 0,9-3-1,5-2 5,0-1-1,-1-1 1,32-19 0,-37 18-23,2 2 0,-1 0 1,1 0-1,0 1 1,0 1-1,1 0 0,18-3 1,-31 8 67,0 0 0,-1 0 0,1 0 0,0 1 0,-1-1 0,1 1 1,-1-1-1,1 1 0,-1-1 0,1 1 0,-1 0 0,1 0 0,-1 0 0,0 0 0,1 0 0,-1 0 1,0 0-1,0 0 0,0 0 0,0 1 0,0-1 0,0 0 0,0 1 0,0-1 0,-1 1 1,1-1-1,0 1 0,-1-1 0,1 1 0,-1 2 0,1-1-20,0-1 0,0 1 1,0-1-1,0 1 0,1-1 0,-1 0 0,1 1 1,-1-1-1,1 0 0,0 0 0,0 0 0,0 0 1,0-1-1,0 1 0,3 1 0,0-1-37,1 0 0,0-1 1,-1 1-1,1-1 0,0-1 0,0 1 0,0-1 0,0 0 0,0 0 0,0-1 0,0 0 0,10-3 0,27-11-2381,-8-7-4816,-11 2-5305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2.647"/>
    </inkml:context>
    <inkml:brush xml:id="br0">
      <inkml:brushProperty name="width" value="0.025" units="cm"/>
      <inkml:brushProperty name="height" value="0.025" units="cm"/>
    </inkml:brush>
  </inkml:definitions>
  <inkml:trace contextRef="#ctx0" brushRef="#br0">0 1 4388,'0'0'2787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3.057"/>
    </inkml:context>
    <inkml:brush xml:id="br0">
      <inkml:brushProperty name="width" value="0.025" units="cm"/>
      <inkml:brushProperty name="height" value="0.025" units="cm"/>
    </inkml:brush>
  </inkml:definitions>
  <inkml:trace contextRef="#ctx0" brushRef="#br0">197 221 8584,'0'0'1644,"7"-8"839,-3 4-1715,-1 2-541,-1 0 1,0 1-1,0-1 1,0 0-1,0 0 1,0 0-1,0-1 1,-1 1-1,1 0 1,-1-1-1,0 1 1,1-1-1,-1 1 1,0-1-1,-1 0 1,1 0-1,0-3 1,-1 5-92,-1 0 1,0 0-1,0-1 1,1 1-1,-1 0 0,0 0 1,0 0-1,0 0 1,0 0-1,0 0 0,-1 1 1,1-1-1,0 0 0,0 0 1,0 1-1,-1-1 1,1 1-1,0-1 0,-1 1 1,1 0-1,0-1 1,-1 1-1,1 0 0,-1 0 1,1 0-1,-1 0 1,1 0-1,0 0 0,-1 0 1,-1 1-1,-49 5 318,43-2-395,-1 1 1,1 0 0,0 1 0,0 0-1,1 0 1,-1 1 0,1 0 0,1 0-1,-1 1 1,1 0 0,1 0 0,-1 0-1,2 1 1,-1 0 0,1 1 0,0-1-1,1 1 1,0 0 0,1 0-1,-4 18 1,7-28-56,0 1 0,0-1-1,0 1 1,0 0-1,0-1 1,0 1 0,0 0-1,0-1 1,0 1 0,0-1-1,1 1 1,-1 0 0,0-1-1,0 1 1,1-1 0,-1 1-1,0-1 1,1 1 0,-1-1-1,1 1 1,-1-1-1,0 1 1,1-1 0,-1 0-1,1 1 1,-1-1 0,1 0-1,0 1 1,-1-1 0,1 0-1,-1 1 1,1-1 0,0 0-1,-1 0 1,1 0 0,-1 0-1,1 0 1,0 0-1,-1 0 1,2 0 0,28-6 119,-16-1-68,0 0 1,-1 0-1,0-1 1,0-1-1,21-19 1,53-58 11,-82 81-65,65-79 64,-64 77-56,-1-1 0,0-1 1,0 1-1,-1-1 0,0 0 1,-1 0-1,0 0 0,-1 0 0,3-11 1,-5 20-6,0 0-1,-1 0 1,1 0 0,0 0 0,0 0 0,0 0 0,0 0-1,0 0 1,0 0 0,-1 1 0,1-1 0,0 0 0,0 0 0,0 0-1,0 0 1,0 0 0,0 0 0,-1 0 0,1 0 0,0 0 0,0 0-1,0 0 1,0 0 0,0 0 0,-1 0 0,1 0 0,0-1-1,0 1 1,0 0 0,0 0 0,0 0 0,0 0 0,-1 0 0,1 0-1,0 0 1,0 0 0,0 0 0,0 0 0,0-1 0,0 1 0,0 0-1,0 0 1,0 0 0,-1 0 0,1 0 0,0 0 0,0-1-1,0 1 1,0 0 0,0 0 0,0 0 0,0 0 0,0 0 0,0 0-1,0-1 1,0 1 0,0 0 0,0 0 0,0 0 0,0 0 0,0 0-1,0-1 1,0 1 0,0 0 0,1 0 0,-1 0 0,0 0-1,0 0 1,0-1 0,-13 14 127,-12 21-43,7-4 1,3 0-1,-15 41 1,25-60-60,1 1 0,1-1 1,0 1-1,1 0 0,0 0 0,1 0 1,0 1-1,1-1 0,2 23 0,-1-34-30,-1 1 0,0-1 1,1 1-1,-1-1 0,1 1 0,0-1 0,-1 1 0,1-1 0,0 1 0,0-1 0,0 0 0,0 0 0,0 1 0,0-1 0,0 0 0,0 0 0,0 0 0,1 0 0,-1 0 0,0-1 0,1 1 0,-1 0 0,1-1 0,1 2 0,1-2-33,-1 1 0,1 0-1,0-1 1,0 0 0,0 0 0,0 0 0,0 0-1,0 0 1,6-2 0,2-1-466,0-1 0,0 0 0,0-1 0,0 0 0,11-8 0,-6 2-2430,-1-1 0,28-26 0,-14 4-3525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3.990"/>
    </inkml:context>
    <inkml:brush xml:id="br0">
      <inkml:brushProperty name="width" value="0.025" units="cm"/>
      <inkml:brushProperty name="height" value="0.025" units="cm"/>
    </inkml:brush>
  </inkml:definitions>
  <inkml:trace contextRef="#ctx0" brushRef="#br0">107 105 9449,'0'0'2669,"-8"12"321,-4 3-2070,0 0 72,0 0-1,1 1 0,0 1 0,1-1 0,1 1 0,-12 34 0,21-51-973,0 1 1,0-1 0,0 0-1,0 1 1,0-1 0,0 0-1,0 1 1,0-1 0,0 0 0,0 1-1,0-1 1,0 0 0,0 1-1,0-1 1,0 0 0,0 1-1,0-1 1,0 0 0,1 1-1,-1-1 1,0 0 0,0 1-1,0-1 1,1 0 0,-1 0-1,0 1 1,0-1 0,1 0-1,-1 0 1,0 0 0,0 1-1,1-1 1,-1 0 0,0 0-1,1 0 1,-1 0 0,0 0-1,1 1 1,18-3 189,18-11-157,124-84-2490,-159 96 2421,-1 0 0,1 0 0,-1 0 0,1 1 0,-1-1 0,1 0 0,0 1 0,-1-1 0,1 1 0,0-1 0,-1 1 0,1 0 1,0 0-1,0 0 0,2 0 0,-3 0 24,0 1 1,-1-1-1,1 0 1,-1 1-1,1-1 0,0 1 1,-1-1-1,1 1 1,-1-1-1,0 1 1,1-1-1,-1 1 0,1 0 1,-1-1-1,0 1 1,1-1-1,-1 1 1,0 0-1,0-1 1,0 1-1,0 0 0,1 0 1,-1-1-1,0 1 1,0 0-1,0 0 1,-1 10 212,-1 0 0,1-1 0,-2 1 0,-3 13 1,-3 12 585,9-36-793,1 1-1,-1 0 1,0-1 0,0 1-1,0-1 1,1 1 0,-1-1-1,0 1 1,1 0-1,-1-1 1,1 0 0,-1 1-1,0-1 1,1 1 0,-1-1-1,1 1 1,-1-1 0,1 0-1,-1 1 1,1-1-1,0 0 1,-1 0 0,1 1-1,-1-1 1,1 0 0,-1 0-1,1 0 1,0 0 0,-1 0-1,1 0 1,0 0 0,-1 0-1,1 0 1,-1 0-1,1 0 1,0 0 0,-1 0-1,1 0 1,-1-1 0,1 1-1,0 0 1,-1 0 0,1-1-1,-1 1 1,1-1 0,31-13 189,26-29-126,-40 28-354,1 2 0,0 0 0,22-11 0,-41 24 276,0-1 1,1 1-1,-1 0 1,0 0-1,0 0 1,1-1-1,-1 1 1,0 0-1,1 0 1,-1 0-1,0 0 1,0 0-1,1-1 1,-1 1-1,0 0 1,1 0 0,-1 0-1,0 0 1,1 0-1,-1 0 1,0 0-1,1 0 1,-1 0-1,0 0 1,1 0-1,-1 0 1,0 1-1,1-1 1,-1 0-1,0 0 1,0 0-1,1 0 1,-1 0-1,0 1 1,0-1-1,1 0 1,-1 0-1,0 0 1,0 1-1,1-1 1,-1 0-1,0 0 1,0 1-1,0-1 1,0 0-1,1 1 1,-1-1-1,-4 21 80,-16 21 352,20-42-420,-3 6 58,1-3-30,0 0 0,0 0 0,1 0 0,0 0 0,-1 0 0,1 0 0,1 0 0,-1 0 0,-1 7 1,4-10-24,-1 0 1,0 0-1,0 0 1,1 0 0,-1 0-1,0 0 1,0 0-1,1 0 1,-1-1 0,0 1-1,0 0 1,0-1-1,1 1 1,-1-1 0,0 1-1,0-1 1,0 0 0,2-1-1,48-40 41,-43 33-328,1 2-1,0-1 1,0 1 0,0 0 0,1 1 0,11-6-1,-20 15 271,-1 0-1,0-1 0,0 1 0,0 0 0,0 0 0,-1 0 0,1 0 0,-1 0 0,0-1 1,-1 5-1,-3 5 77,3-6 17,-1 0-1,1 0 0,1 0 1,-1 1-1,1-1 1,-1 11-1,2-16-76,1 0 0,-1-1 0,1 1 0,-1-1 0,1 1 0,-1-1 0,1 1 0,-1-1 0,1 1 0,-1-1 0,1 1 0,0-1 0,-1 0 0,1 1-1,0-1 1,-1 0 0,1 1 0,0-1 0,-1 0 0,1 0 0,0 0 0,0 0 0,-1 0 0,1 0 0,0 0 0,0 0 0,-1 0 0,1 0 0,0 0 0,0 0 0,-1-1 0,2 1 0,29-7 82,-9-4-498,0-1-1,-1 0 0,0-2 1,-1-1-1,-1 0 1,18-19-1,-26 24 457,0-1-1,-1-1 1,-1 1-1,0-2 1,0 1 0,-2-1-1,1 0 1,-2-1-1,1 0 1,-2 0 0,5-16-1,-11 33 1189,-20 54-185,-15 65 0,31-93-767,1-16-173,1 0-1,1 0 1,0 0-1,1 0 1,0 0-1,1 0 1,1 1-1,4 25 1,-5-38-108,0 0 1,1 1-1,-1-1 0,1 0 1,-1 1-1,1-1 0,-1 0 1,1 0-1,-1 0 1,1 1-1,0-1 0,0 0 1,0 0-1,0 0 1,0 0-1,0 0 0,0-1 1,0 1-1,0 0 0,0 0 1,0-1-1,1 1 1,-1-1-1,0 1 0,0-1 1,1 1-1,-1-1 0,0 0 1,1 1-1,-1-1 1,0 0-1,1 0 0,-1 0 1,0 0-1,2-1 0,-1 1-1,-1-1 0,1 0 0,-1 0 1,1 0-1,-1 0 0,0 0 0,1 0 0,-1 0 0,0-1 0,0 1 0,0 0 0,0-1 0,0 1 0,0-1 0,0 1 0,0-1 0,-1 1 0,1-1 0,0 0 0,-1 1 0,0-1 0,1 0 0,-1 0 0,0 1 0,0-1 0,0-3 0,-1-2-237,0 1 1,0-1-1,0 0 1,-1 0-1,0 1 1,-1-1-1,1 1 1,-1 0-1,0 0 1,-1 0-1,0 0 1,0 0-1,0 1 1,0-1-1,-1 1 1,-8-7-1,7 7 203,0 0 0,-1 0 0,1 0 0,-1 1 0,0 0 0,0 0 0,0 1-1,-1-1 1,1 2 0,-1-1 0,0 1 0,1 0 0,-1 1 0,-11-1 0,54 2 478,-14 2-422,0-2 1,-1 0 0,1-1 0,0-2-1,0 0 1,-1-1 0,39-13 0,-58 17-135,0-1 0,0 1 0,0-1-1,0 1 1,0-1 0,-1 1 0,1-1 0,0 0 0,0 1 0,-1-1 0,1 0 0,0 0 0,-1 0 0,1 1 0,-1-1 0,1 0 0,-1 0 0,1 0 0,-1 0 0,0 0 0,1-1 0,-3-15-5501,-7 0-2028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4.323"/>
    </inkml:context>
    <inkml:brush xml:id="br0">
      <inkml:brushProperty name="width" value="0.025" units="cm"/>
      <inkml:brushProperty name="height" value="0.025" units="cm"/>
    </inkml:brush>
  </inkml:definitions>
  <inkml:trace contextRef="#ctx0" brushRef="#br0">0 1 9705,'0'0'7399,"81"11"-7367,-42-22-4420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4.778"/>
    </inkml:context>
    <inkml:brush xml:id="br0">
      <inkml:brushProperty name="width" value="0.025" units="cm"/>
      <inkml:brushProperty name="height" value="0.025" units="cm"/>
    </inkml:brush>
  </inkml:definitions>
  <inkml:trace contextRef="#ctx0" brushRef="#br0">189 59 7944,'0'0'10393,"5"-8"-7916,14-27-630,-19 34-1791,0 1 0,0-1-1,0 1 1,1 0-1,-1-1 1,0 1-1,0-1 1,0 1-1,0-1 1,0 1 0,0-1-1,0 1 1,0-1-1,0 1 1,0-1-1,0 1 1,-1 0-1,1-1 1,0 1 0,0-1-1,0 1 1,-1-1-1,1 1 1,0 0-1,0-1 1,-1 1-1,1 0 1,0-1 0,-1 1-1,1 0 1,0-1-1,-1 1 1,1 0-1,0 0 1,-1-1-1,1 1 1,-1 0 0,1 0-1,-1 0 1,1 0-1,0-1 1,-1 1-1,1 0 1,-1 0-1,1 0 1,-1 0 0,1 0-1,-2 0 1,-23 0 438,23 1-374,-10 1-62,0 2 0,1 0 0,-1 0 0,1 1 0,0 0 0,0 1 0,0 0 0,1 1 0,0 0 0,0 1-1,1 0 1,0 0 0,-15 19 0,23-26-58,0 0-1,0 0 1,0 0-1,0 1 1,1-1-1,-1 0 0,0 1 1,0-1-1,1 0 1,-1 1-1,1-1 1,-1 1-1,1-1 1,0 1-1,0-1 1,0 1-1,-1-1 0,1 1 1,1 2-1,-1-3 0,1 0 0,-1 0-1,1 0 1,0 0-1,-1 0 1,1-1 0,0 1-1,0 0 1,0 0 0,-1 0-1,1-1 1,0 1-1,0-1 1,0 1 0,0 0-1,0-1 1,0 0 0,1 1-1,-1-1 1,1 1 0,9 1-16,-1-1 0,1 1 0,0-2 0,15 0 0,-11 0-8,9 0-77,-9-1 65,0 1 0,0 1 1,0 0-1,0 1 0,0 1 1,0 0-1,-1 1 0,16 6 0,-29-10 35,0 1 0,1-1 0,-1 1 0,0 0-1,1 0 1,-1 0 0,0 0 0,0 0-1,0 0 1,0 0 0,0 0 0,0 0 0,0 0-1,0 1 1,-1-1 0,1 0 0,0 0 0,-1 1-1,1-1 1,-1 1 0,1-1 0,-1 1-1,0-1 1,1 3 0,-2-1 2,1-1 0,-1 1 0,1-1 0,-1 0 0,0 1 0,0-1 0,0 0 0,0 1 0,-1-1 1,1 0-1,-1 0 0,1 0 0,-3 2 0,-5 5 13,0-1 0,-1 0 0,0-1 0,-17 10 0,14-9 21,0 0 0,0-2 0,-1 1-1,0-2 1,0 0 0,0 0 0,-1-2 0,1 0-1,-1 0 1,0-1 0,-15-1 0,29-1-41,0 0 1,0 0 0,0-1-1,1 1 1,-1-1-1,0 1 1,0 0-1,0-1 1,1 1 0,-1-1-1,0 0 1,1 1-1,-1-1 1,0 0-1,1 1 1,-1-1 0,1 0-1,-1 0 1,1 1-1,0-1 1,-1 0-1,1 0 1,0 0-1,-1 0 1,1 0 0,0 0-1,0 1 1,0-1-1,0 0 1,0 0-1,0 0 1,0 0 0,0 0-1,0 0 1,0 0-1,1-1 1,8-35-1224,5 13-387,1 0 1,1 1-1,0 1 0,2 0 1,34-31-1,-9 8-2841,13-16-1723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5.361"/>
    </inkml:context>
    <inkml:brush xml:id="br0">
      <inkml:brushProperty name="width" value="0.025" units="cm"/>
      <inkml:brushProperty name="height" value="0.025" units="cm"/>
    </inkml:brush>
  </inkml:definitions>
  <inkml:trace contextRef="#ctx0" brushRef="#br0">56 1 8680,'0'0'9748,"3"11"-7484,-2-9-2178,1 4 152,0 0-1,-1 0 1,0 1-1,0-1 1,0 0-1,-1 1 1,0-1-1,0 0 1,0 1-1,-1-1 0,0 0 1,0 1-1,-3 7 1,-6 13 431,0-2-364,1 1 1,1 1-1,1-1 1,1 1 0,1 1-1,0 27 1,4-53-305,1 0-1,0 0 1,0 0 0,1 0 0,-1 0 0,0 0-1,1 0 1,-1 0 0,1 0 0,0 0 0,0 0-1,-1 0 1,1 0 0,0 0 0,1-1-1,1 4 1,-2-5 5,0 1-1,0 0 0,0-1 0,0 1 1,0 0-1,0-1 0,0 1 1,0-1-1,1 0 0,-1 1 0,0-1 1,0 0-1,0 0 0,1 0 1,-1 0-1,0 0 0,0 0 0,1 0 1,-1 0-1,2-1 0,1 0-30,-1 0 0,1 0 0,-1-1-1,0 0 1,0 0 0,1 0 0,-1 0 0,0 0-1,-1 0 1,1-1 0,0 1 0,-1-1-1,1 0 1,-1 0 0,0 0 0,3-6 0,-1 2-57,-1-1 0,0 0 0,-1-1 0,0 1 0,0 0 0,-1-1 1,0 1-1,0-1 0,-1 1 0,0-1 0,-2-10 0,2 18 82,0 1-1,0 0 0,0-1 0,0 1 1,0 0-1,-1 0 0,1-1 1,0 1-1,0 0 0,0 0 1,0-1-1,0 1 0,-1 0 1,1 0-1,0-1 0,0 1 0,0 0 1,0 0-1,-1 0 0,1-1 1,0 1-1,0 0 0,-1 0 1,1 0-1,0 0 0,0 0 1,-1 0-1,1 0 0,0-1 0,-1 1 1,1 0-1,0 0 0,0 0 1,-1 0-1,1 0 0,0 0 1,-1 0-1,1 0 0,-1 1 1,-9 8-62,-4 16-36,13-23 98,0 0-1,0 0 1,1 1-1,-1-1 1,0 0-1,1 1 0,0-1 1,-1 0-1,1 0 1,0 1-1,0-1 1,0 0-1,1 1 0,-1-1 1,0 0-1,1 1 1,0-1-1,-1 0 1,1 0-1,0 0 1,0 1-1,0-1 0,0 0 1,1 0-1,-1-1 1,1 1-1,1 2 1,2-1 8,0-1 1,0 0 0,0 0 0,-1-1 0,2 0 0,-1 0 0,0 0 0,0 0 0,0-1-1,0 1 1,9-2 0,-3 0 6,1 0-1,-1 0 1,1-1-1,-1-1 1,0 0-1,0-1 1,16-7-1,-22 9-7,0 0 1,-1 0-1,1-1 1,0 0-1,-1 0 0,0 0 1,0 0-1,0-1 1,0 0-1,0 1 0,-1-1 1,1-1-1,-1 1 0,0-1 1,-1 1-1,1-1 1,-1 0-1,3-7 0,-14 18 8,-4 10-3,9-11 56,0 1 0,1 1 0,-1-1 0,2 0 0,-1 1 0,0 0 1,1 0-1,1-1 0,-1 1 0,1 0 0,0 0 0,0 1 0,1-1 0,0 0 0,2 10 0,-1-15-55,0-1-1,0 1 1,0-1-1,0 0 1,1 1-1,-1-1 1,1 0-1,-1 0 1,1 0-1,-1 0 1,1 0-1,0 0 1,-1 0-1,1-1 1,0 1-1,0 0 1,-1-1-1,1 0 1,0 1 0,0-1-1,0 0 1,0 0-1,-1 0 1,1 0-1,0 0 1,0-1-1,0 1 1,0 0-1,0-1 1,2-1-1,7 0 0,-1 0 0,0-2 0,0 1 0,10-6 1,-1-2-163,0 0 1,-1-1-1,-1-2 1,0 1-1,-1-2 1,24-27-1,-39 41 150,-20 29 43,7 15 611,16-29-1071,-3-14 275,0 0-1,-1 0 1,1 0 0,0 0-1,0-1 1,0 1-1,0 0 1,0-1-1,0 1 1,0 0-1,0-1 1,0 1-1,-1-1 1,1 0-1,0 1 1,0-1-1,-1 0 1,1 1-1,0-1 1,0-1-1,12-14-3882,-5-4-2440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5.708"/>
    </inkml:context>
    <inkml:brush xml:id="br0">
      <inkml:brushProperty name="width" value="0.025" units="cm"/>
      <inkml:brushProperty name="height" value="0.025" units="cm"/>
    </inkml:brush>
  </inkml:definitions>
  <inkml:trace contextRef="#ctx0" brushRef="#br0">4 0 11851,'0'0'4581,"-3"51"-3781,12-34-640,9-3-95,3 1-1,-1-5-1858,7-1-2146,-4-1-64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6.052"/>
    </inkml:context>
    <inkml:brush xml:id="br0">
      <inkml:brushProperty name="width" value="0.025" units="cm"/>
      <inkml:brushProperty name="height" value="0.025" units="cm"/>
    </inkml:brush>
  </inkml:definitions>
  <inkml:trace contextRef="#ctx0" brushRef="#br0">51 253 3395,'0'0'5141,"-2"11"-2274,-14 191 6267,11-182-8945,-5-16-33,9-5-153,0 0-1,-1 1 1,1-1-1,0 0 0,0 0 1,0 0-1,0 0 0,0 0 1,0-1-1,0 1 1,1 0-1,-1 0 0,0-1 1,1 1-1,-1 0 1,1-1-1,-1 1 0,1 0 1,-1-1-1,1 1 0,0-1 1,0-1-1,-1-4-56,1 1 0,0-1-1,1 0 1,-1 0 0,1 1-1,1-1 1,-1 0 0,1 1-1,0-1 1,1 1 0,0 0 0,0 0-1,4-7 1,6-7 84,2 1 1,23-25-1,6-8-17,-15 14 322,-2-2-1,-1 0 1,31-70 0,-93 166 440,24-32-445,1 1 0,2 0 0,1 0 0,-9 46 0,14-58-211,1 1 1,1-1 0,0 1-1,1 0 1,0 0-1,1-1 1,1 1 0,0 0-1,1-1 1,0 0-1,6 14 1,-8-24-114,0 0 0,1-1-1,-1 1 1,1 0 0,0-1 0,-1 1-1,1-1 1,0 0 0,0 1 0,0-1-1,1 0 1,-1 0 0,1-1-1,-1 1 1,1 0 0,-1-1 0,1 1-1,0-1 1,0 0 0,0 0 0,4 1-1,-7-2-1,1 0 0,0 0 0,0 0 0,0 0 0,0 0 0,0-1 0,0 1 0,0 0 0,0 0 0,-1-1 0,1 1-1,0 0 1,0-1 0,0 1 0,0-1 0,-1 1 0,1-1 0,0 1 0,-1-1 0,1 0 0,0 1 0,-1-1 0,1 0 0,-1 0-1,1 0 1,0-2-17,0 1-1,0-1 0,0 0 1,-1 1-1,1-1 1,-1 0-1,0 1 0,0-1 1,0 0-1,0 1 0,0-1 1,-1 0-1,0-3 0,-1 0-98,0-1 0,-1 0 0,0 1 0,0-1 0,0 1 0,-1 0 0,0 0 0,0 0 0,0 0 0,-1 1 0,0 0 0,0 0 0,-7-5 0,-12-9-253,-45-28-1,41 30 407,13 8-45,12 8 6,0 0 0,0-1 0,0 0-1,0 1 1,1-1 0,-1 0 0,1 0 0,-1-1 0,1 1 0,-2-3-1,5 4 25,0 0-1,1 0 1,-1 0-1,1 0 1,-1 0-1,1 0 1,-1 1-1,1-1 1,-1 0-1,1 1 0,0 0 1,-1-1-1,1 1 1,0 0-1,-1 0 1,1 0-1,2 0 1,1-1-4,66-8 35,30-4-1331,-36 1-4625,-6-1-7922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6.905"/>
    </inkml:context>
    <inkml:brush xml:id="br0">
      <inkml:brushProperty name="width" value="0.025" units="cm"/>
      <inkml:brushProperty name="height" value="0.025" units="cm"/>
    </inkml:brush>
  </inkml:definitions>
  <inkml:trace contextRef="#ctx0" brushRef="#br0">79 179 11435,'0'0'6155,"-8"1"-4132,5-1-1936,-1 0 0,1 1 0,0-1 0,0 1 0,0 0-1,0 0 1,0 0 0,0 0 0,1 0 0,-1 1 0,0-1 0,0 1-1,1-1 1,-1 1 0,1 0 0,0 0 0,-1 1 0,1-1 0,0 0-1,0 1 1,0-1 0,1 1 0,-1 0 0,1-1 0,-1 1 0,1 0-1,0 0 1,0 0 0,0 0 0,1 0 0,-1 0 0,1 0-1,-1 0 1,1 0 0,0 0 0,1 6 0,-1-7-74,0-1-1,1 1 1,-1-1-1,0 0 1,1 1-1,-1-1 1,1 0-1,0 1 1,-1-1 0,1 0-1,0 0 1,0 0-1,0 0 1,0 0-1,0 0 1,0 0 0,0 0-1,0 0 1,0 0-1,1 0 1,-1-1-1,0 1 1,1 0 0,-1-1-1,0 1 1,1-1-1,-1 0 1,0 1-1,1-1 1,-1 0 0,1 0-1,-1 0 1,1 0-1,-1 0 1,0 0-1,1 0 1,2-1 0,2 0 52,1 0 1,0 0 0,-1 0 0,1-1-1,-1 0 1,0 0 0,8-5 0,5-5-4,0-1 0,-2 0 1,1-1-1,-2-1 1,0-1-1,-1-1 0,-1 0 1,0 0-1,-1-2 1,-1 1-1,-1-2 1,14-32-1,-18 30 52,-10 16-25,1 7-79,0 0-1,0 1 1,0-1-1,0 1 0,1 0 1,-1 0-1,0 0 1,1 0-1,0 0 0,-1 0 1,1 0-1,-1 3 1,-13 23 219,-16 44 0,28-64-125,1 1 0,-1-1 0,1 1 0,1 0 0,-1-1 0,2 1-1,-1 0 1,1 0 0,1 0 0,1 12 0,-2-19-82,1 0 1,0 0-1,-1-1 0,1 1 0,0 0 0,0 0 1,0-1-1,0 1 0,0-1 0,0 1 1,0-1-1,0 1 0,1-1 0,-1 0 0,0 1 1,1-1-1,0 0 0,-1 0 0,1 0 1,-1 0-1,3 0 0,1 1-1,-1-1 0,0 0 0,1 0 0,-1 0-1,1-1 1,-1 0 0,1 0 0,8-1 0,-3 0 0,0-1 1,1 0-1,-1-1 1,0 0-1,-1-1 1,1 0-1,11-6 1,26-26 37,-44 34-55,0 0-1,-1 0 0,0-1 1,1 1-1,-1-1 0,0 1 0,0-1 1,0 0-1,-1 0 0,1 0 1,-1 0-1,1 0 0,-1 0 0,0-1 1,1-3-1,-21 40-115,17-29 115,0 1 0,0-1-1,1 1 1,0 0 0,-1 0 0,2 0-1,-1 0 1,0 0 0,1 0 0,1 7 0,-1-10-2,1-1 0,-1 1 0,1 0 0,0-1 1,0 1-1,0-1 0,0 1 0,0-1 0,0 1 0,0-1 1,0 0-1,0 0 0,1 1 0,-1-1 0,1 0 0,-1 0 1,1 0-1,-1-1 0,1 1 0,-1 0 0,1 0 0,0-1 1,-1 1-1,1-1 0,0 0 0,0 1 0,-1-1 1,1 0-1,0 0 0,0 0 0,0 0 0,2-1 0,8 1 7,-1-2 0,1 1-1,-1-1 1,1-1-1,-1 0 1,0-1-1,0 0 1,0 0 0,0-1-1,-1-1 1,0 0-1,0 0 1,-1-1 0,1 0-1,-1-1 1,-1 0-1,0 0 1,8-10-1,-15 17-7,0 0 0,0 0 0,-1 0 0,1-1 0,0 1 0,-1 0 0,1 0 0,0 0 0,-1-1 0,0 1 0,1 0 0,-1 0 0,0-1 0,1 1 0,-1 0 0,0-1 0,0 0-1,0 1 1,-1 0 0,1 1 0,0-1 0,-1 1 0,1 0 0,0-1 0,-1 1 0,1-1-1,0 1 1,-1-1 0,1 1 0,-1 0 0,1-1 0,-1 1 0,1 0 0,-1-1 0,1 1-1,-1 0 1,1 0 0,-1 0 0,1-1 0,-1 1 0,1 0 0,-1 0 0,0 0 0,0 0-1,-2 0 1,-1 0-1,1 0 0,-1 1 0,1-1 0,0 1 0,0 0 0,-1 0 0,1 0 0,0 0 0,0 0 0,0 1 0,-3 1 0,2 0 15,0 1-1,0-1 1,1 1 0,-1 0-1,1-1 1,0 2-1,0-1 1,1 0-1,-1 1 1,1-1-1,0 1 1,0-1-1,-1 6 1,2-8-4,1-1 0,-1 1 0,1-1 1,0 1-1,0-1 0,-1 1 1,1-1-1,0 1 0,0-1 0,1 1 1,-1-1-1,0 1 0,0 0 1,1-1-1,-1 1 0,1-1 0,-1 0 1,1 1-1,0-1 0,0 1 0,-1-1 1,1 0-1,0 0 0,0 1 1,0-1-1,1 0 0,-1 0 0,0 0 1,0 0-1,0 0 0,1-1 1,-1 1-1,0 0 0,1 0 0,-1-1 1,1 1-1,-1-1 0,1 1 1,-1-1-1,1 0 0,-1 0 0,1 0 1,-1 1-1,1-1 0,2-1 0,5 2-136,1 0-1,-1-1 0,1-1 0,-1 0 0,1 0 0,-1 0 1,14-5-1,-18 4-537,0 0 1,0-1-1,0 1 1,-1-1-1,1 0 1,-1 0-1,0-1 1,0 1-1,5-6 1,11-16-6576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7.253"/>
    </inkml:context>
    <inkml:brush xml:id="br0">
      <inkml:brushProperty name="width" value="0.025" units="cm"/>
      <inkml:brushProperty name="height" value="0.025" units="cm"/>
    </inkml:brush>
  </inkml:definitions>
  <inkml:trace contextRef="#ctx0" brushRef="#br0">1 1 16720,'0'0'4516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5.995"/>
    </inkml:context>
    <inkml:brush xml:id="br0">
      <inkml:brushProperty name="width" value="0.025" units="cm"/>
      <inkml:brushProperty name="height" value="0.025" units="cm"/>
    </inkml:brush>
  </inkml:definitions>
  <inkml:trace contextRef="#ctx0" brushRef="#br0">0 68 14798,'8'-7'1783,"-1"0"-1411,-1 2 1,1-1-1,0 1 0,1 0 0,-1 0 1,1 1-1,0 0 0,1 0 1,-1 1-1,0 0 0,1 1 0,0 0 1,-1 0-1,1 0 0,0 1 1,0 1-1,0 0 0,16 1 0,-23 0-348,1 0-1,-1 0 1,1 0-1,-1 0 1,0 1-1,1-1 0,-1 1 1,0-1-1,0 1 1,0 0-1,0 0 1,0 0-1,-1 0 1,1 0-1,-1 0 0,1 0 1,-1 1-1,0-1 1,1 0-1,-1 1 1,-1-1-1,1 1 1,0-1-1,-1 1 0,1 0 1,-1-1-1,0 1 1,1 0-1,-1-1 1,-1 5-1,1 3 10,-1 0-1,0 0 1,-1 0 0,0 0-1,0-1 1,-1 1-1,-5 10 1,-55 96 103,-6 16 561,67-128-586,0 0 0,0 1 0,1-1-1,0 1 1,0 0 0,0-1 0,0 1 0,1 0 0,0 5 0,0-8-88,0-1 0,1 1 0,-1-1 0,0 0 0,1 1 0,0-1 0,-1 0 0,1 0 0,0 1 0,-1-1 0,1 0 0,0 0 0,0 0 0,0 0 0,0 0 0,0 0 0,0 0 0,1 0 0,-1-1 0,0 1 0,0 0 0,1-1 0,-1 1 0,0-1 0,1 1 0,-1-1 0,0 1 0,1-1 0,-1 0 0,0 0 0,1 0 0,2 0 0,19 1 170,1-1 0,-1-1 0,1-1-1,-1-1 1,42-11 0,-15-1-16,74-33 0,-111 42-335,-1 0 0,0 0 0,0-1 0,19-15 0,-29 20-91,0 0 1,0 1 0,-1-1 0,1 0-1,-1 0 1,1 0 0,-1 0 0,1 0-1,-1-1 1,0 1 0,0 0 0,0-1-1,-1 1 1,2-4 0,-2 4-165,0 0 1,0 0-1,-1 0 1,1 1-1,0-1 0,-1 0 1,0 0-1,1 0 0,-1 0 1,0 1-1,0-1 1,0 0-1,0 1 0,0-1 1,0 1-1,0-1 1,-1 1-1,1 0 0,0-1 1,-1 1-1,-2-2 0,-29-19-10109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7.788"/>
    </inkml:context>
    <inkml:brush xml:id="br0">
      <inkml:brushProperty name="width" value="0.025" units="cm"/>
      <inkml:brushProperty name="height" value="0.025" units="cm"/>
    </inkml:brush>
  </inkml:definitions>
  <inkml:trace contextRef="#ctx0" brushRef="#br0">14 81 10410,'0'0'9022,"0"13"-7255,-13 295 1975,13-308-3739,0 1 0,0-1 0,-1 1 0,1 0 0,0-1-1,0 1 1,0 0 0,0-1 0,0 1 0,0 0 0,0-1 0,0 1 0,1 0 0,-1-1 0,0 1 0,0 0 0,1-1-1,-1 1 1,0-1 0,0 1 0,1-1 0,-1 1 0,1 0 0,-1-1 0,1 0 0,-1 1 0,0-1 0,1 1-1,0-1 1,0 1 0,15-12 134,11-32 42,-17 18-640,-1 0 1,-1 0 0,-2-1 0,0 0 0,-2-1 0,0 1-1,-2-1 1,-1 1 0,-5-52 0,0 66 225,-1 16 134,-3 17 58,3 8 103,1 0 1,1 1-1,1-1 1,2 0-1,5 41 1,-4-65 1,0 0-1,0 0 1,1 0-1,0-1 1,0 1-1,0 0 1,0-1-1,1 1 1,-1-1 0,1 0-1,0 0 1,1 0-1,-1 0 1,1-1-1,-1 1 1,1-1 0,0 0-1,0 0 1,1-1-1,-1 1 1,0-1-1,1 0 1,0 0 0,-1 0-1,1 0 1,0-1-1,0 0 1,0 0-1,0 0 1,0-1 0,0 0-1,0 0 1,0 0-1,0 0 1,0-1-1,0 0 1,0 0 0,0 0-1,0-1 1,0 0-1,-1 0 1,1 0-1,-1 0 1,5-4 0,1-2 18,0 0 0,-1-1 0,0-1 1,0 0-1,-1 0 0,-1 0 0,0-1 1,0 0-1,-1-1 0,0 1 0,-1-1 1,5-18-1,-4 11 1,-1-1 0,-1 0 0,-1 0 0,-1 0 0,0-1 1,-2 1-1,-2-23 0,2 41-81,0 1 0,0 0 0,0-1 0,0 1 1,0-1-1,-1 1 0,1 0 0,0-1 0,-1 1 0,1 0 0,-1 0 1,0-1-1,1 1 0,-1 0 0,0 0 0,0 0 0,1 0 0,-3-1 1,3 1-2,-1 1 0,0 0 0,1 0 0,-1 0 0,1 0 0,-1 0 0,0-1 0,1 1 0,-1 1 0,0-1 0,0 0 0,1 0 0,-1 0 0,1 0 0,-1 0 0,0 0 0,1 1 0,-1-1 0,0 0 0,1 1 0,-1-1 0,1 0 0,-1 1 0,1-1 0,-1 1 0,-3 2-4,1 0 1,0 1-1,0-1 0,1 1 1,-1-1-1,1 1 0,-1 0 1,1 0-1,-2 5 0,-1 6-744,1-1 0,-4 29 0,7-39 475,1-1-1,-1 1 1,1-1 0,0 1-1,0-1 1,1 1 0,-1-1-1,1 1 1,0-1 0,0 1-1,0-1 1,0 1 0,0-1-1,1 0 1,0 0 0,-1 0-1,5 5 1,10 7-6388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8.182"/>
    </inkml:context>
    <inkml:brush xml:id="br0">
      <inkml:brushProperty name="width" value="0.025" units="cm"/>
      <inkml:brushProperty name="height" value="0.025" units="cm"/>
    </inkml:brush>
  </inkml:definitions>
  <inkml:trace contextRef="#ctx0" brushRef="#br0">93 37 11050,'0'0'4880,"-10"7"-2521,4-3-2180,-38 30 2346,40-32-2191,2 1 0,-1 0 0,0 0 0,0 0 0,1 0 0,0 0 0,0 1 0,0-1 0,0 1 0,0-1 0,1 1 0,-1 0 0,1 0 0,-1 3 0,3-6-304,-1 0 1,0-1-1,1 1 0,-1 0 0,0-1 0,1 1 0,-1-1 1,1 1-1,-1-1 0,1 1 0,-1-1 0,1 1 0,0-1 0,-1 1 1,1-1-1,0 0 0,-1 0 0,1 1 0,0-1 0,-1 0 1,1 0-1,0 1 0,-1-1 0,1 0 0,0 0 0,0 0 1,-1 0-1,1 0 0,0 0 0,0 0 0,-1-1 0,1 1 0,0 0 1,-1 0-1,2-1 0,31-6 64,-21 2-81,-1-1 1,0-1-1,0 0 0,0 0 1,14-14-1,-20 17-10,-1 1 0,0-1 0,-1 0 0,1 0 0,0 0 0,-1-1 0,0 1 0,0-1 0,0 0 0,-1 0 0,0 0 0,0 0 0,0 0 0,0 0 0,1-10 0,-4 15-5,1 0 0,0 0 1,0 0-1,-1 0 0,1-1 0,0 1 0,-1 0 0,1 0 1,0 0-1,-1 0 0,1 0 0,0 0 0,0 0 0,-1 0 1,1 0-1,0 0 0,-1 0 0,1 0 0,0 0 0,-1 0 0,1 0 1,0 0-1,-1 0 0,1 1 0,0-1 0,0 0 0,-1 0 1,1 0-1,0 0 0,0 1 0,-1-1 0,1 0 0,0 0 0,0 0 1,0 1-1,-1-1 0,1 0 0,0 1 0,0-1 0,0 0 1,0 1-1,-13 10-92,8-5 39,1 0 0,0 1-1,0-1 1,1 1 0,-1 0 0,1 0-1,1 0 1,0 1 0,0-1-1,0 1 1,1-1 0,0 1 0,0 15-1,1-23-17,0 1 0,0 0-1,0 0 1,1 0 0,-1 0 0,0 0-1,1-1 1,-1 1 0,1 0-1,-1 0 1,1-1 0,-1 1-1,1 0 1,-1-1 0,1 1 0,0 0-1,-1-1 1,1 1 0,0-1-1,-1 1 1,1-1 0,0 0 0,0 1-1,0-1 1,-1 0 0,1 1-1,1-1 1,31 1-2612,-22-3 897,-1 0 0,0-1 0,20-8 1,4-5-4299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8.543"/>
    </inkml:context>
    <inkml:brush xml:id="br0">
      <inkml:brushProperty name="width" value="0.025" units="cm"/>
      <inkml:brushProperty name="height" value="0.025" units="cm"/>
    </inkml:brush>
  </inkml:definitions>
  <inkml:trace contextRef="#ctx0" brushRef="#br0">112 144 10346,'0'0'2546,"-8"5"364,-3 2-2302,1 1 0,-1 0 1,2 1-1,-1 0 1,-8 11-1,14-16-355,1 0 0,-1 1 1,1-1-1,0 1 0,0 0 0,1 0 0,0 0 0,0 0 1,0 0-1,0 1 0,1-1 0,0 0 0,0 1 0,0-1 0,0 1 1,2 10-1,-1-15-232,1 1 0,0 0 0,0-1 0,0 0 0,0 1 0,0-1 0,1 1 0,-1-1 0,0 0 0,1 0 0,-1 0 0,0 0 0,1 0 0,0 0 0,-1 0 0,1-1 0,-1 1 0,1 0-1,0-1 1,-1 1 0,1-1 0,0 0 0,0 0 0,-1 1 0,1-1 0,0 0 0,0-1 0,2 1 0,55-4 22,-46 1-33,-1-1-1,1 0 0,-1-1 1,0 0-1,0-1 1,0 0-1,-1-1 1,0 0-1,-1-1 1,1 0-1,-1-1 1,15-16-1,-19 18-2,0 0-1,0-1 1,-1 1 0,0-1 0,0-1-1,-1 1 1,0 0 0,-1-1 0,1 0-1,-2 0 1,1 0 0,-1 0 0,-1 0-1,0-1 1,0 1 0,0-1-1,-1 1 1,-2-14 0,1 20-12,1 1 0,-1 0 0,1-1 0,-1 1 0,0 0 1,0-1-1,0 1 0,0 0 0,0 0 0,0 0 0,-1 0 0,1 0 0,-1 0 0,1 0 0,-1 0 0,0 1 0,0-1 1,0 1-1,0-1 0,0 1 0,0 0 0,0 0 0,0 0 0,-1 0 0,1 0 0,0 0 0,-1 0 0,1 1 0,0-1 1,-1 1-1,1 0 0,-1 0 0,1 0 0,0 0 0,-1 0 0,1 0 0,-1 1 0,1-1 0,-4 2 0,-5 1-6,1 0 0,0 0-1,0 1 1,1 0 0,-1 1-1,1 0 1,0 0-1,-8 7 1,7-4 51,0 0-1,0 0 1,1 1-1,1 0 1,-1 0-1,2 1 1,-1 0-1,1 1 1,-8 15-1,15-25-36,0 0-1,-1 0 1,1 0 0,0 1-1,0-1 1,0 0 0,0 0-1,0 0 1,0 0 0,0 0-1,0 0 1,0 0 0,1 0-1,-1 0 1,0 0 0,1 0-1,-1 0 1,0 0 0,1 0-1,0 0 1,-1 0 0,1 0-1,-1 0 1,1-1 0,0 1-1,0 0 1,0 0 0,-1-1-1,1 1 1,0 0 0,0-1-1,0 1 1,0-1 0,0 1-1,0-1 1,0 0 0,0 1-1,0-1 1,0 0-1,0 0 1,0 0 0,0 0-1,0 1 1,2-2 0,60 4-336,-51-3 23,21-1-732,2 1-2238,48 4 0,-75-3 2936,1 0 0,-1 1 0,0 0 1,0 0-1,0 1 0,0 0 0,0 0 0,0 1 0,-1 0 0,1 0 0,6 6 0,-12-7 379,1-1-1,-1 0 0,0 1 1,-1 0-1,1 0 0,0-1 1,-1 1-1,0 0 0,0 0 1,0 0-1,0 0 0,0 0 1,0 1-1,-1-1 0,1 0 0,-1 0 1,0 0-1,0 1 0,0-1 1,-1 0-1,1 0 0,-2 4 1,1 17 110,1-22-1314,1-5-1100,6-11-1644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49.652"/>
    </inkml:context>
    <inkml:brush xml:id="br0">
      <inkml:brushProperty name="width" value="0.025" units="cm"/>
      <inkml:brushProperty name="height" value="0.025" units="cm"/>
    </inkml:brush>
  </inkml:definitions>
  <inkml:trace contextRef="#ctx0" brushRef="#br0">69 69 4420,'0'-10'3721,"0"-2"-3691,0-22 5698,0 21 250,0 42-2788,-2 1-2098,-2 0-1,-13 56 1,2-14 5,13-62-983,-9 52 318,2 0 0,1 63 0,23-170-224,2-25-178,-7 30-1115,25-68-1,-35 106 1018,1 0-1,-1 0 1,1 1-1,0-1 1,0 0 0,0 1-1,0-1 1,0 1-1,0-1 1,1 1 0,-1 0-1,0-1 1,1 1-1,2-2 1,-4 3 51,1 0 0,0 0 0,-1 0 0,1 0 0,-1 0 0,1 0 0,0 0 0,-1 0 0,1 0 0,-1 0-1,1 0 1,0 0 0,-1 1 0,1-1 0,-1 0 0,1 0 0,-1 1 0,1-1 0,-1 0 0,1 1 0,-1-1 0,1 1 0,-1-1 0,0 0 0,1 1 0,-1-1 0,0 1 0,1 0 0,4 7 53,-1 0 0,0 1 0,-1-1 0,4 14 1,0-1 485,-6-21-503,-1 1-1,1-1 1,-1 1 0,1-1-1,-1 0 1,0 1-1,1-1 1,0 0-1,-1 1 1,1-1 0,-1 0-1,1 1 1,-1-1-1,1 0 1,0 0-1,-1 0 1,1 0 0,-1 0-1,1 0 1,0 0-1,-1 0 1,1 0-1,0 0 1,-1 0 0,1 0-1,-1 0 1,1 0-1,0-1 1,-1 1-1,1 0 1,-1 0 0,1-1-1,-1 1 1,1 0-1,-1-1 1,1 1-1,-1 0 1,1-1 0,-1 1-1,1-1 1,-1 1-1,0-1 1,1 1-1,-1-1 1,0 1 0,1-1-1,-1 0 1,0 0-1,17-28-20,-14 20 8,0 0 0,-1 0 0,0-1 0,-1 1 0,0 0 0,-1-19 1,44 32-114,-16 0-775,1-1-1,0-1 1,37-3 0,11-8-5237,-6-10-3868,-57 11 6713,-27 7 7303,-14 5 2382,15-1-5761,-27 23 3246,38-26-3755,0 1 0,-1 0 0,1 0 0,0 0-1,0 0 1,0 0 0,0 0 0,1 0 0,-1 0 0,0 0 0,0 0 0,1 1 0,-1-1-1,0 0 1,1 0 0,-1 1 0,1-1 0,0 0 0,-1 1 0,1-1 0,0 1-1,0-1 1,0 0 0,0 1 0,0-1 0,0 1 0,0-1 0,1 0 0,-1 1 0,1 1-1,1-2-122,-1 0-1,1 0 1,0-1-1,0 1 1,-1-1 0,1 1-1,0-1 1,0 1-1,0-1 1,0 0-1,0 0 1,-1 0-1,1 0 1,0 0-1,0-1 1,2 0-1,31-5 97,-23 2-432,0 0 1,-1-2 0,0 1 0,0-1 0,-1-1 0,1 0 0,-2 0 0,1-1 0,13-13 0,-37 64 1336,7-25-748,1-1 1,0 1-1,2 0 0,0 0 0,1 1 1,0-1-1,2 1 0,0-1 0,1 1 1,1-1-1,1 1 0,1-1 0,0 1 1,1-1-1,9 23 0,-7-27-272,0 1 0,-1 0 0,-1 0 0,-1 1 0,0-1 0,0 1 0,-2-1 0,0 1 0,-2 27 0,1-42 5,0 1 0,-1-1 0,1 0 1,-1 1-1,1-1 0,0 0 0,-1 1 1,0-1-1,1 0 0,-1 0 0,0 1 1,0-1-1,0 0 0,0 0 0,0 0 1,0 0-1,0 0 0,0 0 0,0 0 1,0-1-1,0 1 0,-1 0 0,1-1 1,0 1-1,-1 0 0,1-1 0,0 0 1,-1 1-1,1-1 0,-1 0 0,1 0 1,0 0-1,-1 0 0,1 0 0,-1 0 1,1 0-1,0 0 0,-1 0 0,1-1 1,-1 1-1,1-1 0,0 1 0,-1-1 1,1 1-1,0-1 0,0 0 1,0 0-1,-1 1 0,1-1 0,0 0 1,0 0-1,0 0 0,0 0 0,0-1 1,1 1-1,-1 0 0,0 0 0,0 0 1,1-1-1,-1 1 0,1 0 0,-1-1 1,0-1-1,-4-14-127,1 0 1,0-1-1,1 1 0,1-1 1,0 0-1,1 0 0,1 1 1,1-1-1,4-24 1,-2 28-47,0-1 0,0 1 0,1 0 1,1 0-1,0 0 0,1 1 0,1-1 1,0 1-1,1 1 0,0 0 1,17-20-1,-13 22 168,0 0 1,0 0-1,1 2 1,1-1-1,0 2 1,26-11-1,10-6 90,-50 24-70,0 0 0,-1 0 0,1-1-1,0 1 1,0 0 0,0 0 0,0 0 0,0 0-1,0 0 1,0 0 0,0 0 0,0 0 0,0 0-1,-1-1 1,1 1 0,0 0 0,0 0 0,0 0-1,0 0 1,0 0 0,0 0 0,0 0 0,0-1-1,0 1 1,0 0 0,0 0 0,0 0 0,0 0-1,0 0 1,0 0 0,0-1 0,0 1 0,0 0 0,0 0-1,1 0 1,-1 0 0,0 0 0,0 0 0,0 0-1,0 0 1,0-1 0,0 1 0,0 0 0,0 0-1,0 0 1,0 0 0,1 0 0,-1 0 0,0 0-1,0 0 1,0 0 0,0 0 0,0 0 0,0 0-1,0 0 1,1 0 0,-1 0 0,0 0 0,0 0-1,0 0 1,0 0 0,0 0 0,0 0 0,0 0-1,1 0 1,-1 0 0,0 0 0,0 0 0,0 0-1,-14-1 413,-18 6-235,24-1-72,0-1-1,0 1 0,1 1 1,-14 9-1,19-13-46,0 0 1,1 1 0,-1-1-1,1 1 1,-1-1 0,1 1-1,-1-1 1,1 1-1,0 0 1,0 0 0,0 0-1,0 0 1,0 0 0,0 0-1,0 0 1,1 0-1,-1 0 1,1 0 0,-1 0-1,1 0 1,0 0 0,0 0-1,0 0 1,1 5-1,0-5-53,0-1-1,0 1 1,0 0-1,1 0 1,-1-1-1,1 1 1,-1-1-1,1 1 1,0-1-1,-1 0 1,1 0-1,0 0 1,0 0-1,0 0 1,0 0-1,0 0 1,0 0-1,0-1 1,0 1-1,5 0 0,46 5-740,-51-6 616,45 0-3305,-13-3-3187,10-11-10666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0.190"/>
    </inkml:context>
    <inkml:brush xml:id="br0">
      <inkml:brushProperty name="width" value="0.025" units="cm"/>
      <inkml:brushProperty name="height" value="0.025" units="cm"/>
    </inkml:brush>
  </inkml:definitions>
  <inkml:trace contextRef="#ctx0" brushRef="#br0">0 0 11883,'1'3'7927,"1"7"-3675,0 58-1542,-2-57-2468,0-2-138,0-1 0,0 1 0,1 0 0,0-1 0,3 10 1,-4-16-99,1 0 0,0 0 0,0 0 1,0 0-1,0 0 0,0 0 1,0 0-1,0 0 0,1-1 1,-1 1-1,1 0 0,-1-1 0,1 1 1,-1-1-1,1 0 0,0 1 1,0-1-1,0 0 0,0 0 1,0 0-1,0-1 0,0 1 0,0 0 1,0-1-1,4 1 0,2 0 6,0 0-1,-1-1 0,1 0 1,0-1-1,0 0 0,0 0 0,0 0 1,-1-1-1,1 0 0,-1-1 1,1 0-1,-1 0 0,0-1 1,10-5-1,6-8-62,-1 0 0,36-34 0,-31 26-121,-31 50 7,0-14 173,1-1 1,0 1-1,0 0 1,1 0-1,1 1 0,-1 20 1,2-31-13,0 0 1,0-1 0,0 1-1,1 0 1,-1 0 0,0-1-1,1 1 1,-1 0 0,0-1 0,1 1-1,-1-1 1,1 1 0,-1 0-1,1-1 1,-1 1 0,1-1-1,0 1 1,-1-1 0,1 0-1,0 1 1,-1-1 0,1 0-1,0 1 1,-1-1 0,1 0-1,0 0 1,0 0 0,-1 1-1,1-1 1,0 0 0,0 0-1,-1 0 1,1 0 0,0 0-1,0 0 1,-1-1 0,1 1-1,0 0 1,0 0 0,-1 0 0,1-1-1,0 1 1,-1 0 0,1-1-1,0 1 1,0-1 0,35-16-2414,-13-1-1635,0-3-2354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0.554"/>
    </inkml:context>
    <inkml:brush xml:id="br0">
      <inkml:brushProperty name="width" value="0.025" units="cm"/>
      <inkml:brushProperty name="height" value="0.025" units="cm"/>
    </inkml:brush>
  </inkml:definitions>
  <inkml:trace contextRef="#ctx0" brushRef="#br0">140 1 11403,'-10'7'4484,"-13"7"-2917,11-7-567,0 0-1,1 1 1,0 0 0,0 1 0,0 0-1,1 0 1,1 1 0,-10 13 0,19-23-981,0 1 0,0-1 0,0 0 1,1 1-1,-1-1 0,0 0 0,0 1 1,1-1-1,-1 0 0,0 1 0,1-1 1,-1 0-1,0 0 0,1 1 0,-1-1 1,0 0-1,1 0 0,-1 1 1,1-1-1,-1 0 0,0 0 0,1 0 1,-1 0-1,1 0 0,-1 0 0,0 0 1,1 0-1,-1 0 0,1 0 0,-1 0 1,1 0-1,-1 0 0,0 0 0,1 0 1,0 0-1,22-1-28,-21 1 51,8-1-28,0 0 0,-1-1 0,1 0 1,0-1-1,-1 0 0,0-1 0,17-8 1,-20 9-48,-1 0 0,0 0 0,0 0 0,0-1 0,0 0 0,0 0 1,-1 0-1,0 0 0,0-1 0,0 0 0,0 1 0,-1-1 0,0-1 1,3-6-1,-8 19-462,-2 4 461,0 0 0,1 0 0,1 1-1,-2 14 1,4-24-55,-1 0 0,1-1-1,0 1 1,0 0 0,0 0 0,0-1-1,0 1 1,1 0 0,-1 0 0,0-1-1,1 1 1,-1 0 0,1-1 0,0 1-1,0-1 1,-1 1 0,1 0 0,0-1-1,0 0 1,0 1 0,1-1 0,-1 0-1,0 1 1,0-1 0,1 0 0,-1 0-1,1 0 1,-1 0 0,1 0 0,-1-1-1,1 1 1,-1 0 0,1-1 0,0 1-1,-1-1 1,1 1 0,3-1 0,1 1-910,0-1 1,0 0 0,1 0-1,-1 0 1,0-1 0,0 0 0,0 0-1,1-1 1,-1 1 0,11-6-1,12-10-3810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0.888"/>
    </inkml:context>
    <inkml:brush xml:id="br0">
      <inkml:brushProperty name="width" value="0.025" units="cm"/>
      <inkml:brushProperty name="height" value="0.025" units="cm"/>
    </inkml:brush>
  </inkml:definitions>
  <inkml:trace contextRef="#ctx0" brushRef="#br0">99 180 10378,'0'0'3411,"-9"4"-96,1 0-2829,0 0 0,1 1-1,-1 0 1,1 0 0,0 0 0,1 1-1,-7 7 1,10-11-295,1 1 1,0 0-1,-1 0 0,1 0 1,0 1-1,0-1 0,1 0 0,-1 1 1,1-1-1,0 1 0,0 0 0,0-1 1,0 1-1,0 0 0,1-1 0,0 1 1,0 0-1,0 0 0,0 0 1,0-1-1,1 1 0,1 5 0,0-6-170,-1-1 0,1 0 0,0 0 0,-1 0 0,1 0 0,0-1 0,0 1 0,0 0 0,1-1 0,-1 1 0,0-1 0,1 0 0,-1 0 0,1 0 0,-1 0 0,1 0 0,-1-1 0,1 1 0,-1-1 0,1 1 0,0-1-1,-1 0 1,1 0 0,3-1 0,5 2-3,1-2 0,-1 1 0,0-2 0,16-3 0,-17 2-13,0 0 0,0-1-1,-1-1 1,1 1 0,-1-2-1,0 1 1,0-1 0,-1-1-1,0 1 1,0-2 0,0 1-1,-1-1 1,0 0 0,-1 0-1,0-1 1,0 0 0,-1 0-1,0 0 1,0-1 0,-1 1-1,-1-1 1,1 0 0,-2 0-1,1-1 1,-1 1 0,-1-1-1,0 1 1,0-1 0,-1 1-1,-1-1 1,-1-12 0,1 20-10,0-1 0,1 1 1,-2 0-1,1 0 0,0-1 0,-1 1 1,1 0-1,-1 0 0,0 0 0,0 0 1,0 1-1,0-1 0,-1 1 0,1-1 1,-1 1-1,1 0 0,-1 0 1,0 0-1,0 0 0,0 0 0,0 1 1,0-1-1,0 1 0,-1 0 0,1 0 1,0 0-1,-1 0 0,1 0 1,-1 1-1,1 0 0,0 0 0,-8 0 1,5 1-6,-1 0 1,0 0 0,0 0 0,1 1-1,-1 0 1,1 0 0,-1 1 0,1 0-1,0 0 1,0 0 0,0 1 0,1 0-1,-1 0 1,1 0 0,-9 10-1,8-7 41,1 0 0,0 0 0,0 0 0,0 1 0,1 0 0,0 0-1,-5 15 1,9-21-24,-1 0 0,1 0 0,-1 0 0,1 0 0,0 0 0,0 0 0,0 0 0,0 1 0,0-1 0,0 0 0,1 0 0,-1 0 0,1 0 0,-1 0 0,1-1 0,0 1-1,-1 0 1,1 0 0,0 0 0,0 0 0,1-1 0,-1 1 0,0-1 0,0 1 0,1-1 0,-1 1 0,1-1 0,-1 0 0,1 1 0,0-1 0,0 0 0,-1 0 0,1 0 0,0-1 0,0 1-1,0 0 1,0-1 0,3 1 0,19 5-196,0-2 0,33 2 0,-37-5-1328,-1 1 0,0 1 0,0 0 0,33 11 1,-49-13 1250,-1 0 1,1 0-1,-1 0 1,0 1-1,0-1 1,1 1 0,-1-1-1,0 1 1,0 0-1,-1-1 1,1 1 0,0 0-1,0 0 1,-1 0-1,0 1 1,1-1-1,-1 0 1,0 0 0,0 1-1,0-1 1,0 1-1,0-1 1,-1 1 0,1-1-1,-1 1 1,0 0-1,0-1 1,0 1-1,0-1 1,0 1 0,-1 4-1,-6 11-4747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1.548"/>
    </inkml:context>
    <inkml:brush xml:id="br0">
      <inkml:brushProperty name="width" value="0.025" units="cm"/>
      <inkml:brushProperty name="height" value="0.025" units="cm"/>
    </inkml:brush>
  </inkml:definitions>
  <inkml:trace contextRef="#ctx0" brushRef="#br0">23 10 12524,'0'0'5653,"-1"8"-3347,-4 13-1430,0-7-206,2 1 0,0-1 0,1 1 0,0 0 0,1 22 0,2-36-652,-1 1 1,1-1-1,0 0 1,0 0-1,0 0 1,-1 0-1,1 0 1,0 0 0,1 0-1,-1 0 1,0 0-1,0 0 1,0-1-1,0 1 1,1 0-1,-1-1 1,0 1-1,1-1 1,-1 1-1,0-1 1,1 0-1,-1 0 1,1 0 0,-1 1-1,1-1 1,-1-1-1,0 1 1,1 0-1,-1 0 1,1 0-1,-1-1 1,2 0-1,49-10 406,-23-4-351,0-1-1,-1-1 1,-1-2-1,0 0 1,-2-2-1,25-26 0,-50 47-76,1 0 0,-1 0 0,0 0 0,0 1 0,1-1 0,-1 0 0,0 0-1,0 0 1,1 0 0,-1 0 0,0 0 0,0 0 0,0 1 0,1-1-1,-1 0 1,0 0 0,0 0 0,0 0 0,0 1 0,1-1 0,-1 0 0,0 0-1,0 0 1,0 1 0,0-1 0,0 0 0,0 0 0,0 1 0,1-1-1,-1 0 1,0 0 0,0 1 0,0-1 0,0 0 0,0 0 0,0 1 0,0-1-1,0 0 1,0 0 0,0 1 0,-1-1 0,1 0 0,0 0 0,0 0-1,0 1 1,0-1 0,0 0 0,0 0 0,0 1 0,-1-1 0,1 0 0,0 0-1,0 1 1,-3 17-2,-6 12 110,4-15 5,0 0 0,1 0 0,1 1 0,0 0 0,1-1 1,1 1-1,0 23 0,2-39-108,-1 1 0,0-1-1,1 1 1,-1-1 0,0 1 0,1-1 0,-1 1 0,1-1 0,-1 1 0,1-1-1,-1 1 1,1-1 0,-1 0 0,1 1 0,0-1 0,-1 0 0,1 0-1,0 1 1,-1-1 0,1 0 0,-1 0 0,1 0 0,0 0 0,-1 0 0,1 0-1,0 0 1,-1 0 0,1 0 0,0 0 0,-1 0 0,1 0 0,0 0-1,-1-1 1,1 1 0,-1 0 0,2-1 0,25-10-1800,12-26-6497,-20 13 844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1.961"/>
    </inkml:context>
    <inkml:brush xml:id="br0">
      <inkml:brushProperty name="width" value="0.025" units="cm"/>
      <inkml:brushProperty name="height" value="0.025" units="cm"/>
    </inkml:brush>
  </inkml:definitions>
  <inkml:trace contextRef="#ctx0" brushRef="#br0">135 1 11147,'0'0'3229,"-8"5"-100,-10 4-1732,-46 28 3066,60-34-4264,0-1 0,1 0 0,-1 1 0,1 0 0,0 0 0,0 0 1,0 0-1,0 0 0,1 1 0,-1-1 0,1 1 0,0 0 1,-3 7-1,5-9-194,-1-1 0,2 0 0,-1 0 1,0 1-1,0-1 0,0 0 0,0 0 1,1 1-1,-1-1 0,1 0 0,-1 0 0,1 0 1,-1 1-1,1-1 0,0 0 0,-1 0 1,1 0-1,0 0 0,0 0 0,0-1 1,0 1-1,0 0 0,0 0 0,0 0 0,0-1 1,0 1-1,0-1 0,0 1 0,1-1 1,-1 1-1,0-1 0,0 0 0,1 1 0,-1-1 1,0 0-1,0 0 0,1 0 0,1 0 1,61 1 150,-54-1-148,1-1-4,-1-1 0,0 0 0,0 0-1,-1-1 1,1 0 0,0-1 0,13-7 0,39-13 24,-60 23-10,0 1 1,1 0 0,-1 0-1,1 0 1,-1 0 0,0 0-1,1 0 1,-1 1 0,0-1-1,1 1 1,-1 0 0,0-1-1,1 1 1,-1 0-1,0 0 1,0 1 0,0-1-1,2 2 1,-1-1-3,0 0 1,0 0-1,0-1 0,0 1 1,0-1-1,0 0 1,0 0-1,0 0 0,4 0 1,28 0-69,0-1 0,0-2 0,48-9 0,-45 5-961,1 2 1,47 0-1,-85 4 1011,0 0-1,0 1 1,0-1 0,0 0 0,0 0-1,0 0 1,0 1 0,0-1 0,0 0-1,0 1 1,0-1 0,0 1 0,0-1-1,0 1 1,0 0 0,0-1 0,-1 1-1,1 0 1,0 0 0,0-1 0,-1 1-1,1 0 1,-1 0 0,1 0 0,-1 0-1,1 0 1,-1 0 0,1 0 0,-1 0-1,0 0 1,1 0 0,-1 0 0,0 0-1,0 0 1,0 0 0,0 0 0,0 0-1,0 0 1,0 0 0,0 0 0,-1 0-1,1 2 1,0 0 8,0-2-22,1 0 0,-1-1 1,1 1-1,0-1 0,-1 1 0,1-1 0,0 1 0,0-1 0,-1 0 0,1 1 1,0-1-1,0 0 0,-1 1 0,1-1 0,0 0 0,0 0 0,0 0 1,0 0-1,-1 0 0,1 0 0,0 0 0,0 0 0,0 0 0,1-1 0,23-1-1199,-14-1-277,-1 0-1,1-1 1,19-9-1,-7 2-2253,9-3-1865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2.664"/>
    </inkml:context>
    <inkml:brush xml:id="br0">
      <inkml:brushProperty name="width" value="0.025" units="cm"/>
      <inkml:brushProperty name="height" value="0.025" units="cm"/>
    </inkml:brush>
  </inkml:definitions>
  <inkml:trace contextRef="#ctx0" brushRef="#br0">116 227 13132,'0'0'7463,"-9"1"-5658,5 0-1680,-55 7 1084,57-8-1126,0 1-1,0-1 1,0 0 0,0 1-1,0-1 1,0 1 0,0 0-1,0 0 1,0 0 0,0 0-1,0 0 1,1 0 0,-1 0-1,0 0 1,1 1 0,-1-1-1,1 1 1,0-1 0,-1 1-1,1-1 1,0 1 0,0 0-1,0 0 1,0 0 0,0-1-1,-1 5 1,42-4 141,-27-3-481,-1 0 0,0-1 0,0-1 0,0 0-1,0-1 1,-1 0 0,13-6 0,-9 3-698,0 2 0,0 0 0,19-4 0,-30 12 717,-8 6 467,-12 14 852,12-19-739,-13 28 1665,21-21-688,16-7-625,-10-5-625,1-1 1,0 0-1,0-1 0,-1 0 1,0 0-1,1-1 0,-1-1 1,-1 0-1,1 0 1,-1-1-1,0 0 0,0 0 1,15-15-1,-4 2-65,-1 0 1,-1-1-1,-1-1 1,22-34-1,-34 47-2,21-36-40,-25 41 22,0 0-1,0 0 1,0 1-1,0-1 1,0 0-1,0 0 1,-1 0-1,1 0 1,-1 0-1,0 0 1,0 0-1,0 0 1,-1-4-1,0 7 6,0-1 0,0 1 0,0-1-1,1 1 1,-1 0 0,0 0 0,0 0 0,0 0 0,0-1 0,0 1-1,0 0 1,0 1 0,0-1 0,0 0 0,0 0 0,0 0 0,0 1-1,0-1 1,0 0 0,0 1 0,0-1 0,-1 1 0,-10 8 70,1 0 1,0 1 0,1 0 0,0 0-1,0 1 1,1 0 0,1 1-1,0 0 1,0 1 0,-11 25-1,18-35-16,-1 1 0,0 0 0,1 0 0,0 0-1,-1 0 1,2 0 0,-1 0 0,0 0-1,1 0 1,0 0 0,0 0 0,0 0 0,0 0-1,1 1 1,-1-1 0,1 0 0,0 0 0,2 5-1,-1-6-29,0 0-1,0-1 1,1 1 0,-1-1-1,0 1 1,1-1-1,0 0 1,-1 0-1,1 0 1,0 0-1,0 0 1,0-1 0,0 1-1,0-1 1,1 0-1,-1 0 1,0 0-1,1 0 1,-1-1-1,0 1 1,7-1-1,1 1-29,-1 0-1,1-1 0,0 0 0,0 0 0,-1-2 0,1 1 0,0-1 0,-1-1 0,0 0 1,1 0-1,-1-1 0,0 0 0,-1-1 0,1 0 0,-1-1 0,0 0 0,0 0 1,-1-1-1,14-13 0,-15 6 61,-17 11 62,-19 13 195,27-8-238,-1 0 1,1 0-1,-1 1 0,1-1 1,0 1-1,0-1 0,0 1 0,0 0 1,1 0-1,-1 0 0,1 0 1,0 0-1,-2 4 0,3-5-52,0-1 0,-1 0 1,1 0-1,0 0 0,0 0 0,0 1 0,0-1 0,0 0 0,0 0 0,1 0 1,-1 1-1,0-1 0,0 0 0,1 0 0,-1 0 0,1 0 0,-1 0 0,1 0 1,-1 0-1,1 0 0,0 0 0,0 0 0,-1 0 0,1 0 0,0 0 0,0-1 1,0 1-1,0 0 0,0-1 0,0 1 0,0 0 0,0-1 0,0 1 0,0-1 1,0 0-1,0 1 0,1-1 0,-1 0 0,0 0 0,0 0 0,2 0 0,13 2-126,0-1 0,1-2 0,-1 1 0,0-2-1,1 0 1,-1-1 0,0 0 0,21-9-1,57-9-363,-94 21 509,1 0 1,0-1 0,-1 1-1,1 0 1,-1 0-1,1 0 1,0 0 0,-1 0-1,1 0 1,-1 0 0,1 0-1,-1 0 1,1 1 0,0-1-1,-1 0 1,1 0 0,-1 0-1,1 1 1,-1-1-1,1 0 1,-1 0 0,1 1-1,-1-1 1,1 1 0,-1-1-1,1 0 1,-1 1 0,0-1-1,1 1 1,-1-1-1,0 1 1,1 0 0,0 20 120,-2-9-2122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6.328"/>
    </inkml:context>
    <inkml:brush xml:id="br0">
      <inkml:brushProperty name="width" value="0.025" units="cm"/>
      <inkml:brushProperty name="height" value="0.025" units="cm"/>
    </inkml:brush>
  </inkml:definitions>
  <inkml:trace contextRef="#ctx0" brushRef="#br0">0 61 11499,'0'0'5733,"74"4"-3779,-32-12-320,14-1-417,1 1-737,4 1-416,-4 0-192,-9-1-2466,-5 0-2691,-15-2-3395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3.446"/>
    </inkml:context>
    <inkml:brush xml:id="br0">
      <inkml:brushProperty name="width" value="0.025" units="cm"/>
      <inkml:brushProperty name="height" value="0.025" units="cm"/>
    </inkml:brush>
  </inkml:definitions>
  <inkml:trace contextRef="#ctx0" brushRef="#br0">170 134 10154,'9'-11'3635,"-1"2"-2729,-2 3-197,-1 0-1,1-1 1,-1 1 0,0-1 0,0-1-1,-1 1 1,0-1 0,0 1-1,-1-1 1,4-14 0,-7 21-656,0 1 0,0-1 0,0 0 0,0 0 0,0 1 0,0-1 0,0 0 0,0 0 0,0 0 0,0 1 1,-1-1-1,1 0 0,0 1 0,-1-1 0,1 0 0,0 0 0,-1 1 0,1-1 0,-1 1 0,1-1 0,-1 0 0,1 1 1,-1-1-1,1 1 0,-1-1 0,0 1 0,1-1 0,-1 1 0,0 0 0,1-1 0,-1 1 0,0 0 0,0 0 0,1-1 0,-1 1 1,0 0-1,0 0 0,0 0 0,1 0 0,-1 0 0,0 0 0,0 0 0,1 0 0,-1 0 0,0 0 0,0 1 0,-1-1 1,-39 14 296,29-6-261,1-1-1,-1 2 0,2-1 1,-1 2-1,1-1 0,0 2 0,1-1 1,0 1-1,1 1 0,-10 16 1,10-13-38,0 0 1,1 0 0,1 1-1,0-1 1,1 2-1,1-1 1,0 0 0,-2 22-1,6-34-46,0 0 0,0 1 0,0-1 0,0 0 0,1 0 0,-1 0 0,1 0 0,0 0 0,0 0 0,1 0 0,-1 0-1,1 0 1,0 0 0,0-1 0,0 1 0,1-1 0,-1 1 0,1-1 0,-1 0 0,1 0 0,0 0 0,1-1 0,-1 1-1,0-1 1,1 1 0,-1-1 0,6 2 0,-1-1 10,0 0 0,0 0 0,1-1 0,-1 0-1,1-1 1,-1 0 0,1 0 0,0-1 0,-1 0 0,1-1 0,0 1 0,12-4-1,-16 2-4,1 0 0,-1 0 0,1-1 0,-1 1 0,0-1-1,0 0 1,-1-1 0,1 1 0,0-1 0,-1 0 0,0 0 0,6-8-1,-9 10 0,0 1-1,0-1 1,0 1-1,0-1 1,0 1-1,0-1 1,-1 1-1,1-1 1,-1 0-1,1 1 1,-1-1-1,0 0 1,0 0-1,1 1 1,-1-1-1,0 0 1,-1 1-1,1-5 1,-1 5-2,0-1-1,0 0 1,0 0 0,-1 1 0,1-1 0,0 0 0,-1 1-1,1-1 1,-1 1 0,0 0 0,1 0 0,-1-1-1,0 1 1,0 0 0,1 0 0,-1 1 0,0-1-1,0 0 1,0 1 0,-3-1 0,-9-3 31,0 1 0,-1 1 0,1 0 0,0 1 1,-20 1-1,28 0-18,0 0 0,0 1 0,0-1 0,0 2 0,0-1 0,0 0 0,0 1 0,0 0 0,0 1 0,1-1 0,-1 1 0,1 0 0,0 0 1,0 1-1,-5 4 0,9-8-13,0 1-1,1-1 1,-1 0 0,1 1 0,-1-1 0,1 1 0,-1-1 0,1 0 0,-1 1-1,1 0 1,-1-1 0,1 1 0,0-1 0,-1 1 0,1-1 0,0 1 0,0 0-1,-1-1 1,1 1 0,0-1 0,0 1 0,0 0 0,0-1 0,0 1 0,-1 0-1,1-1 1,1 1 0,-1 0 0,0 0 0,0-1 0,0 1 0,0-1 0,0 1-1,1 0 1,-1-1 0,0 1 0,0 0 0,1-1 0,-1 1 0,0-1 0,1 1-1,-1-1 1,1 1 0,-1-1 0,1 1 0,-1-1 0,1 1 0,-1-1 0,1 0-1,-1 1 1,1-1 0,0 0 0,-1 1 0,1-1 0,0 0 0,-1 0 0,1 0-1,0 0 1,-1 0 0,1 1 0,0-1 0,-1 0 0,1 0 0,0-1 0,0 1-1,57 1 54,-48-2 3,25-2-70,0-2-1,0-2 1,-1-1 0,1-2-1,-2-1 1,0-1 0,45-24-1,-87 73-88,6-31 147,-3 7 35,0 0-1,0 0 1,2 0 0,-1 1 0,2 0 0,0 0-1,-2 23 1,5-36-86,0-1-1,0 1 1,0-1-1,0 1 1,1-1-1,-1 1 1,0-1-1,1 1 1,-1-1-1,0 0 1,1 1-1,-1-1 1,0 1 0,1-1-1,-1 0 1,1 1-1,-1-1 1,1 0-1,-1 0 1,1 1-1,-1-1 1,1 0-1,-1 0 1,1 0-1,-1 0 1,1 1-1,-1-1 1,1 0 0,0 0-1,-1 0 1,1 0-1,-1 0 1,1 0-1,-1-1 1,1 1-1,-1 0 1,1 0-1,-1 0 1,1 0-1,-1-1 1,1 1-1,-1 0 1,2-1 0,25-11-1016,-17 5-432,-1-1 0,0 0 0,-1-1 0,0 0-1,0 0 1,6-11 0,6-13-5401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4.350"/>
    </inkml:context>
    <inkml:brush xml:id="br0">
      <inkml:brushProperty name="width" value="0.025" units="cm"/>
      <inkml:brushProperty name="height" value="0.025" units="cm"/>
    </inkml:brush>
  </inkml:definitions>
  <inkml:trace contextRef="#ctx0" brushRef="#br0">86 294 11179,'-5'10'4057,"-18"31"-1054,11-22-987,2 0 0,0 0-1,-14 40 1,23-58-1994,1 0 0,0 0 0,0 0-1,0-1 1,0 1 0,0 0 0,0 0-1,0 0 1,0 0 0,0 0 0,0-1-1,0 1 1,0 0 0,0 0 0,1 0-1,-1 0 1,0-1 0,1 1 0,-1 0 0,1 0-1,-1-1 1,1 1 0,-1 0 0,1-1-1,-1 1 1,1 0 0,0-1 0,-1 1-1,1-1 1,0 1 0,-1-1 0,1 1 0,0-1-1,0 0 1,0 1 0,-1-1 0,1 0-1,0 0 1,0 1 0,0-1 0,0 0-1,-1 0 1,1 0 0,0 0 0,0 0-1,0 0 1,0 0 0,0-1 0,0 1 0,-1 0-1,1 0 1,0-1 0,1 1 0,4-2-8,1 1 0,0-1 0,-1 0 0,1 0 0,9-6 0,-3 0-362,0 0-1,-1-1 1,-1 0-1,0-1 1,0 0 0,0-1-1,-2 0 1,1 0-1,-1-1 1,-1-1-1,0 1 1,-1-1 0,0-1-1,5-17 1,-17 43 530,1 0 1,0 0 0,0 1 0,1 0-1,1-1 1,0 1 0,0 0-1,2 21 1,0-33-176,1 0 0,0 0-1,-1 0 1,1 0 0,0 0-1,0 0 1,0 0 0,0 0 0,0-1-1,0 1 1,0 0 0,0-1 0,0 1-1,0-1 1,0 1 0,0-1 0,0 0-1,0 1 1,1-1 0,-1 0 0,0 0-1,0 0 1,0 0 0,1 0 0,-1 0-1,0 0 1,0 0 0,0 0 0,1 0-1,1-1 1,39-11-34,-28 4-320,-1-1 0,0 0 0,0-1 0,0-1 0,-1 0 0,-1-1 0,0 0 0,-1-1 0,0 0 0,-1 0 1,0-1-1,9-21 0,2-8-1273,-2-1 0,24-87 1,-37 98 1835,-6 33-171,1 0 0,0 0 1,0 0-1,-1 0 0,1-1 0,0 1 1,-1 0-1,1 0 0,0 0 0,-1 0 1,1 0-1,0 0 0,0 0 1,-1 0-1,1 0 0,0 0 0,-1 1 1,1-1-1,0 0 0,0 0 0,-1 0 1,1 0-1,0 0 0,0 0 0,-1 1 1,1-1-1,0 0 0,0 0 1,-1 0-1,1 1 0,0-1 0,0 0 1,0 0-1,-1 1 0,1-1 0,0 0 1,0 0-1,0 1 0,0-1 1,0 0-1,0 1 0,0-1 0,0 0 1,-1 1-1,-29 53 2229,16-21-1654,1 1 0,2 0 1,1 0-1,2 1 0,1 1 1,2-1-1,1 1 0,2 0 1,3 44-1,-1-79-613,0 0-1,0 0 1,0 0 0,0 0 0,0-1 0,0 1 0,0 0 0,0 0-1,0 0 1,1 0 0,-1-1 0,0 1 0,1 0 0,-1 0-1,0 0 1,1-1 0,-1 1 0,1 0 0,-1 0 0,1-1-1,-1 1 1,1-1 0,0 1 0,-1 0 0,1-1 0,0 1-1,0-1 1,-1 1 0,1-1 0,0 0 0,0 1 0,-1-1-1,1 0 1,0 0 0,0 1 0,0-1 0,0 0 0,0 0-1,-1 0 1,1 0 0,0 0 0,0 0 0,0 0 0,0 0 0,1-1-1,0 0 18,1 0-1,-1 0 0,0-1 0,1 1 1,-1 0-1,0-1 0,0 0 1,0 1-1,0-1 0,-1 0 1,1 0-1,0 0 0,2-5 0,2-8 4,0 0 0,-2-1-1,1 0 1,-2 0 0,0-1 0,-1 1-1,-1 0 1,0-1 0,-2-21-1,1 38-27,0-1-1,0 1 1,1-1-1,-1 0 0,0 1 1,0-1-1,0 1 0,0-1 1,0 1-1,0-1 1,0 1-1,0-1 0,0 0 1,0 1-1,0-1 1,-1 1-1,1-1 0,0 1 1,0-1-1,0 1 1,-1-1-1,1 1 0,0-1 1,-1 1-1,1-1 0,0 1 1,-1 0-1,1-1 1,-1 1-1,1 0 0,0-1 1,-1 1-1,1 0 1,-1-1-1,1 1 0,-1 0 1,1 0-1,-1-1 0,0 1 1,1 0-1,-1 0 1,1 0-1,-1 0 0,1 0 1,-1 0-1,1 0 1,-2 0-1,1 1-3,0-1 0,0 1-1,0-1 1,0 1 0,0 0 0,0-1-1,0 1 1,1 0 0,-1 0 0,0 0 0,0 0-1,1 0 1,-1 0 0,0 0 0,1 0-1,-1 0 1,1 0 0,0 0 0,-1 0 0,1 0-1,-1 2 1,1 0 8,-1-1 1,0 1-1,1-1 0,0 1 0,-1 0 1,1 0-1,0-1 0,1 1 0,-1 0 0,0-1 1,1 1-1,-1 0 0,1-1 0,0 1 1,0-1-1,0 1 0,0-1 0,0 1 0,1-1 1,-1 0-1,1 0 0,0 1 0,-1-1 1,1 0-1,0 0 0,0-1 0,0 1 0,0 0 1,3 1-1,4 1-25,1-1 1,-1 0 0,1 0-1,0-1 1,0 0-1,17 0 1,30 1-1000,-44-4 896,1 1 1,-1 1-1,1 0 0,-1 1 0,0 0 0,23 8 0,-36-10 163,1 0 0,-1 0 0,0 0-1,1 1 1,-1-1 0,0 0 0,1 0 0,-1 1 0,1-1 0,-1 0 0,0 0 0,0 1 0,1-1 0,-1 0 0,0 1 0,1-1 0,-1 0 0,0 1 0,0-1 0,0 1 0,0-1 0,1 0 0,-1 1 0,0-1-1,0 1 1,0-1 0,0 1 0,0-1 0,0 0 0,0 1 0,0-1 0,0 1 0,0-1 0,0 1 0,-1 0 0,-11 16 903,-20 9-115,29-30-504,7-13-219,8-17-89,-11 33-4,9-28 62,-6 16-91,1 0 1,0 1 0,1-1-1,0 1 1,11-15-1,-14 23 34,1 0 0,0 0 0,0 0 0,0 1 0,0-1 0,1 1-1,-1 0 1,1 1 0,0-1 0,0 1 0,0 0 0,0 0 0,0 0 0,0 1 0,1 0-1,-1 0 1,7 0 0,20-2-577,0 1 0,63 5-1,-115-16-6248,-9-4-492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4.712"/>
    </inkml:context>
    <inkml:brush xml:id="br0">
      <inkml:brushProperty name="width" value="0.025" units="cm"/>
      <inkml:brushProperty name="height" value="0.025" units="cm"/>
    </inkml:brush>
  </inkml:definitions>
  <inkml:trace contextRef="#ctx0" brushRef="#br0">0 22 14478,'0'0'5317,"55"0"-3331,-8-2-1058,5-3-31,10 2-416,-1 0-449,-1 1-769,-6 0-3395,-4-3-7207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5.044"/>
    </inkml:context>
    <inkml:brush xml:id="br0">
      <inkml:brushProperty name="width" value="0.025" units="cm"/>
      <inkml:brushProperty name="height" value="0.025" units="cm"/>
    </inkml:brush>
  </inkml:definitions>
  <inkml:trace contextRef="#ctx0" brushRef="#br0">73 45 18802,'0'0'5157,"9"-45"-3236,-9 47-1280,-3 22-289,-8 9-127,-1 8-193,1 6-32,6 5 0,5 3-321,0 1-1953,0-2-2114,0-1-4228</inkml:trace>
  <inkml:trace contextRef="#ctx0" brushRef="#br0" timeOffset="1">0 703 15855,'0'0'10186,"31"-15"-12493,-24 0-4675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29:55.941"/>
    </inkml:context>
    <inkml:brush xml:id="br0">
      <inkml:brushProperty name="width" value="0.025" units="cm"/>
      <inkml:brushProperty name="height" value="0.025" units="cm"/>
    </inkml:brush>
  </inkml:definitions>
  <inkml:trace contextRef="#ctx0" brushRef="#br0">92 281 13741,'-11'0'1174,"-40"-2"401,50 2-1515,0 0 0,0 1 1,0-1-1,0 0 0,0 0 0,-1-1 0,1 1 0,0 0 0,0 0 0,0 0 0,0-1 1,0 1-1,0 0 0,0-1 0,0 1 0,0-1 0,0 1 0,1-1 0,-1 0 0,0 1 1,0-1-1,0 0 0,1 0 0,-1 1 0,0-1 0,1 0 0,-1 0 0,0 0 1,1 0-1,-1 0 0,1 0 0,0 0 0,-1 0 0,1 0 0,0 0 0,0 0 0,-1 0 1,1-1-1,1 0 63,-1 1 1,1-1 0,-1 0 0,1 1 0,0-1-1,0 1 1,0-1 0,0 1 0,0 0 0,0-1 0,0 1-1,0 0 1,0 0 0,1 0 0,-1 0 0,0 0-1,1 0 1,-1 0 0,3-1 0,18-5 324,1 2 0,-1 0 0,1 1 0,0 1 1,0 1-1,37 2 0,5-1 45,252-15-72,412-24-155,-3-36-200,-667 67-58,8-2-2,99-2 1,-166 13-7,0 0 0,-1 0 0,1 0 1,0 0-1,0 0 0,0 0 0,0 0 0,-1 0 0,1 0 1,0 0-1,0 0 0,0 0 0,0 0 0,0 1 0,-1-1 0,1 0 1,0 0-1,0 0 0,0 0 0,0 0 0,0 0 0,0 1 1,0-1-1,-1 0 0,1 0 0,0 0 0,0 0 0,0 1 1,0-1-1,0 0 0,0 0 0,0 0 0,0 0 0,0 1 0,0-1 1,0 0-1,0 0 0,0 0 0,0 0 0,0 1 0,0-1 1,0 0-1,0 0 0,0 0 0,0 0 0,0 1 0,1-1 0,-1 0 1,0 0-1,0 0 0,0 0 0,0 0 0,0 0 0,0 1 1,0-1-1,1 0 0,-1 0 0,0 0 0,0 0 0,0 0 1,0 0-1,0 0 0,1 0 0,-15 9 145,-4-2-77,-1-2 0,0 0 0,0-1 0,-39 3 0,-84-5-56,86-3 20,-251-3-411,-147 1-109,3 40-108,141 24 510,103-19 87,390-83-10,70-15-3,364-12-4650,5 54-1561,-464 21 1106,-92-3 3621,-8-2 4174,-133-6 2976,-41-10-2984,-14-2-2212,-48 5-249,-1 8 1,1 8-1,-344 53 1,80 47-7758,358-79-2115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6:26.575"/>
    </inkml:context>
    <inkml:brush xml:id="br0">
      <inkml:brushProperty name="width" value="0.025" units="cm"/>
      <inkml:brushProperty name="height" value="0.025" units="cm"/>
    </inkml:brush>
  </inkml:definitions>
  <inkml:trace contextRef="#ctx0" brushRef="#br0">2662 389 9929,'-109'-61'-126,"-130"-65"465,206 112-285,-1 1 1,-1 2-1,0 1 1,-1 1-1,-51-4 1,34 10 50,0 3 1,0 2 0,1 2-1,-1 3 1,1 2 0,1 2-1,-58 21 1,-2 8 0,1 5 0,-113 64 0,125-54 231,2 4-1,3 5 1,3 3-1,-155 151 1,185-156-252,3 2 0,3 3 1,3 3-1,2 1 0,4 3 1,-70 157-1,98-189-82,2 1 0,3 1 0,1 0 1,2 1-1,2-1 0,2 2 0,1-1 0,3 0 1,5 51-1,-1-77-3,0 0-1,1-1 1,1 1 0,1-1-1,0 0 1,1-1 0,1 0-1,20 32 1,-12-26 13,1-2 0,0 0 0,2-1 0,0-1 0,35 27 0,1-8 12,1-3-1,2-2 1,1-2-1,82 28 0,-47-23-46,2-4-1,1-5 1,2-4-1,198 21 1,-216-40 7,-1-2 1,1-5-1,0-3 1,-1-3 0,0-4-1,132-39 1,-126 23 57,-1-3-1,-1-5 1,-2-2 0,-2-5-1,-2-3 1,-2-3 0,-2-3 0,-2-4-1,64-67 1,-82 69 150,-3-3-1,-2-3 1,-3-1 0,-3-2-1,-3-2 1,-2-2 0,-4-1-1,-3-2 1,-2-1 0,36-148-1,-50 152 41,-4-1 0,-2-1 1,-3 0-1,-4 0 0,-9-102 0,3 141-128,-2 0-1,-1 1 1,-2-1-1,0 2 1,-2-1 0,-2 2-1,0-1 1,-2 2 0,-1 0-1,-1 1 1,-2 0-1,0 2 1,-2 0 0,0 1-1,-1 1 1,-42-31 0,25 26-102,-1 1 0,-1 2 1,-1 1-1,-1 3 0,-1 2 0,-1 1 1,0 2-1,-1 3 0,0 1 1,-63-5-1,35 9-222,0 3 0,-1 3 0,1 4 0,0 3 1,-134 28-1,-227 86-4617,406-111 4333,-218 65-4686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6:50.950"/>
    </inkml:context>
    <inkml:brush xml:id="br0">
      <inkml:brushProperty name="width" value="0.025" units="cm"/>
      <inkml:brushProperty name="height" value="0.025" units="cm"/>
    </inkml:brush>
  </inkml:definitions>
  <inkml:trace contextRef="#ctx0" brushRef="#br0">136 0 18578,'0'0'2146,"-51"43"-2146,15-6-32,11 8-897,11 2-288,5-5-417,9-5-992,3-2 127,12-3-384,4 0-4419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6:51.332"/>
    </inkml:context>
    <inkml:brush xml:id="br0">
      <inkml:brushProperty name="width" value="0.025" units="cm"/>
      <inkml:brushProperty name="height" value="0.025" units="cm"/>
    </inkml:brush>
  </inkml:definitions>
  <inkml:trace contextRef="#ctx0" brushRef="#br0">123 0 13357,'0'0'448,"-28"86"-192,15-50-704,8-6-3364</inkml:trace>
  <inkml:trace contextRef="#ctx0" brushRef="#br0" timeOffset="1">116 288 18289,'-32'46'481,"2"-6"352,5-6-481,10-8-64,6-13-128,4-5-96,5-6 0,16-2-768,0 0-321,2 2-128,-5 19 320,-5 9-608,-6 6-1923,-2 3-2497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7:56.348"/>
    </inkml:context>
    <inkml:brush xml:id="br0">
      <inkml:brushProperty name="width" value="0.025" units="cm"/>
      <inkml:brushProperty name="height" value="0.025" units="cm"/>
    </inkml:brush>
  </inkml:definitions>
  <inkml:trace contextRef="#ctx0" brushRef="#br0">82 80 5541,'-7'0'3758,"5"0"-3250,-35-2 1523,35 2-1850,0 0 1,0 0-1,0 0 0,0 0 0,1 0 0,-1 0 0,0 1 0,0-1 0,1 1 0,-1-1 0,0 1 0,0 0 0,1-1 0,-1 1 0,1 0 0,-1 0 0,1 0 0,-3 3 0,4-4-157,0 0 0,0 1 0,0-1 0,0 1-1,-1-1 1,1 0 0,0 1 0,1-1 0,-1 0-1,0 1 1,0-1 0,0 1 0,0-1 0,0 0-1,0 1 1,0-1 0,0 1 0,1-1 0,-1 0-1,0 1 1,0-1 0,1 0 0,-1 0-1,0 1 1,0-1 0,1 0 0,-1 1 0,0-1-1,1 0 1,-1 0 0,0 0 0,1 1 0,-1-1-1,0 0 1,1 0 0,-1 0 0,1 0 0,-1 0-1,0 0 1,1 0 0,-1 0 0,1 0 0,19 4 120,-18-4-78,100 5 774,1-5 1,199-26 0,-196 15-764,-76 8-197,135-18-42,-59-5-4024,-50 4-560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7:56.712"/>
    </inkml:context>
    <inkml:brush xml:id="br0">
      <inkml:brushProperty name="width" value="0.025" units="cm"/>
      <inkml:brushProperty name="height" value="0.025" units="cm"/>
    </inkml:brush>
  </inkml:definitions>
  <inkml:trace contextRef="#ctx0" brushRef="#br0">1 51 12556,'0'0'2093,"10"-5"-1714,25-6-184,0 1 1,1 2 0,-1 2 0,1 1-1,1 1 1,-1 3 0,0 0-1,64 9 1,-93-7-178,0 0 0,1 1 0,-1 0-1,0 0 1,0 1 0,0 0 0,0 0-1,-1 0 1,1 1 0,-1 0 0,0 0-1,0 1 1,0-1 0,-1 2 0,1-1-1,4 7 1,-6-7 43,-1 1 1,0-1-1,0 1 0,0-1 0,-1 1 1,0 0-1,0 0 0,-1 0 0,1 0 1,-1 1-1,-1-1 0,1 0 0,-1 0 1,0 1-1,-1-1 0,1 0 0,-1 0 1,0 1-1,-4 9 0,-1 1 168,-1 1 1,-1-1-1,-1-1 0,0 1 1,-1-2-1,-1 1 0,-22 23 1,-104 95 669,90-90-644,16-17-329,-30 32 394,57-55-695,1 0 0,0 0 0,0 0 0,1 1 0,-1 0 0,1-1 0,-3 10 0,4-9-5428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6.657"/>
    </inkml:context>
    <inkml:brush xml:id="br0">
      <inkml:brushProperty name="width" value="0.025" units="cm"/>
      <inkml:brushProperty name="height" value="0.025" units="cm"/>
    </inkml:brush>
  </inkml:definitions>
  <inkml:trace contextRef="#ctx0" brushRef="#br0">44 1 4036,'0'0'11595,"-6"10"-10042,3-5-1345,-23 40 1425,25-42-1417,-1 1-1,1-1 1,0 1 0,0 0 0,0-1-1,0 1 1,1 0 0,0 0 0,-1 0-1,1-1 1,1 1 0,-1 0 0,0 0-1,2 4 1,-1-7-184,0 0 0,0 1 1,0-1-1,0 0 0,0 1 0,1-1 0,-1 0 0,0 0 1,1 0-1,-1 0 0,0 0 0,1-1 0,-1 1 0,1 0 1,0-1-1,-1 1 0,1-1 0,-1 1 0,1-1 0,0 0 1,-1 0-1,1 1 0,0-1 0,1-1 0,45-2 184,-31-3-198,0 0 1,0-2-1,-1 0 1,0-1 0,-1 0-1,0-1 1,0-1-1,20-19 1,9-5 65,-44 35-80,0 0 1,0-1-1,1 1 1,-1 0-1,0 0 1,0-1-1,0 1 1,1 0-1,-1 0 1,0 0-1,0 0 1,1-1-1,-1 1 1,0 0-1,0 0 1,1 0-1,-1 0 1,0 0-1,1 0 1,-1 0-1,0 0 1,0 0-1,1 0 1,-1 0-1,0 0 1,1 0-1,-1 0 1,0 0-1,0 0 1,1 0-1,-1 0 1,0 0-1,1 0 1,-1 1-1,0-1 1,0 0-1,1 0 1,-1 0-1,0 0 1,0 1-1,0-1 1,1 0-1,-1 0 1,0 1-1,0-1 1,0 0-1,0 0 1,1 1-1,0 21 559,-10 38 736,6-48-1038,2-8-141,0 0 0,1 0 0,-1 1 1,1-1-1,0 0 0,0 1 0,0-1 0,0 0 0,1 0 0,-1 1 0,1-1 0,2 4 0,-2-6-79,1-1 1,0 1-1,-1-1 0,1 0 0,0 1 0,0-1 1,-1 0-1,1 0 0,0 0 0,0 0 0,0-1 0,0 1 1,1-1-1,-1 1 0,0-1 0,0 1 0,0-1 1,0 0-1,1 0 0,-1 0 0,0-1 0,0 1 0,0 0 1,0-1-1,4-1 0,9-1 26,0-1 0,0-1 0,-1 0 0,1-1 0,-1-1 0,24-16-1,-21 13-813,0 1 0,0 1 0,30-11 0,-46 19 625,0-1 0,-1 1 1,1 0-1,0-1 0,0 1 0,0 0 0,0 0 0,0 0 0,0 0 0,0 0 0,0 0 0,0 0 1,0 0-1,0 0 0,0 0 0,0 1 0,0-1 0,0 0 0,0 1 0,0-1 0,0 1 0,0 0 69,-1-1-1,1 1 0,-1-1 0,0 1 0,1 0 1,-1-1-1,0 1 0,0 0 0,0-1 0,0 1 1,1 0-1,-1-1 0,0 1 0,0 0 0,0-1 0,0 1 1,0 0-1,-1 0 0,1-1 0,0 1 0,-1 1 1,0 1-443,0 0 0,0 0 0,-1 1 0,1-1 0,-1 0 0,0-1 0,0 1 0,0 0 0,0 0 0,-4 3 0,-6 0-4991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7:58.708"/>
    </inkml:context>
    <inkml:brush xml:id="br0">
      <inkml:brushProperty name="width" value="0.025" units="cm"/>
      <inkml:brushProperty name="height" value="0.025" units="cm"/>
    </inkml:brush>
  </inkml:definitions>
  <inkml:trace contextRef="#ctx0" brushRef="#br0">93 312 9513,'0'0'2920,"0"-10"-870,1-4-1130,-1-11 222,1-3 2892,-14 47-2411,2 3-1576,2 0 0,0 1-1,1 0 1,-7 41 0,-7 97 275,21-142-282,-2 1-8,1 1-1,1 0 1,1-1-1,0 1 1,2-1 0,7 35-1,-8-52-1,0 0 0,0 0 1,0-1-1,0 1 0,1 0 0,-1-1 0,1 1 0,0-1 1,0 1-1,0-1 0,0 0 0,0 0 0,0 0 0,0 0 0,1 0 1,-1 0-1,1-1 0,0 1 0,-1-1 0,1 0 0,0 1 1,0-1-1,0-1 0,0 1 0,0 0 0,0-1 0,0 1 0,0-1 1,0 0-1,0 0 0,0 0 0,0-1 0,0 1 0,0-1 1,0 1-1,4-3 0,5 0 119,-1-1 0,0-1-1,0 1 1,0-2 0,-1 0 0,0 0 0,0 0 0,10-10 0,-2 0-99,-1 0 0,-1-1 0,0-1-1,-1-1 1,-2 0 0,0 0 0,0-1 0,-2-1 0,-1 0 0,0-1 0,-2 0 0,0 0 0,-2-1 0,0 0 0,-2 0 0,4-43 0,-10 65-143,-3 8 46,-4 13-22,-1 13 41,-7 47 0,15-68 25,1 0-1,0 0 0,1 0 1,0 0-1,1 0 0,0 0 1,4 19-1,-4-28 2,0-1-1,0 1 1,0 0 0,1-1 0,-1 1 0,1-1-1,-1 1 1,1-1 0,0 0 0,0 0-1,0 0 1,0 0 0,0 0 0,0 0-1,1-1 1,-1 1 0,0 0 0,6 1 0,-3-1 7,1 0 0,-1-1 0,0 0 0,1 0 1,0 0-1,-1-1 0,1 0 0,-1 0 0,8-1 1,-1 0 16,-1-2 1,1 1 0,-1-1-1,0-1 1,0 0 0,0 0-1,-1-1 1,19-12-1,-21 12 31,-1-1 0,0 0-1,-1-1 1,0 1-1,0-1 1,0 0-1,-1-1 1,0 0 0,0 1-1,-1-1 1,0-1-1,0 1 1,-1-1-1,0 1 1,-1-1-1,0 0 1,0 0 0,-1 0-1,0 0 1,-1 0-1,0-1 1,0 1-1,-1 0 1,0 0 0,-3-11-1,4 19-54,0 1 0,0-1-1,0 0 1,0 0 0,0 0 0,-1 1-1,1-1 1,0 0 0,-1 0 0,1 1-1,0-1 1,-1 0 0,1 1 0,-1-1-1,1 0 1,-1 1 0,1-1 0,-1 1-1,1-1 1,-1 1 0,0-1 0,1 1-1,-1-1 1,0 1 0,0 0 0,1-1-1,-1 1 1,0 0 0,0 0 0,1-1-1,-1 1 1,0 0 0,0 0-1,0 0 1,1 0 0,-1 0 0,0 0-1,0 0 1,0 0 0,-1 1 0,1-1-8,0 1-1,-1 0 1,1 0 0,0 0 0,0 0 0,0-1 0,-1 2 0,1-1 0,0 0 0,1 0-1,-1 0 1,0 0 0,0 0 0,0 1 0,1-1 0,-1 0 0,0 1 0,1-1 0,0 1-1,-1-1 1,1 2 0,-1-1 6,1 0-1,0-1 1,-1 1 0,1-1-1,0 1 1,0 0 0,0-1-1,1 1 1,-1 0-1,0-1 1,1 1 0,-1-1-1,1 1 1,-1-1-1,1 1 1,-1-1 0,1 1-1,0-1 1,0 1 0,0-1-1,0 0 1,0 0-1,0 1 1,0-1 0,1 0-1,-1 0 1,0 0 0,2 1-1,1-1 6,1 1 0,-1-1 0,0 0 0,0 0 0,0 0 0,1-1 0,-1 1 0,0-1 0,1 0 0,7-1 1,5-2 16,0 0 1,0-1 0,0-1 0,29-12 0,-28 9 8,-1-2 0,0 1 0,22-18 0,-35 24-14,0 1 0,-1-1 0,0 0 0,1 0-1,-1 0 1,0-1 0,0 1 0,-1-1-1,1 0 1,-1 1 0,0-1 0,0 0 0,0 0-1,0-1 1,-1 1 0,0 0 0,0-1-1,0 1 1,0 0 0,-1-1 0,1-6-1,-1 11-10,0-1-1,0 1 0,0-1 0,0 1 0,-1-1 0,1 1 0,0-1 0,0 1 0,0-1 0,0 1 0,-1-1 0,1 1 0,0-1 0,-1 1 0,1-1 0,0 1 0,-1 0 0,1-1 0,0 1 0,-1 0 0,1-1 0,-1 1 0,1 0 0,-1-1 0,1 1 0,-1 0 0,1 0 0,-1 0 0,1-1 0,-1 1 0,0 0 0,-20 5-56,-15 21-83,26-16 141,1 1 0,0 1-1,1 0 1,0 0 0,1 0-1,0 1 1,1 0 0,1 1-1,0-1 1,1 1 0,0 0-1,1 0 1,-2 21 0,5-33-3,-1 0 1,1 0-1,0-1 1,0 1-1,1 0 0,-1 0 1,0 0-1,1 0 1,-1 0-1,1 0 1,-1 0-1,1-1 1,0 1-1,0 0 0,0 0 1,0-1-1,0 1 1,0-1-1,1 1 1,-1-1-1,0 1 1,1-1-1,-1 0 1,3 2-1,-1-2 7,1 1 0,-1-1 0,1 0 0,-1-1 0,0 1 0,1 0 0,-1-1 0,1 0 0,0 0 0,-1 0 0,1 0 0,5-2 0,4-1 19,1 0 1,-1-1 0,0-1-1,0 0 1,24-13-1,-17 4 3,0 0-1,-1-2 0,-1 0 0,0-1 1,-1-1-1,-1-1 0,-1 0 1,-1-1-1,23-41 0,-61 151-284,21-82 214,-1 5 63,0 1-1,0 0 1,-2 19 0,6-31-43,0-1 0,-1 1 0,1 0 1,0 0-1,0 0 0,0 0 0,0-1 1,0 1-1,0 0 0,0 0 0,1 0 1,-1-1-1,1 1 0,-1 0 0,1 0 1,0-1-1,-1 1 0,1-1 1,0 1-1,0-1 0,0 1 0,0-1 1,1 1-1,-1-1 0,0 0 0,1 1 1,-1-1-1,1 0 0,-1 0 0,1 0 1,-1 0-1,1-1 0,0 1 0,-1 0 1,3 0-1,3 0-299,0 0 0,0-1 0,1 0 0,-1 0 0,0 0 0,0-1 0,0 0 0,0 0 0,0-1 1,7-3-1,-4 1-564,-2 0 0,1-1 0,0 0 1,-1 0-1,0-1 0,0 0 0,-1-1 1,0 0-1,0 0 0,11-14 1,-5 3-1008,-1-1 1,-1 0 0,0-1 0,8-22 0,8-37-1149,9-47 6226,-4 0 8784,-46 162-4348,-26 69-6767,27-58-510,-12 83-1,22-105-316,1 1-1,1-1 1,1 0-1,2 0 1,5 30-1,6-6 14,-12-47-38,0 0 0,-1 0 0,1 0 0,0 0-1,0 0 1,0 0 0,0 0 0,1 0-1,-1 0 1,0-1 0,1 1 0,-1 0-1,1-1 1,0 1 0,-1-1 0,1 0-1,0 0 1,0 1 0,2 0 0,-2-3 8,-1 1 1,0 0 0,1-1-1,-1 1 1,0-1 0,1 0-1,-1 1 1,0-1 0,0 0-1,1 0 1,-1 0 0,0 0-1,0 0 1,0 0 0,0 0 0,0 0-1,0 0 1,-1 0 0,1-1-1,0 1 1,-1 0 0,1 0-1,0-1 1,-1 1 0,0-1-1,1 1 1,-1-2 0,14-49 146,-12 44-142,5-21-11,-1-1-1,-1 0 0,-2 0 0,0-39 1,-3 69-11,0-1 1,0 1 0,0-1 0,0 1 0,0-1-1,0 1 1,0-1 0,0 1 0,0-1 0,0 1-1,0-1 1,0 1 0,0-1 0,0 1 0,-1-1-1,1 1 1,0-1 0,0 1 0,0 0 0,-1-1-1,1 1 1,0-1 0,-1 1 0,1-1 0,0 1-1,-1 0 1,1-1 0,0 1 0,-1 0 0,1-1-1,-1 1 1,1 0 0,-1 0 0,1 0 0,-1-1-1,1 1 1,-1 0 0,-17 12-110,-13 30 11,20-28 96,8-11 11,0 1 1,0 0-1,1 0 0,-1 0 0,1 0 0,0 0 0,0 0 1,0 0-1,1 1 0,-2 5 0,3-10 8,129 4 66,-81-5-19,-1 3 0,0 1 1,0 3-1,56 14 0,-97-19-57,0 1 1,0 0-1,0 1 0,-1-1 1,1 1-1,5 4 0,-9-5 9,0-1 0,-1 0 0,1 1 0,-1 0 0,1-1 0,-1 1 0,1 0 0,-1-1 0,0 1 0,0 0 0,0 0 0,0 0 0,0 0 0,-1 0 0,1 0 0,0 0 0,-1 0 0,0 1 0,1-1 0,-1 2 0,0-3 44,0 0 1,0-1-1,0 1 0,0-1 1,-1 1-1,1-1 0,0 1 1,0-1-1,0 1 0,-1-1 1,1 1-1,0-1 0,-1 1 1,1-1-1,0 1 0,-1-1 0,1 0 1,0 1-1,-1-1 0,1 0 1,-1 1-1,1-1 0,-1 0 1,1 1-1,-1-1 0,1 0 1,-1 0-1,1 0 0,-1 1 1,1-1-1,-1 0 0,1 0 1,-1 0-1,1 0 0,-1 0 1,1 0-1,-1 0 0,0 0 1,1 0-1,-1 0 0,1-1 1,-1 1-1,1 0 0,-1 0 1,1 0-1,-1-1 0,0 1 1,-24-14 1314,16 0-1350,1 1 1,1-1-1,0-1 0,0 1 1,2-1-1,0 0 0,0 0 1,2-1-1,0 1 0,0-1 1,2 0-1,0 0 1,1 0-1,0 0 0,3-16 1,-2 29-28,0 0 0,0 0 0,1 1 1,-1-1-1,1 0 0,-1 1 0,1-1 1,0 1-1,0 0 0,0-1 1,0 1-1,0 0 0,1 0 0,-1 1 1,0-1-1,1 0 0,0 1 0,-1-1 1,1 1-1,0 0 0,0 0 0,0 0 1,-1 0-1,1 1 0,0-1 1,5 1-1,11-3-29,1 1 0,38 1 1,-40 2 2,60-3-1898,-67 0-8259,-37-10 2370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7:59.072"/>
    </inkml:context>
    <inkml:brush xml:id="br0">
      <inkml:brushProperty name="width" value="0.025" units="cm"/>
      <inkml:brushProperty name="height" value="0.025" units="cm"/>
    </inkml:brush>
  </inkml:definitions>
  <inkml:trace contextRef="#ctx0" brushRef="#br0">36 79 1313,'-23'-12'12652,"12"0"-10858,10 2 961,1 2-1346,10 2-1217,14-3-192,-1 0-288,0-3-6631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7:59.435"/>
    </inkml:context>
    <inkml:brush xml:id="br0">
      <inkml:brushProperty name="width" value="0.025" units="cm"/>
      <inkml:brushProperty name="height" value="0.025" units="cm"/>
    </inkml:brush>
  </inkml:definitions>
  <inkml:trace contextRef="#ctx0" brushRef="#br0">69 86 11755,'0'0'3086,"-6"8"-1394,-18 26-283,24-33-1341,-1 1-1,1-1 0,0 0 0,-1 0 0,1 0 1,0 0-1,0 0 0,0 0 0,-1 0 0,1 0 1,0 0-1,1 1 0,-1-1 0,0 0 1,0 0-1,0 0 0,1 0 0,-1 0 0,0 0 1,1 0-1,-1 0 0,1 0 0,0 0 1,-1 0-1,1 0 0,0 0 0,-1 0 0,1-1 1,0 1-1,0 0 0,0 0 0,-1-1 1,1 1-1,0-1 0,0 1 0,0-1 0,0 1 1,0-1-1,0 1 0,1-1 0,-1 0 0,2 1 1,44 10 1301,-34-10-1129,1 0-1,0 0 1,0-2 0,0 0-1,0 0 1,0-2-1,-1 1 1,17-6-1,-25 6-190,0 1-1,0-1 0,0 0 0,-1-1 0,1 1 0,0-1 0,-1 0 0,0 0 0,0 0 0,0 0 0,0-1 0,0 0 0,-1 0 0,1 0 0,-1 0 1,0 0-1,0-1 0,-1 1 0,1-1 0,-1 0 0,0 0 0,-1 1 0,1-2 0,1-7 0,-3 11-35,0 0 0,1 0 0,-1 0 1,0 0-1,-1 0 0,1 0 0,0-1 0,-1 1 0,1 0 0,-1 0 0,1 1 0,-1-1 0,0 0 1,0 0-1,0 0 0,0 0 0,0 1 0,0-1 0,-1 0 0,-2-2 0,1 1-9,-1 1-1,1 0 1,0 0 0,-1 0-1,0 0 1,1 1-1,-1-1 1,0 1-1,0 0 1,-5-1-1,-1 1-16,0 0-1,1 0 1,-1 1-1,1 0 1,-1 1-1,0 0 1,1 1-1,-18 5 0,17-3 1,0 1-1,0 1 1,0 0-1,1 0 1,0 1-1,0 0 1,1 1-1,-1 0 1,2 0-1,-1 1 1,1 0-1,1 0 1,-9 15-1,8-12 25,1 0 0,0 1 0,1 0 0,0-1 0,1 1 0,1 1-1,0-1 1,1 1 0,0-1 0,0 27 0,3-37-11,-1 1 0,0-1 0,1 0 1,0 0-1,0 1 0,0-1 0,0 0 0,0 0 0,1 0 0,0 0 0,-1 0 1,1 0-1,0-1 0,0 1 0,0-1 0,1 1 0,-1-1 0,1 0 0,-1 0 1,1 0-1,0 0 0,0 0 0,0 0 0,0-1 0,0 0 0,0 1 1,0-1-1,0 0 0,6 0 0,8 2 0,1 0-1,0-2 1,0 0 0,24-2-1,-30 1 10,25-2-795,-1-2-1,1-2 1,52-14 0,20-11-4595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0.705"/>
    </inkml:context>
    <inkml:brush xml:id="br0">
      <inkml:brushProperty name="width" value="0.025" units="cm"/>
      <inkml:brushProperty name="height" value="0.025" units="cm"/>
    </inkml:brush>
  </inkml:definitions>
  <inkml:trace contextRef="#ctx0" brushRef="#br0">389 127 8776,'9'-12'5435,"-1"3"-4515,33-48 1881,-37 51-2025,-1-1 0,0 1-1,0 0 1,0-1 0,2-9 0,-8 21-597,1 0 0,-1 0-1,0 0 1,0 0 0,0-1 0,-1 1 0,-5 5 0,-8 10-142,-357 508 833,372-526-866,-7 11 29,0 1 1,1-1 0,-11 24 0,19-37-35,0 0 0,0 1 1,0-1-1,0 0 0,0 0 1,0 0-1,0 1 0,0-1 1,0 0-1,0 0 0,1 1 0,-1-1 1,0 0-1,0 0 0,0 1 1,0-1-1,0 0 0,0 0 1,0 0-1,1 1 0,-1-1 1,0 0-1,0 0 0,0 0 1,0 0-1,1 1 0,-1-1 0,0 0 1,0 0-1,0 0 0,1 0 1,-1 0-1,0 0 0,0 0 1,1 0-1,-1 0 0,0 0 1,0 0-1,1 0 0,-1 0 1,0 0-1,0 0 0,1 0 0,-1 0 1,0 0-1,0 0 0,0 0 1,1 0-1,-1 0 0,0 0 1,0 0-1,1 0 0,-1 0 1,0-1-1,0 1 0,0 0 1,1 0-1,-1 0 0,0 0 0,0-1 1,0 1-1,21-9 1,7-10-138,0-2-1,-2 0 1,31-32 0,70-85-2127,-117 127 2029,176-216-4774,-78 66 6369,-169 263 1246,-54 96-1075,94-158-1263,2 1 1,2 1-1,-11 46 1,24-73-223,1 0-1,0 0 1,1 0 0,0 21-1,2-34-39,1 1 0,-1 0-1,0-1 1,0 1-1,1 0 1,0-1-1,-1 1 1,1-1-1,0 1 1,0-1-1,1 1 1,-1-1-1,4 5 1,-4-6-4,0 0-1,1 0 1,-1 0 0,0-1-1,1 1 1,-1 0 0,1-1-1,-1 1 1,1-1 0,-1 1-1,1-1 1,0 0 0,-1 0-1,1 1 1,0-1 0,-1 0-1,1-1 1,-1 1 0,1 0-1,0 0 1,-1-1 0,1 1-1,-1-1 1,1 1 0,2-2-1,-2 0-79,1 0 0,0 1 0,-1-1 0,0 0 0,0 0 0,1-1 0,-1 1-1,0 0 1,-1-1 0,1 0 0,0 1 0,-1-1 0,1 0 0,-1 1 0,0-1 0,0 0 0,0 0 0,0 0 0,-1 0-1,1 0 1,-1 0 0,0 0 0,0-4 0,1-5-42,-1 1-1,0-1 1,-1 1 0,0-1-1,-3-11 1,-13-9 54,15 29 110,-1 0 0,2 1 0,-1-1-1,0 0 1,0 0 0,1 0 0,0 0 0,0-1 0,0 1 0,0 0 0,0-1 0,0 1-1,1 0 1,0-6 0,2 6-13,0 1 1,0-1-1,0 1 0,1-1 0,-1 1 0,1 0 0,-1 0 1,1 0-1,0 0 0,0 1 0,0-1 0,0 1 0,0 0 0,0 0 1,6-2-1,2-1 16,10-5-23,0 2 0,0 0 1,1 1-1,0 1 1,0 1-1,0 1 0,31 0 1,-51 3-18,0 0 1,1 0 0,-1 1-1,0-1 1,0 1 0,0 0 0,0-1-1,0 1 1,0 0 0,0 0-1,0 0 1,0 0 0,0 1 0,0-1-1,0 1 1,-1-1 0,1 1-1,-1-1 1,1 1 0,-1 0 0,0 0-1,1-1 1,-1 1 0,0 0-1,0 0 1,0 0 0,-1 1 0,1-1-1,0 0 1,-1 0 0,1 4-1,1 9 167,-1-1-1,0 1 1,-1-1 0,-2 16-1,0 1 133,2-19-200,-1-4-47,1 0-1,0 0 0,0 0 0,3 16 0,-2-23-39,-1-1 1,0 1 0,0 0-1,1 0 1,-1 0-1,0 0 1,1 0 0,-1 0-1,1-1 1,-1 1 0,1 0-1,0 0 1,-1-1-1,1 1 1,0 0 0,-1-1-1,1 1 1,0-1-1,0 1 1,0-1 0,-1 1-1,1-1 1,0 1 0,0-1-1,0 0 1,0 0-1,0 1 1,0-1 0,0 0-1,0 0 1,0 0-1,0 0 1,0 0 0,0 0-1,-1 0 1,1-1 0,0 1-1,0 0 1,0 0-1,0-1 1,0 1 0,0 0-1,0-1 1,-1 1-1,1-1 1,0 1 0,0-1-1,-1 0 1,1 1 0,1-2-1,3-2 27,1-1 0,-1 1 0,0-1 0,0-1 0,-1 1 0,0-1 0,0 1 1,0-1-1,0 0 0,-1-1 0,5-11 0,22-77 256,-30 93-615,0-1-1,1 0 0,-1 0 0,1 1 0,0-1 0,0 0 0,0 1 0,0-1 1,0 0-1,0 1 0,1 0 0,-1-1 0,3-2 0,-2 7-274,1-1-1,0 0 0,0 0 1,-1-1-1,1 1 0,0-1 1,0 1-1,0-1 0,0 0 1,0 0-1,3 0 0,0 0-720,26 0-5032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1.384"/>
    </inkml:context>
    <inkml:brush xml:id="br0">
      <inkml:brushProperty name="width" value="0.025" units="cm"/>
      <inkml:brushProperty name="height" value="0.025" units="cm"/>
    </inkml:brush>
  </inkml:definitions>
  <inkml:trace contextRef="#ctx0" brushRef="#br0">152 0 9673,'0'0'4559,"-8"4"-2520,3-3-1891,1 1 0,-1 0 0,1 1 0,0-1 0,-1 1 0,1 0 0,0 0 0,1 0 0,-1 0 0,1 1-1,-1-1 1,1 1 0,0 0 0,0 0 0,1 0 0,-1 0 0,1 1 0,0-1 0,0 1 0,0-1 0,1 1 0,-1 0-1,0 6 1,1-1-95,0 1-1,0-1 0,1 1 0,1-1 0,-1 1 0,2-1 0,-1 0 1,2 1-1,-1-1 0,1 0 0,8 17 0,2-3-25,1-1 0,1 0 0,19 22-1,30 47 53,-61-87-30,0 0 0,0 1 1,0-1-1,-1 1 0,0 0 1,0-1-1,-1 1 0,0 0 1,0 0-1,0 0 0,-1 1 0,1-1 1,-2 0-1,1 0 0,-1 0 1,-2 12-1,1-13 59,0 0 1,0-1 0,0 1-1,-1-1 1,1 1-1,-1-1 1,0 0-1,-1 0 1,1 0-1,-1 0 1,1 0 0,-1-1-1,0 0 1,-1 0-1,1 0 1,0 0-1,-1-1 1,0 0-1,1 0 1,-6 2-1,2-1 96,0-1 0,0 0 0,0 0-1,0-1 1,0 0 0,-1 0-1,1-1 1,0 0 0,-16-2 0,20 1-180,1 0 0,-1 1 0,1-2 0,0 1 0,-1 0 0,1-1 0,0 1 0,0-1 1,0 0-1,0 0 0,0 0 0,1-1 0,-1 1 0,1 0 0,-1-1 0,1 0 0,0 0 0,0 0 1,0 0-1,0 0 0,1 0 0,-1 0 0,1 0 0,0-1 0,-2-4 0,2-2-27,-1-1 0,1 0-1,1 1 1,0-1-1,1 0 1,0 1 0,0-1-1,1 1 1,1-1-1,0 1 1,0 0 0,1 0-1,0 0 1,1 1-1,0-1 1,12-16 0,10-12-271,2 2 0,51-51 0,-59 66 27,-8 7 198,139-133-78,-150 146 129,-1 0 0,0 0 0,1 0-1,-1 0 1,0 0 0,1 0 0,-1 0 0,1 0 0,-1 1 0,1-1 0,0 1 0,-1-1 0,1 1 0,0 0 0,1-1 0,-2 1 0,-1 1 1,1-1 0,-1 0-1,1 0 1,-1 1 0,1-1-1,-1 0 1,1 1 0,-1-1 0,1 0-1,-1 1 1,1-1 0,-1 1-1,0-1 1,1 1 0,-1-1 0,0 1-1,1-1 1,-1 1 0,0-1-1,0 1 1,1-1 0,-1 1 0,0 0-1,0-1 1,0 1 0,0-1-1,0 2 1,1 7 41,-1 0-1,-1 1 1,0-1 0,-2 14-1,-1 3 62,4-22-79,-1 1-1,1-1 1,0 0-1,0 1 1,1-1-1,0 0 1,-1 0-1,1 0 0,1 1 1,-1-1-1,0 0 1,3 4-1,-2-6-14,0 0-1,0-1 0,0 1 0,0 0 0,1-1 0,-1 1 0,1-1 0,-1 0 1,1 1-1,-1-1 0,1-1 0,-1 1 0,1 0 0,0-1 0,0 1 0,-1-1 1,1 0-1,0 1 0,5-2 0,8 0 16,0-1 0,0 0 0,0-1 0,0-1 0,0 0 0,-1-1 0,0-1-1,0 0 1,17-11 0,-7 5 18,48-16 0,-71 28-38,-1-1 1,0 1-1,0-1 0,0 1 1,1 0-1,-1 0 0,0 0 1,1 0-1,-1 0 0,0 0 0,0 0 1,1 0-1,-1 0 0,0 0 1,0 1-1,1-1 0,-1 1 1,0-1-1,0 1 0,0-1 1,0 1-1,1 0 0,-1-1 1,0 1-1,0 0 0,0 0 1,-1 0-1,1 0 0,0 0 1,0 0-1,0 0 0,-1 0 0,1 0 1,0 2-1,0-1 4,0-1 0,0 1 0,0 0-1,1-1 1,-1 0 0,0 1 0,0-1 0,1 1-1,-1-1 1,1 0 0,-1 0 0,1 0 0,0 0-1,-1 0 1,1 0 0,0-1 0,0 1 0,-1 0-1,1-1 1,3 1 0,22 0 29,-1-1 0,0-1 1,0-2-1,47-9 0,-40 5-124,1 2 0,42-1 0,-39 6-4682,-26-2-1372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3.151"/>
    </inkml:context>
    <inkml:brush xml:id="br0">
      <inkml:brushProperty name="width" value="0.025" units="cm"/>
      <inkml:brushProperty name="height" value="0.025" units="cm"/>
    </inkml:brush>
  </inkml:definitions>
  <inkml:trace contextRef="#ctx0" brushRef="#br0">14 382 10922,'0'0'6519,"-3"9"-5153,1-5-1113,0 0 0,1 0 0,0 1-1,0-1 1,0 0 0,0 1 0,0-1 0,1 1-1,0-1 1,1 9 0,-1-11-150,1 0-1,0 1 1,0-1 0,0 0-1,0 0 1,1 1-1,-1-1 1,0 0 0,1 0-1,0 0 1,-1-1 0,1 1-1,0 0 1,0-1-1,0 1 1,0-1 0,0 0-1,0 1 1,1-1 0,-1 0-1,0 0 1,1-1 0,-1 1-1,0 0 1,1-1-1,2 1 1,9 1 77,0 0 0,0-1 0,0 0 0,0-1 1,0-1-1,0 0 0,0-1 0,0-1 0,0 0 0,0-1 0,-1 0 0,14-7 0,-7 2-137,1 0-1,-2-2 0,1-1 0,-2 0 1,1-2-1,29-27 0,-44 37-44,0 1 0,-1-1 1,1 1-1,-1-1 0,0 0 0,0-1 0,0 1 0,0 0 0,-1-1 0,0 1 0,0-1 1,0 0-1,0 0 0,-1 0 0,0 0 0,1-10 0,-1 15-14,-1-1 0,0 1 0,0-1 0,0 0 0,-1 1 0,1-1 0,0 1 0,0-1 0,0 0 0,0 1 0,0-1 0,-1 1 0,1-1 0,0 0 0,-1 1 0,1-1 0,0 1 0,-1-1 0,1 1-1,-1 0 1,1-1 0,0 1 0,-1-1 0,1 1 0,-1 0 0,1-1 0,-1 1 0,0 0 0,1-1 0,-1 1 0,1 0 0,-2 0 0,-24 3-325,-24 22 85,28-8 233,1 0 1,1 1 0,-27 34 0,41-46 17,0 1 1,1 0 0,0 0 0,1 0 0,0 1 0,0 0 0,0 0 0,1 0 0,0 0 0,1 0-1,0 0 1,0 1 0,1-1 0,0 1 0,0 11 0,1-18 2,1 0-1,-1 0 1,1 0 0,0 0-1,0 0 1,0 0-1,0 0 1,1 0 0,-1 0-1,0 0 1,1-1 0,-1 1-1,1-1 1,0 1 0,-1-1-1,1 1 1,0-1 0,0 0-1,0 0 1,0 0-1,0 0 1,0 0 0,0 0-1,0-1 1,1 1 0,-1-1-1,0 0 1,0 1 0,0-1-1,3 0 1,11 1 23,-1 0 0,1-1 0,16-3 0,-28 3-16,29-6-435,0-1 1,-1-2-1,0-1 0,0-2 1,-1 0-1,38-23 1,-35 18 671,-32 16-246,-1 0 0,1 0 1,-1 0-1,1 0 1,0 0-1,-1 0 0,1 0 1,0 1-1,0-1 0,-1 1 1,1-1-1,0 1 1,0 0-1,0-1 0,0 1 1,-1 0-1,1 0 0,0 1 1,0-1-1,0 0 1,0 1-1,0-1 0,-1 1 1,1-1-1,0 1 1,-1 0-1,4 1 0,-4-1 5,1 0-1,-1 0 1,0 0 0,1 0-1,-1-1 1,0 1-1,1-1 1,-1 1-1,1-1 1,-1 1 0,1-1-1,-1 0 1,1 0-1,-1 1 1,1-1-1,-1 0 1,1-1 0,-1 1-1,1 0 1,-1 0-1,1-1 1,-1 1-1,1-1 1,1 0 0,36-17-16,-6-3-932,0-1-1,-2-2 1,-1-1-1,-1-2 1,33-38-1,-47 48 887,0-2 1,-1 0-1,-1 0 0,-1-1 1,-1-1-1,0 0 0,-2-1 1,0 0-1,-2 0 0,6-26 1,-15 41 637,-6 12-214,-8 13-1,5-1-130,1 0-1,0 0 1,2 1 0,-1 0-1,2 1 1,1 0 0,0 0-1,2 0 1,-4 21 0,7-28-113,-1 1 1,2-1-1,-1 0 1,2 0-1,0 1 1,0-1-1,1 0 0,0 0 1,1 0-1,1 0 1,0-1-1,0 1 1,1-1-1,1 0 1,12 19-1,-6-14-72,-7-7-28,1-1 0,0 0-1,1 0 1,0 0 0,0-1 0,1 0 0,10 7 0,-18-37 370,-4 5-242,-1-1 0,0 1 1,-1 0-1,-1 0 0,-1 1 0,-1 0 0,0 0 0,-1 1 0,-1 0 0,-24-28 0,51 51-122,1-1 1,1-1-1,22 3 0,7 0-1969,0-2-1,0-2 1,93-4-1,-137 0 1950,0 0 0,0 0 0,0 0 0,0 0 0,0-1 0,0 1 0,0-1 0,0 0 0,0 0 0,0 0 0,0 0 0,-1-1 0,1 1 0,0-1 0,3-3 0,-6 5 78,0 0-1,-1-1 0,1 1 0,0-1 0,-1 1 0,1 0 0,0-1 1,-1 1-1,1 0 0,-1 0 0,1-1 0,-1 1 0,1 0 1,-1 0-1,1 0 0,-1 0 0,1-1 0,-1 1 0,1 0 1,-1 0-1,1 0 0,-1 0 0,1 0 0,-1 0 0,1 0 0,-1 1 1,1-1-1,-1 0 0,1 0 0,-1 0 0,1 0 0,-1 1 1,-23 2 675,17 0-535,0 0 0,0 1 0,1 0 0,-1 0 0,1 0 0,0 1 0,0 0 0,-10 11 0,13-13-97,-1 1-1,1 0 1,0 0 0,0 1-1,0-1 1,1 1 0,0-1-1,0 1 1,0 0 0,0 0-1,1-1 1,-1 1 0,1 0-1,0 7 1,1-11-117,0 0 0,0 0 0,0 0 1,0 0-1,0 0 0,1 0 0,-1 0 0,0 0 0,1 0 1,-1 0-1,1 0 0,-1 0 0,1-1 0,-1 1 0,1 0 0,0 0 1,-1-1-1,1 1 0,0 0 0,-1-1 0,1 1 0,0 0 0,0-1 1,0 1-1,1 0 0,32 5 172,-24-7-144,-1 1 0,1-2 0,-1 1 0,1-1 0,10-4 0,-1-4-572,-1-1 1,0 0-1,-1-1 1,0-1-1,-1-1 1,0 0 0,-1-1-1,14-18 1,-30 34 584,0 1 1,0 0-1,1-1 1,-1 1 0,0 0-1,1 0 1,-1 0-1,1 0 1,0-1-1,0 1 1,0 0 0,0 0-1,0 0 1,0 0-1,0 0 1,0 0 0,1-1-1,-1 1 1,1 0-1,-1 0 1,1 0-1,2 2 1,-2-2-17,1-1 0,-1 0 0,1 0 0,-1 0 0,1 0 0,0 0 0,0 0 0,-1 0 0,1-1 0,0 1 0,0-1 0,0 1 0,0-1 0,0 0 0,0 1 0,0-1 0,3-1 0,5 1 5,-1-1 1,0-1-1,0 1 1,0-2-1,0 1 0,0-1 1,-1-1-1,11-4 1,-3-3-20,1 0 0,-1-1 0,-1 0 0,0-1 0,0-1 0,-2-1 0,14-17 0,-20 23-41,0-2 1,0 1-1,-1-1 1,-1 0-1,0 0 1,0 0-1,-1-1 1,0 1-1,-1-1 1,0 0-1,-1 0 1,0-19-1,-1 30 15,-1 1 1,0 0-1,0-1 1,0 1-1,0 0 1,0 0-1,0-1 0,0 1 1,0 0-1,0-1 1,0 1-1,0 0 1,0 0-1,0-1 1,0 1-1,0 0 0,0-1 1,0 1-1,0 0 1,-1 0-1,1-1 1,0 1-1,0 0 0,0 0 1,0-1-1,0 1 1,-1 0-1,1 0 1,0 0-1,0-1 1,-1 1-1,1 0 0,0 0 1,0 0-1,0 0 1,-1 0-1,1-1 1,0 1-1,-1 0 1,1 0-1,0 0 0,0 0 1,-1 0-1,1 0 1,0 0-1,-1 0 1,1 0-1,0 0 0,0 0 1,-1 0-1,-16 13-53,-12 24 130,18-18 180,0 0 0,2 1 0,0 1 0,1-1 0,1 2 0,1-1 0,-4 30 0,9-43-184,0 0-1,0 1 0,1-1 1,0 0-1,0 1 0,1-1 1,0 0-1,1 0 0,0 1 1,0-1-1,1-1 0,-1 1 1,2 0-1,-1-1 0,1 1 1,0-1-1,1 0 0,0 0 0,0-1 1,0 1-1,1-1 0,10 8 1,-14-12-54,-1 0 1,1-1-1,0 1 1,0-1-1,0 1 1,0-1-1,0 0 1,1 0-1,-1 0 1,0 0-1,0 0 1,1-1-1,-1 1 1,1-1-1,-1 1 0,0-1 1,1 0-1,-1 0 1,1 0-1,-1 0 1,1 0-1,3-1 1,-4-1 3,0 1-1,1-1 1,-1 0 0,0 1 0,-1-1-1,1 0 1,0 0 0,0 0 0,-1 0-1,1 0 1,-1-1 0,0 1 0,1 0-1,-1-1 1,0 1 0,-1-1 0,2-2 0,2-13 36,-1 0 1,0 0 0,-1 0 0,-1-27 0,-1-10 4,0 55-54,0 0 0,0 0 0,0 0 0,-1 0 0,1 0 0,0 0 0,0 1-1,0-1 1,0 0 0,0 0 0,0 0 0,0 0 0,0 0 0,0 0 0,0 0 0,0 0-1,-1 0 1,1 0 0,0 0 0,0 0 0,0 1 0,0-1 0,0 0 0,0 0 0,0 0-1,-1 0 1,1 0 0,0 0 0,0 0 0,0 0 0,0 0 0,0 0 0,0 0 0,-1 0-1,1 0 1,0 0 0,0 0 0,0-1 0,0 1 0,0 0 0,0 0 0,0 0 0,-1 0-1,1 0 1,0 0 0,0 0 0,0 0 0,0 0 0,0 0 0,0 0 0,0-1 0,0 1-1,0 0 1,0 0 0,0 0 0,-1 0 0,1 0 0,0 0 0,-5 13-36,5-11 34,0 1 0,0-1-1,1 0 1,-1 0 0,1 0 0,-1 0 0,1 0 0,0 1 0,0-1-1,-1 0 1,2-1 0,-1 1 0,0 0 0,0 0 0,0 0 0,1-1-1,-1 1 1,1-1 0,3 3 0,-1-1 9,1 0-1,0 0 1,0 0-1,0-1 1,0 0 0,0 0-1,10 1 1,6 1 2,1-1 0,-1-1 1,23-2-1,-43 0-17,9 0-35,-1-1 0,0 0 0,0 0 0,1-1 0,13-5 0,-19 6 26,-1 0 0,0 0 0,1-1 0,-1 1 0,0-1 0,0 0 0,0 0 0,0 0 0,0-1 0,0 1 1,-1-1-1,1 1 0,-1-1 0,0 0 0,1 0 0,2-6 0,-24 18-158,13-4 277,1 0-1,0 0 1,0 1-1,0 0 1,0 0-1,1 0 1,0 0-1,1 1 1,-1 0-1,1 0 1,1 0-1,-1 0 1,1 0-1,0 0 1,1 0-1,0 1 1,0-1-1,0 1 0,1-1 1,1 10-1,0-15-102,-1 0 0,1 0-1,-1 0 1,1-1 0,0 1-1,0 0 1,0-1-1,0 1 1,0 0 0,0-1-1,0 1 1,1-1-1,-1 0 1,0 1 0,1-1-1,-1 0 1,1 0 0,0 0-1,-1 0 1,1 0-1,0 0 1,-1-1 0,1 1-1,0 0 1,0-1-1,0 1 1,0-1 0,0 0-1,-1 0 1,5 0 0,-3 0-201,0 0 0,-1 0 0,1-1 0,0 1 0,0-1 1,-1 0-1,1 1 0,0-1 0,-1-1 0,1 1 1,-1 0-1,1-1 0,-1 1 0,1-1 0,-1 1 0,0-1 1,0 0-1,0 0 0,0 0 0,2-4 0,0-1-996,-1 0 0,0 0-1,0 0 1,-1 0 0,0-1 0,3-13-1,0-18-4981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3.527"/>
    </inkml:context>
    <inkml:brush xml:id="br0">
      <inkml:brushProperty name="width" value="0.025" units="cm"/>
      <inkml:brushProperty name="height" value="0.025" units="cm"/>
    </inkml:brush>
  </inkml:definitions>
  <inkml:trace contextRef="#ctx0" brushRef="#br0">10 3 12268,'0'0'106,"0"0"1,0-1 0,0 1 0,0 0 0,-1 0 0,1 0 0,0 0 0,0 0 0,0-1-1,-1 1 1,1 0 0,0 0 0,0 0 0,0 0 0,-1 0 0,1 0 0,0 0 0,0 0-1,-1 0 1,1 0 0,0 0 0,0 0 0,0 0 0,-1 0 0,1 0 0,0 0 0,0 0-1,-1 0 1,1 0 0,0 0 0,0 0 0,0 0 0,-1 0 0,1 1 0,0-1 0,0 0-1,0 0 1,-1 0 0,1 0 0,0 0 0,0 1 0,0-1 0,0 0 0,0 0-1,-1 0 1,1 1 0,0-1 0,0 17 1304,11 19-980,28 10 629,33 8-7208,-53-42 4056,0 2-1,23 21 0,-40-33 2803,-1-1-1,0 1 0,1 0 1,-1 0-1,0 0 1,0 0-1,0 1 0,-1-1 1,1 0-1,0 0 1,-1 1-1,1-1 0,-1 0 1,0 0-1,0 4 1,0-5-632,0 1 0,0-1 0,0 0 0,0 1 0,0-1 0,0 1 0,0-1 1,0 1-1,1-1 0,-1 0 0,1 1 0,-1-1 0,1 0 0,-1 1 0,1-1 0,0 0 1,0 0-1,-1 0 0,1 0 0,0 0 0,0 0 0,0 0 0,0 0 0,0 0 1,1 0-1,-1 0 0,0 0 0,0-1 0,1 1 0,-1 0 0,0-1 0,1 0 0,-1 1 1,0-1-1,3 1 0,34 3-441,-1-1 0,77-5 0,-16 0-716,-97 2 1171,1 0 0,-1 0 0,0 0-1,0 0 1,1 0 0,-1 0 0,0 1-1,0-1 1,1 0 0,-1 1-1,0-1 1,0 1 0,0-1 0,0 1-1,0 0 1,0 0 0,0-1 0,0 1-1,0 0 1,0 0 0,0 0 0,0 0-1,0 0 1,0 2 0,6 29 2922,1 3-657,-7-34-2369,0 1 0,0-1 0,0 0 0,0 0 1,0 0-1,0 1 0,0-1 0,1 0 0,-1-1 0,0 1 0,1 0 0,-1 0 0,1 0 0,-1-1 0,1 1 0,-1-1 0,1 1 0,0-1 0,-1 0 0,1 0 0,-1 1 0,1-1 0,1 0 0,49-2-4600,-22-9-4250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4.409"/>
    </inkml:context>
    <inkml:brush xml:id="br0">
      <inkml:brushProperty name="width" value="0.025" units="cm"/>
      <inkml:brushProperty name="height" value="0.025" units="cm"/>
    </inkml:brush>
  </inkml:definitions>
  <inkml:trace contextRef="#ctx0" brushRef="#br0">108 82 7079,'4'-11'3528,"2"-2"-2486,-4 9-600,0 0-1,0-1 1,0 0-1,0 1 0,-1-1 1,0 0-1,0 0 0,0 0 1,0-9-1,-4 13 2372,-9 9-2086,0 7-600,1 1 0,0 0 0,1 1 0,1 0 0,1 0 0,-10 30 0,8-18 164,2 0 1,1 1-1,-5 45 1,12-70-255,-1-1 1,1 1-1,0-1 0,0 1 1,0-1-1,1 1 0,0-1 1,0 1-1,0-1 1,0 0-1,1 1 0,-1-1 1,1 0-1,3 5 0,-3-6-13,1-1-1,-1 1 1,0-1-1,1 0 0,0 0 1,-1 0-1,1-1 1,0 1-1,0-1 0,0 1 1,0-1-1,0 0 0,0 0 1,1 0-1,-1-1 1,0 1-1,0-1 0,1 0 1,-1 1-1,5-2 0,5 0 23,1-1-1,-1 0 0,1-1 0,-1-1 0,0 0 0,0-1 0,0 0 0,-1-1 0,0 0 0,0-1 0,0-1 1,-1 1-1,15-15 0,-3 2-22,-2-1 0,0 0-1,-1-2 1,-1-1 0,18-27 0,-26 33 9,-1-1 0,15-35 0,-67 112-122,0 25 540,39-77-325,1 0 0,-1 1 0,2-1 0,-1 0 0,1 1 0,0-1 0,0 0 1,0 1-1,1 0 0,0-1 0,1 1 0,0 6 0,0-11-109,0 0 0,0-1 0,0 0 0,0 1 0,0-1-1,0 0 1,1 1 0,-1-1 0,0 0 0,1 0 0,-1 0 0,1 0-1,-1 0 1,1-1 0,-1 1 0,1 0 0,0-1 0,-1 1 0,1-1 0,0 1-1,0-1 1,-1 0 0,1 0 0,0 0 0,0 0 0,-1 0 0,1 0 0,0 0-1,-1-1 1,1 1 0,3-2 0,5 0 30,-1 0 0,1-1-1,-1 0 1,14-7 0,-1-1-249,0-2 1,-1-1-1,0-1 1,-1 0-1,18-19 1,-27 22-822,0 0 1,0-1-1,-1 0 1,-1-1-1,9-16 1,4-24-5074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4.785"/>
    </inkml:context>
    <inkml:brush xml:id="br0">
      <inkml:brushProperty name="width" value="0.025" units="cm"/>
      <inkml:brushProperty name="height" value="0.025" units="cm"/>
    </inkml:brush>
  </inkml:definitions>
  <inkml:trace contextRef="#ctx0" brushRef="#br0">146 1 17072,'-8'8'1116,"-13"10"-455,-52 52 2852,69-65-3313,-1 0 0,1 0 0,0 1 0,0-1 0,0 1 0,1 0 0,0 0 0,0 0 0,1 1 0,0-1 0,0 1 0,-2 9 0,4-14-198,1-1 0,-1 0 0,0 0 0,0 0 0,1 0 0,-1 1 0,1-1 0,-1 0 0,1 0 0,-1 0 0,1 0 0,0 0 0,0 0 0,-1 0 0,1-1-1,0 1 1,0 0 0,0 0 0,0-1 0,0 1 0,0 0 0,0-1 0,0 1 0,0-1 0,0 1 0,0-1 0,0 1 0,1-1 0,-1 0 0,0 0 0,0 0 0,0 0 0,2 0 0,51 2 72,-41-2-55,53-2-582,-37 0 43,0 2 1,0 0-1,49 8 0,-76-8 529,1 1 0,0-1 0,0 1 1,-1-1-1,1 1 0,-1 0 0,1 0 0,-1 0 1,1 0-1,-1 1 0,1-1 0,-1 1 0,0-1 0,0 1 1,0 0-1,0 0 0,0 0 0,0 0 0,0 0 0,-1 0 1,1 0-1,-1 1 0,0-1 0,1 0 0,-1 1 1,0-1-1,0 1 0,-1 0 0,1-1 0,0 1 0,-1 0 1,0-1-1,0 6 0,0-3 163,-2 1 0,1-1 0,-1 0 0,1 0 0,-1 1 0,-1-1 0,1 0 0,-1-1 0,0 1 0,0 0 0,0-1 0,-1 0 0,1 0 0,-1 0 0,-8 6 0,2 0 144,-1-2 0,-1 1 0,0-2 0,0 1-1,0-2 1,-1 1 0,0-2 0,0 0 0,-1 0 0,1-1 0,-19 2-1,31-5-362,0-1 0,1 0-1,-1 0 1,1 0-1,-1 0 1,0 0-1,1 0 1,-1 0-1,1 0 1,-1 0-1,1 0 1,-1 0 0,0-1-1,1 1 1,-1 0-1,1 0 1,-1-1-1,1 1 1,-1 0-1,1 0 1,-1-1-1,1 1 1,-1-1 0,1 1-1,0 0 1,-1-1-1,1 1 1,-1-1-1,1 1 1,0-1-1,-1 0 1,7-17-3218,25-19-6078,-30 37 8890,23-24-9337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5.146"/>
    </inkml:context>
    <inkml:brush xml:id="br0">
      <inkml:brushProperty name="width" value="0.025" units="cm"/>
      <inkml:brushProperty name="height" value="0.025" units="cm"/>
    </inkml:brush>
  </inkml:definitions>
  <inkml:trace contextRef="#ctx0" brushRef="#br0">0 169 11275,'0'0'15977,"2"-9"-15886,1-3-84,-2 8-7,1 0 0,-1 0 0,0-1 0,-1 1-1,1 0 1,-1-1 0,0 1 0,-1-8 0,0 10-595,-1 14 445,2-8 147,0-1 1,0 0-1,0 0 1,1 0 0,-1 0-1,1 0 1,0 0 0,-1 0-1,3 4 1,3 2-27,1-1 1,-1 0-1,2 0 1,-1-1 0,1 0-1,0 0 1,0-1-1,1 0 1,0-1-1,17 9 1,6 1-867,63 19-1,-84-31 888,-1 0-1,1-1 1,0 0-1,20 2 1,-31-5 41,1 1 0,-1 0-1,1-1 1,-1 1 0,1 0 0,-1-1 0,0 1 0,1-1 0,-1 1 0,0-1 0,1 1-1,-1 0 1,0-1 0,1 0 0,-1 1 0,0-1 0,0 1 0,0-1 0,1 1 0,-1-1-1,0 1 1,0-1 0,0 1 0,0-1 0,0 0 0,0 1 0,0-1 0,0 1 0,0-1-1,0 1 1,-1-1 0,1 0 0,0 1 0,-1-2 0,-6-22 529,-42-45 174,39 58-719,1-1 0,0-1 0,1 0 0,0 0 0,0 0 0,-7-23 0,14 35-21,1 0-1,-1 0 1,1 0 0,0-1 0,0 1 0,-1 0 0,1 0 0,0 0 0,0-1 0,0 1 0,0 0 0,1 0 0,-1 0 0,0 0 0,0-1 0,1 1 0,-1 0 0,1 0 0,-1 0 0,1 0 0,-1 0-1,1 0 1,0 0 0,-1 0 0,1 0 0,0 0 0,0 0 0,0 0 0,0 1 0,0-1 0,0 0 0,0 1 0,0-1 0,0 0 0,0 1 0,0 0 0,0-1 0,1 0 0,7-1-114,-1 0 0,1 1 1,-1 0-1,15 0 0,11-2-2675,-34 3 2702,0 0 0,1 0 0,-1 0 0,0 0 1,0-1-1,1 1 0,-1 0 0,0 0 0,0 0 0,0 0 0,1 0 0,-1 0 0,0 0 0,0-1 0,1 1 0,-1 0 0,0 0 0,0 0 1,0-1-1,0 1 0,1 0 0,-1 0 0,0 0 0,0-1 0,0 1 0,0 0 0,0 0 0,0-1 0,0 1 0,0 0 0,0 0 0,0-1 0,0 1 1,0 0-1,0 0 0,0-1 0,0 1 0,0 0 0,0 0 0,0-1 0,0 1 0,0 0 0,0 0 0,0-1 0,0 1 0,0 0 0,0 0 1,-1 0-1,1-1 0,0 1 0,0 0 0,0 0 0,0 0 0,-1-1 0,1 1 0,0 0 0,0 0 0,0 0 0,-1-1 0,-17-10-6512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7.050"/>
    </inkml:context>
    <inkml:brush xml:id="br0">
      <inkml:brushProperty name="width" value="0.025" units="cm"/>
      <inkml:brushProperty name="height" value="0.025" units="cm"/>
    </inkml:brush>
  </inkml:definitions>
  <inkml:trace contextRef="#ctx0" brushRef="#br0">0 10 6598,'0'0'12876,"59"-10"-12908,-35 32-864,4 3-1763,2-2-1825,-5-1-929</inkml:trace>
  <inkml:trace contextRef="#ctx0" brushRef="#br0" timeOffset="1">245 142 9097,'0'0'11264,"-8"-5"-10837,-28-17-305,35 22-120,0-1 0,-1 1 0,1 0-1,0 0 1,-1 0 0,1 0-1,-1 0 1,1 0 0,0 0 0,-1 0-1,1 0 1,0 1 0,-1-1-1,1 0 1,0 1 0,-1-1-1,1 1 1,0 0 0,0-1 0,0 1-1,0 0 1,0 0 0,-1 0-1,1 0 1,1 0 0,-1 0 0,0 0-1,0 0 1,0 0 0,0 0-1,1 0 1,-1 0 0,1 1-1,-2 1 1,0 2-2,0-1 0,0 1 0,1 0 0,-1 0 0,1 0-1,0 0 1,0 6 0,1-9-34,1 1 0,-1-1 0,1 0 0,0 0 0,0 0-1,0 0 1,0 0 0,0 0 0,0 0 0,0-1 0,1 1 0,-1 0 0,1-1-1,-1 1 1,1-1 0,0 1 0,0-1 0,-1 0 0,1 0 0,4 2 0,49 23-1017,-33-17 688,-12-4 341,43 24-432,-51-29 491,-1 1 0,1 0 1,0 1-1,-1-1 1,1 0-1,-1 0 1,1 1-1,-1-1 0,0 1 1,0-1-1,0 1 1,1-1-1,-1 1 1,-1 0-1,1-1 0,0 1 1,0 0-1,-1 0 1,1 0-1,-1 0 1,1 0-1,-1 0 0,0-1 1,0 1-1,0 3 1,-1-3 141,-1 1-1,1-1 1,-1 1 0,0-1 0,1 0 0,-1 0 0,0 0 0,-1 0 0,1 0 0,0 0 0,0 0 0,-1-1 0,1 1-1,-1-1 1,0 0 0,1 1 0,-1-1 0,0 0 0,0-1 0,-4 2 0,-5 1-55,0-1 1,1 0-1,-23 0 0,34-2-229,-1 1 0,1-1 0,-1 0 0,1 0 0,-1-1 0,1 1 0,-1 0 0,0 0 0,1 0 0,-1 0 0,1 0 0,-1-1 0,1 1 0,-1 0 0,1 0 0,-1-1 0,1 1 0,-1 0 0,1-1 0,0 1 0,-1-1 0,1 1 0,-1 0 0,1-1 0,0 1 0,-1-1 0,1 1-1,0-1 1,0 1 0,-1-1 0,1 1 0,0-1 0,0 1 0,0-1 0,0 0 0,0 1 0,0-1 0,0 1 0,0-1 0,0 1 0,0-1 0,0-1 0,-1-17-5612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5.494"/>
    </inkml:context>
    <inkml:brush xml:id="br0">
      <inkml:brushProperty name="width" value="0.025" units="cm"/>
      <inkml:brushProperty name="height" value="0.025" units="cm"/>
    </inkml:brush>
  </inkml:definitions>
  <inkml:trace contextRef="#ctx0" brushRef="#br0">65 93 14382,'0'0'96,"-64"-21"576,64 10 1474,19 3-1185,28 1-704,19-1-97,11-3-96,7-2-32,3 0-6695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6.192"/>
    </inkml:context>
    <inkml:brush xml:id="br0">
      <inkml:brushProperty name="width" value="0.025" units="cm"/>
      <inkml:brushProperty name="height" value="0.025" units="cm"/>
    </inkml:brush>
  </inkml:definitions>
  <inkml:trace contextRef="#ctx0" brushRef="#br0">24 275 10890,'5'-11'3235,"12"-23"-2930,23-45-21,-36 70 355,0 0 0,-1 1 0,0-2 0,-1 1 0,0 0-1,2-16 1,-5 25-580,0 0-1,0 0 0,0 0 1,0 0-1,-1 0 1,1 0-1,0 0 1,0 0-1,0 0 0,0 0 1,0 1-1,0-1 1,0 0-1,0 1 1,0-1-1,0 1 0,-1 0 1,-6 7 40,0 0 0,0 0 0,0 0 0,1 1 1,1 1-1,0-1 0,0 1 0,0 0 0,2 0 0,-1 1 0,1-1 1,1 1-1,-4 16 0,6-25-87,1-1 1,0 0-1,0 0 1,-1 1-1,1-1 1,0 0-1,0 0 1,0 1-1,0-1 1,0 0-1,0 0 1,1 1-1,-1-1 1,0 0-1,1 0 1,-1 0-1,1 1 1,-1-1-1,1 0 0,-1 0 1,1 0-1,0 0 1,0 0-1,-1 0 1,1 0-1,0 0 1,0 0-1,0-1 1,0 1-1,0 0 1,0 0-1,0-1 1,0 1-1,1-1 1,-1 1-1,0-1 1,0 0-1,0 1 1,1-1-1,-1 0 1,0 0-1,0 0 1,1 1-1,-1-1 1,0-1-1,0 1 1,1 0-1,-1 0 1,0 0-1,0-1 0,1 1 1,0-1-1,9-2 95,-1 0 0,0-1 0,0 0 0,19-10 0,1-4-55,0 0 1,-2-3 0,0 0-1,-1-1 1,-1-2 0,-1-1 0,33-42-1,-46 50-77,-18 24-132,-21 30 35,18-23 198,1 0 0,1 1 0,0-1 0,1 1 0,1 0 0,0 1 0,1-1 0,0 1 0,1 0 0,1 0 0,1 0 0,0 18 0,2-32-51,-1 1 0,0-1 0,1 0 0,-1 1 0,1-1 0,0 0 0,0 1-1,0-1 1,0 0 0,0 0 0,1 0 0,-1 0 0,0 0 0,1 0 0,0 0 0,-1-1 0,1 1 0,0 0 0,0-1 0,0 0 0,4 3 0,-1-2 6,0 0-1,0 0 0,0-1 0,1 0 1,-1 0-1,1 0 0,-1 0 1,0-1-1,9 0 0,0-1 13,1-1-1,-1 0 0,-1-1 0,1-1 0,0 0 0,25-12 0,-29 11-24,1 0 0,-1-1-1,0-1 1,-1 0 0,1 0-1,-1-1 1,-1 0 0,0 0 0,0-1-1,0-1 1,-1 1 0,-1-1-1,1 0 1,-2 0 0,9-22-1,-14 33-20,0-1-1,0 0 1,0 0-1,0 0 1,0 0-1,-1 0 1,1 0-1,0 0 1,0 0-1,0 0 1,0 0-1,0 0 1,-1 0-1,1 0 1,0 0-1,0 0 1,0 0-1,0 0 0,-1 0 1,1 0-1,0 0 1,0 0-1,0 0 1,0 0-1,-1 0 1,1 0-1,0 0 1,0 0-1,0 0 1,0-1-1,0 1 1,0 0-1,-1 0 1,1 0-1,0 0 1,0 0-1,0 0 1,0-1-1,0 1 1,0 0-1,0 0 1,0 0-1,0 0 1,0 0-1,0-1 1,-1 1-1,1 0 0,0 0 1,0 0-1,0 0 1,0-1-1,0 1 1,0 0-1,0 0 1,1 0-1,-13 11-146,6-2 148,0 1 0,1 0 0,0 0 0,0 0 0,1 0 0,1 1 0,-3 11 0,5-18 13,1 0 0,-1-1 0,1 1 0,0 0 0,0-1 0,0 1 0,0 0 0,1 0 0,-1-1-1,1 1 1,2 4 0,-3-6-2,1-1 0,0 1 0,0 0 0,1-1 0,-1 1 0,0-1 0,0 1 0,1-1 0,-1 0 0,1 1 0,-1-1-1,1 0 1,0 0 0,-1 0 0,1 0 0,0-1 0,-1 1 0,1 0 0,0-1 0,0 1 0,0-1 0,3 1 0,7 0 40,0-1 0,0 0 1,0-1-1,0 0 0,0-1 0,0 0 1,0-1-1,-1 0 0,1-1 1,-1 0-1,0-1 0,0 0 0,18-12 1,-15 8-32,0-1 1,0-1-1,-1 0 1,-1-1-1,0 0 1,0-1 0,-1 0-1,-1-1 1,10-17-1,-7-8 36,-16 25-96,3 13 36,-1 1 1,0 0-1,0 0 0,0 0 1,1 0-1,-1 1 1,0-1-1,0 0 0,0 0 1,1 0-1,-1 1 1,0-1-1,0 0 0,1 1 1,-1-1-1,0 0 1,1 1-1,-1-1 0,0 1 1,1-1-1,-1 1 1,1-1-1,-2 2 0,-3 3-1,0 1 0,1-1 0,-1 1 0,1 0 0,0 0 0,1 0 0,-1 1 0,1 0 0,1-1 0,-1 1 0,1 0 0,0 0 0,1 0 0,-1 1 0,1-1 0,1 0 0,0 0 0,0 11 0,0-17-63,1 0-1,-1 1 1,0-1 0,1 0-1,-1 1 1,1-1 0,-1 0-1,1 0 1,0 1 0,-1-1-1,1 0 1,0 0 0,0 0 0,0 0-1,0 0 1,0 0 0,0 0-1,0 0 1,2 1 0,24 4-4765,-9-6-1421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6.539"/>
    </inkml:context>
    <inkml:brush xml:id="br0">
      <inkml:brushProperty name="width" value="0.025" units="cm"/>
      <inkml:brushProperty name="height" value="0.025" units="cm"/>
    </inkml:brush>
  </inkml:definitions>
  <inkml:trace contextRef="#ctx0" brushRef="#br0">0 1 13901,'0'0'6823</inkml:trace>
  <inkml:trace contextRef="#ctx0" brushRef="#br0" timeOffset="1">1094 206 15727,'0'0'-6855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6.902"/>
    </inkml:context>
    <inkml:brush xml:id="br0">
      <inkml:brushProperty name="width" value="0.025" units="cm"/>
      <inkml:brushProperty name="height" value="0.025" units="cm"/>
    </inkml:brush>
  </inkml:definitions>
  <inkml:trace contextRef="#ctx0" brushRef="#br0">323 105 9321,'0'0'11050,"23"58"-10697,-14-19 415,-9 5-159,0 4-321,0-2-32,0-5-95,2-6-97,5-5 0,-1-7-32,-1-9-32,-5-6-833,-12-7-4516,-15-8-1794</inkml:trace>
  <inkml:trace contextRef="#ctx0" brushRef="#br0" timeOffset="1">0 165 12492,'0'0'4260,"2"-64"-2274,21 49-449,15-1-224,12 0-95,3 0-482,15 3-223,3 3-257,-1 3-160,1 1-96,-6 4 32,-6 2-288,-11 0-1890,-14 0-1986,-11 0-3748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7.313"/>
    </inkml:context>
    <inkml:brush xml:id="br0">
      <inkml:brushProperty name="width" value="0.025" units="cm"/>
      <inkml:brushProperty name="height" value="0.025" units="cm"/>
    </inkml:brush>
  </inkml:definitions>
  <inkml:trace contextRef="#ctx0" brushRef="#br0">1 132 11755,'0'0'8584,"92"-9"-7975,-29-6-417,14-2-128,3-1-32,0 0 0,-1 0-96,-13-1-2594,-9 1-4325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8.058"/>
    </inkml:context>
    <inkml:brush xml:id="br0">
      <inkml:brushProperty name="width" value="0.025" units="cm"/>
      <inkml:brushProperty name="height" value="0.025" units="cm"/>
    </inkml:brush>
  </inkml:definitions>
  <inkml:trace contextRef="#ctx0" brushRef="#br0">136 245 11018,'0'0'5750,"-10"2"-3839,4-1-1793,-1 1 0,1-1 1,-1 2-1,1-1 0,0 0 0,0 1 0,0 0 0,0 1 1,1-1-1,0 1 0,-1 0 0,1 1 0,0-1 0,1 1 1,-1 0-1,1 0 0,0 0 0,0 1 0,1-1 0,0 1 1,-5 10-1,7-12-66,-1-1 0,1 1 0,0 0 1,0 0-1,0 0 0,0 0 0,1 0 0,0 0 1,0 0-1,0-1 0,0 1 0,0 0 0,1 0 1,0 0-1,0 0 0,0 0 0,3 7 0,-2-8-20,0-1 0,0 1 0,1-1-1,-1 0 1,1 0 0,-1 0 0,1 0 0,0 0-1,0 0 1,0-1 0,0 1 0,0-1-1,0 0 1,0 0 0,1 0 0,-1 0 0,0 0-1,0-1 1,1 0 0,5 1 0,-1-1 0,-1 0 1,0-1 0,1 1-1,-1-1 1,0-1 0,0 1-1,0-1 1,0-1 0,0 1-1,0-1 1,-1 0 0,1-1 0,-1 1-1,0-1 1,0-1 0,0 1-1,0-1 1,-1 0 0,9-11-1,-7 8-9,-1-1 0,0 1-1,-1-1 1,0 0 0,-1-1 0,0 1-1,0-1 1,-1 0 0,0 0-1,-1 0 1,0 0 0,-1 0 0,1-18-1,-2 27-19,1 0-1,-1 0 0,0 0 0,0 0 1,0 0-1,0 0 0,0 0 1,-1 0-1,1 0 0,0 0 1,0 0-1,-1 0 0,1 0 1,0 0-1,-1 0 0,1 0 0,-1 0 1,1 0-1,-1 0 0,1 0 1,-1 1-1,0-1 0,0 0 1,1 0-1,-1 1 0,-1-2 0,1 2 0,0 0 0,0 0-1,0 0 1,1 0-1,-1 0 1,0 0-1,0 0 1,0 1-1,1-1 1,-1 0-1,0 0 1,0 1 0,1-1-1,-1 0 1,0 1-1,1-1 1,-1 1-1,0-1 1,1 1-1,-1-1 1,1 1-1,-1-1 1,0 1 0,0 0-1,1 0 3,-1 0 0,0 0 0,1 0 0,-1 0 0,1 0 0,-1 0 0,1 0 0,-1 0 0,1 0-1,0 0 1,-1 0 0,1 0 0,0 1 0,0-1 0,0 0 0,0 0 0,0 0 0,0 0 0,0 0 0,0 0 0,1 1 0,-1-1 0,0 0 0,1 0 0,-1 0-1,1 0 1,-1 0 0,1 0 0,-1 0 0,1 0 0,0 0 0,-1-1 0,1 1 0,0 0 0,0 0 0,0 0 0,-1-1 0,1 1 0,0-1 0,0 1 0,0 0 0,0-1-1,0 0 1,0 1 0,0-1 0,0 0 0,1 1 0,-1-1 0,0 0 0,0 0 0,0 0 0,2 0 0,7 2 26,0-1-1,1 0 1,-1-1 0,0 0 0,1-1 0,-1 0 0,0 0-1,0-1 1,0-1 0,0 0 0,0 0 0,0-1-1,-1 0 1,1 0 0,-1-1 0,11-8 0,-8 5-7,-1 0 0,-1-1 0,1 0 0,-2-1 0,1 0 1,-1-1-1,-1 1 0,1-2 0,-2 1 0,0-1 0,10-23 1,-15 29-13,0 1 0,-1 0 0,0 0 0,0-1 0,0 1 1,-1-1-1,0 1 0,0-9 0,-1 13-14,1 0 1,0 0-1,0 0 0,0 0 0,0 0 1,-1 0-1,1 1 0,0-1 0,-1 0 1,1 0-1,-1 0 0,1 1 0,-1-1 1,1 0-1,-1 1 0,0-1 0,1 0 1,-1 1-1,0-1 0,1 1 0,-1-1 1,-1 0-1,1 1-7,-1 0 1,1 0-1,-1 0 1,1 0-1,-1 0 1,1 0-1,-1 0 0,1 0 1,-1 1-1,1-1 1,0 1-1,-1-1 1,1 1-1,0 0 1,-1-1-1,1 1 1,0 0-1,-3 2 0,-3 3 10,0 0-1,0 1 1,1 0-1,-1 0 1,2 1-1,-1 0 0,1 0 1,0 0-1,0 1 1,-5 16-1,3-9 126,2 0-1,0 1 1,1-1 0,1 1 0,-2 23 0,5-36-99,0 1 0,-1-1 1,2 1-1,-1-1 0,0 0 1,1 0-1,0 1 1,0-1-1,0 0 0,0 0 1,1 0-1,0 0 0,-1 0 1,2 0-1,-1 0 1,4 5-1,-2-6-10,-1 0 1,1 0-1,0-1 0,0 0 1,0 1-1,0-1 0,1 0 1,-1-1-1,0 1 0,1-1 1,-1 0-1,1 0 0,0 0 1,-1-1-1,9 0 1,-4 0 1,1 0 1,-1-1 0,0 0-1,0-1 1,0 0 0,0 0 0,0-1-1,-1 0 1,1-1 0,-1 1-1,0-2 1,0 1 0,0-1 0,0-1-1,9-8 1,-2 1 2,-2-1 1,1 0-1,-2-1 0,0-1 0,-1 0 1,12-22-1,-28 48-9,-39 78 226,40-78-164,1 0 0,0 0 1,1 0-1,0 0 0,0 0 0,1 1 1,0-1-1,1 16 0,1-23-60,-1-1-1,1 1 1,-1-1-1,1 1 1,0-1-1,0 1 1,0-1-1,0 0 1,1 1-1,-1-1 1,1 0-1,-1 0 1,1 0 0,0 0-1,-1 0 1,1 0-1,0 0 1,0-1-1,0 1 1,1-1-1,-1 0 1,0 1-1,1-1 1,-1 0-1,6 1 1,-1 0-11,0 0 0,0-1 0,0 0 0,1 0 0,-1-1 0,1 0 0,-1 0 0,8-1 0,-13 0-253,0 1-1,0-1 1,0 1-1,0-1 0,0 0 1,-1 0-1,1 0 1,0 0-1,0 0 1,-1 0-1,1 0 1,-1-1-1,1 1 1,-1 0-1,0-1 1,1 1-1,-1-1 1,0 0-1,0 1 0,0-1 1,0 0-1,0 0 1,-1 0-1,1 0 1,0 1-1,-1-1 1,1 0-1,-1-4 1,1-20-6237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8.421"/>
    </inkml:context>
    <inkml:brush xml:id="br0">
      <inkml:brushProperty name="width" value="0.025" units="cm"/>
      <inkml:brushProperty name="height" value="0.025" units="cm"/>
    </inkml:brush>
  </inkml:definitions>
  <inkml:trace contextRef="#ctx0" brushRef="#br0">1 1 19186,'0'0'7015,"62"27"-19923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8.750"/>
    </inkml:context>
    <inkml:brush xml:id="br0">
      <inkml:brushProperty name="width" value="0.025" units="cm"/>
      <inkml:brushProperty name="height" value="0.025" units="cm"/>
    </inkml:brush>
  </inkml:definitions>
  <inkml:trace contextRef="#ctx0" brushRef="#br0">11 178 14157,'0'0'5339,"9"-3"-3588,15-5-1546,-1-2 0,0 0 0,-1-2 1,0 0-1,0-1 0,-1-2 0,-1 0 1,24-23-1,-43 37-196,0 0 0,0 0 0,-1 0 0,1 0 0,0 0 0,0 0 0,0 0 0,-1-1 0,1 1 0,0 0 0,-1 0 0,0-1 0,1 1 0,-1-1 0,0 1 0,1 0 0,-1-1 0,0 1 0,0-3 0,-1 3-5,1 0 0,-1 0-1,1 1 1,-1-1 0,1 0-1,-1 0 1,1 1 0,-1-1-1,0 1 1,1-1-1,-1 0 1,0 1 0,0-1-1,0 1 1,1 0 0,-1-1-1,0 1 1,0-1 0,0 1-1,0 0 1,0 0 0,-1 0-1,-3-1-8,-1 0 0,1 1 0,-1 0 0,0 0 0,1 0 0,-1 1 0,1 0 0,-10 2 0,3 3 146,0 0-1,1 0 1,-1 1 0,1 1 0,1 0 0,-1 0 0,1 1 0,1 1 0,0-1-1,0 1 1,1 1 0,0 0 0,1 0 0,0 0 0,0 1 0,2 0 0,-9 24-1,13-33-84,1 0-1,-1 0 1,1 0-1,0-1 1,0 1-1,0 0 1,0 0-1,0 0 0,1 0 1,-1 0-1,1-1 1,0 1-1,0 0 1,0 0-1,0-1 0,0 1 1,1-1-1,-1 1 1,3 2-1,-1-1-16,0-1-1,1 0 1,-1-1 0,1 1-1,0 0 1,0-1-1,0 0 1,0 0-1,0 0 1,0 0 0,6 0-1,10 3-14,0-1 0,0-2 0,1 0 0,25-1 0,-42-1-18,18 0-169,61-3-1874,-75 2 1168,-1-1-1,1 0 1,-1 0 0,0 0 0,9-5 0,24-18-9333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9.205"/>
    </inkml:context>
    <inkml:brush xml:id="br0">
      <inkml:brushProperty name="width" value="0.025" units="cm"/>
      <inkml:brushProperty name="height" value="0.025" units="cm"/>
    </inkml:brush>
  </inkml:definitions>
  <inkml:trace contextRef="#ctx0" brushRef="#br0">81 1 17360,'-7'7'460,"-2"4"-253,0 1 1,1 0 0,0 0-1,1 1 1,-10 24 0,14-30-61,0-1 1,1 1-1,0 0 1,0-1-1,1 1 0,0 0 1,0 0-1,0 0 1,1 0-1,0 0 1,1 0-1,-1 0 1,1 0-1,1 0 1,-1 0-1,5 9 0,-4-12-93,0-1-1,1 0 0,-1 0 1,1 0-1,0-1 1,0 1-1,0 0 0,0-1 1,1 0-1,-1 0 0,1 0 1,-1 0-1,1-1 0,0 1 1,-1-1-1,1 0 0,0 0 1,0 0-1,0-1 1,0 1-1,0-1 0,0 0 1,0 0-1,0 0 0,0-1 1,4 0-1,4-1 139,0 0 1,0 0-1,0-1 0,0-1 0,-1 0 1,0 0-1,18-10 0,-21 9-152,-1 1-1,1-1 1,-1-1-1,0 0 1,0 0-1,0 0 1,-1 0-1,0-1 1,0 0-1,-1-1 1,0 1-1,0-1 1,-1 0-1,0 0 1,0-1-1,-1 1 1,0-1-1,0 0 1,-1 1-1,0-1 1,-1 0-1,0 0 1,0-1-1,-2-11 1,1 22-46,0 0-1,0 0 1,0 1 0,0-1 0,-1 0 0,1 0 0,0 0-1,-1 0 1,1 1 0,-1-1 0,1 0 0,-1 0 0,0 0-1,0 0 1,1 0 0,-1 0 0,0-1 0,0 1-1,0 0 1,0 0 0,0 0 0,0-1 0,0 1 0,0-1-1,0 1 1,0-1 0,0 1 0,0-1 0,-1 1 0,1-1-1,0 0 1,0 0 0,0 0 0,-1 0 0,1 0-1,0 0 1,0 0 0,0 0 0,-1 0 0,1 0 0,0-1-1,0 1 1,0 0 0,0-1 0,-1 1 0,1-1-1,0 1 1,0-1 0,0 0 0,0 1 0,0-1 0,0 0-1,0 0 1,1 0 0,-1 0 0,0 0 0,0 0 0,1 0-1,-1 0 1,1 0 0,-1 0 0,1 0 0,-1 0-1,1 0 1,-1-1 0,1 1 0,0 0 0,0 0 0,-1-2-1,1 6-154,0 0 0,0-1-1,0 1 1,1 0 0,-1 0-1,1 0 1,-1-1 0,1 1-1,0 0 1,0-1-1,0 1 1,0 0 0,1-1-1,-1 0 1,1 1 0,-1-1-1,1 0 1,0 0 0,0 0-1,0 0 1,0 0 0,0 0-1,0 0 1,1-1 0,-1 1-1,1-1 1,-1 0-1,1 1 1,-1-1 0,1-1-1,4 2 1,8 2-1446,1-2 0,-1 0 0,0 0 0,26-2 0,-31 0 499,30 0-3830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09.550"/>
    </inkml:context>
    <inkml:brush xml:id="br0">
      <inkml:brushProperty name="width" value="0.025" units="cm"/>
      <inkml:brushProperty name="height" value="0.025" units="cm"/>
    </inkml:brush>
  </inkml:definitions>
  <inkml:trace contextRef="#ctx0" brushRef="#br0">142 244 9929,'0'0'5227,"-12"0"-3215,4 1-1739,0 0 0,0 0 0,0 1 0,1 0 0,-1 0-1,0 1 1,1 0 0,-11 5 0,14-6-176,1 0 0,0 0 0,0 1 0,-1-1 0,1 1 0,1-1 0,-1 1 0,0 0 0,1 0 0,-1 0 0,1 1 0,0-1 0,0 0 0,0 1 0,1 0 0,-1-1 0,1 1 0,0 0 0,0 0 0,0-1 0,1 1 0,-1 0-1,1 5 1,0-8-88,0 1-1,0-1 0,1 1 0,-1-1 1,1 1-1,-1-1 0,1 1 1,0-1-1,-1 0 0,1 1 0,0-1 1,0 0-1,0 0 0,0 0 0,0 0 1,0 1-1,1-1 0,-1-1 0,0 1 1,0 0-1,1 0 0,-1 0 0,0-1 1,1 1-1,-1-1 0,1 1 0,-1-1 1,2 1-1,50 8 170,-43-8-142,284 13 397,-293-14 592,-12-28 2151,4-8-3174,1-1 0,2 0 0,2-1 0,1 1-1,4-42 1,-1 47-499,-2 29 302,0 1-1,0 0 1,0-1-1,1 1 1,-1 0-1,1 0 1,-1-1-1,1 1 1,0 0-1,0 0 1,0 0-1,0 0 1,0 0 0,1 0-1,-1 0 1,1 0-1,-1 1 1,1-1-1,0 0 1,-1 1-1,4-3 1,2 1-1160,0 0 1,0 0-1,0 0 1,0 1-1,10-3 0,-3 1-1373,15-4-4281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7.392"/>
    </inkml:context>
    <inkml:brush xml:id="br0">
      <inkml:brushProperty name="width" value="0.025" units="cm"/>
      <inkml:brushProperty name="height" value="0.025" units="cm"/>
    </inkml:brush>
  </inkml:definitions>
  <inkml:trace contextRef="#ctx0" brushRef="#br0">1 64 14414,'0'0'4932,"9"0"-2401,31 0-401,-39-1-2059,1 1 0,0 0 0,0-1 0,0 1 1,-1-1-1,1 0 0,0 0 0,-1 1 0,1-1 1,0 0-1,-1 0 0,1 0 0,-1-1 0,0 1 0,1 0 1,-1-1-1,0 1 0,0 0 0,0-1 0,0 0 0,0 1 1,0-1-1,0 1 0,0-1 0,-1 0 0,1 0 1,-1 1-1,1-1 0,-1 0 0,0 0 0,0 0 0,0 0 1,0 1-1,0-1 0,0 0 0,0 0 0,0 0 1,-2-3-1,2 5-101,-1-1 1,1 0-1,-1 1 1,1-1-1,-1 1 0,0-1 1,1 1-1,-1-1 1,0 1-1,1-1 1,-1 1-1,0 0 1,0-1-1,1 1 1,-1 0-1,0 0 1,0-1-1,0 1 1,1 0-1,-1 0 0,0 0 1,0 0-1,0 0 1,1 0-1,-1 0 1,0 1-1,0-1 1,0 0-1,1 0 1,-1 1-1,0-1 1,0 0-1,1 1 1,-1-1-1,0 0 0,1 1 1,-1-1-1,0 1 1,1 0-1,-1-1 1,1 1-1,-1-1 1,0 2-1,-23 27-267,22-25 305,1-1 0,-1 1 0,1 0 0,0-1 0,0 1 0,1 0 0,-1 0 0,1 0 0,0 0 0,0 0 0,0-1 0,0 1 0,1 0 0,-1 0-1,1 0 1,2 4 0,-2-5 8,0-1-1,1 0 1,-1 1-1,1-1 1,0 0-1,0 0 1,0 0-1,0 0 1,0 0-1,0 0 1,1-1-1,-1 1 1,0-1 0,1 0-1,-1 1 1,1-1-1,0 0 1,-1-1-1,1 1 1,0 0-1,-1-1 1,1 1-1,4-1 1,12 1 34,0 0 0,1-2 1,-1 0-1,0-2 1,0 0-1,0-1 0,0 0 1,-1-2-1,1 0 0,-1-1 1,-1-1-1,0-1 1,0 0-1,0-1 0,20-17 1,-36 26 39,-6 33 215,5-29-530,0-1 0,0 1 0,-1 0 0,2 0 0,-1-1 0,0 1 0,0 0 0,1 0 0,0-1 0,-1 1 1,1 0-1,0-1 0,0 1 0,1-1 0,-1 1 0,0-1 0,1 0 0,0 1 0,-1-1 0,1 0 0,0 0 0,0 0 0,0 0 0,0-1 1,1 1-1,-1 0 0,5 1 0,-4 0-134,2-1-5273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10.233"/>
    </inkml:context>
    <inkml:brush xml:id="br0">
      <inkml:brushProperty name="width" value="0.025" units="cm"/>
      <inkml:brushProperty name="height" value="0.025" units="cm"/>
    </inkml:brush>
  </inkml:definitions>
  <inkml:trace contextRef="#ctx0" brushRef="#br0">69 26 10474,'0'0'8034,"-8"14"-7169,1-3-684,1-2-43,0 0 1,0 1-1,1 0 0,0 0 0,1 1 1,0-1-1,1 1 0,-4 18 0,3 10 662,1 0-1,2 46 0,2-69-667,0 1 0,1-1 0,1 0 0,1 0 0,0 0 0,1-1 0,13 29 0,-17-40-131,1-1-1,-1 0 0,1-1 1,0 1-1,0 0 1,0 0-1,0-1 1,1 1-1,-1-1 0,1 0 1,-1 0-1,1 0 1,0 0-1,0 0 0,0 0 1,0-1-1,0 1 1,0-1-1,0 0 0,0 0 1,0 0-1,1-1 1,-1 1-1,7 0 0,-7-2-180,0 0 0,1 0 0,-1 0 0,1 0 0,-1 0 0,0-1 0,0 1 0,0-1 0,0 0 0,0 0-1,0 0 1,0 0 0,0-1 0,-1 1 0,0-1 0,1 0 0,-1 1 0,0-1 0,0 0 0,0 0 0,-1-1-1,3-5 1,1-1-204,-1 0-1,-1 0 0,0 0 0,0-1 0,-1 1 0,0-1 0,-1 1 1,0-1-1,-1 0 0,-1-18 0,0 28 400,1 1 0,0-1 0,0 1 0,0-1 1,-1 1-1,1-1 0,0 1 0,0-1 0,-1 1 0,1 0 0,0-1 0,-1 1 1,1-1-1,-1 1 0,1 0 0,0 0 0,-1-1 0,1 1 0,-1 0 0,1-1 0,-1 1 1,1 0-1,-1 0 0,1 0 0,-1 0 0,1 0 0,-1 0 0,1-1 0,-1 1 1,1 0-1,-1 0 0,1 1 0,-1-1 0,1 0 0,-1 0 0,0 0 0,1 0 0,-1 0 1,1 0-1,0 1 0,-1-1 0,1 0 0,-1 0 0,1 1 0,-1-1 0,1 0 1,-1 1-1,1 0 0,-21 16 1086,20-15-1028,0 0 0,0 0 0,1 0 0,-1 0 0,0 0 0,1 0 0,0 0 0,-1 0 0,1 0 0,0 0 0,0 0 0,0 0 1,0 0-1,1 0 0,-1 0 0,0 0 0,1 0 0,-1 0 0,1 0 0,0 0 0,0-1 0,0 1 0,0 0 0,1 2 0,1-2-21,-1 1 0,1-1-1,0 0 1,0 0 0,0 0 0,0 0-1,0 0 1,1-1 0,-1 0-1,0 1 1,1-1 0,5 1 0,6 0-6,-1 0 0,1-1 0,0 0 0,0-1 1,24-4-1,-32 2-30,0 1 1,-1-2-1,1 1 1,-1-1-1,0 0 1,0 0-1,0-1 1,0 0-1,0 0 0,-1 0 1,8-7-1,-11 9 18,0 0-1,0-1 1,0 1 0,0 0-1,0-1 1,0 1-1,0-1 1,-1 1-1,1-1 1,-1 0-1,0 0 1,0 1 0,0-1-1,0 0 1,-1 0-1,1 0 1,-1 0-1,1 0 1,-1 0-1,0-1 1,0 1-1,-1 0 1,1 0 0,-1 0-1,1 0 1,-1 0-1,-2-5 1,2 7-20,0-1-1,0 1 1,0-1 0,-1 1-1,1 0 1,0 0 0,-1 0 0,1 0-1,-1 0 1,1 0 0,-1 0-1,0 0 1,1 0 0,-1 1 0,0-1-1,0 1 1,1-1 0,-1 1-1,0 0 1,0 0 0,0 0 0,1 0-1,-1 0 1,0 0 0,0 0-1,1 0 1,-1 1 0,0-1 0,0 1-1,-2 0 1,0 0 11,0 1 1,-1-1-1,1 1 1,0 0-1,0 0 0,0 1 1,0-1-1,0 1 1,1 0-1,-6 5 0,5-3 21,0 0-1,1-1 0,0 1 0,0 1 0,0-1 0,0 0 0,1 1 0,0-1 0,0 1 0,1 0 0,-1 0 1,1-1-1,0 10 0,1-12-32,0 0-1,1 1 1,0-1 0,-1 0 0,1 1-1,0-1 1,0 0 0,1 0 0,-1 0-1,1 0 1,-1 0 0,1 0 0,0 0-1,0-1 1,0 1 0,1-1 0,-1 1-1,1-1 1,-1 0 0,1 0 0,0 0-1,-1 0 1,1 0 0,5 1 0,7 4-22,2-1 0,-1 0 0,1-1 0,0-1 1,0-1-1,0 0 0,20 0 0,14-2-778,57-5 0,-106 4 845,0 0-1,-1 0 0,1 0 1,0-1-1,-1 1 0,1 0 1,0-1-1,0 1 0,-1-1 0,1 1 1,-1-1-1,1 0 0,0 0 1,-1 0-1,1 0 0,-1 0 0,0 0 1,1 0-1,-1 0 0,0-1 1,0 1-1,0-1 0,0 1 1,0 0-1,0-1 0,0 0 0,0 1 1,-1-1-1,1 1 0,-1-1 1,1 0-1,-1 0 0,1 1 1,-1-1-1,0 0 0,0 0 0,0 1 1,0-1-1,0 0 0,-1-2 1,-1-9 708,-1 0 0,0 0 0,-1 1 0,-9-21 0,2 5-523,-2-10 177,5 15-388,0 0 1,1 0-1,2-1 0,0 0 0,-1-32 0,6 54-51,1 0-1,-1 0 0,0 0 0,1 0 0,0 0 0,-1 0 1,1 0-1,0 0 0,0 0 0,0 0 0,0 0 0,0 0 0,1 1 1,-1-1-1,1 0 0,-1 1 0,1-1 0,-1 1 0,1 0 1,0 0-1,0-1 0,-1 1 0,1 0 0,0 0 0,0 1 0,0-1 1,0 0-1,0 1 0,0-1 0,3 0 0,11-1-447,-1-1 0,0 2-1,21 0 1,-10 0-556,-14 0 620,83-11-3538,-87 10 3370,0 1 0,-1-2-1,0 1 1,0-1 0,1 0-1,-2 0 1,1-1-1,0 0 1,-1-1 0,7-5-1,8-14-3762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38:10.564"/>
    </inkml:context>
    <inkml:brush xml:id="br0">
      <inkml:brushProperty name="width" value="0.025" units="cm"/>
      <inkml:brushProperty name="height" value="0.025" units="cm"/>
    </inkml:brush>
  </inkml:definitions>
  <inkml:trace contextRef="#ctx0" brushRef="#br0">47 0 13164,'0'0'3652,"-39"50"-1890,35-17 63,1 10-576,3 4-704,0 6-417,7 1-32,9 3-1473,0-4-3171,0-1-5990</inkml:trace>
  <inkml:trace contextRef="#ctx0" brushRef="#br0" timeOffset="1">86 863 13869,'0'0'5637,"-14"47"-3587,9-32-448,1 0 320,4-6-1154,5-5-671,6-4-258,5-8-4867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2:24.308"/>
    </inkml:context>
    <inkml:brush xml:id="br0">
      <inkml:brushProperty name="width" value="0.025" units="cm"/>
      <inkml:brushProperty name="height" value="0.025" units="cm"/>
    </inkml:brush>
  </inkml:definitions>
  <inkml:trace contextRef="#ctx0" brushRef="#br0">94 0 993,'0'0'1815,"-17"0"-1431,-28 6 4869,43-6-5242,0 1 0,0 0-1,1-1 1,-1 1 0,0 0 0,1 0-1,-1 0 1,1 0 0,-1 1 0,1-1-1,0 0 1,0 1 0,-1-1-1,1 0 1,0 1 0,0 0 0,0-1-1,0 1 1,1-1 0,-1 1-1,0 0 1,1 0 0,-1-1 0,1 1-1,-1 0 1,1 3 0,0-4 2,-1 1 0,1-1 0,0 1 0,0-1 0,0 1 0,0-1 0,1 1 0,-1-1 0,0 1 0,0-1 1,1 0-1,-1 1 0,1-1 0,0 1 0,-1-1 0,1 0 0,0 1 0,0-1 0,0 0 0,0 0 0,0 0 0,0 0 0,0 0 0,0 0 0,0 0 1,0 0-1,0 0 0,1 0 0,-1-1 0,0 1 0,1 0 0,2 0 0,28 4 98,1-2 1,-1-1-1,1-2 0,40-4 1,-65 3-92,144-15 187,-103 9-83,0 2 0,1 1 0,-1 3 0,86 10 0,-109-5-105,272 57 1019,-190-36-1038,168 17 0,117-14 0,-108-9 0,942 5 0,-1023-26 0,1098-32 0,-941 21 0,151-9-109,269-7-193,-76 10-469,-120 1 800,-128 2 53,169-1 215,-198 23-1621,-418-6-2632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2:45.623"/>
    </inkml:context>
    <inkml:brush xml:id="br0">
      <inkml:brushProperty name="width" value="0.025" units="cm"/>
      <inkml:brushProperty name="height" value="0.025" units="cm"/>
    </inkml:brush>
  </inkml:definitions>
  <inkml:trace contextRef="#ctx0" brushRef="#br0">52 154 5061,'0'0'2541,"-8"2"-1820,0 1-628,5-1-35,0-1 0,-1 0 0,1 0-1,0 0 1,0 0 0,-1-1 0,1 1 0,-6-1-1,8 0 1177,2-1-1178,-1 1 0,0 0 0,1-1 1,-1 1-1,0 0 0,1-1 0,-1 1 1,1 0-1,-1-1 0,1 1 0,-1 0 1,0 0-1,1-1 0,-1 1 0,1 0 1,-1 0-1,1 0 0,0 0 0,-1 0 1,1-1-1,-1 1 0,1 0 0,-1 0 1,1 1-1,-1-1 0,1 0 0,-1 0 1,1 0-1,-1 0 0,1 0 0,-1 0 1,1 1-1,-1-1 0,1 0 0,-1 1 1,1-1-1,-1 0 0,0 0 0,1 1 1,32 14-356,-23-10 483,35 10-13,1-2-1,1-1 1,0-3-1,83 6 1,-21-3-68,34 4-11,1-6 0,-1-6 0,275-30 0,440-8 768,-461 30-615,588-16-143,486-14 84,-476 21-133,-179 6 55,-1-37-18,-103-52 940,-605 84-1139,-61 11-5264,-39 1 478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2:52.275"/>
    </inkml:context>
    <inkml:brush xml:id="br0">
      <inkml:brushProperty name="width" value="0.025" units="cm"/>
      <inkml:brushProperty name="height" value="0.025" units="cm"/>
    </inkml:brush>
  </inkml:definitions>
  <inkml:trace contextRef="#ctx0" brushRef="#br0">39 179 9577,'0'0'411,"-9"1"395,0-1-667,-11 1 241,52-1-66,299 2 780,496-9-693,174-76-223,-484 31-111,858 11 2165,-1312 42-2225,-14-2-21,0 3 1,1 2-1,73 15 0,-112-9-1886,-9-8-1565,5-2-251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3:54.785"/>
    </inkml:context>
    <inkml:brush xml:id="br0">
      <inkml:brushProperty name="width" value="0.025" units="cm"/>
      <inkml:brushProperty name="height" value="0.025" units="cm"/>
    </inkml:brush>
  </inkml:definitions>
  <inkml:trace contextRef="#ctx0" brushRef="#br0">48 70 6278,'0'0'1367,"-8"-8"-1250,-23-24 81,23 17 1045,13 8-482,20 4-245,-21 3-522,396-5 1227,-271 7-1161,1417 41 808,187 1-209,-202-79 1116,-987 18-694,704 8 1060,-1039 16-2141,-1 9 0,301 62 0,-427-62-2541,-22-10-1890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34.191"/>
    </inkml:context>
    <inkml:brush xml:id="br0">
      <inkml:brushProperty name="width" value="0.025" units="cm"/>
      <inkml:brushProperty name="height" value="0.025" units="cm"/>
    </inkml:brush>
  </inkml:definitions>
  <inkml:trace contextRef="#ctx0" brushRef="#br0">111 1 8872,'-12'2'764,"12"-1"-750,-13 1 390,1 2 0,0 0-1,1 0 1,-15 8 0,24-11-310,1 0 1,-1-1 0,0 2-1,1-1 1,-1 0-1,1 0 1,-1 0 0,1 1-1,0-1 1,-1 1-1,1-1 1,0 1-1,0 0 1,0-1 0,0 1-1,0 0 1,-1 3-1,3-3-20,-1 0 0,0 0-1,0 0 1,1 0 0,-1-1-1,1 1 1,0 0 0,-1 0-1,1-1 1,0 1 0,0 0-1,0-1 1,0 1 0,1-1 0,-1 1-1,0-1 1,1 1 0,-1-1-1,0 0 1,1 0 0,0 0-1,-1 0 1,3 1 0,17 11 303,0-1-1,1-1 1,0-1 0,1-2 0,25 8 0,127 25 244,-4-12-443,220 10 0,177-33 16,-409-14-124,258-48-1,146-83-42,-503 120-65,-48 15-198,-39 13-307,-9 1-1668,10-4-2011,-6-3-5664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5:43.096"/>
    </inkml:context>
    <inkml:brush xml:id="br0">
      <inkml:brushProperty name="width" value="0.025" units="cm"/>
      <inkml:brushProperty name="height" value="0.025" units="cm"/>
    </inkml:brush>
  </inkml:definitions>
  <inkml:trace contextRef="#ctx0" brushRef="#br0">43 270 9929,'-4'-8'657,"-3"-3"-457,3 5-150,0 0 1,0 0 0,0 0 0,1-1 0,0 0-1,0 1 1,1-1 0,-3-11 0,5 17-66,1 0 0,-1 0 0,1 0 0,-1 1 0,1-1 0,-1 0 0,1 0 1,0 1-1,-1-1 0,1 0 0,0 1 0,-1-1 0,1 0 0,0 1 0,0-1 1,0 1-1,0 0 0,0-1 0,-1 1 0,1 0 0,0-1 0,0 1 0,1 0 0,31-8-292,-24 6 224,67-13-236,149-10 0,83 18 563,-184 7-90,913-8 334,685-11 396,-1299 10-764,2099-54 2162,-1641 51-782,-842 14-1739,46 9-1,-55-7-2014,-24-5-282,-1-8-1959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03.092"/>
    </inkml:context>
    <inkml:brush xml:id="br0">
      <inkml:brushProperty name="width" value="0.025" units="cm"/>
      <inkml:brushProperty name="height" value="0.025" units="cm"/>
    </inkml:brush>
  </inkml:definitions>
  <inkml:trace contextRef="#ctx0" brushRef="#br0">1 181 4612,'0'0'3572,"8"1"-2910,135 6-299,0-6 0,-1-6 0,162-27 0,1852-113 1900,-744 137-2964,-944 9 874,-300-1 41,1195 29 1264,-976 14-1554,-270-27-734,-35-8-1779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15.303"/>
    </inkml:context>
    <inkml:brush xml:id="br0">
      <inkml:brushProperty name="width" value="0.025" units="cm"/>
      <inkml:brushProperty name="height" value="0.025" units="cm"/>
    </inkml:brush>
  </inkml:definitions>
  <inkml:trace contextRef="#ctx0" brushRef="#br0">37 83 5862,'0'0'3859,"-8"1"-1990,5-1-2224,-22 3 4195,25-6-781,20-5-1729,21-5-1110,0 3 0,1 1 0,0 2 0,59-3 0,175 9-235,-268 1 29,50 4-713,-58-4 575,0 0 0,0 0 0,1-1 0,-1 1 0,0 0 0,0 0 0,1 0 0,-1-1 1,0 1-1,0 0 0,0 0 0,1-1 0,-1 1 0,0 0 0,0-1 0,0 1 0,0 0 0,0-1 0,0 1 0,0 0 0,1-1 0,-1 1 0,0 0 0,0 0 0,0-1 0,0 1 0,0 0 0,-1-1 0,1 1 0,0 0 1,0-1-1,0 0 0,0-2-991,0-14-4255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7:47.906"/>
    </inkml:context>
    <inkml:brush xml:id="br0">
      <inkml:brushProperty name="width" value="0.025" units="cm"/>
      <inkml:brushProperty name="height" value="0.025" units="cm"/>
    </inkml:brush>
  </inkml:definitions>
  <inkml:trace contextRef="#ctx0" brushRef="#br0">125 869 10346,'-11'2'2829,"-102"17"2440,113-19-5247,0 0 0,1 0 0,-1 0-1,0 0 1,1 0 0,-1 1 0,0-1 0,1 0-1,-1 0 1,0 0 0,1 0 0,-1 0 0,0 1 0,0-1-1,1 0 1,-1 0 0,0 1 0,0-1 0,0 0-1,1 0 1,-1 1 0,0-1 0,0 0 0,0 0-1,0 1 1,1-1 0,-1 0 0,0 1 0,0-1 0,0 0-1,0 1 1,0-1 0,0 0 0,0 1 0,0-1-1,0 0 1,0 1 0,0-1 0,0 0 0,0 1-1,0-1 1,0 0 0,-1 0 0,1 1 0,0-1 0,0 0-1,0 1 1,0-1 0,-1 0 0,1 0 0,0 1-1,0-1 1,0 0 0,-1 0 0,1 1 0,0-1 0,-1 0-1,23 2 77,0-2 0,1 0 0,-1-2-1,0 0 1,39-10 0,115-42 1100,-114 33-826,392-133 1311,582-179-1081,9 78-746,-1022 250-48,3 0-888,0-1-1,47-17 1,-48 7-2812,-21-2-2797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26.179"/>
    </inkml:context>
    <inkml:brush xml:id="br0">
      <inkml:brushProperty name="width" value="0.025" units="cm"/>
      <inkml:brushProperty name="height" value="0.025" units="cm"/>
    </inkml:brush>
  </inkml:definitions>
  <inkml:trace contextRef="#ctx0" brushRef="#br0">151 107 5605,'0'0'4485,"10"-11"-2382,34-39-234,-7 5 4216,-47 65-2005,-5 12-3558,-34 46 368,-44 96 0,79-144-688,2 0 0,1 1-1,1 1 1,2 0 0,1 0-1,-5 59 1,12-85-489,0 0 0,0-1 0,0 1 0,1-1 0,0 1-1,0 0 1,0-1 0,0 0 0,1 1 0,0-1 0,0 0 0,1 0 0,-1 0-1,1 0 1,0 0 0,1-1 0,-1 1 0,1-1 0,0 0 0,0 0 0,0 0-1,0-1 1,1 1 0,-1-1 0,1 0 0,0 0 0,0-1 0,0 1 0,1-1 0,-1-1-1,0 1 1,1-1 0,-1 1 0,1-1 0,-1-1 0,9 1 0,15-1-6141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26.747"/>
    </inkml:context>
    <inkml:brush xml:id="br0">
      <inkml:brushProperty name="width" value="0.025" units="cm"/>
      <inkml:brushProperty name="height" value="0.025" units="cm"/>
    </inkml:brush>
  </inkml:definitions>
  <inkml:trace contextRef="#ctx0" brushRef="#br0">1 236 9641,'0'0'11285,"14"-7"-10041,35-19-701,59-44 0,-62 39-480,1 2 1,82-39-1,-128 68-24,0-1 1,-1 1-1,1-1 0,0 1 0,0-1 1,0 1-1,-1 0 0,1-1 1,0 1-1,0 0 0,0 0 0,0-1 1,0 1-1,0 0 0,0 0 0,0 0 1,0 0-1,-1 0 0,1 1 0,0-1 1,0 0-1,0 0 0,0 1 0,0-1 1,0 0-1,-1 1 0,1-1 0,0 1 1,0-1-1,0 1 0,-1-1 0,1 1 1,0 0-1,-1-1 0,1 1 0,-1 0 1,1-1-1,0 2 0,0 1 100,-1 1-1,1-1 0,-1 0 0,0 1 0,0-1 1,0 0-1,0 1 0,-1-1 0,1 0 1,-3 7-1,-4 12 289,0 0 1,-13 25 0,1-11-299,13-27-159,0 2 0,0-1-1,2 1 1,-1 0-1,1 0 1,1 0 0,0 1-1,-3 22 1,6-33-113,0 0 1,1 0-1,-1 0 1,1-1-1,-1 1 1,0 0-1,1 0 1,0-1-1,-1 1 1,1 0-1,-1-1 1,1 1-1,0-1 1,0 1-1,-1 0 1,1-1 0,0 0-1,0 1 1,-1-1-1,1 1 1,0-1-1,0 0 1,0 0-1,0 1 1,0-1-1,0 0 1,0 0-1,-1 0 1,1 0-1,0 0 1,0 0-1,0 0 1,0-1-1,0 1 1,0 0-1,0 0 1,-1-1-1,1 1 1,0 0-1,1-1 1,41-16-7656,-10-9-530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27.079"/>
    </inkml:context>
    <inkml:brush xml:id="br0">
      <inkml:brushProperty name="width" value="0.025" units="cm"/>
      <inkml:brushProperty name="height" value="0.025" units="cm"/>
    </inkml:brush>
  </inkml:definitions>
  <inkml:trace contextRef="#ctx0" brushRef="#br0">77 1 11082,'0'0'6465,"0"10"-4554,-2 22-538,-2 0 0,-2 0 0,-1-1-1,-11 32 1,8-29-1341,1 0 1,2 0-1,1 1 0,-2 41 1,12-70-1994,-4-5 1795,0-1-1,1 0 1,-1 0 0,0 0 0,0 0 0,1 0-1,-1-1 1,0 1 0,0 0 0,1 0 0,-1 0-1,0 0 1,0 0 0,1 0 0,-1 0 0,0 0-1,0-1 1,1 1 0,-1 0 0,0 0 0,0 0-1,0 0 1,1-1 0,-1 1 0,0 0 0,0 0 0,0-1-1,0 1 1,0 0 0,0 0 0,1-1 0,-1 1-1,0 0 1,0 0 0,0-1 0,0 1 0,0 0-1,0 0 1,0-1 0,0 1 0,0 0 0,0-1-1,0-14-5070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27.408"/>
    </inkml:context>
    <inkml:brush xml:id="br0">
      <inkml:brushProperty name="width" value="0.025" units="cm"/>
      <inkml:brushProperty name="height" value="0.025" units="cm"/>
    </inkml:brush>
  </inkml:definitions>
  <inkml:trace contextRef="#ctx0" brushRef="#br0">1 286 11627,'0'0'9769,"71"-14"-9448,-24 5-225,3-1-96,1-2-193,5 0-2913,-1-3-2340,-7 1-127</inkml:trace>
  <inkml:trace contextRef="#ctx0" brushRef="#br0" timeOffset="1">831 0 13901,'0'0'9374,"-6"11"-7676,-12 21-847,-41 82 657,54-104-1410,1 0 0,0 0-1,0 1 1,2-1 0,-1 1 0,1 0-1,1 0 1,-1 0 0,2 13-1,0-22-91,1-1 0,0 0 0,-1 0 0,1 0 0,0 1 0,0-1 0,-1 0 0,1 0 0,0 0 0,0 0 0,0-1 0,0 1 0,1 0 0,-1 0 0,0-1 0,0 1 0,0 0 0,1-1 0,-1 1 0,0-1 0,1 0 0,-1 1 0,0-1 0,1 0 0,-1 0 0,0 0 0,1 0 0,-1 0 0,2 0-1,46-5 195,-40 2-447,0 0 0,0 0 0,0-1 0,0 0-1,-1-1 1,1 0 0,-1 0 0,-1-1-1,1 0 1,-1 0 0,0-1 0,12-14 0,-15 15-576,0 0 0,0 0 1,0 0-1,0-1 1,-1 0-1,0 1 1,-1-1-1,0 0 1,0-1-1,0 1 1,0-8-1,0-24-5748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27.800"/>
    </inkml:context>
    <inkml:brush xml:id="br0">
      <inkml:brushProperty name="width" value="0.025" units="cm"/>
      <inkml:brushProperty name="height" value="0.025" units="cm"/>
    </inkml:brush>
  </inkml:definitions>
  <inkml:trace contextRef="#ctx0" brushRef="#br0">83 81 7591,'0'0'3652,"-43"-47"896,22 30-1217,8 6-833,8 6 1186,7 5-3844,14 2 128,5 8 64,8 0-801,-4 1-2850,3-3-4965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28.182"/>
    </inkml:context>
    <inkml:brush xml:id="br0">
      <inkml:brushProperty name="width" value="0.025" units="cm"/>
      <inkml:brushProperty name="height" value="0.025" units="cm"/>
    </inkml:brush>
  </inkml:definitions>
  <inkml:trace contextRef="#ctx0" brushRef="#br0">0 197 3812,'0'0'22506,"10"-5"-22250,14-12-502,0-1 0,-1 0 0,-2-2-1,0-1 1,30-37 0,-17 19-860,-30 38 1196,-4 7 27,-4 8 167,-18 30 230,16-35-539,1 0-1,0 0 0,1 1 0,0-1 1,0 1-1,1 0 0,0 0 0,-2 19 1,17-39-4758,5-14-1180,2-8-3508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28.529"/>
    </inkml:context>
    <inkml:brush xml:id="br0">
      <inkml:brushProperty name="width" value="0.025" units="cm"/>
      <inkml:brushProperty name="height" value="0.025" units="cm"/>
    </inkml:brush>
  </inkml:definitions>
  <inkml:trace contextRef="#ctx0" brushRef="#br0">87 68 12364,'0'0'7233,"-8"8"-5012,-25 24-486,32-31-1632,0 0-1,0 0 1,0 0 0,1 0 0,-1 0-1,0 0 1,1 0 0,-1 0 0,0 0-1,1 0 1,-1 0 0,1 1 0,0-1-1,-1 0 1,1 0 0,0 1-1,0 0 1,0-1-67,0 0 0,1-1-1,-1 1 1,0-1 0,0 1-1,1 0 1,-1-1 0,1 1-1,-1-1 1,0 1 0,1-1-1,-1 0 1,1 1 0,-1-1-1,1 1 1,-1-1 0,1 0-1,0 1 1,-1-1 0,1 0-1,-1 0 1,1 1 0,0-1-1,41 3 563,-37-3-388,8-1-169,1-1 1,-1 0 0,0 0-1,0-1 1,0-1 0,0-1 0,-1 0-1,1 0 1,-1-1 0,0 0-1,-1-1 1,0-1 0,0 0-1,0 0 1,16-18 0,-26 25-46,0 0 1,0 0 0,1 0-1,-1-1 1,0 1-1,0 0 1,0-1-1,0 1 1,-1 0-1,1-1 1,0 1 0,0-1-1,-1 1 1,1-1-1,-1 0 1,0 1-1,1-1 1,-1 1-1,0-1 1,0-2 0,0 3 3,-1 0 1,1 0 0,-1 0-1,0 1 1,1-1 0,-1 0-1,0 1 1,0-1 0,0 0-1,1 1 1,-1-1 0,0 1 0,0-1-1,0 1 1,0-1 0,0 1-1,0 0 1,0 0 0,0-1-1,0 1 1,0 0 0,0 0-1,-1 0 1,-7 0 4,1 0 0,0 0 0,0 1 0,0 0 0,0 0 0,-14 5 0,5 2 127,0 0 1,1 1 0,0 0 0,1 1-1,0 1 1,1 1 0,0 0 0,1 1-1,0 0 1,1 1 0,1 0 0,0 1-1,0 0 1,-12 27 0,21-37-123,0-1 0,1 1 0,-1 0 0,1 0 0,0 0-1,1 0 1,-1-1 0,1 1 0,0 0 0,1 6 0,-1-9-11,0 0 0,1-1-1,-1 1 1,1 0 0,0 0 0,0 0 0,-1-1-1,1 1 1,1 0 0,-1-1 0,0 1-1,0 0 1,0-1 0,1 0 0,-1 1-1,1-1 1,-1 0 0,1 0 0,0 0-1,-1 0 1,1 0 0,0 0 0,0 0-1,-1 0 1,1-1 0,0 1 0,3 0 0,10 1-190,1 0 1,-1 0 0,1-2 0,-1 0 0,1 0 0,25-5 0,-16-1-1490,0 0 0,0-1 0,31-14 0,-4-3-4640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28.860"/>
    </inkml:context>
    <inkml:brush xml:id="br0">
      <inkml:brushProperty name="width" value="0.025" units="cm"/>
      <inkml:brushProperty name="height" value="0.025" units="cm"/>
    </inkml:brush>
  </inkml:definitions>
  <inkml:trace contextRef="#ctx0" brushRef="#br0">438 1 3171,'0'0'17115,"8"12"-15466,12 19-675,-1 2 0,-2-1 0,-1 2-1,16 51 1,-24-56-769,-2 1 1,-1 0-1,-1 1 1,-1-1-1,-2 1 1,-2-1-1,0 1 0,-7 36 1,0-30-77,-1-1 1,-1 0-1,-3 0 0,0-1 1,-3 0-1,-24 41 1,-8 3-69,-103 127 1,-8-37-3250,59-80-2550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2:01.943"/>
    </inkml:context>
    <inkml:brush xml:id="br0">
      <inkml:brushProperty name="width" value="0.025" units="cm"/>
      <inkml:brushProperty name="height" value="0.025" units="cm"/>
    </inkml:brush>
  </inkml:definitions>
  <inkml:trace contextRef="#ctx0" brushRef="#br0">99 76 3876,'0'0'1404,"-8"0"1308,0 1-2357,-43-4 2246,49 2-2250,0 1 0,-1-1 1,1 0-1,0 1 0,0-1 1,0 0-1,0-1 0,0 1 0,0 0 1,0-1-1,0 1 0,0-1 0,-1-1 1,2 2 598,5 4-945,-1 0 0,1 0 0,0 0 0,0 0 0,1-1 0,-1 0 0,8 3 0,-11-5-2,14 6 12,0-1 0,1-1 0,-1 0 0,1-1 0,0-1 0,26 1 1,98-10 91,-95 2 240,69-18-1,-35-3-1623,-66 20-604,-1 0 0,0-1-1,18-12 1,-19 11-5993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2:04.725"/>
    </inkml:context>
    <inkml:brush xml:id="br0">
      <inkml:brushProperty name="width" value="0.025" units="cm"/>
      <inkml:brushProperty name="height" value="0.025" units="cm"/>
    </inkml:brush>
  </inkml:definitions>
  <inkml:trace contextRef="#ctx0" brushRef="#br0">1 142 10602,'0'0'6310,"64"2"-5253,-12-21-384,7-4-385,5-3-192,2-1-64,-9 4 0,-12 8-64,-6 5-96,-14 10-321,-11 0-672,-8 0-2050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10.929"/>
    </inkml:context>
    <inkml:brush xml:id="br0">
      <inkml:brushProperty name="width" value="0.025" units="cm"/>
      <inkml:brushProperty name="height" value="0.025" units="cm"/>
    </inkml:brush>
  </inkml:definitions>
  <inkml:trace contextRef="#ctx0" brushRef="#br0">13657 370 3876,'0'0'4922,"-4"-9"-3732,-1 1-1096,1 0 0,0 0 0,0-1 0,1 0 0,0 1 0,1-1 0,0-1 0,0 1 0,0-17 0,2 24-88,0 0 0,0 0 1,0 0-1,0-1 0,0 1 1,0 0-1,0 0 0,-1 0 1,1 0-1,-1 0 1,0 0-1,1 0 0,-1 0 1,0 0-1,0 0 0,0 0 1,0 1-1,-1-1 0,1 0 1,0 1-1,-1-1 0,1 1 1,-1-1-1,0 1 0,1 0 1,-1 0-1,0 0 0,0 0 1,-2-1-1,-3 0-37,0 1 0,0 0-1,0 1 1,-1 0 0,1 0 0,0 0-1,0 1 1,-8 1 0,-65 12-494,43-6 366,-1-3-1,-38 2 0,-45-10 336,-134-22-1,-92-3 814,-338 27 1803,-728-8-1511,-210-14-870,222 62-453,1346-36 36,-897 12-5,349-10 17,-846-38 149,232-74-136,724 61 47,196 23 68,-517 25-1,663 10-118,-175 38 0,257-34-13,1 2 1,1 3 0,1 4-1,-114 58 1,90-31-36,-130 99 1,175-115 45,2 1 0,1 2 0,3 3 0,-51 66 0,81-93-23,0 0 0,1 1 0,0 0-1,2 0 1,0 1 0,0-1 0,2 1 0,0 1 0,1-1 0,0 1-1,2-1 1,0 1 0,1-1 0,3 23 0,3 10-3,3 0 0,2-1 1,29 82-1,-30-101-1,2-2 0,2 1 1,0-2-1,2 0 0,1-1 0,1 0 0,1-2 0,27 29 1,-6-15-12,2-2 0,1-2 0,86 52 0,-81-58 11,2-2 1,1-3-1,0-2 1,2-2-1,0-2 0,1-3 1,1-2-1,0-2 1,0-3-1,77 0 0,715 0 33,-626-8-16,1121-44-125,-151-1 20,31 5 145,201-1 4,700 39-41,-1666 7-6,522-11 0,-701-4-8,704-38-91,-2-47 19,-863 80 113,360-57-378,-352 48 95,215-74 0,-312 89 244,0 0 0,-1-2 0,-1-2 0,0 0 0,0-1 0,-2-2 0,42-35 0,-62 47 13,0 0 0,0 0 0,0 0 0,-1 0 0,0-1 0,0 1 0,0-1 0,0 0 0,-1 0 0,0 0 0,-1 0 0,1 0 0,-1-1 0,0 1 0,-1 0 0,1-1-1,-1 1 1,-1-1 0,1 1 0,-1 0 0,0-1 0,0 1 0,-1 0 0,0 0 0,0 0 0,-1 0 0,1 0 0,-1 1 0,-5-8 0,-6-10 29,-2 0 1,-1 1-1,0 1 1,-2 1-1,-28-25 0,-11-4-7,-2 2 0,-2 3 0,-2 3 0,-1 3 0,-2 3 0,-2 2 0,-78-25 0,-519-120-85,642 172 30,-101-23-1955,-153-56 1,143 31-1757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48.909"/>
    </inkml:context>
    <inkml:brush xml:id="br0">
      <inkml:brushProperty name="width" value="0.025" units="cm"/>
      <inkml:brushProperty name="height" value="0.025" units="cm"/>
    </inkml:brush>
  </inkml:definitions>
  <inkml:trace contextRef="#ctx0" brushRef="#br0">1 358 4420,'0'0'15503,"8"-7"-14275,148-123 1382,91-70-2770,-236 192-498,3-1 498,-11 6-3552,-26 10-14526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49.258"/>
    </inkml:context>
    <inkml:brush xml:id="br0">
      <inkml:brushProperty name="width" value="0.025" units="cm"/>
      <inkml:brushProperty name="height" value="0.025" units="cm"/>
    </inkml:brush>
  </inkml:definitions>
  <inkml:trace contextRef="#ctx0" brushRef="#br0">275 0 7976,'0'0'9384,"-9"13"-9261,8-11-117,-179 242 639,158-220-189,15-18-241,0 2 0,1-1 0,-1 1 0,1 0 0,1 0 0,0 0 0,0 1 0,1 0 0,-5 13 0,8-21-218,1 0 0,0 0 0,0 0 0,0 0 1,0 0-1,0 0 0,0 0 0,0 0 1,0 0-1,1 0 0,-1 0 0,0 0 0,0 0 1,1 0-1,-1-1 0,1 1 0,-1 0 0,1 0 1,-1 0-1,1 0 0,-1-1 0,1 1 0,0 0 1,-1-1-1,1 1 0,0 0 0,0-1 1,0 1-1,-1-1 0,1 1 0,0-1 0,0 0 1,0 1-1,0-1 0,0 0 0,0 1 0,0-1 1,1 0-1,45 2 49,-35-2-21,15-2 13,0 0-1,-1-2 0,1 0 1,-1-2-1,37-13 0,61-32-4120,-66 23-2510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0.075"/>
    </inkml:context>
    <inkml:brush xml:id="br0">
      <inkml:brushProperty name="width" value="0.025" units="cm"/>
      <inkml:brushProperty name="height" value="0.025" units="cm"/>
    </inkml:brush>
  </inkml:definitions>
  <inkml:trace contextRef="#ctx0" brushRef="#br0">18 368 5189,'0'0'11280,"8"-9"-9919,-2 2-1165,0 0-1,-1-1 0,0 1 0,0-1 1,0 0-1,-1 0 0,0-1 1,-1 1-1,0-1 0,0 0 0,2-14 1,-5 20-165,2-11 405,0-1 0,-2 1 0,-1-18 1,1 29-336,0 1 0,0-1 1,-1 1-1,1-1 1,-1 1-1,0-1 0,0 1 1,0 0-1,0-1 0,0 1 1,-3-3-1,3 4-65,0 0 0,0 0 0,1 1 0,-1-1 0,0 0 0,0 1 0,0-1 0,0 1 0,0 0-1,0-1 1,0 1 0,-1 0 0,1-1 0,0 1 0,0 0 0,0 0 0,0 0 0,0 0 0,0 0 0,0 0 0,0 0 0,-1 1 0,1-1-1,0 0 1,0 0 0,0 1 0,-1 0 0,-1 1-42,0 0 1,1 0-1,-1 0 0,0 0 0,1 0 0,0 1 1,0-1-1,0 1 0,0-1 0,0 1 0,0 0 0,0 0 1,1 0-1,0 0 0,-1 0 0,1 0 0,0 1 1,1-1-1,-1 0 0,1 0 0,-1 5 0,-1 8-24,0 1 0,2 29-1,1-41 28,-1 0-1,1-1 1,0 1-1,0 0 1,0-1 0,1 1-1,-1-1 1,1 1-1,0-1 1,1 0-1,-1 0 1,1 0-1,-1 0 1,1 0-1,1-1 1,-1 1-1,0-1 1,1 0 0,0 0-1,-1 0 1,1 0-1,0-1 1,1 1-1,-1-1 1,0 0-1,1 0 1,-1-1-1,1 1 1,-1-1 0,1 0-1,6 0 1,-5 0 15,1 0 0,0-1 0,0 0 1,-1 0-1,1-1 0,0 0 0,-1 0 1,1 0-1,0-1 0,-1 0 0,0 0 1,1-1-1,-1 1 0,0-1 0,0-1 0,-1 1 1,1-1-1,-1 0 0,1-1 0,-1 1 1,-1-1-1,6-6 0,-8 9 64,-1 0 1,1 0-1,-1 0 0,0 0 0,0 0 1,0 0-1,0-1 0,0 1 0,0 0 1,0-1-1,-1 1 0,1-1 0,-1 1 1,0-1-1,0 1 0,0-1 0,0 1 1,0-1-1,0 1 0,-1 0 0,1-1 1,-1 1-1,0-1 0,1 1 0,-1 0 1,-2-4-1,-3-2 112,1 0 1,-2 1 0,1 0-1,-1 0 1,-12-10 0,13 12-84,-1-1 1,1 0-1,0 0 1,1 0-1,0-1 1,-8-11-1,13 17-103,-1 0-1,1 0 1,0-1 0,0 1-1,-1 0 1,1 0-1,0-1 1,0 1 0,0 0-1,0 0 1,1-1-1,-1 1 1,0 0 0,0 0-1,1-1 1,-1 1 0,1 0-1,-1 0 1,1 0-1,-1 0 1,1-1 0,0 1-1,0 0 1,-1 0-1,1 0 1,0 1 0,0-1-1,0 0 1,0 0-1,0 0 1,0 1 0,0-1-1,1 0 1,0 0-1,49-20-297,-38 16 248,14-4-747,38-17-905,-37 9-2003,-10-3-3776,-15 6-2990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0.674"/>
    </inkml:context>
    <inkml:brush xml:id="br0">
      <inkml:brushProperty name="width" value="0.025" units="cm"/>
      <inkml:brushProperty name="height" value="0.025" units="cm"/>
    </inkml:brush>
  </inkml:definitions>
  <inkml:trace contextRef="#ctx0" brushRef="#br0">1 272 9417,'0'0'7004,"8"-6"-5307,29-18-853,-37 24-834,1-1 0,-1 1 0,1 0 0,-1-1-1,1 1 1,-1 0 0,1 0 0,-1-1 0,1 1 0,0 0 0,-1 0 0,1 0 0,-1 0 0,1 0 0,-1 0-1,1 0 1,0 0 0,-1 0 0,1 0 0,-1 0 0,1 0 0,0 0 0,-1 1 0,1-1 0,-1 0-1,1 0 1,-1 1 0,1-1 0,-1 0 0,1 1 0,-1-1 0,1 0 0,-1 1 0,0-1 0,1 1-1,-1-1 1,1 1 0,-1-1 0,0 1 0,0-1 0,1 1 0,-1-1 0,0 1 0,0-1 0,1 1 0,-1-1-1,0 1 1,0 0 0,0-1 0,0 1 0,0-1 0,0 1 0,0 0 0,0 0 0,0 41 280,-1-33-212,-4 122 1635,4-131-1699,1 1-1,0-1 1,0 0-1,1 1 0,-1-1 1,0 0-1,0 1 0,0-1 1,0 0-1,0 1 0,0-1 1,0 0-1,0 1 1,1-1-1,-1 0 0,0 0 1,0 1-1,0-1 0,1 0 1,-1 1-1,0-1 0,0 0 1,1 0-1,-1 0 1,0 1-1,0-1 0,1 0 1,-1 0-1,0 0 0,1 0 1,-1 0-1,0 0 1,1 1-1,-1-1 0,0 0 1,1 0-1,-1 0 0,0 0 1,1 0-1,-1 0 0,0 0 1,1 0-1,-1-1 1,0 1-1,1 0 0,-1 0 1,0 0-1,0 0 0,1 0 1,-1 0-1,0-1 0,1 1 1,-1 0-1,19-12 632,-4-5-473,0 0 0,-1-1 0,-1 0 0,-1-1 0,-1-1 0,0 0 0,-2 0 0,12-36 0,-11 7 44,-9 44-260,-3 18-267,0 2 268,-1 9-1,0 0-1,2 34 1,1-57 46,0-1 1,0 1-1,0 0 0,0-1 0,0 1 0,0-1 0,0 1 0,1-1 1,-1 1-1,0 0 0,0-1 0,1 1 0,-1-1 0,0 1 0,1-1 1,-1 1-1,1-1 0,-1 1 0,0-1 0,1 0 0,-1 1 0,1-1 1,-1 0-1,1 1 0,0-1 0,-1 0 0,1 1 0,-1-1 0,1 0 1,-1 0-1,1 0 0,0 0 0,-1 0 0,1 1 0,-1-1 0,1 0 1,0 0-1,-1-1 0,1 1 0,0 0 0,-1 0 0,1 0 0,-1 0 1,1 0-1,0-1 0,27-14 422,-18 5-365,-1-1-1,1 0 0,-2-1 1,0 0-1,0 0 1,-1-1-1,-1 0 0,0 0 1,0 0-1,-2-1 0,0 0 1,0 0-1,-1 0 1,2-26-1,-5 40-60,0 0 0,0 0 0,0 0 0,0 0 0,0-1 0,0 1 0,0 0 0,1 0 0,-1 0 0,0-1 0,0 1 0,0 0 0,0 0 0,0-1 0,0 1 0,0 0 0,0 0 0,0 0 0,0-1 0,0 1 0,-1 0 1,1 0-1,0 0 0,0-1 0,0 1 0,0 0 0,0 0 0,0 0 0,0-1 0,0 1 0,-1 0 0,1 0 0,0 0 0,0 0 0,0 0 0,0-1 0,-1 1 0,1 0 0,0 0 0,0 0 0,0 0 0,-1 0 0,1 0 0,0 0 0,0 0 0,0 0 0,-1 0 0,1-1 0,-9 12-197,-4 21-7,12-26 190,0 1-1,0 0 1,1 0 0,0-1-1,0 1 1,1 0 0,-1-1-1,3 8 1,-3-13 19,1 1 1,-1-1-1,1 0 1,-1 0-1,1 1 1,0-1 0,-1 0-1,1 0 1,0 0-1,0 0 1,0 0-1,-1 0 1,1 0-1,0 0 1,0 0-1,1 0 1,-1-1-1,0 1 1,0 0-1,0-1 1,0 1-1,1-1 1,-1 1-1,0-1 1,0 0-1,1 1 1,-1-1-1,0 0 1,1 0-1,-1 0 1,0 0-1,1 0 1,-1 0-1,0 0 1,1-1-1,-1 1 1,0 0-1,1-1 1,-1 1-1,0-1 1,0 1-1,1-1 1,-1 0-1,0 1 1,0-1-1,0 0 1,1-1-1,3-1 37,0-1 0,0 1-1,0-1 1,-1 0 0,1-1-1,-1 1 1,0-1 0,0 0-1,-1 0 1,0 0 0,0 0-1,0-1 1,0 1 0,2-10-1,-1 4-757,-1 0 0,0 0 0,-1 0 0,-1 0 1,0-1-1,0-20 0,-5 15-3078,-8 5-2162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1.162"/>
    </inkml:context>
    <inkml:brush xml:id="br0">
      <inkml:brushProperty name="width" value="0.025" units="cm"/>
      <inkml:brushProperty name="height" value="0.025" units="cm"/>
    </inkml:brush>
  </inkml:definitions>
  <inkml:trace contextRef="#ctx0" brushRef="#br0">96 196 5926,'0'0'18059,"-8"2"-17808,5-2-239,-1 1 1,1 0-1,0 0 0,0 0 0,-1 0 1,1 1-1,0 0 0,0-1 0,0 1 0,1 0 1,-1 0-1,0 0 0,1 1 0,-5 4 0,3-1-4,0 0-1,0 0 0,1 0 0,-1 1 0,1 0 0,1-1 0,-4 13 0,4-8-15,-1 0-1,2 0 0,0 0 0,0 1 0,1-1 0,1 14 1,-1-23 5,0 0 1,1-1 0,-1 1-1,0 0 1,1 0 0,0 0 0,-1 0-1,1 0 1,0-1 0,0 1 0,0 0-1,0-1 1,0 1 0,0-1-1,0 1 1,1-1 0,2 3 0,-2-3 9,-1-1 0,1 1-1,0-1 1,0 0 0,0 0 0,-1 1 0,1-1 0,0 0 0,0-1 0,0 1 0,0 0 0,-1 0 0,1-1 0,0 1 0,0-1 0,-1 0 0,1 1 0,0-1 0,-1 0 0,1 0 0,-1 0 0,1 0 0,1-2 0,3-2 20,0 0 0,0 0 0,-1-1 1,0 1-1,0-1 0,0 0 0,-1-1 1,0 1-1,0-1 0,-1 0 0,0 0 1,0 0-1,3-10 0,-2 1 30,0-1 0,0 0 1,-2 0-1,1-32 0,-3 47-57,-1 5-44,0-1 1,0 1-1,1 0 1,-1-1-1,1 1 1,-1 0-1,1 0 1,0-1-1,0 1 1,0 0-1,0 0 1,1 4-1,-1-6-2,0 1-1,0 0 1,0-1-1,1 1 1,-1-1 0,0 0-1,1 1 1,-1-1 0,1 1-1,-1-1 1,1 1-1,0-1 1,-1 0 0,1 0-1,0 1 1,0-1-1,0 0 1,0 0 0,0 0-1,0 0 1,0 0 0,1 0-1,-1 0 1,0 0-1,0-1 1,1 1 0,-1 0-1,1-1 1,-1 1 0,0-1-1,1 1 1,-1-1-1,1 0 1,-1 0 0,1 1-1,-1-1 1,1 0-1,-1-1 1,1 1 0,-1 0-1,1 0 1,-1-1 0,1 1-1,-1 0 1,1-1-1,-1 0 1,1 1 0,-1-1-1,2-1 1,6-2-367,-1 0 0,1-1 0,-1 0 0,0-1 0,-1 1 0,15-15 0,-10 7-95,-1 0 0,0-2 1,13-22-1,-16 22-853,0 0 0,-1-1 1,8-28-1,-4 0-2589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1.680"/>
    </inkml:context>
    <inkml:brush xml:id="br0">
      <inkml:brushProperty name="width" value="0.025" units="cm"/>
      <inkml:brushProperty name="height" value="0.025" units="cm"/>
    </inkml:brush>
  </inkml:definitions>
  <inkml:trace contextRef="#ctx0" brushRef="#br0">32 9 8040,'0'0'5760,"-6"9"-5200,3-4-531,0 0-1,0 0 1,0 1-1,0-1 1,1 1 0,0 0-1,0 0 1,1 0-1,0 0 1,0 0-1,0 0 1,0 0-1,1 0 1,0 0-1,1 0 1,-1 0 0,1 0-1,0 0 1,1 0-1,-1 0 1,1 0-1,4 8 1,5 13 40,1 0 1,1-1-1,2 0 0,0-1 1,31 36-1,-46-60 0,0-1-1,0 0 0,1 1 1,-1-1-1,0 0 1,0 1-1,0-1 0,1 0 1,-1 1-1,0-1 1,0 0-1,1 0 0,-1 1 1,0-1-1,1 0 0,-1 0 1,0 1-1,1-1 1,-1 0-1,0 0 0,1 0 1,-1 0-1,1 0 1,-1 1-1,0-1 0,1 0 1,-1 0-1,0 0 0,1 0 1,-1 0-1,1 0 1,-1 0-1,0-1 0,1 1 1,-1 0-1,1 0 1,-1 0-1,0 0 0,1 0 1,-1 0-1,0-1 1,1 1-1,-1 0 0,0 0 1,1-1-1,3-22 1298,-11-32-166,4 49-1109,0 0 0,0 0 0,-1 0 0,1 1 0,-1-1 0,-7-5 0,9 8-97,0 1 0,0 0 0,-1 0 0,1 0 0,-1 0 0,1 0-1,-1 0 1,0 1 0,1-1 0,-1 1 0,0 0 0,0 0 0,0 0 0,0 0 0,-5 0 0,39 18-411,-23-15 424,1 1 1,0-2-1,-1 1 0,1-2 1,0 1-1,0-1 0,-1 0 1,1-1-1,0 0 0,0 0 0,-1-1 1,1 0-1,-1 0 0,14-7 1,-17 7 82,-1-1 1,1 1 0,-1-1-1,1 0 1,-1 0 0,0-1-1,0 1 1,-1-1-1,1 0 1,-1 0 0,1-1-1,-1 1 1,-1 0 0,1-1-1,-1 0 1,1 0 0,-1 1-1,-1-1 1,1 0-1,-1-1 1,0 1 0,0 0-1,0 0 1,-1-11 0,0 14-17,0 0 0,0 0 0,0 0 0,0 0 0,-1 0 0,1 0 0,-1 0 0,1 0 0,-1 0 0,0 0 0,0 0 0,0 0 0,0 0 0,-2-3 0,2 5-72,0-1 0,0 0 0,0 1-1,0-1 1,0 1 0,0 0 0,0-1 0,0 1 0,0 0-1,0-1 1,0 1 0,0 0 0,0 0 0,0 0 0,0 0-1,0 0 1,0 0 0,0 0 0,0 0 0,0 1 0,0-1-1,0 0 1,0 0 0,0 1 0,0-1 0,0 1 0,0-1-1,0 1 1,1-1 0,-1 1 0,0 0 0,0-1 0,0 1-1,0 1 1,-2 0-20,1 1 0,0 0 0,0 0 0,0-1 0,0 1 0,0 1 0,1-1 0,-1 0 0,1 0 0,0 0 0,0 1-1,0-1 1,1 1 0,-1 4 0,0-1 7,0 0-1,1 0 0,0 0 1,0 0-1,0 1 0,3 8 1,-2-14 13,-1-1 0,1 1 0,0-1-1,-1 1 1,1-1 0,0 1 0,0-1 0,0 1 0,1-1 0,-1 0 0,0 0 0,0 1 0,1-1 0,-1 0 0,0 0 0,1 0-1,-1-1 1,1 1 0,0 0 0,-1 0 0,1-1 0,-1 1 0,1-1 0,0 0 0,0 1 0,-1-1 0,1 0 0,0 0-1,-1 0 1,1 0 0,0 0 0,0-1 0,-1 1 0,1 0 0,0-1 0,1 0 0,2 0-117,0 0 0,0-1 0,0 1 0,-1-1 0,1 0 0,0-1 0,-1 1 1,1-1-1,-1 0 0,0 0 0,4-4 0,-1-2-1111,-1-1-1,-1 1 1,0-1-1,0 0 1,0 0 0,-2-1-1,1 1 1,-1-1 0,-1 0-1,3-20 1,-2-13-4214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2.012"/>
    </inkml:context>
    <inkml:brush xml:id="br0">
      <inkml:brushProperty name="width" value="0.025" units="cm"/>
      <inkml:brushProperty name="height" value="0.025" units="cm"/>
    </inkml:brush>
  </inkml:definitions>
  <inkml:trace contextRef="#ctx0" brushRef="#br0">37 0 3587,'0'0'14233,"-2"10"-13833,0-4-324,1 0 0,1 1 0,-1-1 0,1 0 1,1 0-1,-1 0 0,1 0 0,0 0 0,0 0 0,0 0 0,1 0 1,0-1-1,0 1 0,1-1 0,-1 1 0,1-1 0,1 0 0,5 9 1,5 4-186,0 0 1,1 0 0,1-2 0,1 0-1,0 0 1,1-2 0,0 0 0,1-1 0,1-1-1,33 15 1,-117-60-5604,-59-40 6959,102 61-764,4 3 152,12 6-212,-1 1-1,1-1 1,0 0 0,0 0-1,0-1 1,1 1 0,-1-1 0,1 0-1,-1 0 1,-5-9 0,10 13-382,0-1 0,1 0 1,-1 1-1,0-1 0,0 1 1,0-1-1,1 0 1,-1 1-1,0-1 0,1 1 1,-1-1-1,0 1 0,1-1 1,-1 1-1,1-1 0,-1 1 1,1-1-1,-1 1 0,1-1 1,-1 1-1,1 0 0,-1-1 1,1 1-1,-1 0 0,1 0 1,0-1-1,-1 1 0,1 0 1,-1 0-1,1 0 1,1 0-1,26-9-118,-21 8 213,22-8-223,67-24-318,-36 3-5461,-24 5-3556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6.211"/>
    </inkml:context>
    <inkml:brush xml:id="br0">
      <inkml:brushProperty name="width" value="0.025" units="cm"/>
      <inkml:brushProperty name="height" value="0.025" units="cm"/>
    </inkml:brush>
  </inkml:definitions>
  <inkml:trace contextRef="#ctx0" brushRef="#br0">0 106 9673,'9'0'3833,"38"-7"-3516,0-1-1,57-19 1,31-6-263,-64 21-54,0 3 0,1 3 0,0 3 0,0 3 0,121 16 0,-9 6 668,37 6 3020,-205-25-3458,10 2 246,1-1 1,37 0-1,-59-4-591,0 0 0,0 0 1,0 0-1,1-1 0,-1 1 1,0-1-1,0-1 0,0 1 0,0-1 1,-1 0-1,1 0 0,0 0 1,-1 0-1,1-1 0,-1 0 0,0 0 1,0 0-1,0-1 0,4-4 1,10-24-4472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6.624"/>
    </inkml:context>
    <inkml:brush xml:id="br0">
      <inkml:brushProperty name="width" value="0.025" units="cm"/>
      <inkml:brushProperty name="height" value="0.025" units="cm"/>
    </inkml:brush>
  </inkml:definitions>
  <inkml:trace contextRef="#ctx0" brushRef="#br0">1 213 10474,'0'0'8824,"13"3"-7932,-5 0-801,0-1 0,1-1 0,-1 0 0,1 0 1,0 0-1,-1-1 0,1 0 0,-1-1 0,1 0 0,-1 0 1,1-1-1,15-6 0,28-14-273,-2-3 1,-1-1-1,0-3 1,-3-2-1,56-47 1,-98 77-195,-6 10 312,-7 12 109,-17 23-11,11-21 101,1 1 1,1 0-1,1 1 1,2 0-1,0 0 1,-8 39-1,17-63-151,1 0 1,-1 0-1,1 0 0,0 0 0,-1 0 1,1 0-1,0 0 0,0 0 1,0 0-1,0 0 0,0 0 0,0 0 1,0 0-1,0 0 0,0 0 0,0 0 1,1 0-1,-1 0 0,0 0 0,1 0 1,-1 0-1,1 0 0,-1 0 1,1-1-1,-1 1 0,1 0 0,-1 0 1,1 0-1,0-1 0,0 1 0,-1 0 1,1-1-1,0 1 0,0 0 1,0-1-1,0 1 0,0-1 0,0 0 1,0 1-1,0-1 0,0 0 0,0 1 1,0-1-1,0 0 0,2 0 0,0 0-376,0-1 0,0 1 0,0-1 0,0 0 0,0 0-1,0-1 1,0 1 0,0 0 0,0-1 0,0 0 0,-1 0 0,1 0-1,3-4 1,17-20-6131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7.076"/>
    </inkml:context>
    <inkml:brush xml:id="br0">
      <inkml:brushProperty name="width" value="0.025" units="cm"/>
      <inkml:brushProperty name="height" value="0.025" units="cm"/>
    </inkml:brush>
  </inkml:definitions>
  <inkml:trace contextRef="#ctx0" brushRef="#br0">42 50 13036,'0'0'7271,"10"-2"-6918,157-46 543,-166 49-911,-1 0 0,1 0 0,-1 0 0,1 0 0,-1 0 0,1 0 0,-1-1 0,0 1 0,1 0 0,-1 0-1,0 0 1,0 0 0,0 0 0,1 1 0,-1-1 0,0 0 0,-1 0 0,1 0 0,0 0 0,0 0 0,0 0-1,-1 1 1,-26 104 139,13-55-50,-9 68 1,18-59 144,5-40-65,-2 0-1,0 0 0,-9 33 0,11-52-96,0 0-1,-1 1 0,1-1 0,-1 1 0,1-1 0,-1 0 0,0 1 0,0-1 0,1 0 0,-1 0 0,0 0 0,0 1 0,0-1 0,0 0 0,0 0 0,-1 0 1,1-1-1,0 1 0,0 0 0,-1 0 0,1-1 0,0 1 0,-1 0 0,-1 0 0,0-1 10,1 0 0,-1 0 0,1-1 0,-1 1 0,1 0 1,-1-1-1,1 1 0,0-1 0,-1 0 0,1 0 0,0 0 0,0 0 0,-3-2 0,-3-2 33,0-1 1,1 1-1,0-2 0,0 1 0,0-1 1,-7-9-1,11 13-125,1-1 0,0 1-1,0 0 1,0 0 0,1-1 0,-1 0 0,1 1-1,0-1 1,0 0 0,0 1 0,0-1 0,1 0 0,-1 0-1,1-6 1,1 7-132,-1 1-1,1-1 1,0 1-1,0 0 0,-1-1 1,2 1-1,-1 0 1,0-1-1,0 1 1,1 0-1,-1 0 1,1 0-1,0 0 0,0 0 1,0 0-1,0 1 1,0-1-1,0 1 1,0-1-1,0 1 1,4-2-1,60-31-8164,-28 15 764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6.021"/>
    </inkml:context>
    <inkml:brush xml:id="br0">
      <inkml:brushProperty name="width" value="0.025" units="cm"/>
      <inkml:brushProperty name="height" value="0.025" units="cm"/>
    </inkml:brush>
  </inkml:definitions>
  <inkml:trace contextRef="#ctx0" brushRef="#br0">0 270 7399,'20'-67'3719,"2"2"0,34-66 0,-56 130-3675,0 1 0,0 0 0,0 0 0,0 0 0,0-1-1,0 1 1,0 0 0,0 0 0,0 0 0,0-1 0,0 1 0,0 0 0,0 0 0,0 0-1,0-1 1,0 1 0,0 0 0,0 0 0,1 0 0,-1 0 0,0-1 0,0 1-1,0 0 1,0 0 0,0 0 0,0 0 0,1-1 0,-1 1 0,0 0 0,0 0-1,0 0 1,0 0 0,1 0 0,-1 0 0,0 0 0,0 0 0,0 0 0,1 0-1,-1 0 1,0-1 0,0 1 0,0 0 0,1 0 0,-1 0 0,0 0 0,0 1-1,1-1 1,-1 0 0,0 0 0,0 0 0,0 0 0,0 0 0,1 0 0,-1 0-1,0 0 1,0 0 0,0 0 0,1 1 0,-1-1 0,0 0 0,0 0 0,0 0-1,4 21 876,-4 30-342,-8 12-90,-17 66 0,15-89-85,2 0-1,2 0 1,1 1 0,2-1 0,4 60 0,-1-99-389,0 0 0,0 0 0,0 0 0,0 0 0,0 0 0,0 0 0,1 0 0,-1-1 0,0 1 1,1 0-1,-1 0 0,0 0 0,1 0 0,-1-1 0,1 1 0,0 0 0,-1 0 0,1-1 0,-1 1 0,1 0 0,0-1 0,0 1 1,-1-1-1,1 1 0,0-1 0,0 1 0,1 0 0,0-1 8,0 0-1,0 0 1,0 0 0,0 0-1,0 0 1,0-1 0,0 1-1,-1 0 1,1-1-1,0 0 1,0 1 0,3-2-1,3-3 59,1 0-1,-1 0 0,0-1 0,10-9 0,55-57 142,-2-4 1,101-142 0,-162 205-267,-6 8-74,0 0 0,0 0-1,-1-1 1,1 1 0,-1-1-1,0 0 1,-1 0 0,1 0-1,-1 0 1,0 0 0,1-9-1,-3 14 23,0 1-1,0 0 0,0 0 0,-1-1 0,1 1 1,0 0-1,0-1 0,0 1 0,0 0 1,0 0-1,-1-1 0,1 1 0,0 0 0,0 0 1,-1-1-1,1 1 0,0 0 0,0 0 1,-1 0-1,1-1 0,0 1 0,0 0 0,-1 0 1,1 0-1,0 0 0,-1 0 0,1 0 1,0 0-1,-1 0 0,1-1 0,0 1 0,-1 0 1,1 0-1,0 1 0,0-1 0,-1 0 1,1 0-1,0 0 0,-1 0 0,1 0 0,0 0 1,-1 0-1,1 0 0,0 0 0,0 1 1,-1-1-1,1 0 0,0 0 0,-1 1 0,-15 8-3674,-6 11-2024,-2 5-198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14.299"/>
    </inkml:context>
    <inkml:brush xml:id="br0">
      <inkml:brushProperty name="width" value="0.025" units="cm"/>
      <inkml:brushProperty name="height" value="0.025" units="cm"/>
    </inkml:brush>
  </inkml:definitions>
  <inkml:trace contextRef="#ctx0" brushRef="#br0">135 126 3619,'0'0'1036,"-10"-6"58,-7-3-755,-43-26 486,55 32-623,0 0-1,1-1 1,-1 0-1,1 1 0,0-1 1,0-1-1,1 1 1,-1-1-1,1 1 0,-3-6 1,6 9-178,0 1-1,0 0 1,0-1 0,0 1 0,0 0 0,0-1 0,0 1 0,0 0 0,0 0 0,0-1 0,1 1 0,-1 0 0,0-1 0,0 1 0,0 0-1,0 0 1,1-1 0,-1 1 0,0 0 0,0 0 0,1-1 0,-1 1 0,0 0 0,0 0 0,1 0 0,-1 0 0,0 0 0,1-1 0,-1 1-1,0 0 1,1 0 0,-1 0 0,0 0 0,1 0 0,-1 0 0,0 0 0,1 0 0,-1 0 0,0 0 0,1 0 0,-1 0 0,0 0-1,0 0 1,1 1 0,22 0-86,-21-1 110,46 6-13,51 14 0,36 6-9,74-12-5,210-13-1,-266-3 24,355-12-31,534 13 700,-594 38 218,180 11-448,0-38-327,-511-21-132,-1-5-1,208-56 1,-122 23-15,-174 43-926,0 1 0,1 2 0,-1 0 0,37 3-1,-45 1-3849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7.451"/>
    </inkml:context>
    <inkml:brush xml:id="br0">
      <inkml:brushProperty name="width" value="0.025" units="cm"/>
      <inkml:brushProperty name="height" value="0.025" units="cm"/>
    </inkml:brush>
  </inkml:definitions>
  <inkml:trace contextRef="#ctx0" brushRef="#br0">73 24 14798,'0'0'2765,"-10"9"-699,3-3-1682,2-3-125,0 1 1,0 0-1,1 1 1,-1-1 0,1 1-1,0 0 1,0 0-1,1 0 1,-1 0 0,1 1-1,0-1 1,-3 12-1,5-17-235,1 1 0,0 0 0,1 0-1,-1-1 1,0 1 0,0 0-1,0 0 1,0-1 0,1 1-1,-1 0 1,0 0 0,0-1-1,1 1 1,-1 0 0,1-1-1,-1 1 1,1 0 0,-1-1-1,1 1 1,-1-1 0,1 1-1,-1-1 1,1 1 0,0-1-1,-1 1 1,1-1 0,0 0 0,-1 1-1,1-1 1,0 0 0,0 0-1,-1 1 1,1-1 0,0 0-1,0 0 1,-1 0 0,1 0-1,0 0 1,0 0 0,0 0-1,-1 0 1,1 0 0,1-1-1,39-6 227,-28 2-356,0 0-1,0-1 0,-1-1 0,0 0 1,0-1-1,-1 0 0,0 0 0,0-2 0,-1 1 1,0-1-1,-1-1 0,13-17 0,-55 92 294,31-59-146,0-1 0,1 1 0,-1 0 0,1 0-1,0 0 1,1 0 0,-1 0 0,1 0-1,0 0 1,0 0 0,1 0 0,0 0 0,1 5-1,-1-9-40,-1 0-1,1 0 1,0 1-1,0-1 0,0 0 1,0 0-1,1-1 1,-1 1-1,0 0 0,0 0 1,1 0-1,-1-1 1,0 1-1,1-1 0,-1 1 1,0-1-1,1 1 1,-1-1-1,1 0 0,-1 0 1,1 0-1,-1 0 1,3 0-1,36-3-3214,-15-8-1846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7.969"/>
    </inkml:context>
    <inkml:brush xml:id="br0">
      <inkml:brushProperty name="width" value="0.025" units="cm"/>
      <inkml:brushProperty name="height" value="0.025" units="cm"/>
    </inkml:brush>
  </inkml:definitions>
  <inkml:trace contextRef="#ctx0" brushRef="#br0">125 0 6342,'0'0'2621,"0"12"-566,-5 23-414,0 1 0,-2-1 0,-2-1 0,-20 53 1,12-48-796,6-18-443,2 1 0,1 0 0,0 1 0,-8 44 0,16-66-400,-1-1 0,1 1-1,0 0 1,0-1 0,0 1 0,0-1 0,0 1 0,0-1-1,0 1 1,0 0 0,0-1 0,0 1 0,1-1-1,-1 1 1,0-1 0,0 1 0,0-1 0,1 1 0,-1 0-1,0-1 1,1 0 0,-1 1 0,0-1 0,1 1 0,-1-1-1,1 1 1,-1-1 0,1 0 0,-1 1 0,1-1 0,-1 0-1,1 1 1,-1-1 0,1 0 0,24-3 109,21-22-590,-1-9-989,-33 25 1250,-1 0 0,2 0 0,-1 1 0,28-13 0,-40 25 338,0-1-1,1 1 0,-1-1 1,0 1-1,-1-1 0,1 0 1,-1 1-1,1-1 0,-1 1 1,-2 5-1,-10 27 644,6-19-455,1 1 1,0 0 0,1-1-1,2 2 1,-4 31-1,7-49-302,0 1 0,0-1 1,0 0-1,0 0 0,0 0 0,0 0 0,0 0 0,1 0 0,-1 1 0,0-1 0,1 0 0,-1 0 0,1 0 0,-1 0 0,1 0 0,-1 0 1,1 0-1,0-1 0,0 1 0,-1 0 0,1 0 0,0 0 0,0-1 0,0 1 0,0 0 0,0-1 0,0 1 0,1 0 0,1 0 19,-1-1-1,1 1 0,0-1 0,0 0 1,0 0-1,0 0 0,-1 0 0,1 0 1,0-1-1,0 1 0,3-2 0,3-1-134,1 0 0,-1 0 0,0-1 0,-1-1-1,1 1 1,9-8 0,-6 2-838,-1 0 1,20-23-1,-27 29 664,-1 0-1,0 0 1,-1 0 0,1 0-1,-1-1 1,1 1 0,-1-1-1,-1 1 1,1-1 0,-1 0 0,0 0-1,0 0 1,1-5 0,-23 44-337,7 7-6789,13-35 2940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8.311"/>
    </inkml:context>
    <inkml:brush xml:id="br0">
      <inkml:brushProperty name="width" value="0.025" units="cm"/>
      <inkml:brushProperty name="height" value="0.025" units="cm"/>
    </inkml:brush>
  </inkml:definitions>
  <inkml:trace contextRef="#ctx0" brushRef="#br0">4 188 11755,'0'0'8627,"-1"-10"-7431,1 10-1192,-1-6 221,0 0 1,1 0 0,0 0 0,-1 0-1,2 0 1,-1 0 0,1 0-1,0 0 1,0 0 0,1 0-1,-1 0 1,1 0 0,1 1-1,-1-1 1,1 1 0,0 0-1,0-1 1,8-8 0,-9 11-196,1 0 1,1 1-1,-1-1 0,0 0 1,1 1-1,-1 0 0,1 0 1,0 0-1,0 0 0,0 1 1,-1-1-1,2 1 1,-1 0-1,0 0 0,0 1 1,0-1-1,0 1 0,6 0 1,19-3-630,7-5-2230,8-9-2125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8.748"/>
    </inkml:context>
    <inkml:brush xml:id="br0">
      <inkml:brushProperty name="width" value="0.025" units="cm"/>
      <inkml:brushProperty name="height" value="0.025" units="cm"/>
    </inkml:brush>
  </inkml:definitions>
  <inkml:trace contextRef="#ctx0" brushRef="#br0">0 108 4805,'0'0'6128,"12"-7"-3128,17-8-1813,0 1 0,2 2 0,-1 1 0,2 1 0,56-9 0,-29 10 345,103-1 0,-161 10-1528,1 0-1,-1 0 1,1-1 0,-1 1 0,0 1-1,1-1 1,-1 0 0,1 0 0,-1 0 0,0 1-1,1-1 1,-1 1 0,1-1 0,-1 1-1,0-1 1,0 1 0,1 0 0,-1 0 0,0 0-1,0 0 1,0 0 0,1 1 0,-2-1 7,1 0 1,-1 0 0,0 0 0,0 1 0,0-1-1,0 0 1,0 0 0,0 0 0,0 0-1,0 1 1,0-1 0,-1 0 0,1 0 0,0 0-1,-1 0 1,1 0 0,-1 0 0,1 0 0,-1 0-1,-1 2 1,-4 6 71,-1-1-1,0 1 1,-1-1 0,-10 9-1,-37 24 16,42-33-75,1 1 0,0 0 0,0 0 0,1 1 0,1 0 0,-1 1 0,2 1 0,-12 16-1,20-27-22,0 0 0,0 0 0,1 1 0,-1-1 0,0 0-1,1 0 1,-1 1 0,1-1 0,-1 1 0,1-1-1,0 0 1,-1 1 0,1-1 0,0 1 0,0-1 0,0 1-1,0-1 1,0 1 0,1-1 0,-1 0 0,0 1-1,1-1 1,-1 1 0,1-1 0,-1 0 0,1 1-1,-1-1 1,1 0 0,0 0 0,0 0 0,0 1 0,0-1-1,0 0 1,0 0 0,0 0 0,0 0 0,0-1-1,0 1 1,1 0 0,-1 0 0,0-1 0,1 1-1,-1-1 1,0 1 0,1-1 0,-1 1 0,0-1 0,1 0-1,1 0 1,11 3-119,0-2 0,-1 0-1,1-1 1,17-1 0,-18 0-183,10-1-1001,1 0 1,-1-2-1,0-1 1,34-11-1,22-14-6646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9.251"/>
    </inkml:context>
    <inkml:brush xml:id="br0">
      <inkml:brushProperty name="width" value="0.025" units="cm"/>
      <inkml:brushProperty name="height" value="0.025" units="cm"/>
    </inkml:brush>
  </inkml:definitions>
  <inkml:trace contextRef="#ctx0" brushRef="#br0">1 63 13325,'0'0'6934,"9"-3"-6416,66-12 168,-50 12-579,1-2 1,-1 0-1,0-2 0,25-10 0,-27 9-67,-14 12-58,-9 0 30,0-1 0,0 1-1,-1-1 1,1 1 0,-1-1-1,0 1 1,0-1 0,0 0 0,-2 5-1,-69 255 1129,23-76-902,45-173-181,0 4-3,-2-1-1,-13 30 0,18-44 22,0-1 0,-1 1 0,1 0 0,-1-1 0,1 1 0,-1 0 0,0-1 0,0 0 0,0 1 0,-1-1 0,1 0 0,0 0 0,-1-1 0,1 1 0,-1 0 0,0-1 0,0 1 0,1-1 0,-1 0 0,0 0 0,0 0 0,0 0 0,-4 0 0,6-2-61,0 1 0,1 0 0,-1-1 0,1 1 0,-1-1 0,1 1 0,-1-1 0,1 1 0,-1-1 0,1 1 0,0-1 0,-1 0 0,1 1 0,0-1 0,-1 0-1,1 1 1,0-1 0,0 0 0,0 1 0,-1-1 0,1 0 0,0 1 0,0-1 0,0 0 0,0 0 0,0 1 0,1-2 0,-1-27 312,0 22-290,1-12-683,0-1-1,1 1 0,1 0 1,1 0-1,1 0 1,1 0-1,0 0 1,1 1-1,1 1 0,1-1 1,0 1-1,15-19 1,-4 13-5338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9.648"/>
    </inkml:context>
    <inkml:brush xml:id="br0">
      <inkml:brushProperty name="width" value="0.025" units="cm"/>
      <inkml:brushProperty name="height" value="0.025" units="cm"/>
    </inkml:brush>
  </inkml:definitions>
  <inkml:trace contextRef="#ctx0" brushRef="#br0">104 70 14990,'-9'2'2664,"1"0"-1962,-40 11 3005,45-13-3518,1 1 0,0 0 0,-1 0 0,1 0 0,0 0 0,-1 0 0,1 0 0,0 1 0,0-1 0,0 1 0,0-1-1,1 1 1,-1 0 0,0 0 0,1 0 0,-1 0 0,-1 3 0,3-4-187,0 0 1,0-1-1,0 1 1,0-1-1,0 1 0,0-1 1,0 1-1,0 0 1,0-1-1,0 1 0,0-1 1,0 1-1,0-1 0,1 1 1,-1-1-1,0 1 1,0-1-1,1 1 0,-1-1 1,0 1-1,1-1 0,-1 1 1,0-1-1,1 0 1,-1 1-1,1-1 0,-1 0 1,1 1-1,-1-1 0,1 0 1,-1 1-1,1-1 1,-1 0-1,1 0 0,-1 0 1,1 0-1,-1 1 1,1-1-1,0 0 0,-1 0 1,1 0-1,0 0 0,31 1-122,-25-2-6,3 2-252,-1-1 0,1-1 0,-1 0 0,0 0 0,1 0 0,-1-2 0,0 1 0,0-1 0,0 0 0,0-1 0,-1 0 0,1 0 1,-1-1-1,0 0 0,0 0 0,-1-1 0,0 0 0,0-1 0,10-10 0,-17 17 356,0 0-1,0 0 1,0 0 0,0 0 0,-1 0 0,1 1-1,0-1 1,0 0 0,0 0 0,0 0 0,0 0-1,0 1 1,0-1 0,0 0 0,0 0 0,0 0-1,1 0 1,-1 1 0,0-1 0,0 0 0,0 0-1,0 0 1,0 0 0,0 0 0,0 1-1,0-1 1,0 0 0,0 0 0,1 0 0,-1 0-1,0 0 1,0 0 0,0 0 0,0 0 0,0 1-1,0-1 1,1 0 0,-1 0 0,0 0 0,0 0-1,0 0 1,0 0 0,0 0 0,1 0 0,-1 0-1,0 0 1,0 0 0,0 0 0,0 0 0,1 0-1,-1 0 1,17 2-713,19-6-1528,-28-1 1204,-1 1 1,1-1 0,-1 0 0,12-11 0,6-7-3255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6:59.996"/>
    </inkml:context>
    <inkml:brush xml:id="br0">
      <inkml:brushProperty name="width" value="0.025" units="cm"/>
      <inkml:brushProperty name="height" value="0.025" units="cm"/>
    </inkml:brush>
  </inkml:definitions>
  <inkml:trace contextRef="#ctx0" brushRef="#br0">83 91 3011,'0'0'11856,"-10"0"-9923,7 0-1889,0-1 0,1 1 0,-1 0 0,1 0 0,-1 0 0,1 0 0,-1 1 1,1-1-1,-1 1 0,1 0 0,-1-1 0,1 1 0,0 0 0,-1 0 0,1 0 0,0 1 0,0-1 0,0 1 0,0-1 0,0 1 1,0 0-1,0-1 0,0 1 0,1 0 0,-1 0 0,1 0 0,-1 1 0,1-1 0,0 0 0,0 0 0,0 1 0,0-1 0,0 1 1,1-1-1,-1 1 0,1-1 0,-1 1 0,1 3 0,-1-2 15,0 0-1,1 0 1,-1 0 0,1 0 0,0 0 0,0 0-1,1 0 1,-1 0 0,1 0 0,0 0 0,0 0-1,0 0 1,0-1 0,4 8 0,-3-9-33,0 1 0,0-1 0,0 0 0,0 0 0,0 0 1,0 0-1,1 0 0,-1-1 0,1 1 0,-1-1 0,1 1 0,0-1 1,0 0-1,-1 0 0,1 0 0,0-1 0,0 1 0,0-1 0,0 1 0,3-1 1,26 1 158,-1-2 0,43-6 0,30-1-698,-103 8 546,0 0-1,-1 0 0,1 0 0,0 0 1,0 0-1,-1 0 0,1 0 0,0 0 1,0 1-1,-1-1 0,1 0 1,0 1-1,-1-1 0,1 0 0,0 1 1,-1-1-1,1 1 0,-1-1 1,1 1-1,0-1 0,-1 1 0,0-1 1,1 1-1,-1 0 0,1-1 1,-1 1-1,0 0 0,1-1 0,-1 1 1,0 0-1,0-1 0,1 1 1,-1 0-1,0 0 0,0-1 0,0 1 1,0 0-1,0 0 0,-5 35 1989,1-18-843,31-44 370,-21 18-1525,-1 0-1,0 0 1,0-1 0,-1 1-1,0-1 1,0 0 0,-1-1-1,0 1 1,-1-1 0,2-13-1,-2 10 1,2 0 0,-1 0 0,1 0-1,10-19 1,-12 28-138,0 0-1,1 1 1,0-1 0,0 1 0,0 0-1,0 0 1,0 0 0,1 0 0,-1 1-1,1 0 1,0-1 0,0 1 0,0 0-1,0 1 1,7-3 0,7-1-1433,0 1 0,28-2 0,-5 0-1765,13-6-6681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14.846"/>
    </inkml:context>
    <inkml:brush xml:id="br0">
      <inkml:brushProperty name="width" value="0.025" units="cm"/>
      <inkml:brushProperty name="height" value="0.025" units="cm"/>
    </inkml:brush>
  </inkml:definitions>
  <inkml:trace contextRef="#ctx0" brushRef="#br0">1204 89 7079,'-43'-18'633,"-1"2"0,-1 3 0,0 1 0,0 2 0,-1 2 0,-1 2 0,1 2 0,-1 2 0,-65 6 0,79 0-439,0 1-1,1 1 1,-1 2 0,2 2-1,-1 0 1,1 3 0,1 0-1,0 2 1,1 1 0,1 1-1,0 1 1,2 2 0,0 1-1,-23 24 1,25-20 25,3 0-1,0 1 1,1 1 0,1 1-1,2 0 1,1 2-1,1 0 1,-17 52 0,25-61-198,1 1 1,1 0-1,1 0 1,1 1-1,1-1 1,1 1-1,1-1 1,1 1-1,1-1 1,1 1-1,1-1 1,0 0-1,14 36 1,-4-25-59,1-1 1,2-1 0,1-1-1,1 0 1,1-1-1,2-2 1,1 0-1,1-1 1,1-1-1,1-2 1,2 0-1,0-2 1,1-1-1,1-1 1,1-2-1,36 15 1,-31-17-4,1-1 0,1-3 0,-1-1-1,2-1 1,-1-3 0,1-1 0,0-1 0,0-3-1,0-1 1,0-1 0,0-3 0,0-1 0,-1-2 0,52-16-1,-23 0 370,-1-2 0,-1-4-1,96-57 1,-120 60-176,-1-2 0,-1-1 0,-2-2 0,0-2 0,-3-1 1,34-43-1,-50 52-105,-1-1 0,-1-1 0,-2 0 0,0-1 0,-2-1-1,-1 0 1,-2 0 0,0-1 0,-2 0 0,-2-1 0,0 1 0,0-52 0,-5 59 10,0 0-1,-2 0 0,-1 0 0,0 1 1,-2-1-1,0 1 0,-2 0 1,0 0-1,-1 1 0,-2 0 0,0 1 1,-1 0-1,-1 0 0,0 1 1,-2 1-1,0 0 0,-29-27 1,30 34-1,-1 0 0,-1 1 1,1 1-1,-2 0 0,1 1 1,-1 1-1,0 1 1,-1 0-1,-22-5 0,13 6-28,-1 0 1,0 3-1,0 0 0,-1 1 0,-38 5 0,12 3-210,-1 4 1,2 1-1,-1 3 0,2 2 0,-65 30 0,46-13-2093,-71 47 0,65-31-2808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9.274"/>
    </inkml:context>
    <inkml:brush xml:id="br0">
      <inkml:brushProperty name="width" value="0.025" units="cm"/>
      <inkml:brushProperty name="height" value="0.025" units="cm"/>
    </inkml:brush>
  </inkml:definitions>
  <inkml:trace contextRef="#ctx0" brushRef="#br0">1 506 7687,'0'0'9513,"9"-8"-8643,208-211-49,35-33-302,-249 249-518,-1 1 21,1-1 0,-1 1 0,1 0 1,-1 0-1,1 0 0,0 0 1,0 0-1,0 1 0,0-1 1,7-1-1,-10 3-2,0 0 0,1 0 0,-1 0 0,0 0 0,1 0-1,-1 1 1,0-1 0,0 0 0,1 0 0,-1 0 0,0 1 0,0-1 0,1 0 0,-1 0 0,0 1 0,0-1 0,0 0 0,1 0 0,-1 1-1,0-1 1,0 0 0,0 1 0,0-1 0,0 0 0,0 1 0,1-1 0,-1 0 0,0 1 0,0-1 0,0 0 0,0 1 0,0-1-1,0 0 1,-1 1 0,1-1 0,0 0 0,0 1 0,0-1 0,-2 17 340,-10 31 917,-26 68-1,-8 28-738,41-122-507,0 0 0,2 0 0,0 0 0,1 43 0,2-64-85,0 0-1,0-1 1,0 1 0,0 0 0,1 0 0,-1 0-1,0-1 1,0 1 0,0 0 0,1-1 0,-1 1 0,0 0-1,1-1 1,-1 1 0,1 0 0,-1-1 0,1 1-1,-1 0 1,1-1 0,-1 1 0,1-1 0,-1 1 0,2 0-1,12 1-3945,-1-2-2855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9.625"/>
    </inkml:context>
    <inkml:brush xml:id="br0">
      <inkml:brushProperty name="width" value="0.025" units="cm"/>
      <inkml:brushProperty name="height" value="0.025" units="cm"/>
    </inkml:brush>
  </inkml:definitions>
  <inkml:trace contextRef="#ctx0" brushRef="#br0">229 1 16335,'0'0'4794,"-7"10"-3144,-77 101 746,-27 39-981,108-145-1353,-1 0-1,1 1 0,0-1 0,1 1 0,-1 0 1,1 0-1,1 0 0,-1 0 0,1 0 0,0 0 1,0 0-1,0 11 0,2-16-48,-1 0 1,1 0-1,0 1 0,-1-1 1,1 0-1,0 0 0,0 0 1,0 0-1,0 0 0,-1 0 1,2 0-1,-1 0 0,0 0 1,0 0-1,0 0 0,0-1 1,0 1-1,1-1 0,-1 1 1,0-1-1,1 1 0,-1-1 0,0 0 1,1 1-1,-1-1 0,0 0 1,1 0-1,-1 0 0,1 0 1,-1 0-1,0 0 0,3-1 1,52-6 144,-30 0-188,0-1-1,-1-1 1,0-1 0,42-25 0,-53 27-931,-1-1 1,22-20 0,-18 4-2837,-14 5-2688,-3 8-241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20.417"/>
    </inkml:context>
    <inkml:brush xml:id="br0">
      <inkml:brushProperty name="width" value="0.025" units="cm"/>
      <inkml:brushProperty name="height" value="0.025" units="cm"/>
    </inkml:brush>
  </inkml:definitions>
  <inkml:trace contextRef="#ctx0" brushRef="#br0">12963 452 5477,'0'0'582,"-9"-7"149,-22-19 559,-39-45-1,64 66-1274,0-1 0,-1 1-1,0 0 1,1 1 0,-1-1 0,-1 1 0,1 1 0,-1-1 0,1 1 0,-1 1-1,-8-3 1,-18-2 66,-46-4-1,25 3-51,-347-79 1135,309 66-895,0 4 1,-150-7-1,-195 19-210,215 5 72,-2031-56 681,1019 48-808,987 10 2,-802-16 21,-1550 5 37,2262 18-64,-478 17 122,4 35-14,649-38-109,1 7 0,2 7-1,1 6 1,-160 69 0,184-62 1,47-19 254,-124 62-1,195-82-223,-1 1 0,1 0 0,1 1-1,0 1 1,1 0 0,1 1 0,0 1-1,1 0 1,1 1 0,0 0-1,-12 25 1,-5 18-42,3 2 0,-22 73 0,32-77 3,3 1 1,2 0 0,3 1-1,2-1 1,3 2-1,10 110 1,2-94 12,32 126 0,-20-113-12,-7-35 0,2 0 0,3-1 0,36 71 0,94 143-24,-127-233 31,2 0-1,1-2 1,2-1-1,1-1 1,2-1-1,1-2 1,1-1-1,61 39 1,-37-33 1,2-3 1,1-2-1,0-3 1,123 34-1,73 5 3,4-12 0,1-10-1,383 11 1,1364-75-3,-551-8 0,-607 21 22,445 4-7,758-13-239,-1565-6 238,788-143-1,-1146 142-7,333-69 1,-320 59-8,164-65 0,-251 79 5,-1-3 0,-1-2 0,-1-3 0,94-68 0,-122 77-2,-1 0 0,-1-2 1,-1 0-1,0-1 0,-2-1 1,-1-1-1,-1-1 0,-1-1 1,-1 0-1,-2 0 0,13-37 1,-15 24 23,-1 1 0,-2-2 1,-1 1-1,1-65 0,-18-166 270,3 197-205,-4-1 1,-36-129-1,32 156-74,-3 0 1,-1 1-1,-3 1 1,-2 1-1,-32-45 1,-15-14 136,-6 3 0,-3 4 0,-100-92 0,141 152-94,-2 2 0,-1 2 0,-2 2 0,-1 1 1,-1 3-1,-2 2 0,-1 2 0,0 2 0,-95-26 0,-19 19-1372,105 20-925,-86-23-1,61 4-4371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9.959"/>
    </inkml:context>
    <inkml:brush xml:id="br0">
      <inkml:brushProperty name="width" value="0.025" units="cm"/>
      <inkml:brushProperty name="height" value="0.025" units="cm"/>
    </inkml:brush>
  </inkml:definitions>
  <inkml:trace contextRef="#ctx0" brushRef="#br0">0 63 13196,'0'0'8809,"81"-10"-7464,-26-1-128,8 1-576,1-1-481,2 2-128,-9 2 0,-11 4-96,-17 2-2050,-15 1-1281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0.318"/>
    </inkml:context>
    <inkml:brush xml:id="br0">
      <inkml:brushProperty name="width" value="0.025" units="cm"/>
      <inkml:brushProperty name="height" value="0.025" units="cm"/>
    </inkml:brush>
  </inkml:definitions>
  <inkml:trace contextRef="#ctx0" brushRef="#br0">0 55 14446,'0'0'8552,"84"19"-6983,-27-19-223,11-2-546,0-8-511,0-1-225,-7-1-32,-15 0-641,-7 1-3523,-12-5-6534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0.776"/>
    </inkml:context>
    <inkml:brush xml:id="br0">
      <inkml:brushProperty name="width" value="0.025" units="cm"/>
      <inkml:brushProperty name="height" value="0.025" units="cm"/>
    </inkml:brush>
  </inkml:definitions>
  <inkml:trace contextRef="#ctx0" brushRef="#br0">170 51 5317,'0'0'-534,"7"-9"4234,19-28-999,-25 32 1551,-12 11-3207,-13 14-838,3 5 184,0 2 0,2 0 1,1 1-1,1 1 1,-19 46-1,28-56-164,2 0-1,0 0 1,1 0 0,1 0-1,1 1 1,1 0 0,0 0 0,1-1-1,2 1 1,3 32 0,-3-46-228,1 0 1,-1 1-1,1-1 1,0-1-1,0 1 1,1 0 0,0 0-1,0-1 1,0 1-1,1-1 1,-1 0-1,1 0 1,1-1-1,-1 1 1,1-1-1,-1 0 1,1 0 0,6 4-1,-3-4-491,0 0-1,0-1 1,0 1-1,0-2 1,1 1-1,-1-1 0,1 0 1,0-1-1,0 0 1,-1 0-1,1-1 1,12-1-1,34-6-6265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1.361"/>
    </inkml:context>
    <inkml:brush xml:id="br0">
      <inkml:brushProperty name="width" value="0.025" units="cm"/>
      <inkml:brushProperty name="height" value="0.025" units="cm"/>
    </inkml:brush>
  </inkml:definitions>
  <inkml:trace contextRef="#ctx0" brushRef="#br0">33 305 3427,'0'0'9567,"-6"9"-6738,1-1-1999,3-6-553,-1 1 0,1-1 1,0 1-1,1 0 1,-1 0-1,0 0 1,1 0-1,0 0 1,-1 1-1,1-1 0,1 0 1,-1 1-1,0 4 1,2-8-91,0 1 0,0-1 0,0 0 0,0 0 0,0 0 1,0 0-1,0 0 0,0 0 0,0 0 0,0 0 0,0 0 0,0 0 1,0-1-1,0 1 0,0 0 0,0-1 0,1 0 0,25-13 499,0-2 0,0-1-1,-2-1 1,25-22 0,-11 8-485,228-195-30,-267 227-172,0 0-1,0-1 0,0 1 0,1 0 1,-1 0-1,0 0 0,0 0 1,0-1-1,0 1 0,0 0 0,0 0 1,1 0-1,-1 0 0,0 0 1,0 0-1,0 0 0,1-1 1,-1 1-1,0 0 0,0 0 0,0 0 1,0 0-1,1 0 0,-1 0 1,0 0-1,0 0 0,0 0 1,1 0-1,-1 0 0,0 0 0,0 0 1,0 0-1,1 0 0,-1 0 1,0 0-1,0 1 0,0-1 1,0 0-1,1 0 0,-1 0 0,0 0 1,0 0-1,0 0 0,0 0 1,1 1-1,-1-1 0,0 0 1,-1 13-54,-8 15 42,-56 105 112,2-5-43,63-128-120,-1 1 0,1-1 0,0 1 0,-1-1 0,1 1 0,0-1 1,-1 1-1,1-1 0,0 1 0,0-1 0,0 1 0,0 0 0,0-1 1,-1 1-1,1-1 0,0 1 0,0-1 0,0 1 0,0 0 0,1-1 1,-1 1-1,0-1 0,0 1 0,0-1 0,0 1 0,1 0 0,-1-1 1,0 1-1,0-1 0,1 1 0,-1-1 0,0 1 0,1-1 1,-1 0-1,1 1 0,0-1-390,0 0 0,1 0 0,-1 0 0,0 0 0,0 0 0,0 0 1,0 0-1,1-1 0,-1 1 0,0-1 0,0 1 0,0 0 0,0-1 0,0 0 1,0 1-1,1-2 0,15-13-9171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1.706"/>
    </inkml:context>
    <inkml:brush xml:id="br0">
      <inkml:brushProperty name="width" value="0.025" units="cm"/>
      <inkml:brushProperty name="height" value="0.025" units="cm"/>
    </inkml:brush>
  </inkml:definitions>
  <inkml:trace contextRef="#ctx0" brushRef="#br0">106 0 17072,'0'0'2429,"-5"10"-352,-10 17-914,-6 11 566,-22 55 0,39-82-1657,0-1 1,1 0-1,0 1 0,1 0 0,0 0 0,0 0 1,1 0-1,1 0 0,0 0 0,0 0 0,3 13 1,-2-23-56,-1 1 1,1-1 0,-1 0 0,1 0 0,0 0-1,0 0 1,0 0 0,0 0 0,-1 0 0,1 0-1,0 0 1,1 0 0,-1 0 0,0-1 0,0 1-1,0 0 1,0-1 0,1 1 0,-1-1 0,2 1-1,9-1-1134,-6-11-3878,-6-4-861,0-1-3785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2.065"/>
    </inkml:context>
    <inkml:brush xml:id="br0">
      <inkml:brushProperty name="width" value="0.025" units="cm"/>
      <inkml:brushProperty name="height" value="0.025" units="cm"/>
    </inkml:brush>
  </inkml:definitions>
  <inkml:trace contextRef="#ctx0" brushRef="#br0">1 181 12588,'0'0'11467,"55"0"-10090,-19-2-800,2-6-449,1 2-128,-3-1 0,-4 3-64,-4 2-1089,-3 0-801,0 2-737,-2-1-1152,2-5-1635,4-2-1088</inkml:trace>
  <inkml:trace contextRef="#ctx0" brushRef="#br0" timeOffset="1">719 0 15727,'0'0'9833,"-10"4"-8851,0 1-773,-1 1 0,1 0 0,0 1-1,0 0 1,1 1 0,-12 11-1,18-17-151,0 1-1,0 0 0,0 1 0,0-1 1,0 0-1,1 1 0,-1-1 0,1 1 0,0 0 1,0 0-1,0 0 0,1 0 0,-1 0 1,1 0-1,0 1 0,0-1 0,1 0 1,-1 0-1,1 1 0,0-1 0,0 0 0,1 1 1,-1-1-1,2 8 0,-1-11-40,0 0 0,0 0-1,0 0 1,0 0 0,0 0-1,0 0 1,0 0 0,0 0-1,0-1 1,0 1 0,1 0-1,-1-1 1,0 1 0,1-1-1,-1 1 1,0-1 0,1 0 0,-1 1-1,0-1 1,1 0 0,2 0-1,37 0 77,-29-1-59,-4 1-235,1-1 1,-1 0-1,0-1 1,0 1-1,0-2 1,0 1-1,0-1 1,0 0-1,-1-1 1,11-7-1,-12 8-468,-1-1 0,0 0 0,0-1 0,0 1 0,0-1 0,3-5 0,-5 6-315,0 0-1,-1-1 1,1 1 0,-1 0-1,0-1 1,-1 1 0,1-1-1,1-8 1,-1-13-5464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2.412"/>
    </inkml:context>
    <inkml:brush xml:id="br0">
      <inkml:brushProperty name="width" value="0.025" units="cm"/>
      <inkml:brushProperty name="height" value="0.025" units="cm"/>
    </inkml:brush>
  </inkml:definitions>
  <inkml:trace contextRef="#ctx0" brushRef="#br0">24 1 12524,'0'0'14862,"-23"18"-14830,44-12-64,-3-3-1602,2-3-2177,-2 0-2755,-2 0-6279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2.804"/>
    </inkml:context>
    <inkml:brush xml:id="br0">
      <inkml:brushProperty name="width" value="0.025" units="cm"/>
      <inkml:brushProperty name="height" value="0.025" units="cm"/>
    </inkml:brush>
  </inkml:definitions>
  <inkml:trace contextRef="#ctx0" brushRef="#br0">1 4 12204,'0'0'8007,"9"0"-6491,7-1-1034,-6 0 21,-1 0 1,1 1-1,0 0 1,-1 0-1,1 1 1,0 1-1,-1-1 1,18 7-1,-26-8-463,0 1 0,0 0 0,0-1 0,0 1 0,0 0 0,0 0 0,0 0 0,-1 0 0,1 0 0,0 0 0,-1 0 0,1 0 0,-1 0 0,1 0 0,-1 0 0,1 0 0,-1 0 0,0 0 0,0 1 0,1-1 0,-1 0 0,0 0 0,0 3 0,-1-1 33,0 0 0,1 0 0,-1 0 0,0-1 0,0 1 0,-1 0 0,1 0 0,-1 0 0,-1 2-1,-6 7 154,0-1-1,-1 0 1,-11 9-1,17-16-163,-12 10 170,6-5-59,0 1 0,0-1 0,-12 18 0,22-26-170,0-1 1,0 1 0,0-1-1,0 0 1,0 1 0,0-1-1,1 0 1,-1 1 0,0-1-1,0 1 1,0-1 0,1 0-1,-1 0 1,0 1-1,0-1 1,1 0 0,-1 1-1,0-1 1,1 0 0,-1 0-1,0 1 1,1-1 0,-1 0-1,1 0 1,-1 0 0,0 0-1,1 0 1,-1 0 0,0 1-1,1-1 1,-1 0 0,1 0-1,-1 0 1,1 0 0,-1 0-1,0 0 1,1-1 0,-1 1-1,1 0 1,-1 0-1,0 0 1,1 0 0,0-1-1,23 0 98,45-11 5,3-1-2486,-48 10-2574,1 2-3379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3.180"/>
    </inkml:context>
    <inkml:brush xml:id="br0">
      <inkml:brushProperty name="width" value="0.025" units="cm"/>
      <inkml:brushProperty name="height" value="0.025" units="cm"/>
    </inkml:brush>
  </inkml:definitions>
  <inkml:trace contextRef="#ctx0" brushRef="#br0">27 1 11275,'0'0'16127,"-3"8"-15631,1-3-434,-2 1-1,1 1 0,0 0-1,1-1 1,0 1 0,0 1-1,0-1 1,1 0 0,0 0-1,0 1 1,1-1 0,0 9-1,1-14-30,0-1-1,0 0 0,0 0 1,-1 0-1,1 0 0,0-1 0,0 1 1,0 0-1,1 0 0,-1 0 1,0-1-1,0 1 0,0-1 0,1 1 1,-1-1-1,0 1 0,0-1 1,1 0-1,-1 1 0,0-1 0,1 0 1,-1 0-1,0 0 0,2 0 1,41-1 234,-34 0-236,0 0-204,0 0 0,-1-1-1,1 0 1,0 0-1,-1-1 1,1-1-1,15-7 1,-20 8-815,0 0 1,0 0 0,-1 0-1,1-1 1,-1 0-1,7-6 1,0-9-6567,-6-3-3693,-6 22 11485,1-1-1,-1 1 0,1 0 0,0-1 0,-1 1 0,1 0 0,-1-1 1,1 1-1,-1 0 0,1-1 0,-1 1 0,1 0 0,-1 0 1,1 0-1,-1 0 0,1-1 0,-1 1 0,1 0 0,-1 0 0,1 0 1,-1 0-1,1 0 0,-1 0 0,0 0 0,1 1 0,-1-1 0,1 0 1,-1 0-1,1 0 0,-1 0 0,1 1 0,-1-1 0,1 0 0,-1 1 1,0-1-1,-20 10 5435,14-3-4221,-1 1 0,1 0 1,0 0-1,1 1 0,0 0 0,-9 16 0,13-20-1333,-1 0-1,1 0 1,0 0-1,0 0 1,1 0-1,-1 0 1,1 0-1,0 1 1,1-1-1,-1 0 0,1 1 1,0-1-1,0 0 1,1 1-1,1 6 1,-1-11-181,-1 0 1,1 0 0,0 0-1,0 0 1,-1-1-1,1 1 1,0 0-1,0 0 1,0-1 0,0 1-1,0-1 1,0 1-1,0-1 1,0 1 0,0-1-1,0 1 1,0-1-1,0 0 1,0 0 0,0 0-1,1 1 1,-1-1-1,0 0 1,1-1 0,18 0-6335,-9-4-2152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3.511"/>
    </inkml:context>
    <inkml:brush xml:id="br0">
      <inkml:brushProperty name="width" value="0.025" units="cm"/>
      <inkml:brushProperty name="height" value="0.025" units="cm"/>
    </inkml:brush>
  </inkml:definitions>
  <inkml:trace contextRef="#ctx0" brushRef="#br0">142 1 14798,'0'0'9545,"-50"56"-8584,36-31-320,-3-1-417,3 2-224,0-1 32,3-3 0,2-3 32,2-7-96,2-4-673,5-16-12075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36.875"/>
    </inkml:context>
    <inkml:brush xml:id="br0">
      <inkml:brushProperty name="width" value="0.025" units="cm"/>
      <inkml:brushProperty name="height" value="0.025" units="cm"/>
    </inkml:brush>
  </inkml:definitions>
  <inkml:trace contextRef="#ctx0" brushRef="#br0">30 135 9225,'0'0'1809,"-5"-9"-1611,-17-30-38,22 38-156,-1 0 0,1 0 0,0-1 0,-1 1 1,1 0-1,0 0 0,0 0 0,0-1 0,0 1 0,0 0 0,0 0 0,0-1 0,1 1 0,-1 0 0,0 0 0,1 0 1,-1-1-1,1 1 0,-1 0 0,1 0 0,0 0 0,-1 0 0,1 0 0,0 0 0,0 0 0,-1 0 0,1 1 0,0-1 1,0 0-1,2-1 0,34-16 16,-30 15-1,12-4 31,0 1 0,0 1 0,0 1 1,0 0-1,1 2 0,0 0 0,-1 1 1,1 1-1,0 1 0,-1 1 1,33 6-1,-31-3-40,0 0 0,0 2 0,-1 1 1,0 0-1,0 1 0,-1 1 0,0 1 0,-1 1 1,0 0-1,23 22 0,-31-24 69,-1 1 0,0 1-1,-1 0 1,0 0 0,0 1 0,-1 0 0,-1 0-1,-1 0 1,0 1 0,0 0 0,-1 0 0,-1 0 0,0 1-1,0 23 1,-1 5 553,-1 0 0,-3 0 0,-12 74 0,-41 143-185,-12 95-210,63-312-213,1 0 0,3 1 1,1 0-1,2-1 1,2 0-1,14 56 0,154 502 179,-136-504-196,3 0 0,4-3 0,5-2 1,3-2-1,68 87 0,-39-65 21,-6 4 1,109 221-1,-170-302-26,-2 0-1,-1 2 1,-1-1-1,-2 1 1,-2 1-1,-1-1 1,-2 1-1,-2 0 1,-1-1-1,-2 1 1,-2 0 0,-1-1-1,-18 64 1,8-52 13,-2 0-1,-2-2 1,-2 0 0,-2-1 0,-2-1 0,-2-2 0,-2 0 0,-2-2 0,-57 59 0,32-44 868,-98 75 0,129-112-779,0-2 0,-1 0 1,-1-2-1,0-1 0,-1-1 0,-1-2 1,-32 9-1,51-18-243,-1 1 1,1-2 0,0 0-1,-1 0 1,0-1-1,-12-1 1,18 1-305,0-1-1,0 0 1,1-1 0,-1 1-1,0-1 1,1 0-1,-1 0 1,1 0 0,-7-5-1,-26-28-6821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3.839"/>
    </inkml:context>
    <inkml:brush xml:id="br0">
      <inkml:brushProperty name="width" value="0.025" units="cm"/>
      <inkml:brushProperty name="height" value="0.025" units="cm"/>
    </inkml:brush>
  </inkml:definitions>
  <inkml:trace contextRef="#ctx0" brushRef="#br0">81 19 13837,'0'0'4116,"-10"1"-1746,-33 2-1003,42-3-1298,0 1 0,-1-1-1,1 0 1,0 1 0,-1-1 0,1 1 0,0 0 0,0-1-1,-1 1 1,1 0 0,0 0 0,0-1 0,0 1 0,0 0 0,0 0-1,0 0 1,0 1 0,0-1 0,1 0 0,-1 0 0,0 0-1,1 0 1,-1 1 0,1-1 0,-1 0 0,1 1 0,-1-1 0,1 0-1,0 1 1,0-1 0,0 1 0,0-1 0,0 0 0,0 1 0,0-1-1,0 1 1,1-1 0,-1 0 0,0 1 0,1-1 0,-1 0-1,1 0 1,-1 1 0,1-1 0,0 0 0,0 0 0,-1 0 0,1 0-1,0 0 1,0 0 0,0 0 0,0 0 0,0 0 0,0 0-1,1 0 1,-1 0 0,2 0 0,5 1 4,0-1 1,1-1-1,-1 1 1,0-1-1,0-1 0,0 1 1,0-1-1,0-1 1,15-4-1,-19 5-64,0 0 0,0 0-1,-1-1 1,1 0 0,-1 1-1,1-1 1,-1 0 0,0-1-1,0 1 1,0 0 0,0-1 0,0 0-1,-1 0 1,1 0 0,-1 0-1,1 0 1,-1 0 0,0-1-1,0 1 1,-1 0 0,1-1 0,1-6-1,-3 10-9,0-1 0,0 1 1,0-1-1,0 1 0,0-1 0,0 1 0,0 0 0,0-1 1,0 1-1,-1-1 0,1 1 0,0-1 0,0 1 0,0 0 0,-1-1 1,1 1-1,0 0 0,0-1 0,-1 1 0,1 0 0,0-1 0,-1 1 1,1 0-1,0-1 0,-1 1 0,1 0 0,0 0 0,-1-1 0,1 1 1,-1 0-1,1 0 0,-1 0 0,1 0 0,-1 0 0,-24-3-80,-23 11-326,40-4 368,-1 0-1,1 0 1,0 1 0,1 1-1,-1-1 1,-9 10-1,15-14-61,0 1 1,0-1-1,1 1 0,-1 0 0,0-1 0,1 1 1,-1 0-1,1 0 0,0 0 0,-1 0 0,1 0 1,0 0-1,0 0 0,0 1 0,1-1 1,-1 0-1,1 1 0,-1-1 0,1 0 0,-1 1 1,1-1-1,0 0 0,0 1 0,1-1 1,-1 0-1,0 1 0,1-1 0,-1 0 0,1 1 1,1 3-1,0-5-433,0 1 0,0-1 0,0 0 1,0 1-1,0-1 0,0 0 0,1 0 1,-1-1-1,0 1 0,1 0 0,-1-1 0,0 1 1,4-1-1,-5 1 421,24 2-6864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4.198"/>
    </inkml:context>
    <inkml:brush xml:id="br0">
      <inkml:brushProperty name="width" value="0.025" units="cm"/>
      <inkml:brushProperty name="height" value="0.025" units="cm"/>
    </inkml:brush>
  </inkml:definitions>
  <inkml:trace contextRef="#ctx0" brushRef="#br0">54 822 13485,'0'0'8493,"-7"10"-7057,2-3-1153,0-2-39,0 0 1,1 1 0,0 0-1,0 0 1,0 1 0,1-1-1,0 1 1,0-1-1,1 1 1,-3 12 0,5-18-236,1-1 1,-1 1 0,0-1-1,1 1 1,-1-1 0,1 1 0,-1-1-1,0 1 1,1-1 0,0 1-1,-1-1 1,1 1 0,-1-1 0,1 0-1,-1 1 1,1-1 0,0 0-1,-1 0 1,1 1 0,0-1 0,-1 0-1,1 0 1,0 0 0,-1 0-1,1 0 1,0 0 0,-1 0 0,1 0-1,0 0 1,-1 0 0,1 0-1,0 0 1,-1-1 0,1 1 0,-1 0-1,1 0 1,0-1 0,-1 1-1,1-1 1,29-11 87,-19 4-83,0-2 0,-1 1-1,0-1 1,-1-1-1,0 1 1,9-15 0,-15 21 14,0 0 1,0-1-1,-1 1 1,1-1 0,-1 0-1,0 1 1,0-1-1,-1 0 1,0 0 0,1-1-1,-2 1 1,1 0-1,0 0 1,-1 0 0,0-1-1,0 1 1,-1 0 0,0 0-1,-1-8 1,0 10-67,0 0 1,-1 1 0,1-1-1,0 0 1,-1 1 0,1-1-1,-1 1 1,0 0 0,0 0-1,0 0 1,0 0 0,0 1-1,0-1 1,-1 1 0,1 0-1,-1 0 1,1 0 0,0 0-1,-1 1 1,-5-1 0,-27-10-5265,35 1-3533,7-1 91</inkml:trace>
  <inkml:trace contextRef="#ctx0" brushRef="#br0" timeOffset="1">364 1 9993,'0'0'8072,"-9"58"-6214,18-28 256,6 4-224,4 2-225,1-1-672,-1 3-512,-6 3-33,-11 2 32,-2 4-191,-20 8-193,-17 0-32,-8 2-32,-7-5-288,2-12-1538,4-17-3491,8-22-10762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4.609"/>
    </inkml:context>
    <inkml:brush xml:id="br0">
      <inkml:brushProperty name="width" value="0.025" units="cm"/>
      <inkml:brushProperty name="height" value="0.025" units="cm"/>
    </inkml:brush>
  </inkml:definitions>
  <inkml:trace contextRef="#ctx0" brushRef="#br0">204 16 6054,'0'0'16858,"-10"-4"-15742,5 2-948,3 1-127,0-1 1,0 1-1,0 0 1,0 0-1,0 0 1,0 1-1,0-1 0,0 0 1,0 1-1,0 0 1,-1-1-1,1 1 1,0 0-1,0 0 0,0 0 1,0 0-1,-1 1 1,1-1-1,0 0 0,0 1 1,0 0-1,0-1 1,0 1-1,0 0 1,0 0-1,0 0 0,0 1 1,0-1-1,1 0 1,-3 3-1,-10 12 120,1 1-1,0 1 1,2 0-1,0 1 0,1 0 1,1 0-1,0 1 1,2 1-1,1-1 1,0 1-1,1 0 1,2 0-1,0 1 1,1-1-1,1 1 1,2 25-1,0-43-167,0 0 0,0 0 0,1 0 0,-1 0 0,1 0 0,0 0 0,0 0 0,1-1 0,-1 1 0,1-1 0,-1 1 0,1-1 0,0 0 0,0 0 0,1 0 1,-1-1-1,1 1 0,-1-1 0,1 0 0,0 1 0,0-2 0,0 1 0,0 0 0,0-1 0,0 0 0,8 1 0,-1 1-582,0-2 1,0 1-1,23-1 0,27-9-5714,-17-9-2457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4.987"/>
    </inkml:context>
    <inkml:brush xml:id="br0">
      <inkml:brushProperty name="width" value="0.025" units="cm"/>
      <inkml:brushProperty name="height" value="0.025" units="cm"/>
    </inkml:brush>
  </inkml:definitions>
  <inkml:trace contextRef="#ctx0" brushRef="#br0">0 230 7175,'0'0'15924,"11"-2"-14600,3-1-1202,0-1 0,0 0 0,-1-1 0,1-1 0,-1 0 0,0 0 0,-1-2 0,1 0 0,-2 0 0,20-17 0,3-7-23,-1-1 0,37-46 0,-88 134 1230,-1-13-1052,9-23-211,1 1-1,0-1 1,2 2-1,0-1 1,2 1-1,0 0 1,-3 36-1,8-57-77,0 1 0,0-1 0,1 0 0,-1 1 0,0-1 0,0 0 1,1 1-1,-1-1 0,0 0 0,1 1 0,-1-1 0,0 0 0,1 0 0,-1 1 0,1-1 0,-1 0 0,0 0 0,1 0 0,-1 0 0,1 0 1,-1 0-1,1 1 0,-1-1 0,1 0 0,-1 0 0,0 0 0,1 0 0,-1 0 0,1-1 0,-1 1 0,1 0 0,-1 0 0,0 0 1,1 0-1,-1 0 0,1-1 0,-1 1 0,0 0 0,1 0 0,0-1 0,19-7-1618,32-38-9843,-19 14-1686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5.380"/>
    </inkml:context>
    <inkml:brush xml:id="br0">
      <inkml:brushProperty name="width" value="0.025" units="cm"/>
      <inkml:brushProperty name="height" value="0.025" units="cm"/>
    </inkml:brush>
  </inkml:definitions>
  <inkml:trace contextRef="#ctx0" brushRef="#br0">205 0 14286,'0'0'5989,"-34"61"-4227,16-33-417,2 2-160,7 2-480,0-2-481,7-2-160,2-4-64,0-4-192,0-5-1089,5-8-417,-3-4-576</inkml:trace>
  <inkml:trace contextRef="#ctx0" brushRef="#br0" timeOffset="1">1 158 8264,'0'0'13324,"73"-22"-12875,-28 16-385,7 1-32,-2-3-64,1 0-1602,-2-2-2017,-8-3-3364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5.726"/>
    </inkml:context>
    <inkml:brush xml:id="br0">
      <inkml:brushProperty name="width" value="0.025" units="cm"/>
      <inkml:brushProperty name="height" value="0.025" units="cm"/>
    </inkml:brush>
  </inkml:definitions>
  <inkml:trace contextRef="#ctx0" brushRef="#br0">68 229 13132,'0'0'12588,"-6"7"-11696,-1 1-636,1 0 1,-1 1 0,2 0-1,-1 0 1,1 1-1,1 0 1,0-1-1,0 1 1,1 1 0,0-1-1,1 0 1,0 1-1,0 0 1,1-1-1,1 15 1,1-23-245,-1 0 1,1 1-1,0-1 1,1 0-1,-1 0 0,0 0 1,0 0-1,1 0 1,-1-1-1,1 1 1,0 0-1,-1 0 0,1-1 1,0 0-1,0 1 1,0-1-1,0 0 0,0 0 1,0 0-1,1 0 1,-1 0-1,0 0 0,0-1 1,1 1-1,-1-1 1,0 1-1,6-1 0,5 1 19,1 0 0,0-1-1,18-2 1,-26 1-224,0 0-1,0 0 1,0-1 0,0 1 0,-1-1-1,1-1 1,0 1 0,-1-1 0,0 0-1,0 0 1,0 0 0,0-1 0,0 0 0,0 0-1,-1 0 1,0 0 0,0-1 0,0 0-1,4-7 1,-3 4-1092,-1 1-1,-1-1 1,1 0 0,-1 0-1,0-1 1,-1 1-1,0-1 1,1-9 0,0-30-11202</inkml:trace>
  <inkml:trace contextRef="#ctx0" brushRef="#br0" timeOffset="1">135 0 18161,'0'0'8072,"56"55"-9546,-35-44-3074,-3 2-4869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6.060"/>
    </inkml:context>
    <inkml:brush xml:id="br0">
      <inkml:brushProperty name="width" value="0.025" units="cm"/>
      <inkml:brushProperty name="height" value="0.025" units="cm"/>
    </inkml:brush>
  </inkml:definitions>
  <inkml:trace contextRef="#ctx0" brushRef="#br0">32 15 13645,'0'0'3021,"9"-2"-362,-4 1-2354,9-2 657,0 0 1,1 1-1,-1 0 0,18 1 1,-30 1-814,1 0 0,-1 0 0,1 0 0,-1 1 0,0-1 0,1 1 0,-1-1 1,0 1-1,1 0 0,-1 0 0,0 0 0,0 1 0,0-1 0,0 0 0,3 3 0,-4-3-104,0 1-1,0-1 1,-1 1-1,1 0 0,0-1 1,-1 1-1,1 0 1,-1 0-1,1 0 0,-1-1 1,0 1-1,0 0 1,0 0-1,0 0 0,0 0 1,0-1-1,0 1 1,-1 0-1,1 0 0,-1 0 1,1-1-1,-1 1 1,-1 3-1,-4 5 145,-1 0 0,0 0 0,0-1 0,-1 0 0,0 0 0,0-1 0,-18 13 0,4 0 87,9-10-90,-29 29 423,40-37-557,0-1-1,0 1 0,0-1 0,0 1 0,0 0 0,0 0 0,1-1 0,0 1 1,-1 1-1,1-1 0,0 0 0,0 0 0,0 5 0,4-7-37,0 0 1,0 0-1,0 0 0,0-1 1,1 1-1,-1-1 0,0 0 1,0 0-1,0 0 0,1 0 0,5-1 1,-8 1-11,20-3-700,0 0-1,0-1 0,37-13 1,19-15-10520,-47 18-513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6.527"/>
    </inkml:context>
    <inkml:brush xml:id="br0">
      <inkml:brushProperty name="width" value="0.025" units="cm"/>
      <inkml:brushProperty name="height" value="0.025" units="cm"/>
    </inkml:brush>
  </inkml:definitions>
  <inkml:trace contextRef="#ctx0" brushRef="#br0">54 1 17873,'0'0'6876,"-2"8"-5376,-17 32-164,14-30-1082,-1 0-1,2 0 0,-1 1 0,1-1 1,-4 22-1,8-31-213,0 0 0,1 0 0,-1 0 1,1 0-1,-1 0 0,1 0 0,0 0 0,-1 0 1,1-1-1,0 1 0,-1 0 0,1 0 0,0-1 1,0 1-1,0 0 0,0-1 0,0 1 0,0-1 0,0 0 1,0 1-1,0-1 0,0 0 0,0 1 0,0-1 1,0 0-1,0 0 0,0 0 0,0 0 0,0 0 1,0 0-1,0 0 0,0 0 0,2-1 0,43-3 291,-31 0-416,1-1-1,-1 0 0,0-1 0,0 0 1,26-16-1,-6-4-3398,-8-4-4390,-15 11-1255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6.870"/>
    </inkml:context>
    <inkml:brush xml:id="br0">
      <inkml:brushProperty name="width" value="0.025" units="cm"/>
      <inkml:brushProperty name="height" value="0.025" units="cm"/>
    </inkml:brush>
  </inkml:definitions>
  <inkml:trace contextRef="#ctx0" brushRef="#br0">107 0 10442,'0'0'6598,"-46"51"-3523,25-23-609,-1 0-95,10-3-866,6-1-736,6-5-577,2-5-128,14-7-64,7-7-1217,6 0-1890,-2-7-2466,1-11-7175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7.215"/>
    </inkml:context>
    <inkml:brush xml:id="br0">
      <inkml:brushProperty name="width" value="0.025" units="cm"/>
      <inkml:brushProperty name="height" value="0.025" units="cm"/>
    </inkml:brush>
  </inkml:definitions>
  <inkml:trace contextRef="#ctx0" brushRef="#br0">275 64 9385,'0'0'16528,"-55"66"-15728,28-34-351,2 0-321,0 1-96,7-6 0,5-5 32,6-5-64,2-9-288,5-7-513,2-9-4516,5-13-2114</inkml:trace>
  <inkml:trace contextRef="#ctx0" brushRef="#br0" timeOffset="1">120 0 13389,'-10'0'2824,"1"2"-2119,-1-1 0,1 1 1,0 0-1,0 1 0,0 0 1,-8 4-1,15-6-580,-1-1 1,1 1-1,0 0 0,0 0 1,0 0-1,1 0 0,-1 1 1,0-1-1,0 0 0,1 1 1,-1-1-1,0 1 0,1 0 1,0 0-1,-1-1 0,1 1 1,0 0-1,0 0 0,0 0 1,0 0-1,0 0 0,1 0 1,-1 0-1,0 1 0,1-1 1,0 0-1,0 0 0,-1 0 1,1 1-1,0-1 0,1 0 1,-1 0-1,0 0 0,1 1 1,-1-1-1,1 0 0,1 3 1,-1-3-98,0-1 0,1 0 0,-1 0 0,0 0 0,0 0 0,1 0 1,-1 0-1,1 0 0,-1-1 0,1 1 0,-1 0 0,1-1 1,0 1-1,-1-1 0,1 0 0,0 1 0,-1-1 0,1 0 1,3 0-1,40-1 158,-36 0-145,-2 1-37,0-1 1,0 0 0,0 0 0,0-1 0,0 0 0,0 0 0,9-5-1,-14 6 0,0 0-1,0 0 1,0 0-1,0 0 0,0-1 1,0 1-1,0-1 0,-1 1 1,1-1-1,0 1 1,-1-1-1,0 0 0,1 0 1,-1 0-1,0 0 0,0 0 1,0 0-1,0 0 1,0 0-1,0 0 0,-1 0 1,1 0-1,-1-1 1,0 1-1,1 0 0,-1-1 1,-1-3-1,1 5-2,-1-1-1,0 1 1,0-1-1,0 1 1,0 0-1,0 0 1,0-1 0,0 1-1,-1 0 1,1 0-1,0 0 1,-1 0-1,1 0 1,0 0 0,-1 0-1,1 1 1,-1-1-1,0 0 1,1 1-1,-1 0 1,1-1-1,-1 1 1,0 0 0,1 0-1,-1-1 1,0 1-1,-3 1 1,-3-2-87,0 1 1,0 1 0,0-1-1,-14 4 1,19-3-50,0 0 0,0 0 0,0 0 0,0 1 0,0-1 0,0 1 0,0-1 0,1 1 0,-1 0 0,1 0 0,-1 0 0,1 1 0,0-1 0,0 1 0,0-1 0,0 1 0,0 0 0,1-1 1,-1 1-1,-1 5 0,1-3-640,1-1 1,0 1 0,0-1 0,1 1 0,-1-1 0,1 1 0,0 0 0,1 7 0,2 2-4928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38.294"/>
    </inkml:context>
    <inkml:brush xml:id="br0">
      <inkml:brushProperty name="width" value="0.025" units="cm"/>
      <inkml:brushProperty name="height" value="0.025" units="cm"/>
    </inkml:brush>
  </inkml:definitions>
  <inkml:trace contextRef="#ctx0" brushRef="#br0">0 1 16239,'0'0'929,"4"64"-640,-4-17-97,0 4-96,0 8-64,2-4 0,3-4 32,4-7-929,0-10-1857,0-8-738,-7-7-992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7.544"/>
    </inkml:context>
    <inkml:brush xml:id="br0">
      <inkml:brushProperty name="width" value="0.025" units="cm"/>
      <inkml:brushProperty name="height" value="0.025" units="cm"/>
    </inkml:brush>
  </inkml:definitions>
  <inkml:trace contextRef="#ctx0" brushRef="#br0">61 114 19346,'0'0'2066,"-8"5"-560,8-5-1489,-30 19 1237,29-18-1132,-1 0 0,1 0 0,-1 0 0,1 0 0,-1 0 0,1 0 0,0 0 1,0 1-1,0-1 0,-1 1 0,1-1 0,0 1 0,1-1 0,-1 1 0,0-1 0,0 1 0,1 0 0,-1-1 0,1 1 0,-1 0 0,1 0 0,0 2 0,0-4-112,1 1 0,-1 0 0,1-1 0,0 1-1,0-1 1,-1 1 0,1-1 0,0 1 0,0-1-1,-1 0 1,1 1 0,0-1 0,0 0 0,0 0 0,0 0-1,0 1 1,0-1 0,-1 0 0,1 0 0,0 0 0,0 0-1,0-1 1,0 1 0,0 0 0,0 0 0,-1 0 0,3-1-1,23-8 63,-21 5-57,0 1 0,0-1 0,-1 0-1,1 0 1,-1 0 0,0-1 0,0 0 0,-1 0-1,1 0 1,-1 0 0,0 0 0,0-1 0,-1 1-1,0-1 1,0 1 0,2-13 0,-3 16 9,-1-1 0,1 1 0,-1-1 0,0 1 0,0-1 0,-1 1 0,1-1 0,0 0 0,-1 1 0,0 0 0,1-1 0,-1 1 0,0-1 0,0 1 0,-1 0 0,1 0 0,0-1 0,-1 1 0,1 0 0,-1 0 0,0 0 0,1 1 0,-1-1 0,0 0 0,0 1 0,0-1 0,0 1 0,-1 0 0,1-1 0,0 1 0,-1 0 0,1 1 0,0-1 0,-1 0 0,1 1 0,-1-1 0,1 1 0,-1 0 0,1-1 0,-1 1 0,-3 1 0,-21-1 2,13 4-284,14-4 236,0 0-1,0 1 0,0-1 1,0 0-1,-1 0 0,1 0 0,0 0 1,0 0-1,0 1 0,0-1 1,0 0-1,0 0 0,0 0 1,0 1-1,0-1 0,0 0 0,0 0 1,0 0-1,0 1 0,0-1 1,0 0-1,0 0 0,0 0 1,0 1-1,0-1 0,0 0 1,0 0-1,0 0 0,0 1 0,0-1 1,0 0-1,0 0 0,1 0 1,-1 0-1,0 1 0,0-1 1,0 0-1,0 0 0,0 0 0,0 0 1,1 0-1,-1 0 0,0 1 1,0-1-1,0 0 0,1 0 1,-1 0-1,0 0 0,0 0 0,4 1-465,0 0 0,0-1 0,-1 1 0,1-1 0,0 0 0,0 0 0,0 0 0,0 0 0,0-1 0,-1 0 0,1 0-1,0 0 1,5-2 0,27-12-5726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57.874"/>
    </inkml:context>
    <inkml:brush xml:id="br0">
      <inkml:brushProperty name="width" value="0.025" units="cm"/>
      <inkml:brushProperty name="height" value="0.025" units="cm"/>
    </inkml:brush>
  </inkml:definitions>
  <inkml:trace contextRef="#ctx0" brushRef="#br0">173 0 15791,'0'0'5637,"70"25"-3619,-36-12-256,-2 5-353,-1 5-416,-10 9-448,-9 11-417,-6 8 0,-6 9 32,-29 11 0,-10 9-96,-15 8 0,-8 1-96,-10-4-608,6-12-1795,9-17-6661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0.863"/>
    </inkml:context>
    <inkml:brush xml:id="br0">
      <inkml:brushProperty name="width" value="0.025" units="cm"/>
      <inkml:brushProperty name="height" value="0.025" units="cm"/>
    </inkml:brush>
  </inkml:definitions>
  <inkml:trace contextRef="#ctx0" brushRef="#br0">105 101 8200,'-12'2'2973,"4"-1"-2420,1-1-302,0 1 0,0 0 1,0 0-1,0 0 0,0 1 0,0 0 0,1 0 0,-1 1 0,1 0 0,-11 6 0,52-5 876,11-7-240,-1-3 0,0-1 1,63-18-1,11-3 16,-22 10-175,162-8-1,-217 25-1266,0 2-1,0 1 0,0 3 1,-1 1-1,0 2 0,62 21 1,-70-17-943,-10-3 732,-1-1 0,36 6 1,-50-12 1066,1-1 0,-1-1-1,1 1 1,-1-1 0,1-1 0,-1 0 0,1 0 0,-1-1 0,0 0-1,14-4 1,13-6 1875,54-10 0,-6 3-1877,-66 14-1520,0-1 0,27-13 0,-14-1-4694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1.410"/>
    </inkml:context>
    <inkml:brush xml:id="br0">
      <inkml:brushProperty name="width" value="0.025" units="cm"/>
      <inkml:brushProperty name="height" value="0.025" units="cm"/>
    </inkml:brush>
  </inkml:definitions>
  <inkml:trace contextRef="#ctx0" brushRef="#br0">61 330 9353,'-8'6'3886,"-45"35"-1494,87-62 1558,11-6-2759,363-295 602,-408 322-1792,1-1-1,-1 1 0,0-1 0,0 1 1,1 0-1,-1-1 0,0 1 1,1 0-1,-1-1 0,0 1 0,1 0 1,-1-1-1,0 1 0,1 0 0,-1 0 1,1-1-1,-1 1 0,0 0 1,1 0-1,-1 0 0,1 0 0,-1 0 1,1 0-1,-1 0 0,1-1 0,-1 1 1,1 0-1,-1 1 0,1-1 0,-1 0 1,0 0-1,1 0 0,-1 0 1,1 0-1,-1 0 0,1 1 0,-1-1 1,1 0-1,-2 21 45,-22 44 103,18-52-95,-4 13-17,-7 15-7,2 0 0,1 1 0,3 0 0,-6 49 0,16-89-37,-1 0 1,1 0-1,0 0 1,0 0-1,0 0 0,0 0 1,0 0-1,0-1 1,1 1-1,-1 0 0,1 0 1,-1 0-1,1 0 1,0-1-1,0 1 0,0 0 1,0 0-1,0-1 1,0 1-1,0-1 0,0 1 1,1-1-1,-1 0 0,1 1 1,-1-1-1,3 2 1,-1-2-138,0 0 0,0-1 0,1 1 0,-1-1 0,0 1 0,0-1 0,0 0 0,0 0 0,1 0 0,-1-1 0,0 1 1,0-1-1,0 0 0,0 0 0,0 0 0,3-1 0,35-23-3950,-2-10-2151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1.820"/>
    </inkml:context>
    <inkml:brush xml:id="br0">
      <inkml:brushProperty name="width" value="0.025" units="cm"/>
      <inkml:brushProperty name="height" value="0.025" units="cm"/>
    </inkml:brush>
  </inkml:definitions>
  <inkml:trace contextRef="#ctx0" brushRef="#br0">41 0 480,'0'0'18898,"-4"10"-18567,-8 29-176,12-38-146,0 0 0,0 0 0,0 0 0,0 0-1,0 0 1,0 0 0,1 0 0,-1 0 0,0 0 0,1 0 0,-1 0 0,0 0-1,1 0 1,-1 0 0,1 0 0,0 0 0,-1-1 0,1 1 0,0 0 0,-1 0-1,1-1 1,0 1 0,0 0 0,0-1 0,0 1 0,-1-1 0,1 1-1,0-1 1,0 1 0,0-1 0,0 0 0,0 1 0,0-1 0,0 0 0,0 0-1,0 0 1,1 0 0,-1 0 0,0 0 0,0 0 0,0 0 0,0 0-1,1-1 1,45-5 162,-34-4-156,-1 1 21,-12 9-38,0 0 1,1 0-1,-1 0 0,0 0 0,0 0 1,0 0-1,0 0 0,1 0 0,-1 0 1,0 0-1,0 0 0,0 0 0,1 0 1,-1 0-1,0 0 0,0 0 0,0 0 1,0 0-1,1 0 0,-1 0 0,0 0 1,0 0-1,0 0 0,0 0 1,0 0-1,1 1 0,-1-1 0,0 0 1,0 0-1,0 0 0,0 0 0,0 0 1,0 0-1,0 1 0,1-1 0,-1 0 1,0 0-1,0 0 0,0 0 0,0 1 1,0-1-1,0 0 0,0 0 0,0 0 1,0 0-1,0 1 0,0-1 0,0 0 1,0 0-1,0 0 0,0 0 0,0 1 1,0-1-1,0 0 0,0 0 0,-1 1 1,-1 28-56,-1 1 1,-11 43-1,0 6 99,5-5 67,6-37 111,-2 0 1,-1 0 0,-21 68 0,26-103-131,1-1-1,-1 0 0,1 1 0,-1-1 0,0 0 1,0 1-1,1-1 0,-1 0 0,0 0 1,0 1-1,0-1 0,0 0 0,0 0 0,-2 1 1,2-2-48,1 0 1,0 0-1,-1 0 1,1 1 0,-1-1-1,1 0 1,-1 0 0,1 0-1,-1 0 1,1 0-1,-1-1 1,1 1 0,-1 0-1,1 0 1,0 0 0,-1 0-1,1 0 1,-1-1 0,1 1-1,-1 0 1,1 0-1,0-1 1,-1 1 0,1 0-1,0-1 1,-1 1 0,1 0-1,0-1 1,-1 1 0,-1-4 38,0 1 1,0 0-1,0-1 1,1 0-1,-1 1 1,1-1-1,0 0 1,0 0-1,-1-4 1,-2-37-3,2 0-1,2 0 1,10-87 0,-10 130-82,0 1-1,0-1 1,1 0 0,-1 1 0,0-1-1,0 1 1,1-1 0,-1 1-1,1-1 1,0 0 0,-1 1 0,1 0-1,0-1 1,0 1 0,0-1 0,0 1-1,0 0 1,0 0 0,0 0-1,0-1 1,0 1 0,3-1 0,-1 1-39,-1 1 0,1 0 1,-1-1-1,1 1 1,-1 0-1,1 1 0,-1-1 1,1 0-1,-1 1 1,0 0-1,1-1 0,-1 1 1,0 0-1,5 2 1,5 2-677,3 2-1394,1-1 0,-1 0 0,20 3 0,3-4-5261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2.200"/>
    </inkml:context>
    <inkml:brush xml:id="br0">
      <inkml:brushProperty name="width" value="0.025" units="cm"/>
      <inkml:brushProperty name="height" value="0.025" units="cm"/>
    </inkml:brush>
  </inkml:definitions>
  <inkml:trace contextRef="#ctx0" brushRef="#br0">113 19 8136,'0'0'5087,"-8"2"-2156,2-1-2695,0 1 0,1 0 0,-1 0 0,1 0 0,-1 1 0,1 0 0,0 0 0,0 0 0,0 0 0,0 1 0,1 0 0,0 0 0,0 0 0,0 1 0,0 0 0,0-1 0,1 1 0,0 0 0,0 1 0,0-1 0,1 0 0,0 1 0,-3 8 0,5-13-232,0-1 0,0 0 0,0 1 1,0-1-1,0 1 0,0-1 0,-1 0 0,1 1 0,0-1 1,0 1-1,0-1 0,1 0 0,-1 1 0,0-1 0,0 1 1,0-1-1,0 0 0,0 1 0,0-1 0,1 0 0,-1 1 0,0-1 1,0 0-1,0 1 0,1-1 0,-1 0 0,0 1 0,1-1 1,-1 0-1,0 0 0,0 1 0,1-1 0,-1 0 0,1 0 1,-1 1-1,0-1 0,1 0 0,-1 0 0,0 0 0,1 0 1,22-3 146,20-18 61,78-83-340,-121 104 66,0 0 0,1-1 0,-1 1 0,0-1 0,1 1 0,-1 0 0,0-1 0,1 1 1,-1 0-1,1-1 0,-1 1 0,0 0 0,1 0 0,-1 0 0,1-1 0,-1 1 0,1 0 0,-1 0 0,1 0 1,-1 0-1,1 0 0,-1 0 0,1 0 0,-1 0 0,1 0 0,-1 0 0,1 0 0,-1 0 0,1 0 1,-1 0-1,1 0 0,-1 0 0,1 1 0,-1-1 0,0 0 0,1 0 0,-1 0 0,1 1 0,-1-1 0,0 0 1,1 1-1,-1-1 0,1 0 0,-1 1 0,2 28-1379,-17 36-3376,10-42 1198,4-6-1330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2.579"/>
    </inkml:context>
    <inkml:brush xml:id="br0">
      <inkml:brushProperty name="width" value="0.025" units="cm"/>
      <inkml:brushProperty name="height" value="0.025" units="cm"/>
    </inkml:brush>
  </inkml:definitions>
  <inkml:trace contextRef="#ctx0" brushRef="#br0">104 86 6502,'0'-12'662,"1"-35"-272,-1 45-303,1 1-1,-1-1 1,0 1 0,0-1-1,-1 1 1,1-1 0,0 1-1,0 0 1,-1-1 0,1 1-1,0-1 1,-1 1 0,0 0-1,1-1 1,-2 0 0,2 1-26,-1 1 0,1 0 1,-1 0-1,1-1 0,0 1 0,-1 0 1,1 0-1,-1 0 0,1 0 0,-1 0 1,1 0-1,-1 0 0,1 0 1,0 0-1,-1 0 0,1 0 0,-1 0 1,1 0-1,-1 0 0,1 0 0,-1 0 1,1 1-1,0-1 0,-1 0 0,1 0 1,-1 0-1,1 1 0,0-1 0,-1 1 1,-26 28 2323,18-12-2169,0 1 0,1 0 0,1 0-1,1 0 1,0 1 0,2 0 0,0 0 0,1 0-1,0 0 1,2 1 0,1 23 0,0-41-203,0 0 1,0 0 0,1 0 0,-1 0 0,0 0 0,1 0 0,-1 0-1,1 0 1,0 0 0,0 0 0,0 0 0,0 0 0,0-1-1,0 1 1,0 0 0,0-1 0,1 1 0,-1-1 0,1 1 0,-1-1-1,1 0 1,-1 1 0,1-1 0,2 1 0,0-1 68,0 1-1,0-1 1,0 0 0,0-1-1,1 1 1,-1-1 0,0 0 0,0 0-1,0 0 1,0 0 0,6-2-1,7-2 95,0-1 0,0 0-1,0-1 1,22-12-1,-26 11-169,-5 3 20,-1 0 0,1 0 0,0 0 0,1 1 1,-1 0-1,1 1 0,-1 0 0,12-2 0,-19 5-2,0 0 0,-1-1 1,1 1-1,0 0 0,-1 0 1,1 0-1,-1 0 0,1-1 1,-1 1-1,1 0 0,-1 0 1,1 0-1,-1 0 0,0 0 1,0 0-1,1 0 1,-1 0-1,0 0 0,0 0 1,0 0-1,0 1 0,0-1 1,-1 0-1,1 0 0,0 1 1,-4 31 895,-7 21 1947,35-75-374,29-48-2334,-28 33-2485,3 1-4727,-10 15-3778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3.113"/>
    </inkml:context>
    <inkml:brush xml:id="br0">
      <inkml:brushProperty name="width" value="0.025" units="cm"/>
      <inkml:brushProperty name="height" value="0.025" units="cm"/>
    </inkml:brush>
  </inkml:definitions>
  <inkml:trace contextRef="#ctx0" brushRef="#br0">0 495 7271,'0'0'6166,"1"-9"-3369,0 0-2542,0 0-1,1 0 1,0 1 0,0-1 0,1 1-1,0 0 1,1-1 0,0 2-1,0-1 1,1 0 0,0 1 0,0 0-1,8-8 1,230-243 2645,-138 152-1604,-166 224-757,46-94-625,0-2-525,1 1 1,-19 45-1,30-61 444,1 0 1,0 0-1,0 0 0,1 0 0,0 0 1,0 0-1,0 1 0,1-1 1,0 0-1,1 1 0,-1-1 0,1 0 1,1 0-1,-1 1 0,4 7 1,-4-13-247,0-1 0,-1 1 0,1 0 1,0-1-1,0 1 0,0-1 0,1 1 1,-1-1-1,0 1 0,0-1 0,1 0 0,-1 0 1,1 1-1,-1-1 0,1 0 0,0 0 1,-1-1-1,1 1 0,0 0 0,0-1 1,3 2-1,16-1-9271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3.602"/>
    </inkml:context>
    <inkml:brush xml:id="br0">
      <inkml:brushProperty name="width" value="0.025" units="cm"/>
      <inkml:brushProperty name="height" value="0.025" units="cm"/>
    </inkml:brush>
  </inkml:definitions>
  <inkml:trace contextRef="#ctx0" brushRef="#br0">51 111 10025,'-3'-8'2269,"1"2"-2004,1 2 252,-1-1 0,1 0 0,0 0 0,0 0 0,0 0 0,1-7 0,0 10-367,0 0 0,0 0 0,1 1 0,-1-1 0,0 0 0,1 0 0,0 1 0,-1-1 0,1 0 0,0 1 0,0-1 0,0 1 0,0-1 0,0 1 0,0-1 0,1 1 0,-1 0 0,0 0 0,1 0 0,-1 0 0,1-1 0,-1 2 0,1-1 0,-1 0 0,4-1 0,7-2 90,-1 0 0,1 2 0,0-1-1,0 1 1,0 1 0,1 0 0,-1 1 0,0 0 0,0 1 0,0 0 0,0 1 0,0 0 0,0 1 0,0 0 0,0 1 0,-1 1 0,0 0 0,18 10 0,-26-13-231,0 1 1,0-1 0,0 0-1,-1 1 1,1 0 0,-1-1-1,0 1 1,1 0 0,-1 0-1,-1 1 1,1-1 0,0 0-1,-1 0 1,0 1 0,0-1 0,0 1-1,0-1 1,0 1 0,-1 0-1,0-1 1,1 1 0,-1 0-1,-1-1 1,1 1 0,0-1-1,-1 1 1,0 0 0,0-1-1,0 1 1,0-1 0,0 0-1,-1 1 1,0-1 0,1 0-1,-4 4 1,-5 7 43,0 1 0,-1-1 1,-1-1-1,0 0 0,-25 20 0,-4-2-28,-51 31-1,-14 9 1619,115-67-1075,10-5-527,147-44 249,-25 5-1829,-117 35 496,25-6-2833,-17 2-2971,-14 3-2362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4.147"/>
    </inkml:context>
    <inkml:brush xml:id="br0">
      <inkml:brushProperty name="width" value="0.025" units="cm"/>
      <inkml:brushProperty name="height" value="0.025" units="cm"/>
    </inkml:brush>
  </inkml:definitions>
  <inkml:trace contextRef="#ctx0" brushRef="#br0">32 153 12524,'0'0'5530,"-2"-9"-3410,1 3-1825,0 4-239,0 0 1,1 0-1,-1 1 1,1-1-1,-1 0 1,1 0-1,0 0 1,0 0-1,0 0 1,0 0-1,0 0 1,0 1-1,1-1 1,-1 0-1,0 0 1,1 0-1,0 0 1,-1 1-1,1-1 1,0 0-1,0 0 1,0 1-1,0-1 1,0 1 0,0-1-1,1 1 1,-1-1-1,0 1 1,1 0-1,-1 0 1,3-2-1,19-11 37,1 1 0,1 1 0,-1 2 0,2 0 0,-1 1 0,29-5 0,-54 14-100,1 0 0,0 0 0,-1 0 0,1 0 0,0 0 0,-1 0 0,1 0 0,0 0 0,-1 1 0,1-1 0,-1 0 0,1 0 0,0 0 0,-1 1 0,1-1-1,-1 0 1,1 1 0,0-1 0,-1 0 0,1 1 0,-1-1 0,1 1 0,-1-1 0,0 1 0,1-1 0,-1 1 0,1-1 0,-1 1 0,0-1 0,0 1 0,1 0 0,-1-1-1,0 1 1,1 1 0,0 32-79,-16 36 110,-149 490 3568,164-558-3540,0 0 0,0-1 0,-1 1 0,1-1-1,-1 1 1,1-1 0,-1 1 0,0-1-1,1 0 1,-1 1 0,0-1 0,0 0-1,0 1 1,0-1 0,0 0 0,-3 2-1,4-3-10,-1 0 0,1 0 0,-1 0 0,0 0 0,1 0 0,-1 0 0,1 0 0,-1-1 0,0 1 0,1 0 0,-1 0 0,1 0 0,-1-1 0,1 1 0,-1 0 0,1-1 0,-1 1 0,1 0 0,-1-1 0,1 1-1,-1-1 1,1 1 0,0 0 0,-1-1 0,1 1 0,0-1 0,-1 1 0,1-2 0,-5-5 109,2-1 0,-1 1 1,1-1-1,-4-13 0,-5-25-187,-9-58 1,19 82-965,0 0 1,2-36-1,0 57 840,1 0 0,-1 0 0,0-1 1,0 1-1,1 0 0,-1 0 0,1-1 0,-1 1 0,1 0 0,0 0 0,-1 0 0,1 0 0,0 0 0,0 0 1,-1 0-1,1 0 0,0 0 0,0 0 0,0 1 0,0-1 0,0 0 0,2 0 0,34-8-3396,-18 8 1137,1 2 0,25 4 0,-31-4 560,30 4-3009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38.849"/>
    </inkml:context>
    <inkml:brush xml:id="br0">
      <inkml:brushProperty name="width" value="0.025" units="cm"/>
      <inkml:brushProperty name="height" value="0.025" units="cm"/>
    </inkml:brush>
  </inkml:definitions>
  <inkml:trace contextRef="#ctx0" brushRef="#br0">0 123 14189,'0'0'3348,"5"-10"-1832,-2 5-1383,-1 1 0,1-1-1,0 1 1,1 0 0,-1 0 0,1 0 0,0 1 0,0-1 0,0 1 0,0 0 0,8-5 0,0 2 186,0 1 1,1 0-1,0 1 1,23-5-1,25-3-7,1 2 0,0 4-1,0 2 1,102 6 0,-154-1-307,0 1 1,0-1-1,0 2 0,0-1 1,-1 1-1,1 1 1,-1 0-1,16 8 1,-22-10-5,-1 0 0,1 0 0,-1 0 1,1 0-1,-1 0 0,0 0 1,0 0-1,1 1 0,-2-1 1,1 1-1,0 0 0,0 0 1,-1-1-1,0 1 0,1 0 1,-1 0-1,0 0 0,-1 0 1,1 1-1,0-1 0,-1 0 0,0 0 1,0 0-1,0 0 0,0 1 1,0-1-1,-1 0 0,1 0 1,-1 0-1,0 0 0,-1 3 1,-1 2 97,-1 0 1,0-1-1,0 0 1,-1 0-1,0 0 1,0 0-1,-1-1 1,0 0-1,-11 9 1,-65 46 1430,68-52-1295,-19 15 333,2-3 21,-45 26-1,137-57-919,-32 2-247,1 2 0,48-5 0,-72 10 536,1 0 0,0 1 0,-1 0 0,1 0-1,0 1 1,-1 0 0,1 0 0,-1 0 0,1 1-1,-1 0 1,0 0 0,1 1 0,-1-1 0,0 1-1,-1 1 1,1-1 0,-1 1 0,8 6-1,-11-7 48,1-1 0,-1 1 0,0 0-1,0 0 1,0 0 0,-1 0 0,1 0-1,-1 0 1,1 1 0,-1-1-1,0 0 1,-1 1 0,1-1 0,0 1-1,-1-1 1,0 1 0,0-1 0,0 1-1,0-1 1,0 1 0,-1-1-1,0 1 1,0-1 0,0 0 0,0 1-1,0-1 1,0 0 0,-1 0-1,0 0 1,0 0 0,1 0 0,-2 0-1,1 0 1,0 0 0,-6 4 0,-3 3 279,-1 0 1,0 0-1,0-1 1,-1 0-1,-1-2 1,-25 13 0,9-7 52,-1-2 0,0-1-1,0-1 1,0-2 0,-1-1 0,-1-1 0,-42 0 0,74-4-408,-1-1 0,0 0-1,0 0 1,1 0-1,-1 0 1,0 0 0,0 0-1,0 0 1,1 0-1,-1-1 1,0 1 0,1-1-1,-1 1 1,0-1-1,1 0 1,-1 0 0,1 0-1,-1 0 1,1 0-1,-1 0 1,1 0 0,0 0-1,-1 0 1,1-1-1,0 1 1,0 0 0,0-1-1,0 1 1,0-1-1,0 1 1,1-1 0,-1 0-1,0 1 1,1-1-1,-1 0 1,1-2 0,0 1-415,0 0 1,1 0 0,0 0-1,0 0 1,0 0 0,0 0-1,0 0 1,0 0 0,1 0-1,-1 0 1,1 0 0,0 1 0,0-1-1,0 1 1,0 0 0,1-1-1,-1 1 1,0 0 0,1 0-1,3-1 1,27-17-6951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4.828"/>
    </inkml:context>
    <inkml:brush xml:id="br0">
      <inkml:brushProperty name="width" value="0.025" units="cm"/>
      <inkml:brushProperty name="height" value="0.025" units="cm"/>
    </inkml:brush>
  </inkml:definitions>
  <inkml:trace contextRef="#ctx0" brushRef="#br0">4 369 5093,'0'0'19015,"-4"1"-18924,5-1-89,0 0 0,0 0 0,0 0-1,0 0 1,0 0 0,0 0 0,0 0 0,0 0 0,0 0 0,0 1 0,0-1 0,0 0-1,0 1 1,0-1 0,0 1 0,0-1 0,-1 1 0,1-1 0,0 1 0,0-1-1,-1 1 1,1 0 0,0 0 0,-1-1 0,1 1 0,0 0 0,-1 0 0,1 0 0,-1 0-1,0 0 1,1-1 0,-1 1 0,0 0 0,1 0 0,-1 0 0,0 0 0,0 0 0,0 0-1,0 0 1,0 0 0,0 0 0,0 0 0,0 0 0,0 0 0,-1 0 0,1 0-1,0 0 1,-1 0 0,1 0 0,0 0 0,-1 0 0,1-1 0,-1 1 0,1 0 0,-1 0-1,0 0 1,1-1 0,-1 1 0,0 0 0,0-1 0,1 1 0,-1-1 0,0 1 0,0-1-1,0 1 1,0-1 0,-1 1 0,10-1 35,0-1 0,0 0-1,1-1 1,-1 0 0,-1 0-1,1-1 1,0 0 0,0 0 0,-1-1-1,0 0 1,13-8 0,1-3-1131,-1-1 1,27-27-1,-52 51-2563,-3 12 2789,1-2 887,5-14-4,0 1 0,0-1-1,0 1 1,1-1-1,-1 1 1,1 0-1,0-1 1,0 1-1,1 0 1,0 8 0,0-12-9,0-1 1,1 1-1,-1-1 1,0 1-1,1-1 1,-1 1-1,1-1 1,-1 1 0,1-1-1,-1 0 1,1 1-1,-1-1 1,1 0-1,0 0 1,-1 1-1,1-1 1,-1 0-1,1 0 1,0 0 0,-1 0-1,1 1 1,0-1-1,-1 0 1,1 0-1,0 0 1,-1-1-1,1 1 1,-1 0 0,1 0-1,0 0 1,-1 0-1,1 0 1,-1-1-1,1 1 1,0 0-1,-1-1 1,1 1-1,0-1 1,25-11 245,-3-3-19,-1-2 1,-1 0-1,-1-2 1,-1 0-1,0-1 1,-2-1 0,0-1-1,-1 0 1,-2-1-1,0-1 1,18-42-1,-28 54-214,0 1-1,-1-1 0,0 0 1,-1 0-1,-1 0 0,1-18 0,-2 30-26,0-1 1,0 1-1,1-1 0,-1 1 0,0 0 0,0-1 0,0 1 0,0-1 0,0 1 0,0-1 0,0 1 0,-1 0 0,1-1 0,0 1 0,0-1 0,0 1 0,0 0 0,0-1 0,-1 1 0,1-1 0,0 1 0,0 0 0,-1-1 0,1 1 0,0 0 0,0-1 0,-1 1 0,1 0 0,0 0 0,-1-1 0,1 1 0,0 0 0,-1 0 0,1 0 1,-1-1-1,1 1 0,0 0 0,-1 0 0,1 0 0,-1 0 0,-18 10-98,-14 26 101,16-10 110,2 2 0,-14 31 1,25-50 42,1 0 1,0-1-1,0 1 1,1 1-1,0-1 1,0 0-1,1 0 1,1 1-1,-1-1 1,2 1-1,1 15 1,-1-23-126,0 0 1,0 0 0,0 0 0,0 0 0,0 0-1,0 0 1,0 0 0,1 0 0,-1-1-1,1 1 1,0 0 0,-1-1 0,1 1 0,0-1-1,0 0 1,0 0 0,0 0 0,0 0-1,0 0 1,0 0 0,0 0 0,0-1-1,0 1 1,1-1 0,1 1 0,64 3 381,-53-4-345,16-2 1,58-10 0,-58 6-60,59-3-1,-90 9 10,1 1 0,-1-1-1,1 0 1,-1 0 0,1 0-1,-1 1 1,1-1 0,-1 0-1,1 1 1,-1-1 0,1 0-1,-1 1 1,0-1 0,1 0-1,-1 1 1,0-1 0,1 1-1,-1-1 1,0 1 0,1-1-1,-1 1 1,0-1 0,0 1 0,0-1-1,0 1 1,1-1 0,-1 1-1,0 0 1,0-1 0,0 1-1,0-1 1,0 1 0,0-1-1,0 1 1,0-1 0,-1 1-1,1-1 1,0 1 0,0-1-1,0 1 1,-1-1 0,1 1-1,0-1 1,0 1 0,-1-1 0,1 1-1,0-1 1,-1 1 0,0 0-1,-15 26 591,5-13-409,6-7-156,-1 0 1,0-1-1,0 1 1,0-1-1,-1 0 1,1-1-1,-10 6 1,11-16 1373,7-11-944,5-15-230,3 13-205,0 0 1,0 1-1,2 1 1,0-1-1,24-23 1,-30 33-11,0 1 0,1 0 0,0 1 0,0 0-1,0 0 1,1 0 0,0 1 0,0 0 0,0 0 0,0 1 0,0 0 0,1 1 0,0 0 0,-1 0 0,13-1-1,7 5 33,-1 0-1,1 2 0,27 7 0,-23-4-1222,52 4 1,-72-10-204,-1-1 0,1-1 0,0 0 0,17-4 1,14-12-8941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7:07.618"/>
    </inkml:context>
    <inkml:brush xml:id="br0">
      <inkml:brushProperty name="width" value="0.025" units="cm"/>
      <inkml:brushProperty name="height" value="0.025" units="cm"/>
    </inkml:brush>
  </inkml:definitions>
  <inkml:trace contextRef="#ctx0" brushRef="#br0">1 257 5894,'0'0'2466,"0"9"-1372,0-6-1025,0 0 0,0 0 0,0 0 0,0 0 0,1 0 0,-1 0 0,1 0 0,-1 0 0,1 0 1,0 0-1,1 0 0,-1-1 0,0 1 0,1 0 0,-1-1 0,4 4 0,-2-3-19,1 0 1,0-1 0,0 1 0,0-1 0,0 1-1,0-1 1,0-1 0,0 1 0,1 0 0,-1-1-1,1 0 1,-1 0 0,8 0 0,33 3 42,0-1 0,1-3 0,-1-2 0,0-1 0,0-3-1,51-12 1,19-12-164,125-50-1,-160 46-118,-56 22 167,1 1-1,0 2 1,45-12 0,-67 21 107,-1 0 0,1-1 0,-1 1 0,1 0 0,-1 1-1,1-1 1,-1 0 0,1 1 0,-1-1 0,1 1 0,-1 0 0,1 0 0,-1 0 0,0 0 0,0 0 0,1 0 0,-1 1-1,0-1 1,0 1 0,0-1 0,-1 1 0,1 0 0,2 2 0,28 21 1254,-18-20-1110,0 0-1,0 0 0,1-1 0,-1-1 0,1 0 0,0-1 0,17 0 0,111-5 215,-64-4-521,0-4 1,-1-3-1,80-25 1,94-49-5764,-161 49 750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10.108"/>
    </inkml:context>
    <inkml:brush xml:id="br0">
      <inkml:brushProperty name="width" value="0.025" units="cm"/>
      <inkml:brushProperty name="height" value="0.025" units="cm"/>
    </inkml:brush>
  </inkml:definitions>
  <inkml:trace contextRef="#ctx0" brushRef="#br0">1 39 12364,'0'0'6214,"13"0"-5136,375 1 4218,190 0-5115,-373-14-1581,-72-7-5490,-120 17 1882,-11-1-1702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10.458"/>
    </inkml:context>
    <inkml:brush xml:id="br0">
      <inkml:brushProperty name="width" value="0.025" units="cm"/>
      <inkml:brushProperty name="height" value="0.025" units="cm"/>
    </inkml:brush>
  </inkml:definitions>
  <inkml:trace contextRef="#ctx0" brushRef="#br0">93 1 8808,'-11'2'5413,"-5"0"-4207,9-2-795,0 1 0,0 0 0,0 0 1,0 1-1,1 0 0,-11 4 0,17-6-362,0 0 0,-1 0 0,1 0 0,0 0 0,-1 0 0,1 0 0,0 0 0,0 0 0,-1 0 0,1 0 0,0 0 0,0 1 0,-1-1 0,1 0 0,0 0 0,0 0 0,-1 0 0,1 0 0,0 1 0,0-1 0,-1 0 0,1 0 0,0 1 0,0-1-1,0 0 1,0 0 0,-1 0 0,1 1 0,0-1 0,0 0 0,0 1 0,0-1 0,0 0 0,0 0 0,0 1 0,0-1 0,0 0 0,0 1 0,0-1 0,0 0 0,0 0 0,0 1 0,0-1 0,0 0 0,0 1 0,0-1 0,0 0 0,0 0 0,0 1 0,0-1 0,1 0 0,-1 0 0,0 1 0,0-1 0,0 0-1,0 0 1,1 0 0,-1 1 0,0-1 0,0 0 0,1 0 0,-1 0 0,0 0 0,0 1 0,1-1 0,-1 0 0,0 0 0,1 0 0,20 8 1222,50 4-251,1-2 0,0-4 0,122-6 0,-103 0-867,-6 0-407,165-4 559,-127-8-2312,-2-14-3420,-55 5-2847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0.025"/>
    </inkml:context>
    <inkml:brush xml:id="br0">
      <inkml:brushProperty name="width" value="0.025" units="cm"/>
      <inkml:brushProperty name="height" value="0.025" units="cm"/>
    </inkml:brush>
  </inkml:definitions>
  <inkml:trace contextRef="#ctx0" brushRef="#br0">19 65 4837,'0'0'4051,"8"-9"-1974,1-3-1351,-6 8-368,0-1-1,0 1 1,1 0 0,-1 1-1,1-1 1,0 1 0,0-1-1,0 1 1,8-5 0,-11 8-278,-1 0 1,1 0-1,-1 0 1,0-1-1,1 1 1,-1 0 0,1 0-1,-1 0 1,0 0-1,1 0 1,-1 0-1,1 0 1,-1 0-1,1 0 1,-1 0-1,1 0 1,-1 0-1,0 0 1,1 0-1,-1 0 1,1 0 0,-1 1-1,0-1 1,1 0-1,-1 0 1,1 0-1,-1 1 1,0-1-1,1 0 1,-1 0-1,0 1 1,0-1-1,1 0 1,-1 1 0,0-1-1,0 0 1,1 1-1,-1-1 1,0 1-1,0-1 1,0 0-1,1 1 1,-1-1-1,0 1 1,0-1-1,0 0 1,0 1 0,0-1-1,0 1 1,0-1-1,0 1 1,0 0-1,0 31 317,-1-23 47,-13 219 2267,6-155-2020,3 0-1,8 117 1,5-167-227,-5-17-403,-6-15-693,-3-7-1392,-1 0-1,0 1 0,-14-21 1,11 21-85,-17-30-4153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0.359"/>
    </inkml:context>
    <inkml:brush xml:id="br0">
      <inkml:brushProperty name="width" value="0.025" units="cm"/>
      <inkml:brushProperty name="height" value="0.025" units="cm"/>
    </inkml:brush>
  </inkml:definitions>
  <inkml:trace contextRef="#ctx0" brushRef="#br0">0 14 8264,'0'0'9609,"56"-13"-8680,-15 22-417,9-1-384,3-3-96,1-1-1089,-2-4-3715,-2 0-4068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1.226"/>
    </inkml:context>
    <inkml:brush xml:id="br0">
      <inkml:brushProperty name="width" value="0.025" units="cm"/>
      <inkml:brushProperty name="height" value="0.025" units="cm"/>
    </inkml:brush>
  </inkml:definitions>
  <inkml:trace contextRef="#ctx0" brushRef="#br0">198 360 13196,'-9'0'2264,"-3"1"-1604,0 1 0,0-1 1,0 2-1,0 0 0,1 0 0,-1 1 1,-14 8-1,21-10-501,0 0 0,0 1 0,0 0 0,0 0 0,0 0 0,1 1 0,-1-1 0,1 1 0,0 0 0,1 0 0,-1 1 0,0-1 0,1 1 0,0 0 0,0 0 0,1 0 0,-1 0 0,1 0 0,0 1 0,-1 5 0,3-10-141,0-1 0,0 1 0,0 0 0,0 0 0,0-1 0,0 1 0,0 0 0,0-1 0,0 1 0,0 0 0,1-1 0,-1 1 0,0 0 0,0-1 0,1 1 0,-1-1 0,0 1 0,1 0 0,-1-1 0,1 1 0,-1-1-1,1 1 1,-1-1 0,1 0 0,-1 1 0,1-1 0,-1 1 0,2-1 0,23 6 211,30-11-55,-40 1-165,-1-1-1,0 0 1,0 0 0,-1-2-1,0 1 1,0-2 0,0 0-1,-1 0 1,0-1 0,-1-1-1,14-14 1,-17 16-36,-1 0-1,0-1 1,0 1-1,-1-2 1,0 1-1,-1 0 0,0-1 1,-1 0-1,1 0 1,-2-1-1,0 1 1,0-1-1,-1 0 1,0 1-1,0-13 1,-2 25 22,0-1 1,0 1 0,0-1 0,1 1 0,-1-1 0,0 1-1,1-1 1,-1 0 0,1 1 0,-1-1 0,1 1-1,-1-1 1,1 0 0,0 0 0,0 1 0,0-1-1,0 0 1,0 0 0,0 0 0,0 0 0,0 0 0,2 1-1,0 0 5,0-1 0,0 0 1,0 0-1,0 0 0,0 0 0,1 0 0,-1-1 0,0 1 0,0-1 0,5 0 0,1 0 8,-1-1 0,1 0 0,0 0 0,-1-1 0,1-1 0,-1 1 0,16-8 0,-9 2 1,-1-1 1,0 0-1,0-1 1,-1-1-1,0 0 1,-1-1-1,11-14 1,-17 19-5,0-1 0,0 0 1,-1 0-1,0-1 0,0 1 0,-1-1 1,-1 0-1,1 0 0,-1 0 0,-1-1 0,0 1 1,0-1-1,1-14 0,-3 23-5,0 1-1,0-1 0,0 0 1,0 1-1,0-1 1,0 0-1,0 1 1,0-1-1,-1 0 0,1 1 1,0-1-1,0 0 1,0 1-1,-1-1 1,1 0-1,0 1 0,-1-1 1,1 1-1,0-1 1,-1 1-1,1-1 1,-1 1-1,1-1 0,-1 1 1,1-1-1,-1 1 1,0 0-1,1-1 1,-1 1-1,1 0 0,-1-1 1,0 1-1,1 0 1,-1 0-1,0 0 1,1-1-1,-1 1 0,0 0 1,1 0-1,-1 0 1,0 0-1,1 0 1,-1 0-1,0 0 0,1 1 1,-1-1-1,0 0 1,1 0-1,-1 1 0,0-1 1,1 0-1,-1 0 1,1 1-1,-2 0 1,-2 1-8,0 0 1,0 0-1,0 1 1,0-1 0,0 1-1,1 0 1,-5 5-1,-5 6 102,1 1-1,1 1 0,0-1 0,2 2 0,0-1 1,0 1-1,2 1 0,0 0 0,1 0 1,0 0-1,2 0 0,-4 34 0,8-50-84,0 0 0,0 0 0,0 0-1,0 0 1,0 0 0,1 0 0,-1 0 0,1 0-1,-1 0 1,1 0 0,0 0 0,0-1 0,0 1-1,0 0 1,0-1 0,0 1 0,0 0 0,1-1-1,-1 1 1,1-1 0,-1 0 0,1 0 0,2 3 0,1-2-15,-1 0 0,0-1 0,1 1 1,-1-1-1,1 0 0,0 0 1,-1 0-1,1-1 0,0 1 1,5-1-1,0-1-423,0 1 0,1-1-1,-1-1 1,0 0 0,0-1 0,0 0 0,-1 0 0,1-1 0,11-6 0,-16 7 143,-1 0 1,0 0 0,0 0-1,0-1 1,0 0-1,0 0 1,-1 0 0,0 0-1,0 0 1,0-1 0,0 1-1,-1-1 1,0 0 0,0 0-1,0 0 1,0 0-1,-1 0 1,0 0 0,0 0-1,0 0 1,0-9 0,-1 13 299,0 1 0,0-1 0,-1 1 0,1-1 0,0 1 0,0-1 0,0 1 1,0-1-1,0 1 0,-1-1 0,1 1 0,0-1 0,0 1 0,-1 0 0,1-1 0,0 1 0,0-1 1,-1 1-1,1 0 0,-1-1 0,1 1 0,0 0 0,-1 0 0,1-1 0,-1 1 0,1 0 1,-1 0-1,1-1 0,-1 1 0,1 0 0,0 0 0,-1 0 0,1 0 0,-1 0 0,1 0 1,-1 0-1,1 0 0,-1 0 0,1 0 0,-1 0 0,1 0 0,-1 0 0,1 0 0,-1 1 1,1-1-1,-1 0 0,1 0 0,-1 0 0,1 1 0,-1-1 0,1 0 0,0 1 0,-1-1 1,-24 19 1150,21-14-1055,1 0 0,0 0 0,0 1 1,1-1-1,-1 1 0,1-1 0,0 1 0,0 0 1,1-1-1,0 1 0,0 0 0,0 0 0,1 0 1,0 0-1,0 0 0,0 0 0,1 0 0,0 0 1,0 0-1,1 0 0,-1-1 0,1 1 0,0 0 1,1-1-1,-1 0 0,1 1 0,5 6 0,6 5-379,-1 1-1,-1 0 0,-1 1 1,0 0-1,-1 1 0,13 39 1,-20-50 266,-1 0 0,0 1 0,0-1 0,0 0 0,-1 1 0,-1-1 0,0 0 0,0 1 0,-1-1 0,0 1 1,0-1-1,-1 0 0,0 0 0,-1 1 0,0-2 0,0 1 0,-1 0 0,-7 12 0,10-20 123,-1 1 1,1 0-1,0-1 0,0 1 0,-1-1 0,1 1 0,-1-1 0,1 0 1,-1 1-1,0-1 0,0 0 0,1 0 0,-1 0 0,0 0 1,0-1-1,0 1 0,0 0 0,0-1 0,0 1 0,0-1 1,-2 0-1,2 0-40,1 0 0,-1 0 0,1-1 0,0 1 0,-1-1 0,1 1 0,0-1 0,-1 0 0,1 1 0,0-1 0,0 0 0,-1 0 0,1 0 0,0 0 0,0 0 0,0 0 0,0 0 0,0 0 1,1-1-1,-1 1 0,0 0 0,0 0 0,1-1 0,-1 1 0,1 0 0,-1-1 0,1 1 0,0-1 0,-1-1 0,-4-21-339,1 1 0,1-1 0,1 0 0,1 0 0,2 0 0,0 1 0,1-1 0,1 0 0,8-25 0,-7 32-142,2 1 1,0 0 0,0 1 0,2 0-1,0 0 1,0 0 0,1 1-1,1 0 1,1 1 0,0 0-1,0 1 1,2 0 0,22-18 0,-6 10 377,-7 6-53,-1-2 0,29-27-1,-46 38 307,1 1-1,-1-1 0,0 0 0,-1 0 1,1 0-1,-1 0 0,0-1 0,0 0 1,0 1-1,-1-1 0,0 0 0,0 0 0,-1 0 1,0 0-1,1-12 0,-2 18-201,0 0 0,0 0 0,0 1 1,0-1-1,0 0 0,-1 0 0,1 1 0,0-1 0,0 0 0,0 0 0,-1 0 0,1 1 1,0-1-1,0 0 0,0 0 0,-1 0 0,1 0 0,0 0 0,0 0 0,-1 1 0,1-1 0,0 0 1,0 0-1,-1 0 0,1 0 0,0 0 0,-1 0 0,1 0 0,0 0 0,0 0 0,-1 0 0,1 0 1,0 0-1,0-1 0,-1 1 0,1 0 0,0 0 0,0 0 0,-1 0 0,1 0 0,0 0 1,0-1-1,-1 1 0,1 0 0,0 0 0,0 0 0,0 0 0,-1-1 0,1 1 0,0 0 0,0 0 1,0-1-1,0 1 0,0 0 0,0 0 0,-1-1 0,1 1 0,0 0 0,0 0 0,0-1 1,0 1-1,0 0 0,0-1 0,0 1 0,0 0 0,0 0 0,0-1 0,0 1 0,-14 19 238,8 2-5,2 1 0,0 0 0,1 0 0,1 0 0,2 0 0,0 1 0,1-1 0,6 34 0,-4-41-201,1-1 1,0 0-1,2 0 1,-1 0-1,2-1 1,-1 0-1,2 0 1,13 17-1,-46-79-2318,-24-24 1262,33 50 1541,0 0 1,1-2-1,-20-43 0,35 68-513,0-1 0,-1 0-1,1 0 1,-1 1-1,1-1 1,0 0 0,-1 0-1,1 1 1,0-1-1,0 0 1,0 0 0,-1 0-1,1 0 1,0 1 0,0-1-1,0 0 1,0 0-1,1 0 1,-1 1 0,0-1-1,0 0 1,0 0 0,1 0-1,-1 1 1,0-1-1,1 0 1,-1 0 0,1 1-1,-1-1 1,1 0-1,-1 1 1,1-1 0,-1 0-1,1 1 1,0-1 0,-1 1-1,1-1 1,0 1-1,-1 0 1,1-1 0,0 1-1,0-1 1,-1 1-1,1 0 1,0 0 0,0 0-1,0-1 1,0 1 0,-1 0-1,1 0 1,0 0-1,0 0 1,0 0 0,0 0-1,-1 1 1,1-1 0,1 0-1,60 15-255,-47-10 296,10 1-1439,-1-1 1,33 2-1,-2-5-6123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2.110"/>
    </inkml:context>
    <inkml:brush xml:id="br0">
      <inkml:brushProperty name="width" value="0.025" units="cm"/>
      <inkml:brushProperty name="height" value="0.025" units="cm"/>
    </inkml:brush>
  </inkml:definitions>
  <inkml:trace contextRef="#ctx0" brushRef="#br0">117 60 5990,'-7'-5'12909,"-8"6"-9751,-12 7-2100,21-3-959,1 0-1,-1 0 1,1 0 0,0 1-1,0 0 1,1 0 0,-1 1-1,1-1 1,1 1 0,-1 0-1,1 0 1,1 0-1,-1 0 1,1 1 0,0-1-1,1 1 1,0-1 0,0 1-1,1 0 1,0 10-1,0-17-92,0 0-1,0 0 1,0 0-1,0 0 1,0 0-1,1 0 0,-1 0 1,0 0-1,1 0 1,-1 0-1,1 0 0,-1 0 1,1 0-1,-1 0 1,1 0-1,0 0 0,-1-1 1,1 1-1,0 0 1,0 0-1,0-1 1,0 1-1,-1 0 0,1-1 1,2 1-1,0 0 11,-1 0 0,1 0 0,0-1 0,0 1 0,-1-1-1,1 0 1,0 0 0,0 0 0,5-1 0,0 0 32,0-1 0,-1 0 0,1 0 0,0-1 0,-1 0 0,11-6 0,-6 2-29,0-2 1,0 0-1,-1 0 1,0-1 0,0 0-1,-1-1 1,-1 0-1,0-1 1,0 0-1,-1 0 1,-1-1 0,0 0-1,-1 0 1,7-21-1,-53 121-147,39-83 162,-1 0-1,1 0 0,0 0 0,1 0 1,-1 0-1,1 0 0,-1 1 0,1-1 1,1 0-1,-1 0 0,1 0 1,-1 0-1,3 7 0,-2-10-11,0 1-1,0-1 1,1 1 0,-1-1-1,1 1 1,-1-1 0,1 0-1,-1 0 1,1 1 0,0-1-1,0-1 1,-1 1 0,1 0-1,0 0 1,0-1 0,0 1-1,0-1 1,0 1 0,0-1-1,0 0 1,0 0 0,0 0-1,0 0 1,0 0 0,0 0-1,0 0 1,0-1 0,0 1-1,1-2 1,6 0 18,-1 0 0,-1 0 0,1-1 0,0 0 0,-1-1 1,1 0-1,-1 0 0,0-1 0,-1 1 0,1-2 0,-1 1 0,9-9 0,-5 2-16,1 0 1,-2 0-1,0-1 1,0 0-1,10-23 0,-32 63-73,7-17 57,1 0-1,0 1 0,0-1 0,1 1 0,1 0 1,0 0-1,1 0 0,-2 14 0,4-24 17,-1 0-1,1 1 1,0-1 0,0 0-1,0 0 1,1 0-1,-1 1 1,0-1-1,0 0 1,1 0-1,-1 0 1,1 0 0,-1 0-1,1 0 1,-1 1-1,1-1 1,-1 0-1,1-1 1,0 1-1,0 0 1,0 0 0,-1 0-1,1 0 1,0 0-1,0-1 1,0 1-1,2 1 1,0-2 36,0 1 0,0 0 0,0-1 0,0 1-1,0-1 1,0 0 0,0 0 0,0 0 0,0 0 0,0-1 0,3 0 0,5-2 58,-1 0 0,1 0 0,-1-1 0,1-1 0,12-7 1,-10 3-94,0-1 0,-1 0 0,0-1 0,-1 0 0,0-1 0,0 0 0,-1-1 0,-1 0 0,0 0 0,-1-1 0,-1 0 0,11-27 0,-41 89-242,-8 15 258,30-59-52,-1 0 1,1-1 0,0 1-1,1 0 1,-1 0 0,0 0 0,1 0-1,0 0 1,0 0 0,0 0-1,1 0 1,-1 0 0,1 0 0,1 4-1,-1-7-111,1 1 1,-1-1-1,0 0 0,0 0 0,1 0 0,-1 0 0,0 0 0,1 0 1,-1 0-1,1-1 0,-1 1 0,1 0 0,0-1 0,-1 1 1,1-1-1,0 0 0,-1 1 0,1-1 0,0 0 0,-1 0 0,1 0 1,0 0-1,0-1 0,-1 1 0,4-1 0,43-11-5411,-17-5-676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2.453"/>
    </inkml:context>
    <inkml:brush xml:id="br0">
      <inkml:brushProperty name="width" value="0.025" units="cm"/>
      <inkml:brushProperty name="height" value="0.025" units="cm"/>
    </inkml:brush>
  </inkml:definitions>
  <inkml:trace contextRef="#ctx0" brushRef="#br0">142 0 12844,'0'0'7639,"-12"7"-5380,6-4-2131,-64 41 2225,65-41-2164,1 1-1,-1-1 1,1 0 0,0 1-1,1 0 1,-1 0 0,1 0 0,-1 1-1,1-1 1,0 1 0,1-1-1,-1 1 1,1 0 0,-2 7-1,5-11-183,1 0 0,-1-1 0,0 1 0,1-1 0,-1 1 0,1-1 0,-1 1 0,1-1 0,-1 0 0,1 0 0,0 0 0,-1 0 0,1 0 0,-1 0 0,1 0 0,1-1 0,-1 1 1,47-7-503,-39 4 181,-1 1 0,1 0-1,-1 1 1,1 0 0,0 1 0,0 0-1,-1 0 1,1 1 0,0 0-1,-1 1 1,11 3 0,-19-5 323,0 0 0,-1 1 0,1-1 0,0 0 1,0 1-1,0-1 0,-1 1 0,1-1 0,0 1 0,0-1 1,-1 1-1,1-1 0,-1 1 0,1 0 0,0-1 0,-1 1 0,1 0 1,-1-1-1,0 1 0,1 0 0,-1 0 0,1 0 0,-1-1 0,0 1 1,0 0-1,1 0 0,-1 0 0,0 1 0,-1 0 69,1-1-1,-1 0 1,0 0 0,0 1-1,1-1 1,-1 0-1,0 0 1,0 0 0,0 0-1,0 0 1,0 0 0,-1 0-1,1 0 1,0-1-1,-2 2 1,-55 22 1846,54-23-1978,-15 6-160,0-2 1,0 0-1,-1-1 0,-32 3 1,42-8-5455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3.005"/>
    </inkml:context>
    <inkml:brush xml:id="br0">
      <inkml:brushProperty name="width" value="0.025" units="cm"/>
      <inkml:brushProperty name="height" value="0.025" units="cm"/>
    </inkml:brush>
  </inkml:definitions>
  <inkml:trace contextRef="#ctx0" brushRef="#br0">131 171 8520,'0'0'3684,"-5"-9"287,5 8-3819,-3-5 460,0 0 0,0 1 0,0 0 0,-1-1 0,-6-6 0,8 10-496,1 1-1,0 0 1,0 0-1,-1 0 1,1 0-1,0 0 1,-1 0-1,1 0 1,-1 0-1,1 0 1,-1 1-1,0-1 1,1 0-1,-1 1 1,0 0-1,1-1 1,-1 1-1,0 0 1,1 0-1,-1 0 1,0 0-1,0 0 1,1 0 0,-1 1-1,0-1 1,1 0-1,-1 1 1,0-1-1,1 1 1,-1 0-1,1 0 1,-1-1-1,-2 3 1,0 1-18,0 0 1,1 1-1,-1-1 0,1 1 1,0 0-1,0 0 1,0 0-1,1 0 1,-1 1-1,1-1 0,1 1 1,-1-1-1,-1 10 1,2-10-61,0-1 1,0 1-1,1 0 1,-1-1-1,1 1 1,0 0-1,0-1 1,1 1-1,-1 0 1,1-1-1,0 1 1,1-1-1,-1 1 1,1-1-1,-1 1 1,1-1-1,4 5 1,-4-6 6,1-1 0,1 0 0,-1 0 0,0 0-1,0 0 1,1-1 0,-1 1 0,1-1 0,-1 0 0,1 0 0,-1 0 0,1-1 0,0 1 0,-1-1 0,1 0-1,0 0 1,0 0 0,3-1 0,4 0 60,-1 0 0,0-1 1,0-1-1,0 1 0,14-7 0,-4 0-81,-1-1 0,-1-1 0,1-1-1,-2 0 1,0-2 0,0 0 0,-1 0 0,-1-2 0,-1 0-1,0 0 1,-1-1 0,-1-1 0,0 0 0,17-39 0,-21 31 17,-8 26-41,0 0-1,0 0 0,0 0 0,0 0 0,0 0 0,0 0 0,0 0 0,0 1 0,0-1 1,-1 0-1,1 0 0,0 0 0,0 0 0,0 0 0,0 0 0,0 0 0,0 0 0,0 0 1,0 0-1,0 0 0,-1 0 0,1 0 0,0 0 0,0 0 0,0 0 0,0 0 0,0 0 1,0 0-1,0 0 0,-1 0 0,1 0 0,0 0 0,0 0 0,0 0 0,0 0 0,0 0 1,0 0-1,0 0 0,0 0 0,0 0 0,0 0 0,-1-1 0,1 1 0,0 0 0,0 0 1,0 0-1,0 0 0,0 0 0,0 0 0,0 0 0,0 0 0,0 0 0,0 0 0,0-1 0,0 1 1,0 0-1,0 0 0,0 0 0,-27 41-52,16-20 56,0 2 0,1-1 0,1 1 0,1 1 0,1-1 0,-6 46 0,12-67-42,1 0 0,0 0 0,0 0 0,0 0 0,0 0 1,0 0-1,1 0 0,-1 0 0,0 0 0,1 0 0,-1-1 0,1 1 0,0 0 0,0 0 0,0 0 0,0-1 1,0 1-1,0 0 0,0-1 0,1 1 0,-1-1 0,0 1 0,1-1 0,-1 0 0,1 0 0,0 1 0,-1-1 1,1 0-1,0-1 0,0 1 0,-1 0 0,1 0 0,0-1 0,0 1 0,0-1 0,0 0 0,3 1 0,-2-1-409,1 0-1,0 0 0,-1 0 0,1 0 0,0-1 0,-1 0 0,1 1 1,6-4-1,-7 3-259,0 0-1,0-1 1,0 1 0,-1-1 0,1 0-1,0 0 1,-1 0 0,1 0 0,-1 0 0,3-4-1,8-15-5996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39.336"/>
    </inkml:context>
    <inkml:brush xml:id="br0">
      <inkml:brushProperty name="width" value="0.025" units="cm"/>
      <inkml:brushProperty name="height" value="0.025" units="cm"/>
    </inkml:brush>
  </inkml:definitions>
  <inkml:trace contextRef="#ctx0" brushRef="#br0">1 147 17809,'0'0'8114,"7"-4"-7617,72-55-326,-71 53-263,-1 0 0,0-1 0,0 0 0,-1-1 0,0 0 0,0 0 0,0 0 0,7-17 0,-39 60-89,18-18 273,1 0 0,1 1 0,-4 18-1,8-28-30,0-1-1,1 1 0,0-1 0,0 1 1,1 0-1,0 0 0,0 0 0,1-1 0,0 1 1,3 8-1,-2-13-52,-1 0-1,1 0 1,1 0 0,-1 0-1,0-1 1,1 1 0,-1-1-1,1 0 1,0 1 0,0-1-1,0-1 1,0 1 0,0 0-1,0-1 1,0 1 0,0-1-1,1 0 1,-1 0 0,1 0 0,-1-1-1,0 1 1,1-1 0,-1 0-1,1 0 1,6-1 0,6 1 11,-1-1 1,0 0 0,0-1 0,26-8 0,-25 5-21,0-1 0,-1-1 0,0-1 0,0 0 0,0 0 0,18-17 0,-28 22 0,-1 0-1,1-1 1,-1 0 0,0 0-1,0 0 1,-1 0 0,1 0-1,-1-1 1,0 0 0,0 1-1,-1-1 1,1 0 0,-1-1-1,0 1 1,-1 0 0,1-1-1,-1 1 1,0-1 0,0 1-1,-1-1 1,0 1 0,0-11-1,0 15 1,-1 1 0,1-1 0,0 1-1,0 0 1,0-1 0,-1 1 0,1-1 0,0 1-1,0 0 1,-1-1 0,1 1 0,0 0-1,-1-1 1,1 1 0,-1 0 0,1 0-1,0 0 1,-1-1 0,1 1 0,-1 0-1,1 0 1,-1 0 0,1 0 0,0 0 0,-1 0-1,1-1 1,-1 1 0,1 0 0,-1 0-1,1 0 1,-1 1 0,1-1 0,0 0-1,-1 0 1,1 0 0,-1 0 0,1 0 0,-1 0-1,0 1 1,-15 8-40,11-3 106,0 1 0,1-1 1,0 1-1,1 0 0,-1 1 0,1-1 1,1 0-1,-1 1 0,1 0 1,-2 13-1,4-18-47,-1 0 1,1 0-1,-1 0 1,1 0-1,0 0 0,0 0 1,1 0-1,-1 0 1,0 0-1,1 0 0,0 0 1,0 0-1,0 0 1,0 0-1,0 0 0,1 0 1,-1-1-1,1 1 1,0 0-1,-1-1 1,1 0-1,0 1 0,1-1 1,-1 0-1,0 0 1,1 0-1,-1 0 0,1-1 1,4 3-1,2 0-224,0-1 1,0-1-1,1 0 0,-1 0 0,1 0 0,-1-1 1,14-1-1,-19 0-253,0 0-1,0-1 1,0 0 0,-1 0 0,1 0 0,0 0 0,-1 0 0,1-1-1,4-2 1,-6 3-85,0-1 0,0 1 0,0-1 0,-1 1 0,1-1 0,0 0 0,-1 0 0,1 0 0,-1 0 0,0 0 0,0 0 0,0 0 0,0 0 0,0 0 0,1-5 0,3-24-8307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3.429"/>
    </inkml:context>
    <inkml:brush xml:id="br0">
      <inkml:brushProperty name="width" value="0.025" units="cm"/>
      <inkml:brushProperty name="height" value="0.025" units="cm"/>
    </inkml:brush>
  </inkml:definitions>
  <inkml:trace contextRef="#ctx0" brushRef="#br0">1 79 4228,'0'0'20462,"9"0"-19320,3 0-873,-1-1-1,1 0 0,-1-1 0,20-5 0,-29 7-239,1-1 0,0 0-1,0 0 1,-1 0 0,1 0-1,0 0 1,-1 0 0,1-1-1,-1 0 1,1 1 0,-1-1 0,0 0-1,0 0 1,0 0 0,0 0-1,0 0 1,0-1 0,-1 1-1,1-1 1,-1 1 0,0-1-1,1 1 1,-1-1 0,0 0-1,-1 0 1,1 1 0,0-1-1,0-5 1,-1 8-26,0-1 0,0 1 0,0 0 0,0 0 0,0-1 0,0 1-1,-1 0 1,1 0 0,0-1 0,0 1 0,0 0 0,0 0 0,0-1 0,0 1 0,0 0 0,-1 0-1,1-1 1,0 1 0,0 0 0,0 0 0,0 0 0,-1-1 0,1 1 0,0 0 0,0 0 0,-1 0-1,1 0 1,0 0 0,0-1 0,-1 1 0,1 0 0,0 0 0,0 0 0,-1 0 0,1 0 0,0 0-1,0 0 1,-1 0 0,1 0 0,-16 4-25,-11 12-56,21-10 67,0 0-1,0 0 1,1 1 0,0 0-1,0 0 1,1 0 0,0 0-1,0 1 1,1-1 0,-1 1-1,2 0 1,-1 0 0,1 0-1,1 1 1,-2 9 0,3-17 12,1 1 1,-1-1 0,1 1 0,-1-1-1,1 0 1,-1 1 0,1-1 0,0 1-1,0-1 1,0 0 0,-1 0 0,1 0-1,0 1 1,1-1 0,-1 0 0,0 0 0,0 0-1,0-1 1,1 1 0,-1 0 0,0 0-1,1-1 1,-1 1 0,0-1 0,1 1-1,-1-1 1,1 1 0,-1-1 0,1 0-1,-1 0 1,1 0 0,-1 0 0,1 0-1,-1 0 1,4-1 0,5 1 16,0-1 1,1 0-1,-1-1 0,11-2 0,47-25-2,-59 23-24,1 1 0,0 1-1,0 0 1,0 0 0,1 1 0,-1 0-1,1 0 1,15 0 0,-19 47 1529,-5-43-1498,0 1 1,0-1-1,1 0 0,-1 0 0,0 0 1,1 0-1,-1 0 0,1 0 1,-1 0-1,1-1 0,-1 1 0,1-1 1,-1 0-1,1 0 0,0 0 0,-1 0 1,1 0-1,4-2 0,51-11 49,-51 11-68,2-1-111,-1 0-1,1 1 1,0 0-1,0 1 1,0 0-1,0 0 1,16 2 0,-24-1 94,-1 0 1,1 1 0,0-1 0,-1 0 0,1 1 0,0-1 0,-1 1 0,1-1 0,-1 1-1,1-1 1,-1 1 0,1-1 0,-1 1 0,1-1 0,-1 1 0,1-1 0,-1 1 0,0 0-1,1-1 1,-1 1 0,0 0 0,0 0 0,1-1 0,-1 1 0,0 0 0,0-1 0,0 2-1,0 24-2551,0-18-1606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4.452"/>
    </inkml:context>
    <inkml:brush xml:id="br0">
      <inkml:brushProperty name="width" value="0.025" units="cm"/>
      <inkml:brushProperty name="height" value="0.025" units="cm"/>
    </inkml:brush>
  </inkml:definitions>
  <inkml:trace contextRef="#ctx0" brushRef="#br0">202 36 14382,'0'0'10399,"-5"8"-9727,-18 29 86,-54 62-1,43-58-417,-29 47 0,107-118-1414,-16 2-489,-2-2-1,-1 0 0,-1-1 1,21-39-1,0-19 996,-61 130 1543,3 1-1,2 0 1,1 1-1,3 0 1,1 1 0,0 87-1,6-130-910,-3-4-118,1 1-1,-1-1 0,1 0 0,0 0 1,0 0-1,0 0 0,0-1 1,1 1-1,-1 0 0,-1-7 0,0 3 1,-12-19-44,10 19 87,1 0 0,-1-1 0,2 1 0,-1-1 0,1 0 0,0 1-1,0-1 1,-2-16 0,6 22 24,-1 1-1,1 0 0,-1 0 0,1-1 1,0 1-1,0 0 0,0 0 0,0 0 1,0 0-1,0 0 0,0 0 1,0 0-1,0 0 0,0 0 0,0 1 1,1-1-1,-1 0 0,0 1 1,3-2-1,34-13 268,-28 12-203,17-8 47,1 1 0,0 2 0,0 1-1,1 1 1,57-4 0,-85 10-117,0 0 1,0 0 0,0 0 0,0 0 0,0 0 0,0 1 0,-1-1-1,1 0 1,0 0 0,0 1 0,0-1 0,0 0 0,0 1-1,0-1 1,-1 1 0,1-1 0,0 1 0,0-1 0,-1 1 0,1 0-1,0-1 1,-1 1 0,1 0 0,-1-1 0,1 1 0,-1 0 0,1 0-1,-1 0 1,1 0 0,-1 2 62,1 0 0,-1-1-1,0 1 1,1 0 0,-1 0 0,0-1-1,-1 1 1,1 0 0,0-1-1,-2 4 1,-1 6 374,-1 0-1,-1-1 0,-8 17 0,12-26-386,-1 2 45,0-1-1,0 1 0,0 0 0,1 0 0,-1 0 0,1 1 0,0-1 0,0 0 0,0 5 0,1-8-82,1 0-1,-1-1 0,1 1 1,-1-1-1,1 1 0,-1-1 1,1 1-1,-1-1 1,1 1-1,0-1 0,-1 0 1,1 1-1,0-1 1,-1 0-1,1 0 0,0 1 1,0-1-1,-1 0 1,1 0-1,0 0 0,0 0 1,-1 0-1,1 0 0,0 0 1,0 0-1,-1 0 1,1 0-1,0 0 0,-1-1 1,1 1-1,0 0 1,0-1-1,-1 1 0,1 0 1,-1-1-1,2 0 0,29-11 199,11-15-151,-33 19-187,1 1 1,0 0-1,1 1 1,-1 0-1,1 0 1,0 1-1,0 1 1,1 0-1,-1 0 1,19-2-1,-29 10 109,0 0 0,-1 0 0,1 0 0,-1 1-1,0-1 1,0 0 0,0 0 0,0 0 0,-1 1 0,-1 5 0,-1 10-763,11-17-4268,-6-5 4136,0 1-1,0 0 0,0-1 1,0 0-1,0 1 0,0-1 1,0 0-1,0 0 0,-1 0 1,3-4-1,7-12-4067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4.847"/>
    </inkml:context>
    <inkml:brush xml:id="br0">
      <inkml:brushProperty name="width" value="0.025" units="cm"/>
      <inkml:brushProperty name="height" value="0.025" units="cm"/>
    </inkml:brush>
  </inkml:definitions>
  <inkml:trace contextRef="#ctx0" brushRef="#br0">33 1 11531,'0'0'8734,"-2"8"-7320,-28 124 4005,30-131-5403,0 0 0,0-1 1,0 1-1,0 0 0,0 0 0,0 0 1,0 0-1,0-1 0,0 1 1,0 0-1,0 0 0,0-1 1,1 1-1,-1 0 0,0 0 0,1-1 1,-1 1-1,1 0 0,-1 0 1,0-1-1,1 1 0,0-1 1,-1 1-1,1 0 0,-1-1 0,1 1 1,0-1-1,-1 1 0,1-1 1,0 1-1,2-1 6,-1 1 0,0-1-1,0 1 1,0-1 0,1 0 0,-1 0 0,0 0-1,0 0 1,0 0 0,1-1 0,1 0 0,4-1-13,0 0 0,0-1 0,0 0 0,-1 0 1,12-7-1,22-24-748,-31 24 531,1 1 0,0 1 1,1 0-1,18-10 0,-28 17 149,-3 27 187,-8 11 121,6-29-439,1 0-1,0 0 0,0 0 1,-1 16-1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5.176"/>
    </inkml:context>
    <inkml:brush xml:id="br0">
      <inkml:brushProperty name="width" value="0.025" units="cm"/>
      <inkml:brushProperty name="height" value="0.025" units="cm"/>
    </inkml:brush>
  </inkml:definitions>
  <inkml:trace contextRef="#ctx0" brushRef="#br0">0 0 5285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5.508"/>
    </inkml:context>
    <inkml:brush xml:id="br0">
      <inkml:brushProperty name="width" value="0.025" units="cm"/>
      <inkml:brushProperty name="height" value="0.025" units="cm"/>
    </inkml:brush>
  </inkml:definitions>
  <inkml:trace contextRef="#ctx0" brushRef="#br0">130 99 12748,'0'0'12262,"-10"-7"-11530,5 5-681,2-1-16,-1 1 1,0 0-1,1 0 1,-1 0-1,0 1 1,0-1-1,0 1 0,-7-2 1,9 3-25,-1 0 1,1 1-1,0-1 1,0 0-1,0 1 1,0-1-1,0 1 1,0 0-1,0 0 0,0 0 1,0 0-1,0 0 1,0 0-1,0 0 1,1 0-1,-1 1 1,1-1-1,-1 1 1,1-1-1,-1 1 0,1 0 1,0-1-1,-1 1 1,0 4-1,-2-2 2,1 1 0,0 0 0,0 0 0,1 0 0,0 0 0,0 1 0,0-1 0,0 1 0,1-1 0,0 1 0,0-1 0,0 1 0,1 10 0,1-15-7,-1 0-1,1 0 1,0 0 0,0 0 0,0 0 0,0 0-1,0 0 1,0 0 0,0-1 0,0 1-1,0 0 1,0 0 0,0-1 0,0 1 0,1-1-1,-1 1 1,0-1 0,0 0 0,1 1 0,-1-1-1,0 0 1,1 0 0,-1 0 0,0 0 0,1 0-1,-1 0 1,0 0 0,2-1 0,42-7 173,-33 3-159,0-2 0,-1 1 0,1-1 0,-1-1 0,-1 0 0,0-1 0,0 0 0,10-12 0,1-3-263,-1-2-1,19-34 1,-37 58-291,-9 24-347,0-1 804,1-7 33,1 1-1,1 0 0,0 0 1,1 1-1,0-1 0,0 18 1,3-32-34,0 1 0,0-1 1,0 0-1,1 1 0,-1-1 1,0 0-1,0 1 0,1-1 1,-1 0-1,1 0 0,-1 1 1,1-1-1,-1 0 0,1 0 1,0 0-1,-1 0 0,1 0 1,0 0-1,0 0 0,0 0 1,0 0-1,0 0 0,0 0 1,0 0-1,0-1 0,1 1 1,-1 0-1,0-1 0,0 1 0,0-1 1,1 1-1,-1-1 0,0 0 1,1 0-1,-1 0 0,0 1 1,1-1-1,-1 0 0,0 0 1,1-1-1,-1 1 0,0 0 1,1 0-1,-1-1 0,0 1 1,3-2-1,2 1-520,-1-1-1,1 0 0,0 0 1,-1-1-1,1 0 1,-1 0-1,0 0 1,0 0-1,7-7 1,13-18-3993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6.098"/>
    </inkml:context>
    <inkml:brush xml:id="br0">
      <inkml:brushProperty name="width" value="0.025" units="cm"/>
      <inkml:brushProperty name="height" value="0.025" units="cm"/>
    </inkml:brush>
  </inkml:definitions>
  <inkml:trace contextRef="#ctx0" brushRef="#br0">89 1 13805,'-6'9'2477,"-10"17"-146,-22 49 0,32-64-1865,2 1 0,0 0 0,0 0 0,1 0 0,0 0 0,1 0 0,1 0 0,0 18 0,1-27-449,0-1-1,0 0 0,1 1 0,-1-1 0,1 0 0,0 0 0,0 0 0,0 1 0,0-1 0,0 0 0,0 0 1,0 0-1,1 0 0,-1-1 0,1 1 0,-1 0 0,1-1 0,0 1 0,-1-1 0,1 1 0,0-1 0,0 0 1,0 0-1,0 0 0,0 0 0,1 0 0,-1 0 0,0 0 0,0-1 0,1 1 0,-1-1 0,0 0 0,1 0 1,-1 0-1,0 0 0,1 0 0,-1 0 0,4-1 0,2 0 6,1 0-1,0-1 1,-1 0-1,1 0 1,-1-1 0,0 0-1,1-1 1,-2 0-1,10-5 1,-6 1-6,-9 5-13,1 1 0,0 0 0,0 0 0,0 0 0,0 0 0,0 0 1,0 1-1,0 0 0,1-1 0,-1 1 0,6-1 0,-7 41 83,-2-37-75,0 0 0,0 0 1,0 0-1,0-1 0,0 1 1,0 0-1,0 0 0,0-1 1,1 1-1,-1 0 0,1 0 1,0-1-1,-1 1 0,1 0 1,0-1-1,0 1 0,0-1 1,0 1-1,0-1 0,0 0 1,0 1-1,1-1 0,1 1 1,0 0 16,1-1 0,-1 0 0,1 0 0,0-1 1,0 1-1,-1-1 0,1 0 0,0 0 0,0 0 0,6-1 1,1-1-68,1-1 1,-1 1-1,0-2 1,0 0 0,0 0-1,10-6 1,-12 5-98,1 1 0,0 0 0,-1 0 0,1 1 0,1 0 0,-1 1 1,20-2-1,-28 4 154,-1 0 1,1 1 0,-1-1 0,1 1-1,-1 0 1,1-1 0,-1 1 0,1 0 0,-1 0-1,1 0 1,-1 0 0,0 0 0,0 0-1,1 0 1,-1 1 0,0-1 0,0 0-1,0 1 1,-1-1 0,1 1 0,0-1 0,0 1-1,-1-1 1,2 3 0,-1-1 35,-1-1 0,2 0 1,-1 0-1,0 1 0,0-1 1,1 0-1,-1 0 0,1 0 1,0 0-1,-1-1 0,1 1 0,0 0 1,0-1-1,0 1 0,0-1 1,1 0-1,3 2 0,3-1 53,1 0-1,-1-1 0,1 0 1,-1 0-1,1-1 0,-1 0 1,1-1-1,17-4 0,3-2-216,40-17-1,7-2-667,-57 24 727,-15 11-30,0 5 277,-4-12-171,1 0 1,0-1-1,0 0 1,-1 1-1,1-1 1,0 0 0,0 0-1,0 0 1,0 0-1,1 0 1,-1-1-1,0 1 1,0 0-1,0-1 1,0 0-1,1 0 1,-1 1 0,0-1-1,3-1 1,48-1 103,-50 2-113,36-10 11,-33 7-49,0 1 0,0 1-1,0-1 1,1 1 0,10-1 0,-12 7-54,-3-2 82,0-1 1,1 0-1,-1 0 1,0 0-1,1 0 1,-1 0-1,1 0 1,0 0-1,4 1 1,0-1-55,1-1 1,-1 0-1,1-1 0,-1 0 1,1 0-1,-1 0 0,1-1 1,-1 0-1,1-1 0,-1 0 1,0 0-1,0 0 0,0-1 1,0 0-1,0 0 0,-1-1 1,10-6-1,-6 2-753,0 0-1,-1 0 1,0-1-1,-1-1 1,0 1-1,0-1 1,-1-1-1,0 1 1,10-23-1,3-12-4675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6.530"/>
    </inkml:context>
    <inkml:brush xml:id="br0">
      <inkml:brushProperty name="width" value="0.025" units="cm"/>
      <inkml:brushProperty name="height" value="0.025" units="cm"/>
    </inkml:brush>
  </inkml:definitions>
  <inkml:trace contextRef="#ctx0" brushRef="#br0">49 1 15022,'0'0'6182,"-34"51"-4036,29-27-128,-3-1-705,7 5-480,1 1-609,0 2-192,0 3 0,0 0-640,3-4-2435,6-5-3075</inkml:trace>
  <inkml:trace contextRef="#ctx0" brushRef="#br0" timeOffset="1">38 517 18578,'0'0'7591,"30"9"-29404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8.541"/>
    </inkml:context>
    <inkml:brush xml:id="br0">
      <inkml:brushProperty name="width" value="0.025" units="cm"/>
      <inkml:brushProperty name="height" value="0.025" units="cm"/>
    </inkml:brush>
  </inkml:definitions>
  <inkml:trace contextRef="#ctx0" brushRef="#br0">0 1 11339,'0'0'-2306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8.888"/>
    </inkml:context>
    <inkml:brush xml:id="br0">
      <inkml:brushProperty name="width" value="0.025" units="cm"/>
      <inkml:brushProperty name="height" value="0.025" units="cm"/>
    </inkml:brush>
  </inkml:definitions>
  <inkml:trace contextRef="#ctx0" brushRef="#br0">52 3919 9417,'0'0'267,"-7"8"-43,5-6-126,-26 28 44,27-28-66,-1-1 1,1 1-1,-1 0 0,1-1 1,0 1-1,0 0 0,0 0 1,0 0-1,0 0 0,1 0 1,-1 0-1,1 0 1,-1 0-1,1 0 0,-1 0 1,1 0-1,0 1 0,0-1 1,1 2-1,21-20 1643,35-48-322,60-87 0,-44 54-988,863-1073 88,-204 328-3301,78 79 2447,224 24 4255,-948 682-3856,46-35 113,-123 84-425,-14 9-1222,-17 9-1321,-10 5-1223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29.421"/>
    </inkml:context>
    <inkml:brush xml:id="br0">
      <inkml:brushProperty name="width" value="0.025" units="cm"/>
      <inkml:brushProperty name="height" value="0.025" units="cm"/>
    </inkml:brush>
  </inkml:definitions>
  <inkml:trace contextRef="#ctx0" brushRef="#br0">295 19 13933,'9'-5'43,"-5"3"-44,21-9-27,-24 11 28,0 1 0,0-1 0,0 1 0,0-1 1,-1 1-1,1 0 0,0-1 0,-1 1 1,1 0-1,0-1 0,-1 1 0,1 0 1,-1 0-1,1 0 0,-1-1 0,1 1 0,-1 0 1,0 0-1,1 0 0,-1 0 0,0 0 1,0 0-1,0 0 0,0 0 0,0 0 0,0 0 1,0 0-1,0 0 0,0 0 0,0-1 1,0 1-1,0 0 0,-1 0 0,0 1 1,-4 35 84,-2 0 0,-2-1 0,-1 0 0,-2-1 0,-22 46 0,11-23-19,-114 267 2459,57-138-763,76-178-1664,0-2 5,1 1 1,0-1-1,0 0 0,1 1 1,0 0-1,0 0 0,0-1 1,1 1-1,0 11 1,1-19-100,0 1 1,0-1-1,0 0 1,1 0-1,-1 1 1,0-1-1,0 0 1,0 1-1,0-1 1,0 0-1,0 1 1,0-1-1,1 0 1,-1 0-1,0 1 1,0-1-1,0 0 1,1 0-1,-1 0 1,0 1-1,0-1 1,1 0-1,-1 0 1,0 0-1,0 0 1,1 1-1,-1-1 1,0 0-1,1 0 1,-1 0-1,0 0 1,1 0-1,-1 0 1,0 0-1,0 0 1,1 0-1,-1 0 1,0 0-1,1 0 1,-1 0-1,0 0 1,1 0-1,-1 0 1,0 0-1,0-1 1,1 1-1,-1 0 1,0 0-1,1 0 1,-1-1-1,11-3 31,0-1 1,0 0-1,0-1 0,-1 0 1,0-1-1,0 0 0,15-15 0,-8 8 19,140-113 62,4 7 0,218-121-1,-185 138-1421,-69 37-2854,12-8-4958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39.714"/>
    </inkml:context>
    <inkml:brush xml:id="br0">
      <inkml:brushProperty name="width" value="0.025" units="cm"/>
      <inkml:brushProperty name="height" value="0.025" units="cm"/>
    </inkml:brush>
  </inkml:definitions>
  <inkml:trace contextRef="#ctx0" brushRef="#br0">44 31 15439,'0'0'6694,"-43"-30"-5925,45 30-801,10 0-1089,4 0-6887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0.526"/>
    </inkml:context>
    <inkml:brush xml:id="br0">
      <inkml:brushProperty name="width" value="0.025" units="cm"/>
      <inkml:brushProperty name="height" value="0.025" units="cm"/>
    </inkml:brush>
  </inkml:definitions>
  <inkml:trace contextRef="#ctx0" brushRef="#br0">284 47 6022,'0'0'8819,"3"-8"-4890,8-19-1961,-7 15-196,-12 27 435,-50 93-1890,-96 131 0,84-135-1859,58-78 593,13-23-2180,56-65-5285,-17 14 1902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0.856"/>
    </inkml:context>
    <inkml:brush xml:id="br0">
      <inkml:brushProperty name="width" value="0.025" units="cm"/>
      <inkml:brushProperty name="height" value="0.025" units="cm"/>
    </inkml:brush>
  </inkml:definitions>
  <inkml:trace contextRef="#ctx0" brushRef="#br0">98 0 12075,'0'0'8456,"-44"90"-7815,24-35 384,4 4-577,5 1-223,6-4-97,3-7-64,2-6 32,2-10 0,7-5-416,-2-10-833,-5-9-705,-2-4-3267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1.189"/>
    </inkml:context>
    <inkml:brush xml:id="br0">
      <inkml:brushProperty name="width" value="0.025" units="cm"/>
      <inkml:brushProperty name="height" value="0.025" units="cm"/>
    </inkml:brush>
  </inkml:definitions>
  <inkml:trace contextRef="#ctx0" brushRef="#br0">1 185 5637,'0'0'16320,"10"-5"-15162,21-5-375,1 0-1,0 3 1,46-6-1,-3 0-1927,-5-4-3883,-69 17 5025,22-11-6434,-20 1 11676,17 10-3318,-14-1-1583,1 1 1,-1 0 0,1 0-1,-1 1 1,1 0 0,-1 0-1,10 3 1,-14-3-295,0 0 0,0 0 0,0 1 0,0-1 0,0 1 0,0 0 0,0-1-1,-1 1 1,1 0 0,-1 0 0,1 0 0,-1 0 0,0 0 0,0 1 0,0-1 0,0 0 0,0 0 0,0 1 0,-1-1 0,1 0 0,-1 1-1,1-1 1,-1 1 0,0 3 0,1 13 379,-1-1-1,-1 1 0,-1 0 1,0-1-1,-1 1 0,-1-1 1,-1 0-1,-12 30 0,28-74-93,-1-1 0,-2 1 0,0-1 0,-2-1 0,-1 1 0,-2-1 0,1-32 0,-4 46-293,2-13-139,-1 26 87,0 0 0,-1 1 0,1-1-1,0 0 1,0 0 0,0 1 0,0-1 0,0 1 0,0-1 0,0 0 0,0 1 0,0 0-1,0-1 1,0 1 0,0 0 0,0-1 0,0 1 0,1 0 0,-1 0 0,0 0 0,0 0-1,0 0 1,2 1 0,14-1-626,1-1-1,29-5 0,5-12-6397,-21-2-3904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1.807"/>
    </inkml:context>
    <inkml:brush xml:id="br0">
      <inkml:brushProperty name="width" value="0.025" units="cm"/>
      <inkml:brushProperty name="height" value="0.025" units="cm"/>
    </inkml:brush>
  </inkml:definitions>
  <inkml:trace contextRef="#ctx0" brushRef="#br0">74 1 15503,'0'0'1639,"-5"12"-129,-11 33-172,2 1 0,2 1 0,2 0 0,-7 79-1,17-124-1328,0-1 0,1 1 0,-1-1-1,0 1 1,1-1 0,-1 1 0,0-1 0,1 0-1,0 1 1,-1-1 0,1 0 0,0 1-1,0-1 1,0 0 0,-1 0 0,1 0 0,1 1-1,-1-1 1,0 0 0,0 0 0,0-1-1,0 1 1,1 0 0,-1 0 0,0-1 0,1 1-1,-1-1 1,1 1 0,-1-1 0,0 1-1,1-1 1,-1 0 0,1 0 0,-1 0 0,1 0-1,-1 0 1,1 0 0,-1 0 0,3 0-1,8-1 74,1-1-1,-1 0 1,21-6-1,-24 5-58,4 0 5,56-12-336,-63 14 258,-1 0 0,0 0 1,1 1-1,-1 0 0,1 0 0,-1 1 0,0-1 1,1 1-1,-1 1 0,7 1 0,-11-2 45,1 0 0,0 1-1,0-1 1,-1 0 0,1 1 0,-1 0-1,1-1 1,-1 1 0,0 0-1,1-1 1,-1 1 0,0 0 0,0 0-1,0 0 1,-1 0 0,1 0-1,0 0 1,-1 0 0,1 1 0,-1-1-1,0 0 1,0 0 0,0 0-1,0 0 1,0 0 0,0 1 0,0-1-1,-1 0 1,1 0 0,-2 3 0,1 1 42,-1 0 0,0 0 0,0 0 0,0-1 0,-1 1 1,0-1-1,0 1 0,-1-1 0,-5 8 0,0-5 242,-1 0 0,1 0 1,-1-1-1,-1-1 0,1 1 0,-1-2 0,0 1 0,-1-1 0,-15 4 0,23-8-214,-1 1 1,1-1-1,-1 0 1,1 0-1,-1 0 0,0-1 1,1 1-1,-1-1 1,0-1-1,1 1 1,-1 0-1,0-1 1,1 0-1,-1 0 1,1-1-1,0 1 0,-1-1 1,1 0-1,0 0 1,0 0-1,0-1 1,0 1-1,0-1 1,1 0-1,-1 0 1,1 0-1,-4-5 0,5 6-205,1 0-1,0 1 0,-1-1 0,1 0 0,0 0 0,0 0 0,0 0 1,1 0-1,-1 0 0,0 0 0,1 0 0,-1-1 0,1 1 0,0 0 1,0 0-1,0 0 0,0 0 0,0-4 0,1 4-61,0 0 0,-1 1 0,1-1 0,0 1-1,0 0 1,0-1 0,0 1 0,1 0 0,-1-1 0,0 1 0,1 0-1,-1 0 1,0 0 0,1 0 0,-1 0 0,1 1 0,0-1-1,1-1 1,10-1-1463,0 0 0,-1 0-1,1 1 1,26-1-1,-22 2-17,31-3-4243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2.215"/>
    </inkml:context>
    <inkml:brush xml:id="br0">
      <inkml:brushProperty name="width" value="0.025" units="cm"/>
      <inkml:brushProperty name="height" value="0.025" units="cm"/>
    </inkml:brush>
  </inkml:definitions>
  <inkml:trace contextRef="#ctx0" brushRef="#br0">14 1 2274,'0'0'26553,"-14"51"-26553,14-32 0,0-4-704,4-7-866,6-7-672,5-1 0,1-5-545,0-12-1409,2-10-1633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2.562"/>
    </inkml:context>
    <inkml:brush xml:id="br0">
      <inkml:brushProperty name="width" value="0.025" units="cm"/>
      <inkml:brushProperty name="height" value="0.025" units="cm"/>
    </inkml:brush>
  </inkml:definitions>
  <inkml:trace contextRef="#ctx0" brushRef="#br0">156 1 9577,'0'0'10485,"-4"10"-9524,-43 130 1811,41-121-2137,2 1 0,1-1 0,0 1 0,1 0 0,3 40 0,-1-58-620,0 0 0,1 0 0,0 0 0,0 0 0,-1 0 1,1 0-1,0 0 0,1 0 0,-1 0 0,0 0 0,0-1 1,1 1-1,-1-1 0,1 1 0,-1-1 0,1 1 0,0-1 0,0 0 1,-1 0-1,1 0 0,0 0 0,0 0 0,0 0 0,0 0 0,0-1 1,0 1-1,1-1 0,-1 1 0,0-1 0,4 0 0,11 1-39,0 0 0,0-2 0,20-2 0,-2 0-867,-34 3 880,1 0-1,-1 0 1,1 0 0,-1 0-1,1 0 1,-1 0 0,1 0-1,-1 1 1,1-1 0,-1 0-1,0 1 1,1-1 0,-1 1-1,0 0 1,1-1 0,-1 1-1,0 0 1,0 0 0,1 0-1,-1 0 1,0 0 0,0 0-1,0 0 1,0 0 0,-1 0-1,1 1 1,0-1 0,0 2-1,0 0 33,0 0-1,-1 0 0,0-1 1,0 1-1,0 0 1,0 0-1,0 0 1,-1 0-1,1 0 1,-1 0-1,0 0 0,0 0 1,-2 5-1,-9 12 311,11-34 508,10-36-199,-7 45-634,-1 0 1,2 1-1,-1-1 0,0 1 0,1 0 1,0 0-1,0 0 0,0 0 0,1 0 1,-1 1-1,1-1 0,0 1 1,0 0-1,6-4 0,3 0 26,0 1 0,0 1-1,23-7 1,-24 9-402,0-1 0,-1 0 1,1-1-1,19-11 0,-30 16 196,0-1 1,-1 1-1,1-1 0,0 1 1,-1-1-1,1 0 1,-1 1-1,1-1 0,-1 0 1,1 1-1,-1-1 1,0 0-1,1 1 0,-1-1 1,0 0-1,1 0 1,-1 1-1,0-1 0,0 0 1,0 0-1,0 0 1,1 1-1,-1-1 0,0 0 1,-1 0-1,1 0 1,0 1-1,0-1 0,0-1 1,-16-18-9150,-4 6-3276</inkml:trace>
  <inkml:trace contextRef="#ctx0" brushRef="#br0" timeOffset="1">1 143 10346,'0'0'9673,"59"-4"-9193,-16-1 1,3-2-321,-5 2-160,-7-1-1602,-7 0-4996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2.908"/>
    </inkml:context>
    <inkml:brush xml:id="br0">
      <inkml:brushProperty name="width" value="0.025" units="cm"/>
      <inkml:brushProperty name="height" value="0.025" units="cm"/>
    </inkml:brush>
  </inkml:definitions>
  <inkml:trace contextRef="#ctx0" brushRef="#br0">0 1 14990,'0'0'4292,"59"6"-9288,-21 5-5126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3.267"/>
    </inkml:context>
    <inkml:brush xml:id="br0">
      <inkml:brushProperty name="width" value="0.025" units="cm"/>
      <inkml:brushProperty name="height" value="0.025" units="cm"/>
    </inkml:brush>
  </inkml:definitions>
  <inkml:trace contextRef="#ctx0" brushRef="#br0">113 55 17072,'0'0'4693,"0"-8"-2814,-2-24-555,2 31-1289,0 0 0,0 0 0,-1 1 1,1-1-1,0 0 0,-1 1 0,1-1 1,0 1-1,-1-1 0,1 0 0,-1 1 1,1-1-1,-1 1 0,1-1 0,-1 1 1,1-1-1,-1 1 0,1-1 1,-1 1-1,0 0 0,1-1 0,-1 1 1,0 0-1,1-1 0,-1 1 0,0 0 1,1 0-1,-1 0 0,0 0 0,0 0 1,1 0-1,-1 0 0,0 0 0,0 0 1,1 0-1,-1 0 0,0 0 0,1 0 1,-1 1-1,0-1 0,1 0 0,-2 1 1,-24 13 12,21-10 62,-1 1 1,1 0 0,1 0-1,-1 1 1,1-1 0,0 1-1,0 0 1,1 0-1,-1 1 1,1-1 0,1 1-1,-1-1 1,1 1 0,1 0-1,-1 0 1,1 0-1,-1 8 1,3-14-99,-1 0 1,1 0 0,-1-1-1,1 1 1,0 0-1,-1-1 1,1 1-1,0 0 1,-1-1-1,1 1 1,0-1-1,0 1 1,-1-1-1,1 0 1,0 1-1,0-1 1,0 0-1,0 1 1,0-1-1,0 0 1,0 0-1,-1 0 1,1 0-1,0 0 1,0 0-1,0 0 1,0 0-1,0 0 1,0 0-1,0-1 1,0 1-1,-1 0 1,3-1-1,33-11 326,-27 6-375,0-1-1,0 0 0,-1 0 0,0 0 0,0-1 0,-1-1 0,0 1 1,-1-1-1,1 0 0,5-12 0,-12 19-421,-1 28-819,1-18 859,-1 0 0,1 0 1,0 0-1,1-1 0,2 15 0,-2-20 187,0 0 0,-1 0 0,1 0-1,0 0 1,0 0 0,0 0-1,1-1 1,-1 1 0,0 0-1,1-1 1,-1 1 0,1-1-1,-1 1 1,1-1 0,0 0-1,-1 0 1,1 0 0,0 0 0,0 0-1,0 0 1,0 0 0,0-1-1,0 1 1,0 0 0,0-1-1,3 0 1,1 1-497,0 0 0,0-1 0,0 1 0,0-2 0,0 1 0,1-1 0,-1 0-1,0 0 1,0 0 0,-1-1 0,1 0 0,0 0 0,7-4 0,16-15-6419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3.650"/>
    </inkml:context>
    <inkml:brush xml:id="br0">
      <inkml:brushProperty name="width" value="0.025" units="cm"/>
      <inkml:brushProperty name="height" value="0.025" units="cm"/>
    </inkml:brush>
  </inkml:definitions>
  <inkml:trace contextRef="#ctx0" brushRef="#br0">128 84 8904,'0'0'10373,"-9"1"-9626,7-1-696,0 0-1,-1 0 0,1 0 1,-1 0-1,1 1 0,0-1 0,0 1 1,-1 0-1,1-1 0,0 1 1,0 0-1,0 0 0,0 1 1,0-1-1,0 0 0,0 1 1,0-1-1,0 1 0,1-1 1,-1 1-1,1 0 0,-1 0 1,1 0-1,-1 0 0,1 0 0,0 0 1,0 0-1,0 0 0,0 0 1,1 0-1,-1 1 0,1-1 1,-1 0-1,1 1 0,0-1 1,0 0-1,0 1 0,0-1 1,0 4-1,2 13 46,1-1 0,0-1 0,1 1 1,1 0-1,0-1 0,16 33 0,-12-31-96,-2 0 0,0 0 0,-1 1 0,5 30 0,-10-43 177,-1 0 0,0 1 0,0-1 0,-1 0 0,0 0 0,0 1 0,0-1 1,-1 0-1,0 0 0,-1 0 0,1-1 0,-1 1 0,-1 0 0,1-1 0,-1 0 0,-8 11 0,11-16-146,0 1-1,0-1 1,0 1 0,0-1-1,0 0 1,-1 1-1,1-1 1,0 0-1,-1 0 1,1 0 0,-1 0-1,1 0 1,-1 0-1,1 0 1,-1-1-1,0 1 1,1 0 0,-1-1-1,0 1 1,1-1-1,-1 0 1,0 0-1,0 0 1,0 1-1,1-2 1,-1 1 0,0 0-1,0 0 1,1 0-1,-1-1 1,0 1-1,1-1 1,-1 0 0,0 1-1,1-1 1,-1 0-1,1 0 1,-1 0-1,1 0 1,-1 0 0,1 0-1,0 0 1,-1-1-1,1 1 1,0 0-1,0-1 1,-1-2-1,-3-2-47,1 0-1,0 0 0,1-1 0,-1 1 0,1-1 0,1 0 0,-1 0 1,1-1-1,0 1 0,-1-9 0,3 6-115,0 0 0,1 0 0,0 0 0,1 0 0,0 1 0,0-1 0,1 1 0,0-1 0,1 1 0,-1 0-1,2 0 1,0 1 0,6-11 0,11-10 292,0 1-1,35-33 0,-21 23-110,15-14 471,-28 30-212,-2 0 1,33-44-1,-53 65-287,-1 1 0,1 0 0,-1-1 0,1 1 0,-1-1 0,0 1 0,1-1 0,-1 1-1,0-1 1,0 1 0,1-1 0,-1 1 0,0-1 0,0 1 0,0-1 0,1 0 0,-1 1 0,0-1 0,0 1-1,0-1 1,0 1 0,0-1 0,0 0 0,0 1 0,-1-1 0,1 1 0,0-1 0,0 0 0,-15 2 215,-20 19-81,27-13-82,2 0 1,-1 1 0,1 0 0,0 0-1,1 1 1,0 0 0,0 0 0,1 0 0,-5 15-1,8-22-51,0 1 0,1 0 0,-1-1 1,1 1-1,-1-1 0,1 1 0,0 0 0,0-1 0,0 1 0,0 0 0,0-1 0,1 1 0,-1 0 0,1-1 0,0 1 0,0-1 0,0 1 0,0-1 0,0 1 0,1-1 0,-1 0 0,0 0 0,1 1 1,0-1-1,0 0 0,-1 0 0,1-1 0,0 1 0,1 0 0,-1-1 0,0 1 0,0-1 0,1 0 0,-1 1 0,1-1 0,-1-1 0,1 1 0,-1 0 0,1 0 0,3 0 0,8 1-178,0 1-1,0-1 1,0-1 0,16-1-1,-21-1-1309,-1 1-1,1-1 0,-1-1 1,15-4-1,13-11-9870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4.964"/>
    </inkml:context>
    <inkml:brush xml:id="br0">
      <inkml:brushProperty name="width" value="0.025" units="cm"/>
      <inkml:brushProperty name="height" value="0.025" units="cm"/>
    </inkml:brush>
  </inkml:definitions>
  <inkml:trace contextRef="#ctx0" brushRef="#br0">108 0 14510,'0'0'4185,"-10"3"-2434,7-3-1708,-1 1 1,1 0-1,0 1 0,-1-1 1,1 1-1,0-1 0,0 1 1,0 0-1,0 0 0,0 0 1,0 1-1,1-1 0,-1 1 1,-1 2-1,-1 2 32,1-1 1,1 1 0,-1 0-1,1 1 1,1-1-1,-1 0 1,-1 11 0,-5 31 749,3 0 1,1 1 0,3-1-1,2 1 1,7 59 0,30 79 759,-45-523-2626,15 387 868,-6-49 175,-1 0 0,1 0-1,0-1 1,0 1 0,0 0 0,1 0 0,-1-1-1,1 1 1,-1-1 0,1 1 0,0-1 0,0 0 0,0 0-1,0 0 1,3 3 0,-3-5 36,-1 0 0,0 0 1,0 0-1,1-1 0,-1 1 0,0 0 1,1 0-1,-1-1 0,0 1 0,0-1 1,1 1-1,-1-1 0,0 0 0,0 1 0,0-1 1,0 0-1,0 0 0,0 0 0,1-1 1,26-25-70,-21 20 50,6-6-31,39-34 26,-48 44-23,-1 0-1,1 1 1,0-1 0,0 1 0,0 0 0,0 0-1,0 0 1,0 1 0,1 0 0,-1 0 0,1 0-1,4-1 1,-8 3 12,0-1-1,0 1 0,0-1 1,0 1-1,0-1 1,0 1-1,0 0 1,-1 0-1,1-1 0,0 1 1,0 0-1,-1 0 1,1 0-1,-1 0 0,1 0 1,-1 0-1,1 0 1,-1 0-1,1 0 1,-1 0-1,0 0 0,0 0 1,1 0-1,-1 0 1,0 0-1,0 0 0,0 0 1,0 1-1,1 38 132,-1-36-130,3 23 689,2-24-205,1-17-243,18-81 64,29 104-661,-41-9 381,0 0 0,-1 0 0,1-2 0,0 1-1,0-2 1,11-3 0,-19 5-19,-1 0-1,1 0 0,-1 0 1,0 0-1,1-1 1,-1 0-1,0 0 1,0 0-1,0 0 0,-1 0 1,1-1-1,0 1 1,-1-1-1,1 1 1,-1-1-1,0 0 0,0 0 1,0 0-1,-1 0 1,1-1-1,-1 1 0,1 0 1,-1-1-1,1-6 1,-2 10-13,0 0 1,0 0 0,0-1-1,0 1 1,0 0 0,0-1-1,0 1 1,0 0 0,0 0-1,0-1 1,0 1 0,0 0-1,-1 0 1,1-1 0,0 1-1,0 0 1,0 0 0,0-1-1,-1 1 1,1 0 0,0 0-1,0 0 1,-1 0 0,1-1-1,0 1 1,0 0 0,-1 0-1,1 0 1,0 0 0,0 0-1,-1 0 1,1 0 0,0 0-1,-1-1 1,1 1 0,0 0-1,0 0 1,-1 0 0,1 0-1,0 1 1,-1-1 0,1 0-1,0 0 1,0 0 0,-1 0 0,1 0-1,0 0 1,0 0 0,-1 0-1,1 1 1,0-1 0,0 0-1,-1 0 1,1 0 0,0 0-1,0 1 1,0-1 0,-1 0-1,1 1 1,-14 8-109,9-4 96,0 0 0,0 1 1,0 0-1,1 0 0,0 0 0,1 1 1,-1-1-1,1 1 0,0 0 0,1 0 1,0 0-1,0 0 0,0 0 0,1 0 0,0 1 1,0 12-1,1-19 23,0 0 0,0 0 0,0 0 1,0 0-1,1 0 0,-1-1 0,0 1 0,0 0 0,1 0 0,-1 0 0,1 0 1,-1 0-1,1 0 0,-1-1 0,1 1 0,-1 0 0,1 0 0,0-1 0,-1 1 1,1 0-1,0-1 0,-1 1 0,1-1 0,0 1 0,0-1 0,0 1 1,0-1-1,1 1 0,2 0 15,-1 0 0,1-1 0,0 1 0,-1-1 1,1 0-1,0 0 0,0 0 0,4-1 0,1 0 9,0-1 0,1 0 0,-1-1 0,0 0-1,16-8 1,-14 5-21,0-1 1,0-1-1,-1 0 0,0 0 0,0-1 0,-1 0 0,0-1 1,-1 1-1,0-2 0,10-16 0,-43 55-678,22-24 661,1 1-1,0-1 1,0 1 0,0-1 0,1 1 0,0 0 0,0-1 0,0 1 0,0 0-1,1 0 1,-1 0 0,1-1 0,2 11 0,-2-13 24,1 0 0,0 0 1,0 0-1,0 0 0,0 0 1,0 0-1,0 0 0,1 0 0,-1 0 1,1 0-1,-1-1 0,1 1 0,0-1 1,0 1-1,0-1 0,-1 0 0,1 1 1,0-1-1,0 0 0,1 0 1,-1-1-1,0 1 0,0 0 0,0-1 1,1 1-1,-1-1 0,0 0 0,1 0 1,-1 0-1,3 0 0,5 1 113,1-1 0,-1 0 0,0-1 0,1 0 0,-1-1-1,0 0 1,14-5 0,-21 6-256,0 0-1,1-1 0,-1 0 1,0 0-1,0 0 1,0 0-1,-1 0 0,1 0 1,0-1-1,3-4 1,-5 5-389,1-1 1,0 0-1,-1 0 1,1 0 0,-1 0-1,0 0 1,0 0 0,0 0-1,-1-1 1,1 1-1,-1 0 1,1 0 0,-1-4-1,0-15-7210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0.449"/>
    </inkml:context>
    <inkml:brush xml:id="br0">
      <inkml:brushProperty name="width" value="0.025" units="cm"/>
      <inkml:brushProperty name="height" value="0.025" units="cm"/>
    </inkml:brush>
  </inkml:definitions>
  <inkml:trace contextRef="#ctx0" brushRef="#br0">106 286 7335,'0'0'14974,"-9"-1"-14584,5 1-351,1 0-1,0 0 1,0 0 0,-1 1 0,1-1-1,0 1 1,0 0 0,0-1 0,-1 1-1,1 1 1,0-1 0,0 0 0,-3 3-1,3-1 10,-1 0 0,1 0 0,0 1-1,0-1 1,0 1 0,0 0 0,1 0-1,0 0 1,0 0 0,0 0 0,-3 8 0,3-6 32,-1 1 1,1 0-1,0 0 1,1 0 0,0 0-1,0 0 1,0 0-1,1 0 1,0 0-1,1 11 1,0-16-64,-1 0-1,1 0 1,0 0 0,0 0 0,0 0-1,0 0 1,0 0 0,0 0-1,0-1 1,1 1 0,-1 0 0,1-1-1,-1 1 1,1-1 0,0 0-1,-1 1 1,1-1 0,0 0 0,0 0-1,0 0 1,0 0 0,0-1-1,0 1 1,0 0 0,0-1-1,0 1 1,0-1 0,0 0 0,1 0-1,-1 0 1,0 0 0,0 0-1,0 0 1,0-1 0,0 1 0,1 0-1,2-2 1,8-1 58,0-1 0,0-1-1,0 0 1,0 0 0,-1-2 0,0 1 0,0-2 0,0 1-1,15-15 1,1-2-36,-1-2 0,32-38 0,-47 51-13,-1-1 1,0-1 0,-1 0 0,-1 0-1,0-1 1,-1 0 0,-1-1-1,0 0 1,-1 0 0,-1 0-1,-1 0 1,0-1 0,1-25-1,-4 41-24,-1 1-1,0-1 0,0 0 0,0 1 1,0-1-1,-1 0 0,1 1 0,0-1 1,-1 0-1,1 1 0,-1-1 0,1 1 1,-1-1-1,0 1 0,0-1 0,0 1 0,1 0 1,-3-3-1,2 4-1,0-1 0,0 1 0,0 0 1,0-1-1,0 1 0,0 0 0,0 0 1,1 0-1,-1 0 0,0 0 0,0 0 0,0 0 1,0 0-1,0 0 0,0 0 0,0 0 0,0 1 1,0-1-1,0 0 0,0 1 0,0-1 0,-1 1 1,-4 3 28,-1 0 1,1 1-1,1-1 1,-1 1-1,1 0 1,-8 10-1,-5 7 125,1 1-1,0 1 1,-12 27-1,24-42-113,0 0 0,1 1 0,1-1 0,-1 1-1,1-1 1,1 1 0,0 0 0,1 0 0,-1 0 0,2 0-1,-1 0 1,3 14 0,-2-22-44,1-1 1,0 1-1,0 0 0,0 0 1,1-1-1,-1 1 0,0-1 0,1 1 1,-1-1-1,1 0 0,-1 0 0,1 1 1,-1-1-1,1 0 0,0 0 1,0-1-1,-1 1 0,1 0 0,0 0 1,0-1-1,0 1 0,0-1 1,0 0-1,0 0 0,0 1 0,0-1 1,3-1-1,-2 2-2,-1-1-1,0 0 1,1 0 0,-1 0-1,0-1 1,1 1 0,-1 0-1,1-1 1,-1 0 0,0 1-1,0-1 1,0 0 0,1 0-1,-1 0 1,0 0 0,0-1-1,0 1 1,0-1 0,-1 1-1,1-1 1,0 1 0,-1-1-1,3-3 1,1-8-113,-8 14-68,-10 24 18,12-23 166,-2 8-3,0 0-1,1 1 1,0-1-1,-1 18 1,3-26 2,0 0-1,0 0 1,0 0 0,0 0 0,0 0 0,1-1 0,-1 1 0,1 0 0,-1 0 0,1 0-1,0-1 1,0 1 0,-1 0 0,1-1 0,0 1 0,1 0 0,-1-1 0,0 1 0,0-1-1,1 0 1,-1 0 0,1 1 0,-1-1 0,1 0 0,-1 0 0,1 0 0,0 0 0,-1-1-1,1 1 1,0 0 0,0-1 0,3 1 0,81 9-426,-73-11 426,-1 2 0,1 0 0,-1 0-1,1 1 1,-1 1 0,0 0 0,0 0-1,0 2 1,0-1 0,-1 1 0,16 10-1,-26-15 53,0 1 0,-1 0-1,1-1 1,0 1 0,0-1-1,-1 0 1,1 1-1,0-1 1,0 1 0,0-1-1,0 0 1,0 0 0,0 0-1,0 0 1,-1 1-1,1-1 1,0 0 0,0-1-1,0 1 1,0 0-1,0 0 1,0 0 0,0 0-1,0-1 1,-1 1 0,1 0-1,0-1 1,0 1-1,0-1 1,0 0 0,1-1 47,0 0 0,0 0 0,-1 0 0,1 0 0,-1 0 0,0-1 0,1 1 0,-1-1 0,0 1 0,1-5-1,9-61 1096,-10 46-1044,0 1 0,-2-1 0,0 1 1,-7-31-1,8 51-174,0 1-1,0-1 1,0 0-1,0 1 1,0-1-1,0 0 1,0 1 0,0-1-1,0 1 1,0-1-1,0 0 1,1 1-1,-1-1 1,0 0-1,0 1 1,1-1 0,-1 1-1,0-1 1,0 1-1,1-1 1,-1 1-1,1-1 1,-1 1 0,1-1-1,-1 1 1,1-1-1,-1 1 1,1 0-1,-1-1 1,1 1-1,-1 0 1,1-1 0,-1 1-1,1 0 1,0 0-1,-1 0 1,1-1-1,0 1 1,-1 0 0,1 0-1,0 0 1,36 0-2137,-19 1 832,28-1-3712,7 0-4143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5.305"/>
    </inkml:context>
    <inkml:brush xml:id="br0">
      <inkml:brushProperty name="width" value="0.025" units="cm"/>
      <inkml:brushProperty name="height" value="0.025" units="cm"/>
    </inkml:brush>
  </inkml:definitions>
  <inkml:trace contextRef="#ctx0" brushRef="#br0">2 0 18097,'0'12'2531,"-2"-6"31,2 2-672,0 1-897,0-1-577,5 0-256,8-3-32,-1 1-480,-1-3-1506,0-3-1729,0 0-2659,-1 0-3876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5.682"/>
    </inkml:context>
    <inkml:brush xml:id="br0">
      <inkml:brushProperty name="width" value="0.025" units="cm"/>
      <inkml:brushProperty name="height" value="0.025" units="cm"/>
    </inkml:brush>
  </inkml:definitions>
  <inkml:trace contextRef="#ctx0" brushRef="#br0">17 0 12075,'0'9'3123,"-14"195"6401,14-198-9193,-2 5 31,2 0-1,-1 1 1,1-1 0,1 0-1,1 13 1,-1-22-349,-1 0 0,1 0 0,-1 0 0,1 0 0,0 0 1,0 0-1,0 0 0,0 0 0,0 0 0,1 0 0,-1 0 0,0-1 0,1 1 0,0-1 0,-1 1 1,1-1-1,0 1 0,-1-1 0,1 0 0,0 0 0,0 0 0,0 0 0,0 0 0,0 0 0,1-1 1,-1 1-1,0-1 0,0 1 0,0-1 0,0 0 0,4 0 0,3 0-322,0 0 0,0 0 0,-1-2 0,1 1 0,0-1 0,0 0 0,-1-1 0,16-6 0,2 4-457,-25 5 781,-1 0-1,1 1 1,0-1-1,-1 0 1,1 0-1,-1 1 1,1-1-1,-1 0 1,1 1-1,-1-1 1,0 0 0,1 1-1,-1-1 1,1 1-1,-1-1 1,0 0-1,1 1 1,-1-1-1,0 1 1,0-1-1,1 1 1,-1 0-1,0-1 1,0 1 0,0 0-1,1 5 274,-1-1 1,-1 0-1,1 0 0,-1 1 1,0-1-1,-3 10 0,-2 17 212,6-32-520,0 1 0,0-1 1,0 0-1,0 1 0,1-1 1,-1 0-1,0 0 0,0 1 1,0-1-1,1 0 0,-1 0 0,0 0 1,0 1-1,1-1 0,-1 0 1,0 0-1,1 0 0,-1 0 1,0 1-1,0-1 0,1 0 0,-1 0 1,0 0-1,1 0 0,-1 0 1,0 0-1,1 0 0,-1 0 1,0 0-1,1 0 0,-1 0 1,0 0-1,1 0 0,-1 0 0,0-1 1,1 1-1,-1 0 0,0 0 1,0 0-1,1 0 0,-1 0 1,0-1-1,0 1 0,1 0 0,-1 0 1,0-1-1,0 1 0,1 0 1,-1 0-1,0-1 0,16-10-2696,-1-7-1784,1-3-2867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6.280"/>
    </inkml:context>
    <inkml:brush xml:id="br0">
      <inkml:brushProperty name="width" value="0.025" units="cm"/>
      <inkml:brushProperty name="height" value="0.025" units="cm"/>
    </inkml:brush>
  </inkml:definitions>
  <inkml:trace contextRef="#ctx0" brushRef="#br0">28 313 16496,'0'0'9358,"9"3"-8584,-4-2-719,-1 0 1,1 0-1,-1-1 0,1 1 1,-1-1-1,1 0 0,-1 0 1,1-1-1,-1 1 1,9-3-1,-10 2-41,-1 0-1,0 0 1,0 0 0,0 0 0,0-1 0,0 1-1,0-1 1,0 1 0,-1-1 0,1 1 0,-1-1-1,1 0 1,-1 0 0,1 0 0,-1 0 0,0 0-1,0 0 1,0 0 0,0 0 0,0-1-1,-1 1 1,1 0 0,0-1 0,-1 1 0,0 0-1,0-1 1,0 1 0,0-5 0,0 6-18,-1 0 0,1 0 0,0 0 0,-1 1 1,1-1-1,-1 0 0,1 0 0,-1 0 0,0 0 0,1 1 0,-1-1 0,0 0 1,1 1-1,-1-1 0,0 0 0,0 1 0,0-1 0,0 1 0,0-1 1,1 1-1,-1 0 0,0-1 0,0 1 0,0 0 0,0 0 0,0 0 1,0-1-1,0 1 0,0 0 0,0 0 0,0 0 0,0 1 0,0-1 1,0 0-1,0 0 0,-2 1 0,-2 0-16,0-1 0,1 1-1,-1 0 1,1 1 0,-1-1 0,1 1 0,-6 2 0,5 0 8,1 0 0,-1 0 1,1 0-1,0 1 0,0-1 1,0 1-1,0 0 0,1 0 1,0 1-1,0-1 0,1 1 1,-1-1-1,1 1 0,0 0 1,1 0-1,-2 11 0,2-14 17,1 0-1,0 0 1,-1-1-1,1 1 1,1 0 0,-1 0-1,0-1 1,1 1-1,-1 0 1,1-1-1,0 1 1,0-1-1,0 1 1,0-1 0,0 1-1,1-1 1,-1 1-1,1-1 1,0 0-1,-1 0 1,1 0 0,0 0-1,0 0 1,0 0-1,1-1 1,-1 1-1,0-1 1,1 1-1,-1-1 1,1 0 0,-1 0-1,1 0 1,-1 0-1,1-1 1,0 1-1,-1-1 1,1 1-1,0-1 1,3 0 0,3 0 3,1 0 1,-1 0-1,0-1 1,1 0-1,-1-1 1,0 0-1,0 0 1,0-1-1,0 0 1,0-1-1,-1 0 1,13-8-1,-6 2-348,0-1 1,-2 0-1,1-1 1,-1 0-1,19-25 0,-36 42 185,0-1 182,1-1 1,0 1-1,-1 0 1,2 0 0,-1 0-1,0 0 1,1 0-1,0 1 1,-1-1-1,2 1 1,-1-1-1,1 1 1,-1 0-1,1 0 1,1-1-1,-1 1 1,1 0-1,-1 0 1,2 7-1,-1-11 15,1 1 0,0-1-1,-1 0 1,1 1 0,0-1-1,0 0 1,0 0 0,0 0-1,0 0 1,0 0 0,0 0-1,0 0 1,0 0 0,0 0-1,1-1 1,-1 1 0,0 0-1,0-1 1,1 1 0,-1-1-1,1 1 1,-1-1 0,0 0-1,1 1 1,-1-1-1,1 0 1,-1 0 0,1 0-1,-1 0 1,1 0 0,-1-1-1,0 1 1,1 0 0,1-1-1,3 0 59,-1 0-1,0-1 0,1 1 1,-1-1-1,0 0 0,0 0 1,8-5-1,1-4-48,-1-1 0,-1-1-1,0 1 1,0-2 0,-1 0-1,-1 0 1,-1-1-1,0 0 1,0-1 0,10-28-1,-10 18-110,-1 1-1,-2-1 1,0 0-1,-1-1 1,-2 1-1,0-36 1,-6 58-401,-4 11 314,-6 10 71,6 4 71,0 0 0,1 1-1,1-1 1,1 1 0,1 0-1,1 0 1,1 0 0,3 38-1,-1-47 28,1 0 1,0-1-1,1 0 0,1 0 0,0 0 0,0 0 0,9 16 0,-9-22-13,0 1-1,1-1 0,0 1 0,0-1 0,0-1 0,0 1 0,1-1 1,0 0-1,0 0 0,1-1 0,-1 0 0,14 7 0,-18-10-13,1 0 0,-1 0 0,1 0 0,-1 0 0,1 0 1,0 0-1,-1-1 0,1 1 0,0-1 0,0 0 0,-1 0 0,1 0 0,0 0 0,0 0 0,-1-1 0,1 1 0,0-1 0,-1 0 0,1 0 0,0 0 0,-1 0 0,1 0 0,-1 0 1,0-1-1,3-1 0,-3 1-113,-1 0 0,0 0 0,1 0 1,-1 0-1,0-1 0,0 1 0,0 0 0,-1 0 1,1-1-1,0 1 0,-1-1 0,0 1 0,1 0 1,-1-1-1,0 1 0,0-1 0,-1 1 1,1 0-1,0-1 0,-1 1 0,1-1 0,-1 1 1,0 0-1,0-1 0,0 1 0,0 0 0,0 0 1,0 0-1,-3-3 0,-2-5-444,-1 1 0,-1 0-1,0 0 1,0 0 0,-1 1-1,0 0 1,-13-9 0,-79-45-3450,66 41 3458,28 17 708,0 0 1,0 0 0,-1 1 0,1-1 0,-1 1-1,-10-2 1,30 14 4030,12 6-2791,-5-10-291,1 0 0,39 3 1,-34-6-968,0-2 0,0 0 0,50-8 0,-71 8-289,-1-1 0,1 0 0,0 0 0,0 0 0,0-1 0,-1 1 0,1-1 0,-1 0-1,5-2 1,-7 3-101,0 0-1,0 0 0,0 0 0,0 0 0,0-1 0,0 1 1,-1 0-1,1 0 0,0-1 0,-1 1 0,1 0 0,-1-1 1,1 1-1,-1 0 0,0-1 0,1 1 0,-1-3 0,0-19-6295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6.627"/>
    </inkml:context>
    <inkml:brush xml:id="br0">
      <inkml:brushProperty name="width" value="0.025" units="cm"/>
      <inkml:brushProperty name="height" value="0.025" units="cm"/>
    </inkml:brush>
  </inkml:definitions>
  <inkml:trace contextRef="#ctx0" brushRef="#br0">1 0 15278,'0'0'6919,"60"22"-6823,-37-22-3235,-3 0-10730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7.418"/>
    </inkml:context>
    <inkml:brush xml:id="br0">
      <inkml:brushProperty name="width" value="0.025" units="cm"/>
      <inkml:brushProperty name="height" value="0.025" units="cm"/>
    </inkml:brush>
  </inkml:definitions>
  <inkml:trace contextRef="#ctx0" brushRef="#br0">10 0 16816,'0'0'2904,"0"8"-2077,-3 14-574,-3 56 762,6-71-960,0 0 0,0 0 0,0-1 0,1 1 0,0-1 0,1 1-1,-1-1 1,6 13 0,-5-16-36,0 0 0,1-1-1,-1 1 1,1-1 0,0 0 0,-1 0-1,1 0 1,0 0 0,0-1 0,0 1-1,1-1 1,-1 1 0,0-1 0,0 0-1,1 0 1,-1-1 0,1 1 0,-1-1-1,1 0 1,-1 1 0,1-2 0,-1 1-1,0 0 1,1-1 0,5-1 0,4 0 172,0-1 0,0-1 0,0 0 0,-1 0 0,18-10 0,-6-1 31,1-1 1,28-25-1,-1 1 146,-52 40-371,1 0 0,-1-1 0,0 1 0,1 0-1,-1 0 1,1 0 0,-1 0 0,0-1 0,1 1-1,-1 0 1,1 0 0,-1 0 0,1 0 0,-1 0-1,1 0 1,-1 0 0,0 0 0,1 0 0,-1 0-1,1 0 1,-1 0 0,1 1 0,-1-1 0,0 0-1,1 0 1,-1 0 0,1 1 0,-1-1 0,0 0 0,1 0-1,-1 1 1,0-1 0,1 0 0,-1 1 0,0-1-1,1 0 1,-1 1 0,0-1 0,0 0 0,1 1-1,-1-1 1,0 1 0,0-1 0,0 0 0,0 1-1,0-1 1,1 1 0,-1-1 0,0 1 0,0-1-1,0 1 1,0-1 0,0 1 0,-1 0 0,5 37 32,-3-24 117,-1-4-124,1-1-1,1 0 0,0 1 1,0-1-1,0 0 0,1 0 1,7 13-1,-9-20-9,0-1 1,1 1-1,-1 0 0,0-1 0,1 1 1,-1-1-1,1 1 0,0-1 1,-1 0-1,1 0 0,0 1 1,0-1-1,0-1 0,0 1 0,4 1 1,-3-1 58,1-1-1,0 0 1,0 1 0,-1-1 0,1-1 0,0 1-1,0-1 1,-1 1 0,1-1 0,0 0 0,6-3-1,10-5 311,-1-1 0,35-23-1,-32 18-316,42-20-1,-56 32-79,-1 0 0,1 0-1,0 1 1,0 0-1,1 0 1,-1 1 0,0 0-1,0 0 1,16 2 0,-20 0-5,0 1 1,0-1 0,0 1-1,0 0 1,0 0 0,0 1 0,0-1-1,-1 1 1,1 0 0,-1 0-1,0 0 1,0 1 0,0-1 0,0 1-1,-1-1 1,1 1 0,-1 0 0,3 6-1,-2-5-22,0 0 0,0 0 0,1 0 0,-1 0-1,1-1 1,0 1 0,1-1 0,8 6 0,-11-9 36,0 0 0,1 0 0,-1-1 0,1 1 0,-1-1 0,1 0 0,-1 1 0,1-1 0,-1 0 0,1-1 1,-1 1-1,1 0 0,-1-1 0,1 1 0,-1-1 0,0 0 0,1 0 0,-1 0 0,0 0 0,0 0 0,0 0 0,0-1 0,0 1 0,0-1 0,0 0 1,3-3-1,42-38-2809,-38 33 693,1-1 0,-2-1 0,1 1-1,11-23 1,-9 8-10785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7.746"/>
    </inkml:context>
    <inkml:brush xml:id="br0">
      <inkml:brushProperty name="width" value="0.025" units="cm"/>
      <inkml:brushProperty name="height" value="0.025" units="cm"/>
    </inkml:brush>
  </inkml:definitions>
  <inkml:trace contextRef="#ctx0" brushRef="#br0">1 1 18129,'0'0'7655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8.092"/>
    </inkml:context>
    <inkml:brush xml:id="br0">
      <inkml:brushProperty name="width" value="0.025" units="cm"/>
      <inkml:brushProperty name="height" value="0.025" units="cm"/>
    </inkml:brush>
  </inkml:definitions>
  <inkml:trace contextRef="#ctx0" brushRef="#br0">14 1 8200,'0'0'3694,"-1"8"-923,-6 45-213,3 1 0,3-1 1,9 99-1,-7-148-2469,-1 7 127,1 0 0,1 0 1,0 0-1,1 0 0,6 15 0,-8-24-179,-1 0 1,1 0-1,0-1 0,0 1 0,0 0 1,0-1-1,1 1 0,-1-1 1,0 0-1,1 1 0,-1-1 1,1 0-1,-1 0 0,1 0 0,0 0 1,-1 0-1,1 0 0,0 0 1,0 0-1,-1-1 0,1 1 0,0-1 1,0 1-1,0-1 0,0 0 1,0 0-1,0 0 0,0 0 0,0 0 1,0 0-1,0-1 0,-1 1 1,1-1-1,0 1 0,0-1 0,0 1 1,0-1-1,-1 0 0,3-2 1,4-1 161,0-1 0,-1 0 1,1 0-1,-1-1 0,0 0 0,-1 0 1,12-14-1,38-59 158,-43 61-306,24-42-102,42-94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8.424"/>
    </inkml:context>
    <inkml:brush xml:id="br0">
      <inkml:brushProperty name="width" value="0.025" units="cm"/>
      <inkml:brushProperty name="height" value="0.025" units="cm"/>
    </inkml:brush>
  </inkml:definitions>
  <inkml:trace contextRef="#ctx0" brushRef="#br0">4 0 14958,'0'0'3876,"-4"65"-2115,10-44-607,4-1-194,8-3-319,2-6-417,8-3-64,6-6-480,6-2-1538,1-6-2049,2-8-2307,-6-2-2050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8.913"/>
    </inkml:context>
    <inkml:brush xml:id="br0">
      <inkml:brushProperty name="width" value="0.025" units="cm"/>
      <inkml:brushProperty name="height" value="0.025" units="cm"/>
    </inkml:brush>
  </inkml:definitions>
  <inkml:trace contextRef="#ctx0" brushRef="#br0">120 18 4356,'0'0'17772,"-10"0"-17142,4 0-565,1 0-1,-1 0 1,1 0 0,-1 1 0,1 0 0,-1 0 0,1 1 0,0 0 0,0 0 0,-10 5 0,12-6-46,0 1 0,0 0 0,1 0 0,-1 0 0,1 1 0,-1-1 0,1 1 0,0-1 0,0 1 0,0 0 0,0 0-1,0 0 1,1 0 0,-1 0 0,1 0 0,0 0 0,0 1 0,0-1 0,0 0 0,1 1 0,-1-1 0,1 0 0,0 5 0,0-7-8,1-1 0,-1 1 0,1 0 0,-1 0 0,1-1 0,0 1 1,-1 0-1,1-1 0,0 1 0,0-1 0,-1 1 0,1-1 1,0 0-1,0 1 0,0-1 0,0 0 0,-1 1 0,1-1 0,0 0 1,0 0-1,0 0 0,0 0 0,0 0 0,0 0 0,0 0 0,0 0 1,-1 0-1,1 0 0,0 0 0,0-1 0,1 1 0,32-7 311,-24 3-291,0-2 0,-1 1 1,0-1-1,0-1 0,0 1 1,-1-2-1,13-13 0,24-20-372,-45 41 250,1 0 1,-1-1-1,0 1 1,0 0-1,0 0 1,1 0-1,-1 0 1,0-1-1,0 1 1,0 0-1,1 0 0,-1 0 1,0 0-1,0 0 1,1 0-1,-1 0 1,0 0-1,0 0 1,1 0-1,-1 0 1,0 0-1,1 0 1,-1 0-1,0 0 0,0 0 1,1 0-1,-1 0 1,0 0-1,0 0 1,1 0-1,-1 0 1,0 1-1,0-1 1,0 0-1,1 0 1,-1 0-1,0 0 0,0 0 1,0 1-1,1-1 1,-1 0-1,0 0 1,0 1-1,0-1 1,4 19-1682,-5 34 714,-1-35-377,2-15 1173,0-1 0,0 1 0,0 0 0,1 0 0,-1 0 0,0-1-1,1 1 1,0 0 0,0-1 0,-1 1 0,2 0 0,1 4 0,-2-6 181,1 0 0,-1-1 1,0 1-1,0 0 1,1 0-1,-1-1 1,0 1-1,1-1 0,-1 1 1,0-1-1,1 0 1,-1 0-1,1 1 0,-1-1 1,0 0-1,1 0 1,-1 0-1,1-1 1,-1 1-1,1 0 0,-1 0 1,0-1-1,1 1 1,-1-1-1,0 1 0,1-1 1,1-1-1,3-2 71,1 0-1,-1 0 1,0-1-1,0 0 1,-1 0-1,0-1 1,0 1-1,0-1 1,0 0-1,6-12 1,20-41 4086,-82 252-1780,25-107-951,15-47-550,3-15 291,1 1 0,1 0 0,1 1 0,-3 41 0,8-66-1079,0-1 1,0 0-1,0 1 1,0-1-1,0 0 1,0 0-1,0 1 1,0-1 0,0 0-1,0 1 1,0-1-1,0 0 1,0 1-1,0-1 1,1 0-1,-1 0 1,0 1-1,0-1 1,0 0-1,0 1 1,0-1-1,1 0 1,-1 0 0,0 1-1,0-1 1,0 0-1,1 0 1,-1 0-1,0 1 1,0-1-1,1 0 1,-1 0-1,0 0 1,1 0-1,-1 0 1,0 0-1,0 1 1,1-1 0,-1 0-1,0 0 1,1 0-1,-1 0 1,0 0-1,1 0 1,-1 0-1,0 0 1,0 0-1,1 0 1,-1-1-1,0 1 1,1 0 0,-1 0-1,0 0 1,1 0-1,-1 0 1,0 0-1,0-1 1,1 1-1,-1 0 1,0 0-1,1-1 1,15-14 352,0-8-469,-1-2 1,-2 0-1,0-1 0,-2 0 0,-1-1 1,12-48-1,-12 39-176,2 2 0,0-1 0,23-40 1,-34 73 277,0 0 1,0 1-1,0-1 1,0 0 0,0 1-1,1-1 1,-1 1-1,0-1 1,1 1-1,-1 0 1,1-1 0,0 1-1,1-1 1,-2 2-3,-1 0 1,1 0 0,-1 0-1,1 0 1,-1-1 0,1 1 0,-1 0-1,1 0 1,-1 0 0,1 1-1,-1-1 1,1 0 0,-1 0-1,1 0 1,-1 0 0,1 0-1,-1 1 1,1-1 0,-1 0-1,1 0 1,-1 1 0,1-1 0,-1 0-1,0 1 1,1-1 0,-1 0-1,0 1 1,1-1 0,-1 0-1,1 2 1,0 0 13,0 0 0,0 1 0,0-1 0,-1 1 0,1-1 1,-1 1-1,1 0 0,-1-1 0,0 1 0,0 0 0,0-1 0,0 1 0,0-1 0,-1 1 0,1 0 0,-1-1 0,-1 4 0,-2 2 175,0-1 0,0 1-1,-1-1 1,-1 0-1,1 0 1,-1-1 0,0 1-1,-13 9 1,4-4 117,-1 0 1,-31 18-1,47-30-351,0 0 0,0 1-1,-1-1 1,1 0 0,0 1-1,-1-1 1,1 0 0,-1 0-1,1 0 1,0 1 0,-1-1-1,1 0 1,-1 0 0,1 0-1,0 0 1,-1 0 0,1 0-1,-1 0 1,1 0 0,0 0-1,-1 0 1,1 0 0,-1 0-1,1 0 1,-1 0 0,1 0-1,0 0 1,-1 0 0,1 0-1,-1 0 1,1-1 0,0 1-1,-1 0 1,1-1 0,3-13-3098,19-20-2904,4 6 584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39.892"/>
    </inkml:context>
    <inkml:brush xml:id="br0">
      <inkml:brushProperty name="width" value="0.025" units="cm"/>
      <inkml:brushProperty name="height" value="0.025" units="cm"/>
    </inkml:brush>
  </inkml:definitions>
  <inkml:trace contextRef="#ctx0" brushRef="#br0">83 296 13453,'-5'9'2877,"-5"9"-1677,-35 72 3149,41-81-4005,0 1-1,1 1 0,0-1 1,0 0-1,1 1 0,1-1 1,-1 17-1,2-25-345,0-1 0,0 0 0,0 0 0,1 0 0,-1 0 0,0 0 1,1 0-1,-1 0 0,1 0 0,-1 0 0,1 0 0,0 0 0,-1 0 0,1 0 0,0 0 0,0 0 0,-1 0 0,1-1 0,0 1 1,0 0-1,0-1 0,0 1 0,0 0 0,0-1 0,0 1 0,0-1 0,0 0 0,0 1 0,1-1 0,-1 0 0,0 0 0,0 0 1,0 0-1,0 0 0,0 0 0,1 0 0,-1 0 0,0 0 0,0 0 0,0 0 0,0-1 0,0 1 0,0-1 0,0 1 0,2-1 1,3-1-315,0 0 1,0 0 0,-1-1 0,1 0-1,0 0 1,-1 0 0,8-7 0,-1-2-1141,0-1 1,-1 0-1,0 0 1,-1-2-1,-1 1 1,0-1 0,-2 0-1,11-26 1,11-49-619,-5-2 3742,12-42 9392,-52 180-10290,3 2 0,2 0 0,1 0 1,3 1-1,2 0 0,2 67 0,12-65-309,-9-50-446,0 1-1,1 0 0,-1-1 1,1 1-1,-1-1 1,1 1-1,0-1 1,0 1-1,0-1 0,0 0 1,0 1-1,0-1 1,0 0-1,0 0 1,0 0-1,0 1 0,1-1 1,-1 0-1,0-1 1,1 1-1,-1 0 1,1 0-1,-1-1 0,1 1 1,0-1-1,-1 1 1,3-1-1,-3 0-24,0-1-1,0 0 1,0 1-1,-1-1 0,1 0 1,0 0-1,0 0 1,0 0-1,-1 0 1,1 0-1,0 0 1,-1 0-1,1 0 1,-1 0-1,1 0 1,-1 0-1,0-1 1,1 1-1,-1 0 1,0 0-1,0 0 0,0-1 1,0 1-1,0 0 1,0 0-1,0 0 1,0-1-1,0 1 1,-1 0-1,0-2 1,-8-43-486,-41-55-11,49 101 379,135 17-1591,-70-19-469,-37 1-463,-1-1 0,1-2 0,39-10 0,-16-4 1926,-37 10 962,-5-4 5325,-15 4 272,-7 7-5114,7 2-601,0 0-1,0 1 1,0 0-1,1 0 1,-1 1-1,1 0 1,-1 0-1,1 1 1,0-1-1,0 1 1,-10 10-1,11-11-9,1 1 0,-1 0 0,1 0 0,0 1 0,1-1 0,-1 1 0,1-1 0,0 1 0,0 0 0,0 1 0,1-1 0,0 0 0,0 1 0,0-1 0,-1 7 0,3-11-98,0 0 0,0 0 0,0-1 0,0 1 0,0 0 0,0-1 0,0 1 0,1 0 0,-1-1 0,0 1 0,0-1 0,0 1 0,1 0 0,-1-1 0,0 1 0,1-1 0,-1 1 0,1-1 0,-1 1 0,1-1 0,-1 1 0,1-1 0,-1 1 0,1-1 0,-1 1 0,1-1 0,-1 0 0,1 1 0,0-1 0,0 0 0,27 2 304,-20-4-261,0 1 0,-1-1 1,1-1-1,-1 1 1,8-5-1,46-40-244,-49 36-216,0 1-1,1 0 1,15-8 0,-28 18 367,1 0 0,-1-1 0,1 1 0,-1 0 0,0 0 0,1 0 0,-1 0 0,1 0 0,-1 0 0,1 0 0,-1 0 0,1 0 0,-1 0 0,0 0 0,1 0 0,-1 0 0,1 0 0,-1 0 0,0 0 1,1 1-1,-1-1 0,1 0 0,-1 0 0,0 0 0,1 1 0,-1-1 0,0 0 0,1 1 0,-1-1 0,0 0 0,1 1 0,-1-1 0,0 0 0,0 1 0,1-1 0,-1 0 0,0 1 0,0-1 0,0 1 0,0-1 0,0 1 0,1-1 0,-1 0 0,0 1 0,0-1 0,0 1 0,0 0 0,4 31 289,-2-10-199,-1-20 43,1 1-1,-1 0 0,0-1 0,1 1 0,-1-1 0,1 1 1,0-1-1,0 0 0,0 0 0,0 0 0,0 0 0,0 0 1,1 0-1,-1 0 0,1-1 0,-1 1 0,1-1 0,-1 0 1,1 0-1,0 0 0,0 0 0,-1 0 0,1-1 0,0 1 1,0-1-1,0 0 0,0 0 0,0 0 0,0 0 0,0 0 1,0-1-1,-1 1 0,5-2 0,4 0 188,0-1-1,0 0 1,0-1 0,-1 0-1,0 0 1,1-1 0,12-9 0,-3 0-218,0-2 1,-1 0 0,-1 0 0,-1-2 0,0 0 0,22-33 0,-30 39-111,-1-1-1,-1-1 1,0 0-1,-1 0 1,0 0-1,-1 0 1,-1-1-1,0 0 0,-1 0 1,-1 0-1,1-25 1,-2 38 25,-1 0-1,0 0 1,0 0 0,0 1 0,0-1 0,-1 0-1,1 0 1,0 0 0,-1 1 0,0-1 0,1 0-1,-1 1 1,0-1 0,0 0 0,1 1 0,-1-1-1,-1 1 1,1-1 0,0 1 0,-2-2 0,2 2 6,0 1 1,-1-1 0,1 1-1,-1-1 1,1 1 0,-1-1-1,1 1 1,-1 0 0,0 0-1,1 0 1,-1 0 0,1 0-1,-1 0 1,1 0 0,-1 0-1,0 1 1,1-1 0,-3 1-1,-2 2-15,-1 0 0,0 0 0,1 0 1,0 1-1,0 0 0,0 0 0,0 1 0,-9 9 0,-1 4 36,1 2 0,0-1-1,1 2 1,-18 36 0,26-44 92,0 0 0,1 0 0,1 0 0,0 1 0,1-1-1,0 1 1,1 0 0,1 0 0,0 24 0,2-34-75,0 0 0,0 0 1,0 0-1,1 0 0,-1 0 0,1-1 0,0 1 0,0-1 1,0 1-1,1-1 0,-1 0 0,1 0 0,0 0 0,0 0 1,0 0-1,0-1 0,0 1 0,1-1 0,-1 0 1,1 0-1,-1 0 0,1-1 0,0 1 0,0-1 0,0 0 1,4 1-1,-5-1-194,1 0 0,-1-1-1,1 0 1,-1 0 0,1 0 0,-1 0 0,0 0 0,1-1 0,-1 1 0,1-1-1,-1 0 1,4-1 0,1-10-3276,-7-8-1667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1.234"/>
    </inkml:context>
    <inkml:brush xml:id="br0">
      <inkml:brushProperty name="width" value="0.025" units="cm"/>
      <inkml:brushProperty name="height" value="0.025" units="cm"/>
    </inkml:brush>
  </inkml:definitions>
  <inkml:trace contextRef="#ctx0" brushRef="#br0">295 30 11819,'0'0'7730,"-12"-7"-6369,4 2-1165,6 3-161,0 1-1,0-1 1,0 0 0,0 1 0,0 0 0,0-1 0,-1 1 0,1 0-1,-1 0 1,1 0 0,0 0 0,-1 1 0,0-1 0,1 1 0,-1-1-1,1 1 1,-1 0 0,0 0 0,1 0 0,-1 1 0,1-1 0,-1 0-1,0 1 1,1 0 0,-1 0 0,1 0 0,0 0 0,-1 0 0,1 0-1,-4 3 1,-13 14 204,0 1 0,2 1 0,0 1 0,2 1-1,0 0 1,1 1 0,1 0 0,1 1 0,2 0 0,0 1-1,2 0 1,0 1 0,2 0 0,1 0 0,1 0-1,1 1 1,1-1 0,2 32 0,1-52-229,0 0 0,0 0 0,0 0 0,1-1 0,-1 1 0,2 0 1,-1 0-1,0-1 0,1 1 0,0-1 0,1 0 0,-1 0 0,1 0 0,0-1 0,0 1 0,0-1 0,1 0 0,-1 0 1,1 0-1,0 0 0,0-1 0,0 0 0,1 0 0,-1-1 0,1 1 0,0-1 0,0-1 0,-1 1 0,1-1 0,0 0 1,0 0-1,0 0 0,1-1 0,-1 0 0,10-1 0,-15 1 14,1-1 0,0 1 0,-1 0 0,1 0-1,0-1 1,-1 1 0,1-1 0,-1 0 0,1 1 0,-1-1 0,1 0 0,-1 0 0,1 0-1,-1 0 1,0 0 0,1 0 0,-1-1 0,0 1 0,0 0 0,0 0 0,0-1-1,0 1 1,1-3 0,-1 1 58,0 0 0,0 0 0,-1 0 0,1-1 0,-1 1 0,0 0 0,0 0-1,0-1 1,0 1 0,0 0 0,-2-6 0,0 2 40,1 1 0,-2-1 0,1 0 0,-1 1 0,0-1 0,0 1 0,-1 0 1,1 0-1,-1 0 0,-9-10 0,8 13-132,0 0 1,0 0 0,0 1-1,-1-1 1,1 1 0,-1 0-1,1 1 1,-1-1 0,-6 0-1,11 2-147,19-1 37,-1 0 0,1-2 0,-1 0 0,1 0 0,-1-2 0,0 0 0,-1-1 1,18-9-1,41-14-664,-74 29 780,-1 0 0,0 0 0,0 0 0,1 0 0,-1 0 1,0 0-1,0 0 0,0 0 0,1 0 0,-1 0 0,0 0 0,0 0 1,1 0-1,-1 0 0,0 0 0,0 0 0,1 0 0,-1 0 0,0 0 1,0 0-1,0 1 0,1-1 0,-1 0 0,0 0 0,0 0 0,0 0 1,1 0-1,-1 1 0,0-1 0,0 0 0,0 0 0,0 0 0,0 1 1,0-1-1,1 0 0,-1 0 0,0 0 0,0 1 0,0-1 0,0 0 1,0 0-1,0 1 0,0-1 0,0 0 0,0 1 0,-1 17 21,-10 15 272,-3 0 29,7-20-160,1 0 0,1 0-1,0 0 1,1 1 0,0 0 0,1 0-1,-1 16 1,5-30-167,-1 1 0,1-1 0,-1 0 0,1 1 0,-1-1 0,1 1 0,-1-1 0,1 0 1,-1 0-1,1 1 0,-1-1 0,1 0 0,0 0 0,-1 0 0,1 1 0,0-1 0,-1 0 0,1 0 0,-1 0 0,1 0 0,0 0 0,-1 0 0,1-1 1,0 1-1,-1 0 0,1 0 0,-1 0 0,1 0 0,0-1 0,-1 1 0,1 0 0,-1-1 0,1 1 0,0-1 0,23-9-1525,-18 4 301,0 0 0,0 0-1,0 0 1,-1 0 0,6-10 0,8-16-5520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0.223"/>
    </inkml:context>
    <inkml:brush xml:id="br0">
      <inkml:brushProperty name="width" value="0.025" units="cm"/>
      <inkml:brushProperty name="height" value="0.025" units="cm"/>
    </inkml:brush>
  </inkml:definitions>
  <inkml:trace contextRef="#ctx0" brushRef="#br0">1 0 17264,'0'0'3876,"73"16"-8360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1.417"/>
    </inkml:context>
    <inkml:brush xml:id="br0">
      <inkml:brushProperty name="width" value="0.025" units="cm"/>
      <inkml:brushProperty name="height" value="0.025" units="cm"/>
    </inkml:brush>
  </inkml:definitions>
  <inkml:trace contextRef="#ctx0" brushRef="#br0">52 262 13837,'0'0'4938,"-7"10"-3262,1-1-1340,1-1 0,0 1 0,0-1 0,1 1 0,0 1 0,0-1-1,1 1 1,1-1 0,-1 1 0,2 0 0,-2 11 0,3-20-315,0 0 0,0 0 1,0 0-1,0 0 0,1 0 0,-1 0 1,0 0-1,0 0 0,1 0 0,-1 0 1,1 0-1,-1 0 0,1 0 0,-1 0 1,1 0-1,-1-1 0,1 1 0,0 0 1,0 0-1,-1-1 0,1 1 0,0 0 1,0-1-1,0 1 0,1 0 0,1 0 35,-1 0-1,1 0 0,0 0 0,0-1 0,0 1 0,-1-1 0,1 0 0,0 0 0,4 0 0,2-1 158,0-1 0,-1 1 0,1-1 0,-1-1 0,15-6 0,-3-2 5,-1-1 0,-1-1 0,0 0 0,21-21 0,12-10 154,-51 44-376,0-1-1,1 1 0,-1 0 0,0-1 0,1 1 1,-1 0-1,0 0 0,1-1 0,-1 1 0,1 0 0,-1 0 1,0 0-1,1 0 0,-1-1 0,1 1 0,-1 0 1,1 0-1,-1 0 0,0 0 0,1 0 0,-1 0 0,1 0 1,-1 0-1,1 0 0,-1 0 0,0 0 0,1 1 1,-1-1-1,1 0 0,-1 0 0,0 0 0,1 0 0,-1 1 1,1-1-1,-1 0 0,0 0 0,1 1 0,-1-1 1,0 0-1,0 1 0,1-1 0,-1 0 0,0 1 0,0-1 1,1 0-1,-1 1 0,0-1 0,0 1 0,0-1 1,0 0-1,1 1 0,-1-1 0,0 1 0,0-1 0,0 1 1,0-1-1,0 0 0,0 1 0,0-1 0,0 1 1,0 36-77,0-28 130,-1 12 39,1-14-83,-1 0-1,1 0 0,1 0 1,-1 0-1,1 0 0,0 0 1,3 8-1,-3-14 28,0 1 0,-1 0 0,2-1 0,-1 1 0,0-1 0,0 0 0,0 1 0,1-1 0,-1 0 0,1 0 0,-1 0 0,1 0 0,-1 0 0,1 0 0,-1 0 0,1 0 0,0-1 0,0 1 0,-1-1 0,1 1 0,0-1 0,0 0 0,0 1 0,-1-1 1,1 0-1,0 0 0,0-1 0,0 1 0,0 0 0,-1 0 0,1-1 0,3-1 0,5-1 45,1-1 1,-1-1 0,0 0 0,-1 0 0,0-1 0,1 0 0,-2-1-1,1 0 1,-1 0 0,0-1 0,0 0 0,8-12 0,21-19-183,-36 39 50,-1-1 0,0 1-1,0 0 1,0-1 0,1 1 0,-1 0 0,0-1-1,0 1 1,1 0 0,-1 0 0,0-1-1,1 1 1,-1 0 0,0 0 0,1-1-1,-1 1 1,1 0 0,-1 0 0,0 0 0,1 0-1,-1 0 1,0 0 0,1 0 0,-1 0-1,1 0 1,-1 0 0,1 0 0,-1 0 0,0 0-1,1 0 1,-1 0 0,1 0 0,-1 0-1,0 0 1,1 0 0,-1 0 0,0 1 0,1-1-1,-1 0 1,0 0 0,1 1 0,-1-1-1,0 0 1,1 0 0,-1 1 0,0-1-1,0 0 1,1 1 0,-1-1 0,0 0 0,0 1-1,0-1 1,1 0 0,-1 1 0,0-1-1,0 1 1,0-1 0,0 0 0,0 1 0,0-1-1,0 1 1,0 0 0,3 40-1549,-2-11-803,0-27 2114,0-1 0,0 1-1,0-1 1,0 1 0,0-1 0,0 0-1,1 1 1,-1-1 0,1 0-1,0 0 1,-1 0 0,1 0-1,0 0 1,0-1 0,0 1-1,1-1 1,-1 1 0,0-1-1,1 0 1,-1 0 0,0 0-1,1 0 1,-1 0 0,1 0 0,0-1-1,-1 1 1,1-1 0,-1 0-1,1 0 1,0 0 0,-1 0-1,1 0 1,0 0 0,-1-1-1,1 1 1,-1-1 0,4-1-1,0 0-146,1 0-1,0 0 0,0-1 0,-1 0 0,11-7 0,-12 7 663,0 0 1,-1-1-1,0 1 0,0-1 0,0 0 1,6-8-1,-6 6 672,0 0 1,-1-1 0,0 1-1,-1-1 1,1 0 0,-1 1-1,0-1 1,-1 0-1,0 0 1,0 0 0,0-9-1,-2 16-851,0 0 0,0 1-1,0-1 1,0 0 0,0 0 0,0 1-1,0-1 1,0 1 0,0-1-1,0 1 1,1-1 0,-1 1-1,0-1 1,0 1 0,1 0 0,-1-1-1,0 1 1,0 0 0,1 0-1,-1 0 1,0 0 0,-2 5-76,-1-1 132,-1 1-1,2 0 1,-1 0-1,1 1 1,0-1 0,0 1-1,0 0 1,1-1-1,0 1 1,-1 13 0,3-19-82,0 0 1,0 0 0,1-1-1,-1 1 1,0 0 0,1-1-1,-1 1 1,0 0 0,1-1 0,-1 1-1,1 0 1,-1-1 0,1 1-1,-1-1 1,1 1 0,-1-1 0,1 1-1,0-1 1,-1 1 0,1-1-1,0 0 1,-1 1 0,1-1 0,0 0-1,0 1 1,-1-1 0,1 0-1,0 0 1,0 0 0,-1 0 0,1 0-1,2 0 1,31 0 466,-25-1-383,8-1-255,-1 0 1,27-8-1,-31 6 329,0 1 0,0 0 0,1 1 0,-1 1-1,1 0 1,18 1 0,-20-39 1352,49-166-1410,-58 199-267,0 1 0,-1 0 0,2 1 0,-1-1 0,1 0 0,4-6 0,-6 10 133,0 0-1,-1 0 1,1 1-1,0-1 1,0 0 0,0 1-1,0-1 1,0 0-1,0 1 1,0-1 0,0 1-1,0 0 1,0-1 0,0 1-1,0 0 1,1 0-1,-1-1 1,0 1 0,0 0-1,0 0 1,0 0-1,0 0 1,1 1 0,-1-1-1,0 0 1,0 0-1,0 1 1,0-1 0,0 1-1,0-1 1,0 1 0,0-1-1,0 1 1,0-1-1,1 2 1,-1-1 24,0 0 0,0 0 0,-1-1 1,1 1-1,0 0 0,0-1 0,0 1 0,0-1 0,0 1 0,0-1 1,0 1-1,0-1 0,0 0 0,0 1 0,0-1 0,0 0 0,0 0 1,0 0-1,0 0 0,0 0 0,1 0 0,-1 0 0,0 0 1,0-1-1,0 1 0,0 0 0,0 0 0,0-1 0,0 1 0,0-1 1,0 1-1,0-1 0,0 1 0,0-1 0,-1 0 0,1 0 0,0 1 1,0-1-1,-1 0 0,1 0 0,0 0 0,-1 0 0,1 1 0,-1-1 1,1 0-1,-1 0 0,1 0 0,-1 0 0,0 0 0,1 0 1,-1-2-1,2-6 43,0-1 1,-1 1-1,0-1 1,-1-14-1,0 20-33,-12 39-239,3-12 326,3 0 109,0-1 0,2 1 0,0 0 0,2 0-1,1 0 1,0 0 0,6 44 0,-4-64-171,0 0 1,0 0-1,0 0 0,1 0 1,0-1-1,-1 1 0,1 0 0,0-1 1,0 0-1,0 1 0,0-1 1,1 0-1,-1 0 0,1 0 0,-1 0 1,1-1-1,0 1 0,-1-1 1,1 1-1,0-1 0,0 0 0,0 0 1,0 0-1,0-1 0,0 1 1,0-1-1,1 1 0,-1-1 0,0 0 1,0 0-1,0-1 0,0 1 1,0-1-1,0 1 0,0-1 0,0 0 1,0 0-1,0-1 0,0 1 1,0 0-1,0-1 0,-1 0 0,1 1 1,-1-1-1,1 0 0,-1-1 1,0 1-1,0 0 0,0-1 0,3-4 1,2-3-57,-1-1 0,0 0 1,-1 0-1,0 0 0,-1-1 0,0 0 1,-1 0-1,2-17 0,-3-26-3321,-2 54 3121,0 0 0,0 1-1,0-1 1,0 1 0,0-1 0,0 1 0,0-1 0,0 0 0,-1 1 0,1-1 0,0 1 0,0-1 0,-1 1 0,1-1 0,0 1 0,-1-1 0,1 1 0,0-1 0,-1 1 0,1-1 0,-1 1 0,1 0 0,-1-1 0,1 1 0,-1 0 0,1-1 0,-1 1 0,1 0 0,-1 0 0,1 0 0,-1-1 0,0 1 0,0 0 0,-10-1-7692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1.780"/>
    </inkml:context>
    <inkml:brush xml:id="br0">
      <inkml:brushProperty name="width" value="0.025" units="cm"/>
      <inkml:brushProperty name="height" value="0.025" units="cm"/>
    </inkml:brush>
  </inkml:definitions>
  <inkml:trace contextRef="#ctx0" brushRef="#br0">0 0 14029,'0'14'3556,"4"-2"-930,8 0-736,4 1 96,4-4-513,0 0-288,-1-3-672,3 0-353,-4-3-96,-1-2-256,3-1-1089,-2 0-1378,-6-8-1857,4-3-3492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2.113"/>
    </inkml:context>
    <inkml:brush xml:id="br0">
      <inkml:brushProperty name="width" value="0.025" units="cm"/>
      <inkml:brushProperty name="height" value="0.025" units="cm"/>
    </inkml:brush>
  </inkml:definitions>
  <inkml:trace contextRef="#ctx0" brushRef="#br0">79 1 14029,'0'0'9871,"-1"14"-9535,-2 16-95,-6 70 423,5 134 1,13-184-358,-9-48-408,0-1 0,0 0 0,0 1 0,1-1 1,-1 0-1,0 0 0,1 1 0,-1-1 0,1 0 0,0 0 0,-1 0 0,1 0 0,0 0 0,-1 0 0,1 0 1,0 0-1,0 0 0,0 0 0,0 0 0,0 0 0,0-1 0,0 1 0,0 0 0,0-1 0,1 1 1,-1-1-1,0 1 0,0-1 0,0 0 0,1 1 0,-1-1 0,0 0 0,1 0 0,1 0 0,2-5-3150,-1-11-2818</inkml:trace>
  <inkml:trace contextRef="#ctx0" brushRef="#br0" timeOffset="1">1 224 14606,'0'0'15470,"78"-47"-15117,-30 43-289,6 3-64,7-2-385,1-5-1889,4-6-3331,2-4-9673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5.996"/>
    </inkml:context>
    <inkml:brush xml:id="br0">
      <inkml:brushProperty name="width" value="0.025" units="cm"/>
      <inkml:brushProperty name="height" value="0.025" units="cm"/>
    </inkml:brush>
  </inkml:definitions>
  <inkml:trace contextRef="#ctx0" brushRef="#br0">1 393 10826,'0'0'1281,"9"2"-549,13 1-358,0-1-1,0 0 1,0-2 0,28-2 0,102-17 751,-72 8-884,737-66 239,-75 10-301,-11-58 96,-589 87-238,-59 15-10,108-16 0,-176 39-1187,-34 5-1753,-7-2-3419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6.713"/>
    </inkml:context>
    <inkml:brush xml:id="br0">
      <inkml:brushProperty name="width" value="0.025" units="cm"/>
      <inkml:brushProperty name="height" value="0.025" units="cm"/>
    </inkml:brush>
  </inkml:definitions>
  <inkml:trace contextRef="#ctx0" brushRef="#br0">1 1 12396,'0'12'502,"0"12"-179,3 74 1558,-2-87-1656,0-1 1,1 0-1,1 0 1,0-1-1,0 1 1,0-1-1,2 1 0,6 12 1,-3-9-144,1 0 0,0-1 0,1 1 0,0-2 0,0 0 0,2 0 0,-1-1 0,1 0 0,1-1 0,0 0 0,0-1 0,1 0 0,0-1 0,0-1 0,0-1 0,1 1 0,0-2 0,0 0 0,0-1 0,0-1 0,28 1 0,-4-5-164,1-1-1,-2-3 0,1-1 0,-1-1 1,72-27-1,-104 33-246,16-8-1830,-10-2-2106,-6-2-3802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7.043"/>
    </inkml:context>
    <inkml:brush xml:id="br0">
      <inkml:brushProperty name="width" value="0.025" units="cm"/>
      <inkml:brushProperty name="height" value="0.025" units="cm"/>
    </inkml:brush>
  </inkml:definitions>
  <inkml:trace contextRef="#ctx0" brushRef="#br0">0 1 14894,'0'0'705,"45"54"768,-18-37-288,1-4-192,1-3 224,-2-1-352,-4 3-384,-7 4-353,-13 6-96,-3 5 192,-12 6 96,-17 5-128,-6-2-127,1 0-1122,-4-8-1410,4-8-2754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8.017"/>
    </inkml:context>
    <inkml:brush xml:id="br0">
      <inkml:brushProperty name="width" value="0.025" units="cm"/>
      <inkml:brushProperty name="height" value="0.025" units="cm"/>
    </inkml:brush>
  </inkml:definitions>
  <inkml:trace contextRef="#ctx0" brushRef="#br0">1 401 10154,'0'0'8755,"13"-6"-8035,9-5-302,0-1-1,-1-2 1,-1 0-1,33-28 0,-46 35-349,0 1 0,0-2 0,0 1 0,-1-1 0,0 1-1,-1-2 1,0 1 0,0-1 0,0 1 0,-1-1 0,-1-1-1,0 1 1,0 0 0,0-1 0,-1 0 0,1-15 0,-3 23-29,0 0 0,0 0 1,0 0-1,0 0 0,0 1 1,0-1-1,-1 0 0,1 0 0,0 1 1,-1-1-1,0 0 0,1 0 1,-1 1-1,0-1 0,0 1 1,0-1-1,0 1 0,0-1 1,0 1-1,0-1 0,-1 1 1,1 0-1,-1 0 0,1 0 1,0 0-1,-1 0 0,0 0 0,1 0 1,-1 0-1,0 1 0,1-1 1,-1 0-1,0 1 0,0 0 1,1-1-1,-1 1 0,0 0 1,0 0-1,0 0 0,1 0 1,-1 0-1,-3 1 0,-2 0-23,0 0 1,1 1-1,-1 0 0,1 0 0,-1 1 0,1 0 0,0 0 1,0 0-1,0 0 0,-9 9 0,5-4-1,2 1-1,-1 0 1,1 1 0,1-1-1,0 1 1,0 1-1,1-1 1,0 1 0,1 0-1,0 1 1,1-1-1,0 1 1,1 0 0,0 0-1,1 0 1,0 0-1,1 1 1,1 15 0,0-26-16,1 1 0,0 0 1,0-1-1,0 1 0,0-1 1,0 1-1,1-1 0,-1 1 1,1-1-1,-1 0 0,1 0 1,0 0-1,0 0 0,0 0 1,0 0-1,0 0 0,0-1 1,0 1-1,1-1 0,-1 1 1,1-1-1,-1 0 0,1 0 1,0 0-1,-1-1 0,1 1 1,0 0-1,-1-1 0,5 1 1,4 0-18,0-1 0,1 1 0,-1-2 1,0 0-1,0 0 0,14-3 1,-1-3-354,1-2 1,-2 0-1,1-1 1,-2-1-1,1-1 1,-2-2-1,23-16 1,-20 11-1430,-1 0-1,-1-1 1,21-25 0,-33 33 655,0-1-1,0-1 1,-2 1-1,1-2 1,9-23-1,-15 29 916,0 0-1,0 0 0,-1-1 0,0 1 1,-1-1-1,1-13 0,-2 23 309,0-1-1,0 1 0,0 0 0,0 0 1,1-1-1,-1 1 0,0 0 1,0 0-1,0-1 0,0 1 1,0 0-1,0 0 0,0-1 1,0 1-1,0 0 0,0-1 0,0 1 1,0 0-1,0 0 0,0-1 1,0 1-1,0 0 0,-1 0 1,1-1-1,0 1 0,0 0 1,0 0-1,0-1 0,0 1 0,-1 0 1,1 0-1,0 0 0,0-1 1,0 1-1,-1 0 0,1 0 1,0 0-1,0 0 0,-1 0 1,1-1-1,0 1 0,0 0 1,-1 0-1,1 0 0,0 0 0,0 0 1,-1 0-1,1 0 0,0 0 1,0 0-1,-1 0 0,1 0 1,0 0-1,-1 0 0,1 0 1,-1 0-1,-15 17 2044,-13 28-497,17-22-1224,7-14-241,0 1-1,0-1 0,1 1 1,0 0-1,0 0 1,1 0-1,1 0 0,-3 20 1,6-29-138,0 0 1,0 0 0,0 0-1,0-1 1,0 1-1,0 0 1,1-1 0,-1 1-1,0-1 1,0 1-1,0-1 1,1 0 0,-1 1-1,0-1 1,1 0 0,-1 0-1,0 0 1,0 0-1,1 0 1,-1 0 0,0-1-1,1 1 1,1-1-1,36-3 219,-23 1-288,0 1 0,-1 1 0,1 0 0,0 1 0,31 4 0,-45-4 158,1 0 0,0 1 0,0 0-1,0 0 1,-1-1 0,1 2 0,0-1 0,-1 0 0,1 1 0,-1-1 0,1 1-1,-1-1 1,0 1 0,0 0 0,0 0 0,0 0 0,0 1 0,0-1 0,0 0 0,-1 1-1,1-1 1,-1 1 0,0-1 0,1 1 0,-1 0 0,0-1 0,-1 1 0,1 0-1,-1 0 1,1 0 0,-1 0 0,0 0 0,0-1 0,0 1 0,0 0 0,0 0-1,-1 0 1,1 0 0,-1 0 0,-2 4 0,1-3 104,0 1 0,0-1 0,-1 0 0,1 1 0,-1-1 0,0-1 0,0 1 0,-1 0 0,1-1 0,-1 1 0,0-1 0,0 0 0,0-1 0,0 1 0,0-1 0,-9 4 0,-3 2 155,-1-1 0,0-1 0,-22 5 0,-2-6-316,40-5-150,1 0 0,-1 0 0,1 0 0,-1-1 0,0 1 0,1 0 0,-1 0 0,1 0 0,-1 0 0,1-1 1,-1 1-1,0 0 0,1-1 0,0 1 0,-1 0 0,1-1 0,-1 1 0,1 0 0,-1-1 0,1 1 0,0-1 1,-1 1-1,0-2 0,1 1-249,0 0 1,0 0 0,0 0-1,0 0 1,1 0 0,-1 0-1,0 0 1,0 0 0,1 0-1,-1 0 1,0 0 0,1 0-1,-1 0 1,1 0 0,-1 0-1,1 0 1,0 0 0,0-1-1,22-22-11948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9.519"/>
    </inkml:context>
    <inkml:brush xml:id="br0">
      <inkml:brushProperty name="width" value="0.025" units="cm"/>
      <inkml:brushProperty name="height" value="0.025" units="cm"/>
    </inkml:brush>
  </inkml:definitions>
  <inkml:trace contextRef="#ctx0" brushRef="#br0">59 343 12620,'0'0'8952,"3"3"-8818,-1-2-130,9 6 63,-11-7-69,1 0 0,-1 0 0,0 0 0,0 0 1,1 0-1,-1 0 0,0 0 0,0 0 0,0 0 1,1 0-1,-1 0 0,0 0 0,0 0 0,1 0 1,-1-1-1,0 1 0,0 0 0,0 0 0,1 0 1,-1 0-1,0 0 0,0-1 0,0 1 0,0 0 1,1 0-1,-1 0 0,0 0 0,0-1 0,0 1 1,0 0-1,0 0 0,0 0 0,0-1 0,1 1 1,-1 0-1,0 0 0,0-1 0,0 1 0,0 0 0,0 0 1,0 0-1,0-1 0,0 1 0,0 0 0,0 0 1,0-1-1,-1 1 0,1 0 0,0 0 0,0-1 1,0 1-1,0 0 0,0 0 0,0 0 0,0-1 1,-1 1-1,17 220-197,-6-60 216,-6-77 90,-7-84-84,0 1 0,0-1 0,0 0-1,0 0 1,0 0 0,0-1 0,1 1 0,-1-1-1,0 1 1,-2-3 0,-14-9-292,12 9 84,0-1 0,0 0 0,0-1 0,-11-11 0,17 16 168,0-1 1,0 1-1,0 0 1,0-1-1,0 1 1,0 0-1,0-1 0,1 1 1,-1-1-1,1 1 1,-1-1-1,1 0 1,0 1-1,-1-1 0,1 1 1,0-1-1,0 0 1,0 1-1,0-1 1,1 0-1,-1 1 0,0-1 1,1 1-1,-1-1 1,1 1-1,-1-1 1,1 1-1,0-1 0,0 1 1,-1-1-1,3-1 1,14-17 1,1 0 0,21-17 0,17-17 22,-24 20 407,-1-2 0,-3-1 0,0-1-1,-3-1 1,22-45 0,-49 92 1326,-4 12-1617,0 0 0,2 0-1,0 0 1,2 1 0,-1 36 0,3-56-118,1 1 1,-1-1-1,0 0 0,1 1 1,0-1-1,-1 0 1,1 0-1,0 0 0,-1 0 1,1 1-1,0-1 1,0 0-1,0 0 1,0-1-1,0 1 0,0 0 1,0 0-1,1 0 1,-1-1-1,0 1 0,0 0 1,1-1-1,-1 1 1,0-1-1,1 0 1,-1 1-1,0-1 0,1 0 1,-1 0-1,0 0 1,1 0-1,-1 0 0,0 0 1,1 0-1,-1-1 1,0 1-1,1 0 1,-1-1-1,0 1 0,1-1 1,-1 1-1,0-1 1,2-1-1,5-1 45,-1-1 0,1 0 0,-1 0 1,0-1-1,11-9 0,3-9-29,0 0 0,-2-1-1,-1-1 1,-1-1 0,-1-1 0,-1 0 0,-2-1-1,-1 0 1,13-42 0,-20 60-210,-5 23-206,-8 26-174,-18 13 626,21-43-41,-1 0 1,2 1-1,-1-1 0,1 1 0,0 0 0,1 0 0,0 1 1,1-1-1,-1 14 0,3-23-14,0 0 0,0 0-1,0 0 1,0 0 0,0-1 0,0 1 0,0 0 0,1 0-1,-1 0 1,0 0 0,1-1 0,-1 1 0,0 0 0,1 0-1,-1-1 1,1 1 0,-1 0 0,1-1 0,0 1 0,-1-1-1,1 1 1,0 0 0,-1-1 0,1 0 0,0 1 0,0-1-1,1 1 1,28 1 148,-23-3-111,-1 0 0,0-1 0,1 0 0,-1 0-1,0-1 1,0 1 0,8-6 0,-4-2 65,0-1-1,-1 0 1,0-1-1,-1 0 1,0 0-1,-1 0 1,11-26-1,0 2-66,22-62 17,-25 79-527,-14 18 478,1 0-1,-1 0 1,1 0 0,-1-1 0,0 1 0,0 0 0,0-1 0,0 1 0,0-1 0,0 1 0,0-1 0,0 0 0,-1 1 0,1-1 0,-1 0 0,1 1 0,-1-1 0,1-3 0,-1-42 117,0 46-164,-5 41-567,-1-9 627,-4 15 110,2 1-1,2 0 1,0 71 0,6-117-110,0-1 0,0 1 1,0 0-1,0 0 1,0 0-1,0 0 0,0-1 1,0 1-1,0 0 1,0 0-1,0-1 0,1 1 1,-1 0-1,0 0 1,1 0-1,-1-1 0,0 1 1,1 0-1,-1-1 1,1 1-1,-1 0 0,1-1 1,-1 1-1,1-1 1,0 1-1,-1-1 0,1 1 1,-1-1-1,1 1 1,0-1-1,0 0 0,-1 1 1,1-1-1,0 0 1,0 0-1,-1 1 0,1-1 1,0 0-1,0 0 1,0 0-1,0 0 0,-1 0 1,2 0-1,0-1 5,-1 1-1,0-1 1,0 1-1,0-1 1,0 0 0,0 0-1,0 1 1,0-1-1,0 0 1,0 0-1,0 0 1,0 0-1,0 0 1,-1 0 0,1 0-1,0 0 1,-1-1-1,1 1 1,-1 0-1,1 0 1,-1-1 0,0 1-1,1 0 1,-1 0-1,0-1 1,0 1-1,0-2 1,-1-7-84,0 0-1,-1 1 1,0-1 0,-1 0-1,0 1 1,0 0-1,-1-1 1,-1 1 0,1 1-1,-10-14 1,9 14 21,-1 0-1,1-1 0,1 0 1,0 0-1,0 0 1,1-1-1,0 1 1,0-1-1,1 0 0,-1-15 1,3 24 34,1 0 1,-1 0-1,0 0 1,1 0-1,-1 0 1,1 0 0,-1 0-1,1 0 1,-1 0-1,1 0 1,0 0-1,-1 0 1,1 0-1,0 0 1,0 1-1,0-1 1,0 0-1,0 0 1,0 1-1,0-1 1,0 1-1,0-1 1,0 1-1,0-1 1,0 1-1,0 0 1,0 0 0,0-1-1,0 1 1,0 0-1,1 0 1,0 0-1,49 0-219,-35 1 193,-4-1-462,25 1-3131,-36-1 3410,1 0-1,-1 0 1,0 0 0,0 0-1,0 0 1,0 0 0,0 0-1,0-1 1,0 1 0,0 0-1,0-1 1,0 1 0,0-1-1,0 1 1,0-1 0,0 1-1,0-1 1,0 0 0,-1 1-1,1-1 1,0 0 0,0 0-1,-1 0 1,2 0 0,-1-16-8070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49.880"/>
    </inkml:context>
    <inkml:brush xml:id="br0">
      <inkml:brushProperty name="width" value="0.025" units="cm"/>
      <inkml:brushProperty name="height" value="0.025" units="cm"/>
    </inkml:brush>
  </inkml:definitions>
  <inkml:trace contextRef="#ctx0" brushRef="#br0">36 20 13196,'-17'-12'3075,"4"5"-480,8 7-737,10 12-2083,15 2-95,3-2-2915,4-5-6054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1.628"/>
    </inkml:context>
    <inkml:brush xml:id="br0">
      <inkml:brushProperty name="width" value="0.025" units="cm"/>
      <inkml:brushProperty name="height" value="0.025" units="cm"/>
    </inkml:brush>
  </inkml:definitions>
  <inkml:trace contextRef="#ctx0" brushRef="#br0">49 1 12524,'0'0'6865,"-6"9"-4484,-1-1-1919,3-3-68,0 0 1,1 0-1,-1 1 0,1-1 1,0 1-1,0 0 0,1-1 1,0 1-1,0 0 0,0 1 1,-1 11-1,3-17-382,0 0 0,1 0-1,-1 0 1,1 0 0,-1 0-1,1 0 1,0-1 0,-1 1 0,1 0-1,0 0 1,0-1 0,-1 1-1,1 0 1,0-1 0,0 1 0,0-1-1,0 1 1,0-1 0,0 0-1,0 1 1,0-1 0,0 0-1,0 1 1,0-1 0,0 0 0,0 0-1,0 0 1,2 0 0,37 1 15,-34-1-20,28-1-465,43-9 1,-61 7 430,1 0 1,-1 1-1,1 1 1,-1 0-1,1 1 1,-1 1-1,1 0 1,-1 1-1,0 1 1,31 10-1,-39-10-64,0-1 0,1 0 0,-1 0 0,1-1 0,0 0 0,-1 0 0,1-1 0,0 0 1,0 0-1,-1-1 0,1-1 0,12-3 0,11-4-4938,60-26 0,-61 21-66,-4 4 936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0.210"/>
    </inkml:context>
    <inkml:brush xml:id="br0">
      <inkml:brushProperty name="width" value="0.025" units="cm"/>
      <inkml:brushProperty name="height" value="0.025" units="cm"/>
    </inkml:brush>
  </inkml:definitions>
  <inkml:trace contextRef="#ctx0" brushRef="#br0">4 93 9513,'0'0'11739,"0"10"-11216,-1 35 175,-1-17-494,2-1-1,0 0 1,2 1 0,1-1 0,1 0 0,8 29 0,-12-54-149,1 0-1,-1 0 1,1-1 0,0 1 0,0 0-1,0 0 1,0 0 0,0 0-1,1-1 1,-1 1 0,0-1 0,1 1-1,-1-1 1,1 1 0,-1-1-1,1 0 1,0 0 0,0 1 0,0-1-1,-1-1 1,1 1 0,0 0-1,0 0 1,0-1 0,0 1 0,0-1-1,0 0 1,1 1 0,-1-1 0,0 0-1,0 0 1,0 0 0,0-1-1,0 1 1,0 0 0,0-1 0,0 0-1,0 1 1,0-1 0,0 0-1,0 0 1,0 0 0,-1 0 0,4-2-1,9-6 351,-1-1 0,1 0 0,-2-1-1,17-17 1,-24 23-423,36-36-211,-1-1-1,-3-2 1,-1-2-1,-2-1 0,28-53 1,-77 104-8264,-7 11 181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0.544"/>
    </inkml:context>
    <inkml:brush xml:id="br0">
      <inkml:brushProperty name="width" value="0.025" units="cm"/>
      <inkml:brushProperty name="height" value="0.025" units="cm"/>
    </inkml:brush>
  </inkml:definitions>
  <inkml:trace contextRef="#ctx0" brushRef="#br0">2 1 13869,'0'0'1890,"-2"47"-225,13-26 65,12-6-801,6 0-256,5-4-385,1-5-192,-1-4-480,0-2-2595,-2-4-3171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0.901"/>
    </inkml:context>
    <inkml:brush xml:id="br0">
      <inkml:brushProperty name="width" value="0.025" units="cm"/>
      <inkml:brushProperty name="height" value="0.025" units="cm"/>
    </inkml:brush>
  </inkml:definitions>
  <inkml:trace contextRef="#ctx0" brushRef="#br0">49 22 13805,'0'0'3449,"-8"12"-2691,3-5-670,0 1 0,0 0 0,1 0 0,0 1 0,1-1 0,-1 1 0,2 0 0,-1 0 0,1 0 1,1 0-1,-2 12 0,3-18-40,0-1 0,0 0 0,0 0 1,0 1-1,0-1 0,1 0 0,-1 0 0,1 1 1,-1-1-1,1 0 0,0 0 0,0 0 1,0 0-1,0 0 0,0 0 0,0 0 0,1 0 1,-1 0-1,1-1 0,-1 1 0,1 0 1,2 1-1,-1-2-1,0 0 0,-1 0 0,1 0 1,0-1-1,0 1 0,1-1 0,-1 1 1,0-1-1,0 0 0,0 0 0,0-1 1,0 1-1,0-1 0,0 1 0,0-1 0,0 0 1,3-1-1,8-5 12,-1 0-1,0-1 1,0 0 0,-1-1 0,0 0-1,0-1 1,-1 0 0,0-1-1,-1 0 1,0-1 0,-1 0 0,-1 0-1,0-1 1,12-26 0,-19 35-114,-4 11 14,-9 28 22,9-29 47,1 0 0,1 1 1,-1-1-1,1 0 0,0 0 0,0 1 1,0-1-1,1 1 0,0-1 0,1 1 1,1 7-1,-1-13 19,0 0 0,0 0 0,0 0-1,0 0 1,0 0 0,0 0 0,0-1 0,1 1 0,-1 0 0,0-1-1,1 1 1,-1-1 0,0 1 0,1-1 0,-1 0 0,0 1 0,1-1-1,-1 0 1,1 0 0,-1 0 0,1 0 0,-1 0 0,0 0 0,1-1-1,-1 1 1,0 0 0,1-1 0,1 0 0,37-15 841,-4-8-625,-30 19-266,1-1 1,0 2 0,0-1 0,0 1-1,0 0 1,1 0 0,-1 1-1,1 0 1,0 0 0,0 1 0,14-2-1,-21 4-6,0 0 0,0 0-1,0 1 1,-1-1 0,1 0 0,0 0-1,0 1 1,0-1 0,0 0 0,0 1-1,0-1 1,-1 1 0,1-1 0,0 1-1,0 0 1,-1-1 0,1 1 0,0 0-1,-1-1 1,1 1 0,-1 0-1,1 0 1,-1 0 0,1-1 0,0 2-1,8 30 38,-8-29-24,-1 0 0,0 0-1,1 0 1,0 0 0,0 0 0,0 0-1,0 0 1,0-1 0,0 1 0,1 0-1,-1-1 1,1 1 0,0-1 0,0 0-1,0 1 1,3 2 0,-2-4 35,0 0 0,0-1 0,1 1 1,-1-1-1,0 1 0,0-1 0,0 0 0,1 0 1,-1-1-1,0 1 0,0-1 0,0 1 0,1-1 1,-1 0-1,0 0 0,0-1 0,0 1 0,0 0 1,-1-1-1,5-2 0,60-47 85,-47 34-601,16-15-3751,-17 6-3289,-11 5-2471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1.229"/>
    </inkml:context>
    <inkml:brush xml:id="br0">
      <inkml:brushProperty name="width" value="0.025" units="cm"/>
      <inkml:brushProperty name="height" value="0.025" units="cm"/>
    </inkml:brush>
  </inkml:definitions>
  <inkml:trace contextRef="#ctx0" brushRef="#br0">1 0 352,'0'0'23831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2.179"/>
    </inkml:context>
    <inkml:brush xml:id="br0">
      <inkml:brushProperty name="width" value="0.025" units="cm"/>
      <inkml:brushProperty name="height" value="0.025" units="cm"/>
    </inkml:brush>
  </inkml:definitions>
  <inkml:trace contextRef="#ctx0" brushRef="#br0">71 0 9353,'0'0'7356,"-5"11"-6133,0-4-1026,1 1 1,1-1-1,0 1 1,0 0-1,0 1 1,1-1-1,0 0 1,1 1-1,-2 16 1,3 424 4980,-6-373-4345,-25 114 0,42-229-662,1 0 1,24-53-1,-12 33-82,-11 22-116,1 1 1,2 1-1,2 0 0,38-55 0,-54 88 4,0-1-1,0 0 0,0 1 1,0-1-1,1 1 0,-1 0 1,1-1-1,0 1 0,0 1 1,-1-1-1,1 0 0,0 1 1,1-1-1,-1 1 0,0 0 1,0 0-1,1 0 0,-1 1 1,0-1-1,1 1 0,-1-1 1,0 1-1,1 0 0,-1 1 1,0-1-1,5 1 0,-4 1-11,-1 0-1,1-1 0,-1 1 1,0 0-1,0 1 1,0-1-1,0 0 1,0 1-1,0 0 0,-1 0 1,1-1-1,-1 2 1,0-1-1,0 0 1,0 0-1,0 1 0,-1-1 1,1 1-1,-1-1 1,0 1-1,0 0 1,1 7-1,-1-1 38,1 1 0,-2 0 0,0-1 1,-1 12-1,1-19 13,0-1 0,0 1 0,0 0 1,-1 0-1,1 0 0,-1-1 0,0 1 0,0 0 1,0-1-1,0 1 0,0 0 0,-1-1 1,1 0-1,-1 1 0,1-1 0,-1 0 0,0 0 1,0 0-1,-4 4 0,5-36 652,10 0-662,1 1-1,2 0 0,1 1 0,27-45 1,-25 120-545,-14-44 543,-1-1 0,1 1 0,0 0 0,1-1 0,-1 1 0,0-1 0,1 0 0,0 1 0,-1-1 0,1 0 0,0 0 0,0 0 0,0 0 0,0 0 0,0-1 0,1 1 0,-1-1-1,0 1 1,1-1 0,-1 0 0,1 0 0,0 0 0,-1 0 0,1 0 0,0-1 0,0 1 0,-1-1 0,1 0 0,0 1 0,0-1 0,-1-1 0,1 1 0,0 0 0,0-1-1,-1 1 1,1-1 0,0 0 0,-1 0 0,1 0 0,2-1 0,5-3 33,-1 0 0,0 0 0,0 0 0,-1-1 0,0-1 0,0 1 0,0-1 0,-1-1 0,10-10 0,-13 13-12,0-1 0,0 1 0,-1 0 0,1-1 0,-1 0 0,0 0 0,-1 0 0,1 0 0,-1 0 0,-1 0 0,2-10 0,-27 80-371,20-52 338,1 0-1,0 0 1,1 1-1,0 0 1,1-1-1,0 1 1,1 0-1,3 16 1,-3-28 17,0 1 0,0-1 0,1 1 0,-1-1 0,1 1 0,0-1 0,-1 1 0,1-1 0,0 1 0,0-1 0,0 0 0,0 1 0,0-1 0,0 0 0,0 0 0,0 0 0,0 0 0,1 0 0,-1 0 1,0 0-1,1 0 0,-1 0 0,3 0 0,-1 0 31,0 0 0,1-1 1,-1 0-1,0 1 0,1-1 1,-1 0-1,0-1 1,0 1-1,1 0 0,5-3 1,1 0 62,0 0 0,0-1 0,-1-1 0,1 1 0,-1-2 0,11-7 0,-7 2-45,0 0 1,-1 0 0,-1-1 0,0-1-1,0 0 1,-1 0 0,-1-1 0,0-1-1,-1 1 1,11-29 0,-19 41-68,-3 8-42,-9 24-126,-11 45-94,22-71 285,0 0 1,0 1 0,1-1-1,-1 0 1,1 1 0,1-1-1,0 7 1,-1-10-7,1 0-1,-1-1 1,1 1 0,-1 0-1,1 0 1,-1 0 0,1-1-1,0 1 1,-1 0 0,1-1-1,0 1 1,0-1 0,0 1-1,0-1 1,-1 1 0,1-1-1,0 0 1,0 1 0,0-1-1,0 0 1,0 1 0,0-1-1,0 0 1,0 0 0,0 0-1,0 0 1,0 0 0,0 0-1,0 0 1,0-1 0,0 1 0,0 0-1,-1 0 1,1-1 0,0 1-1,0-1 1,1 0 0,5-2 28,0 0 1,-1 0 0,1 0 0,-1-1 0,0 0 0,0-1 0,-1 1 0,1-1 0,-1 0 0,0 0 0,0-1 0,-1 0-1,0 0 1,5-7 0,2-5-6,-1-1-1,-1 0 1,11-32-1,-6-5-14,-12 43-181,-13 37-110,1 4-64,-16 49 770,19-26-4198,10-56-4498,0-2 4750,2-9-6888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2.528"/>
    </inkml:context>
    <inkml:brush xml:id="br0">
      <inkml:brushProperty name="width" value="0.025" units="cm"/>
      <inkml:brushProperty name="height" value="0.025" units="cm"/>
    </inkml:brush>
  </inkml:definitions>
  <inkml:trace contextRef="#ctx0" brushRef="#br0">4 2 11883,'-3'-2'9417,"12"10"-9193,1 3-96,5 0-31,1 0-97,0-3-1858,-4-5-3587,-1-2-6503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3.014"/>
    </inkml:context>
    <inkml:brush xml:id="br0">
      <inkml:brushProperty name="width" value="0.025" units="cm"/>
      <inkml:brushProperty name="height" value="0.025" units="cm"/>
    </inkml:brush>
  </inkml:definitions>
  <inkml:trace contextRef="#ctx0" brushRef="#br0">1 146 13229,'0'0'9811,"9"2"-8150,-4-1-1495,0 0 1,1 0 0,-1-1 0,0 1 0,1-1-1,-1-1 1,1 1 0,-1-1 0,0 0-1,1 0 1,-1 0 0,0-1 0,0 1-1,0-1 1,0-1 0,0 1 0,0-1-1,-1 0 1,1 0 0,6-6 0,-6 5-29,0 0 0,-1 0 1,1 0-1,-1-1 0,0 0 1,-1 0-1,1 0 0,-1 0 0,0-1 1,4-9-1,-7 15-133,0-1-1,0 1 1,0-1-1,0 1 1,0-1-1,0 1 1,-1-1-1,1 1 1,0-1-1,0 1 1,0-1-1,-1 1 1,1 0-1,0-1 1,-1 1-1,1-1 1,0 1-1,-1 0 1,1-1-1,0 1 1,-1 0-1,1 0 1,-1-1-1,1 1 1,-1 0-1,1 0 1,-1-1-1,1 1 1,0 0-1,-1 0 1,1 0-1,-1 0 1,1 0-1,-1 0 1,1 0-1,-1 0 1,1 0-1,-1 0 1,1 0-1,-1 0 1,1 0-1,-1 0 1,1 1-1,-1-1 1,1 0-1,-1 0 1,1 0-1,-1 1 1,0 0-1,-27 7-111,20-2 46,-1 0 0,1 1 1,0 0-1,0 0 1,1 1-1,-1 0 0,2 0 1,-1 1-1,2-1 1,-1 2-1,1-1 0,0 0 1,1 1-1,0 0 1,0 0-1,1 0 1,1 1-1,0-1 0,-2 20 1,4-28 16,0 0 0,0-1 0,0 1 0,1 0 0,-1-1 1,0 1-1,1-1 0,-1 1 0,1 0 0,-1-1 0,1 1 0,0-1 0,-1 0 1,1 1-1,0-1 0,0 1 0,0-1 0,0 0 0,0 0 0,1 0 0,-1 0 1,0 0-1,3 2 0,-1-2-30,0 1 1,1-1-1,-1 0 1,0 0-1,1-1 0,-1 1 1,1-1-1,-1 1 1,0-1-1,8-1 1,-1 0-399,0-1 0,1 0 0,-1 0 0,0-1 0,-1-1 0,1 1 0,10-7 0,19-13-4707,51-42-1,-69 48 4856,-1-1 1,0-1-1,28-37 1,-26 19 1914,-21 36-1323,0-1 1,-1 1-1,1-1 0,-1 1 1,0-1-1,0 1 0,1-1 1,-1 1-1,0-1 0,0 0 0,0 1 1,0-1-1,-1 1 0,0-3 1,1 3-181,-1 1 0,0-1 1,0 1-1,0-1 0,0 1 0,0-1 1,0 1-1,0 0 0,0-1 0,0 1 1,0 0-1,0 0 0,0 0 0,0 0 1,0 0-1,0 0 0,0 0 1,0 0-1,0 0 0,0 0 0,0 1 1,0-1-1,0 0 0,0 1 0,1-1 1,-1 1-1,-1 0 0,-27 11 110,12-1 89,0 1 0,-21 20 0,33-28-97,1 0 1,-1 1 0,1-1 0,0 1 0,0 0 0,0 1 0,1-1-1,0 1 1,0-1 0,0 1 0,1 0 0,-3 6 0,6-11-183,-1 0 0,0 0 0,0 0-1,1 0 1,-1 0 0,0 0 0,1 0 0,-1 0 0,1 0 0,-1 0 0,1-1 0,0 1 0,-1 0 0,1 0 0,0-1 0,-1 1-1,1 0 1,0-1 0,0 1 0,0-1 0,0 1 0,0-1 0,-1 1 0,1-1 0,0 0 0,0 1 0,0-1 0,0 0 0,0 0 0,2 1-1,41 6 245,-28-4-279,-3-1-217,1 1 1,0 1-1,-1 1 1,13 5-1,-23-8 241,0-1-1,0 0 0,-1 1 1,1-1-1,-1 1 1,1 0-1,-1 0 0,1 0 1,-1 0-1,0 0 0,0 1 1,0-1-1,0 1 1,-1-1-1,1 1 0,-1 0 1,1-1-1,-1 1 0,0 0 1,0 0-1,0 0 1,-1 0-1,1 0 0,0 5 1,-2-5 134,0 0 1,0 0 0,0 0-1,0-1 1,-1 1 0,1 0-1,-1 0 1,0-1 0,0 1-1,0-1 1,0 0 0,0 1-1,0-1 1,0 0 0,-1 0-1,1 0 1,-1-1 0,0 1-1,1-1 1,-1 1 0,0-1-1,-4 2 1,-5 1-110,1 1 0,0-1 0,-1-1 0,-18 3 1,29-6-46,-2 1-438,0-1 0,-1 1 0,1-1 0,0 0 0,-1 0 0,1 0 0,0 0 0,-1-1 1,1 0-1,-5-1 0,-5-13-8342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3.886"/>
    </inkml:context>
    <inkml:brush xml:id="br0">
      <inkml:brushProperty name="width" value="0.025" units="cm"/>
      <inkml:brushProperty name="height" value="0.025" units="cm"/>
    </inkml:brush>
  </inkml:definitions>
  <inkml:trace contextRef="#ctx0" brushRef="#br0">78 98 16528,'0'0'3608,"-4"12"-3293,-13 35 435,2 1 0,3 1 0,2 0 1,2 0-1,-3 64 0,11-112-733,0-1 0,0 1 1,0 0-1,0-1 1,0 1-1,0 0 1,0-1-1,0 1 1,0 0-1,0-1 0,0 1 1,0 0-1,0-1 1,0 1-1,1 0 1,-1-1-1,0 1 1,1-1-1,-1 1 0,0-1 1,1 1-1,-1 0 1,1-1-1,-1 0 1,0 1-1,1-1 1,-1 1-1,1-1 0,0 1 1,-1-1-1,1 0 1,-1 1-1,1-1 1,0 0-1,-1 0 1,1 0-1,-1 1 0,1-1 1,0 0-1,-1 0 1,1 0-1,0 0 1,-1 0-1,1 0 1,0 0-1,-1 0 0,1 0 1,0-1-1,-1 1 1,1 0-1,0 0 1,-1 0-1,1-1 1,-1 1-1,1 0 0,-1-1 1,1 1-1,-1-1 1,1 1-1,-1 0 1,1-1-1,-1 1 1,1-1-1,0 0 0,4-3 133,0 0 0,-1 0 0,1-1 0,-1 1 0,0-1 0,4-5 0,4-12-97,0-1 0,-2-1 0,0 0 0,-2 0 0,-1-1 0,7-41 0,-6 9-100,0-107 1,-11 151-73,-3 14-159,-6 21-121,11-14 341,-1 0-1,2 0 1,-1 0-1,1-1 1,0 1 0,1 0-1,-1 0 1,2 0-1,-1 0 1,4 9-1,-4-14 67,1 0 0,0 0 0,0 0 0,0 0 0,0 0 0,1-1 0,-1 1 0,1-1-1,-1 1 1,1-1 0,0 0 0,0 0 0,0 0 0,0 0 0,0-1 0,0 1-1,1-1 1,-1 0 0,0 0 0,1 0 0,-1 0 0,1-1 0,-1 0 0,1 1 0,5-1-1,0 0 73,1-1-1,0 0 0,-1 0 1,1-1-1,-1 0 0,0 0 0,1-1 1,-1-1-1,0 1 0,-1-2 0,1 1 1,-1-1-1,0 0 0,0-1 1,0 0-1,-1 0 0,0 0 0,0-1 1,10-14-1,-29 59-463,2-15 371,1 0 1,1 1-1,2 0 1,0 0-1,1 0 1,2 0-1,0 1 1,2 27-1,1-50 21,-1-1-1,1 0 1,0 1-1,1-1 1,-1 1 0,0-1-1,0 1 1,1-1-1,-1 1 1,0-1-1,1 0 1,0 1-1,-1-1 1,1 0-1,0 0 1,-1 1-1,1-1 1,0 0-1,0 0 1,0 0-1,0 0 1,0 0-1,0 0 1,1 0-1,-1 0 1,0-1-1,2 2 1,0-1 28,0-1-1,0 0 1,0 1 0,0-1 0,0 0 0,0 0 0,0-1 0,-1 1 0,1-1-1,0 1 1,0-1 0,5-2 0,4-2 84,0-1-1,-1 0 0,1 0 1,-2-1-1,13-10 1,5-10-60,47-59 1,-39 43-1,-46 95-674,6-42 429,0 1 0,1 0 0,1 0 0,0 0 0,0 0 0,1 0 0,1 1 0,1 20 0,-1-31 90,1 0 0,-1 0 0,0 1 0,1-1 0,-1 0 0,1 0 0,-1 0 0,1 1 0,0-1 0,-1 0 0,1 0 0,0 0 0,0 0 0,0 0 0,0-1 0,0 1 0,0 0 0,0 0 0,0-1 0,0 1 0,0 0 0,0-1 0,0 1 0,1-1 0,-1 1 0,0-1 0,0 0 0,1 1 0,-1-1 0,0 0 0,0 0 0,1 0 0,-1 0 0,0 0 0,1 0 0,-1-1 0,0 1 0,0 0 0,1-1 0,1 0 0,2 0-419,1-1 0,-1 0 0,0 0 0,0-1 0,0 0 1,0 0-1,0 0 0,5-4 0,44-50-7932,-27 20 3364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4.248"/>
    </inkml:context>
    <inkml:brush xml:id="br0">
      <inkml:brushProperty name="width" value="0.025" units="cm"/>
      <inkml:brushProperty name="height" value="0.025" units="cm"/>
    </inkml:brush>
  </inkml:definitions>
  <inkml:trace contextRef="#ctx0" brushRef="#br0">93 139 3619,'12'-32'1853,"-5"16"-64,-1-1-1,0 0 0,-1 1 0,3-22 1,-10 36 1645,-3 7-2870,-14 28-247,1 0 0,1 1 0,2 1 0,1 0 0,3 1 0,0 0 0,-8 62 0,14-13-98,5-85-259,0 0 1,0 0 0,0 0 0,0 1-1,0-1 1,0 0 0,0 0 0,0 0-1,0 0 1,0 0 0,0 0 0,0 1-1,-1-1 1,1 0 0,0 0-1,0 0 1,0 0 0,0 0 0,0 0-1,0 1 1,0-1 0,0 0 0,0 0-1,0 0 1,1 0 0,-1 0 0,0 0-1,0 1 1,0-1 0,0 0-1,0 0 1,0 0 0,0 0 0,0 0-1,0 0 1,0 0 0,0 1 0,0-1-1,0 0 1,1 0 0,-1 0 0,0 0-1,0 0 1,0 0 0,0 0 0,0 0-1,0 0 1,1 0 0,-1 0-1,0 0 1,0 0 0,0 0 0,0 0-1,0 0 1,0 0 0,1 0 0,-1 0-1,0 0 1,0 0 0,0 0 0,0 0-1,0 0 1,0 0 0,1 0 0,-1 0-1,0 0 1,4-10-5034,-4-6 226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4.830"/>
    </inkml:context>
    <inkml:brush xml:id="br0">
      <inkml:brushProperty name="width" value="0.025" units="cm"/>
      <inkml:brushProperty name="height" value="0.025" units="cm"/>
    </inkml:brush>
  </inkml:definitions>
  <inkml:trace contextRef="#ctx0" brushRef="#br0">28 364 5701,'0'0'2739,"-5"-11"-331,4 7-2226,-17-41 2855,17 43-2835,1 0 1,-1 1 0,1-1 0,0 0 0,-1 0 0,1 0 0,0 0-1,0 0 1,0 1 0,0-1 0,0 0 0,1 0 0,-1 0 0,0 0 0,1 1-1,0-1 1,-1 0 0,1 0 0,0 1 0,0-1 0,0 0 0,0 1-1,0-1 1,0 1 0,0-1 0,2 0 0,12-7 301,0 1 0,1 1 0,-1 1 0,31-8 1,37-17-277,-67 23-335,-1-1 1,1-1-1,-2 0 0,1-1 1,12-13-1,-20 17-219,0 0 1,0-1-1,-1 0 0,0 0 1,-1 0-1,1 0 0,-2-1 1,1 0-1,-1 0 0,4-16 0,-9 23 535,-5 7-56,-4 9 147,-14 33 338,3 1-1,2 0 1,3 2-1,-17 75 0,31-114-570,1 0-1,0 0 0,0 0 0,1 1 1,2 13-1,-2-24-50,0 1 0,0-1 0,0 1 1,0-1-1,1 0 0,-1 1 0,0-1 0,1 1 0,-1-1 1,1 0-1,0 0 0,-1 1 0,1-1 0,0 0 0,0 0 1,0 0-1,0 1 0,0-1 0,0 0 0,0-1 0,0 1 1,0 0-1,0 0 0,0 0 0,1-1 0,-1 1 0,0 0 1,1-1-1,-1 1 0,0-1 0,1 0 0,-1 1 1,1-1-1,-1 0 0,1 0 0,-1 0 0,0 0 0,1 0 1,-1 0-1,1 0 0,-1-1 0,1 1 0,-1-1 0,0 1 1,1-1-1,-1 1 0,0-1 0,1 1 0,-1-1 0,0 0 1,0 0-1,2-1 0,0-1-177,0 0 1,-1 1-1,1-1 0,0-1 1,-1 1-1,0 0 0,0 0 1,0-1-1,0 0 0,0 1 1,-1-1-1,1 0 0,-1 0 1,0 1-1,-1-1 0,1 0 1,0 0-1,-1 0 0,0 0 1,0 0-1,0 0 1,-1-5-1,0-1 88,0 0-1,0-1 1,-1 1 0,0 0-1,0 0 1,-1 0 0,-7-14 0,-15-13 928,24 36-773,0 0 0,0-1 0,0 1 0,0 0 0,0 0 0,0 1 1,0-1-1,-1 0 0,1 0 0,0 0 0,-1 1 0,1-1 0,0 1 1,-1-1-1,1 1 0,-1 0 0,1-1 0,0 1 0,-1 0 0,1 0 1,-1 0-1,1 0 0,-1 0 0,1 0 0,-1 0 0,1 1 0,-2 0 1,2-1-82,1 0 0,-1 1 0,1-1 1,0 1-1,-1-1 0,1 1 0,-1-1 1,1 1-1,0-1 0,0 1 0,-1-1 1,1 1-1,0-1 0,0 1 0,-1-1 1,1 1-1,0 0 0,0-1 1,0 1-1,0-1 0,0 1 0,0 0 1,0-1-1,0 1 0,0-1 0,0 1 1,1 0-1,-1-1 0,0 1 0,0-1 1,0 1-1,1-1 0,-1 1 0,0-1 1,1 1-1,-1-1 0,0 1 1,1-1-1,-1 1 0,1-1 0,-1 1 1,1-1-1,-1 0 0,1 1 0,-1-1 1,1 0-1,-1 1 0,2-1 0,25 21 103,-11-15-62,0-1 0,0-1 0,0 0 0,0-1 0,1-1 0,0-1 0,23 0 0,-22-1-740,0-1 0,0-1 0,28-7 0,-2-9-1852,-43 17 2535,1 1 1,-1-2 0,1 1-1,-1 0 1,1 0-1,-1 0 1,0-1 0,0 1-1,1-1 1,-1 1 0,0-1-1,0 1 1,-1-1 0,1 1-1,0-1 1,0 0-1,-1 0 1,1 1 0,-1-1-1,0 0 1,1-3 0,-1 4 72,0 1 1,0-1-1,0 1 0,0-1 1,0 1-1,0 0 1,0-1-1,0 1 1,-1-1-1,1 1 0,0-1 1,0 1-1,0 0 1,-1-1-1,1 1 1,0-1-1,0 1 1,-1 0-1,1-1 0,0 1 1,-1 0-1,1 0 1,0-1-1,-1 1 1,1 0-1,-1 0 1,1-1-1,0 1 0,-1 0 1,1 0-1,-1 0 1,1 0-1,-1-1 1,-20 4 750,-17 15-98,31-12-379,-1 1-1,2 0 1,-1 1 0,-8 11 0,13-16-198,0 1 0,0-1 1,0 1-1,0-1 0,1 1 1,0 0-1,-1 0 0,1 0 1,1-1-1,-1 1 0,0 0 1,1 0-1,0 7 0,0-9-113,1-1 0,-1 0 0,1 0 0,-1 0 0,1 0 0,-1 0 0,1 0 0,0 0 0,0 0 0,-1 0 0,1 0-1,0 0 1,0 0 0,0 0 0,0-1 0,0 1 0,0 0 0,0-1 0,0 1 0,0-1 0,1 1 0,-1-1 0,0 0 0,0 1 0,0-1 0,1 0-1,-1 0 1,0 0 0,3 0 0,42-1 339,-40 1-323,9-3-146,0 0-1,0-1 0,0-1 1,0 0-1,-1-1 0,0-1 1,0 0-1,0-1 0,-1 0 0,12-11 1,-24 18-515,-10 8 453,-15 17 90,23-22 65,0 0-1,-1-1 0,1 1 0,0 0 1,1 0-1,-1-1 0,0 1 1,0 0-1,1 0 0,-1 0 0,1 0 1,0 0-1,0 0 0,-1 0 1,1 0-1,0 0 0,1 0 0,-1 0 1,0 0-1,1 0 0,-1 0 0,2 3 1,-1-4-42,0 1 1,1 0-1,-1-1 1,1 1-1,-1-1 1,1 0 0,0 1-1,0-1 1,0 0-1,0 0 1,0 0-1,0 0 1,0 0-1,0-1 1,0 1-1,0-1 1,3 1 0,6 1-902,0-1 0,1-1 0,-1 0 0,0-1 1,1 0-1,21-4 0,0-7-4726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6.856"/>
    </inkml:context>
    <inkml:brush xml:id="br0">
      <inkml:brushProperty name="width" value="0.025" units="cm"/>
      <inkml:brushProperty name="height" value="0.025" units="cm"/>
    </inkml:brush>
  </inkml:definitions>
  <inkml:trace contextRef="#ctx0" brushRef="#br0">1 206 4132,'0'0'15294,"9"5"-13847,0 0-1203,0-1-1,0 0 0,1 0 1,-1-1-1,19 4 1,-22-6-200,0-1-1,-1 1 1,1-1 0,0 0 0,-1 0 0,1 0 0,-1-1 0,1 0 0,0 0 0,-1-1 0,0 0 0,1 1 0,-1-2-1,8-3 1,-8 3-29,1-1 1,-1 1-1,-1-1 0,1 0 0,-1 0 0,1 0 0,-1-1 0,0 1 0,-1-1 0,1 0 0,-1 0 0,0-1 0,0 1 0,0-1 0,-1 1 0,0-1 0,0 0 0,-1 0 0,1 0 0,-1 0 0,0-6 0,-1 11-10,0 1 0,0-1 0,0 1 0,0-1 0,0 1-1,0 0 1,0-1 0,0 1 0,0-1 0,0 1 0,0-1 0,-1 1-1,1 0 1,0-1 0,0 1 0,0-1 0,-1 1 0,1 0 0,0-1-1,0 1 1,-1 0 0,1-1 0,0 1 0,-1 0 0,1-1-1,0 1 1,-1 0 0,1 0 0,-1-1 0,1 1 0,0 0 0,-1 0-1,1 0 1,-1 0 0,1 0 0,-1-1 0,1 1 0,0 0-1,-1 0 1,1 0 0,-1 0 0,1 0 0,-1 0 0,1 1 0,-1-1-1,1 0 1,0 0 0,-1 0 0,1 0 0,-1 0 0,1 1-1,0-1 1,-1 1 0,-21 14 107,16-7-66,1 0 0,1 1 0,0-1 0,0 1 0,1 0 0,0 0 0,0 0 0,1 0 0,0 1 0,1-1 0,0 1 0,0 17 0,1-25-44,0-1 1,0 0-1,0 0 1,0 1-1,0-1 1,0 0-1,1 0 1,-1 0-1,0 1 1,1-1-1,-1 0 1,1 0-1,-1 0 1,1 0-1,-1 0 1,1 0-1,0 0 1,0 0-1,-1 0 1,1 0-1,0 0 1,0 0-1,0 0 1,0-1-1,0 1 1,0 0-1,2 0 1,0 0 3,0-1-1,0 1 1,0-1-1,0 1 1,0-1 0,0 0-1,0 0 1,0-1-1,0 1 1,-1-1 0,5 0-1,4-2 8,-1-1 0,0 0-1,-1 0 1,1-1 0,17-11 0,-1-7 32,39-42 1,-25 24-9,-41 41-40,1 0 0,0 1 1,0-1-1,0 0 1,0 0-1,0 0 0,0 0 1,0 0-1,0 0 1,0 1-1,0-1 0,0 0 1,1 0-1,-1 0 0,0 0 1,0 0-1,0 0 1,0 1-1,0-1 0,0 0 1,0 0-1,0 0 1,0 0-1,0 0 0,0 0 1,0 0-1,1 0 1,-1 0-1,0 1 0,0-1 1,0 0-1,0 0 0,0 0 1,0 0-1,0 0 1,1 0-1,-1 0 0,0 0 1,0 0-1,0 0 1,0 0-1,0 0 0,0 0 1,1 0-1,-1 0 1,0 0-1,0 0 0,0 0 1,0 0-1,0 0 0,0 0 1,1 0-1,-1 0 1,0 0-1,0-1 0,0 1 1,0 0-1,0 0 1,0 0-1,0 0 0,0 0 1,0 0-1,1 0 1,-1 0-1,0 0 0,0-1 1,0 1-1,0 0 0,0 0 1,-1 17-27,-8 20 75,8-34-41,-2 5-2,0 1 0,1-1-1,-1 1 1,2 0 0,-2 10-1,3-18-1,1-1-1,-1 1 1,0-1-1,1 1 0,-1-1 1,0 0-1,1 1 1,-1-1-1,1 1 0,-1-1 1,1 0-1,-1 0 0,1 1 1,-1-1-1,1 0 1,-1 0-1,1 1 0,-1-1 1,1 0-1,-1 0 0,1 0 1,-1 0-1,1 0 1,0 0-1,-1 0 0,1 0 1,-1 0-1,1 0 0,-1 0 1,1 0-1,0 0 1,-1-1-1,1 1 0,-1 0 1,1 0-1,0-1 0,23-7 88,-12 1 18,0-1 1,0 0-1,-1 0 1,0-2-1,18-19 1,-24 23 11,0-1 1,0 1-1,-1-1 0,0 1 1,0-1-1,-1 0 1,0-1-1,0 1 0,-1 0 1,0-1-1,0 0 1,1-10-1,-3 16-122,1 0 0,0-1 1,0 1-1,0 0 0,0 0 0,0 0 1,1-1-1,-1 1 0,1 1 0,-1-1 1,1 0-1,0 0 0,-1 1 0,1-1 1,0 0-1,0 1 0,0 0 0,0 0 1,1-1-1,-1 1 0,0 1 0,0-1 1,1 0-1,-1 0 0,5 0 0,67-11-88,-65 12 100,1-1-3,-3-1-13,-1 2 0,1-1 1,0 1-1,0 0 0,0 0 1,0 1-1,7 2 1,-12-3 6,0 1 0,0 0 0,-1 0 0,1 0 0,-1 0 0,1 1 0,-1-1 0,1 0 0,-1 1 0,1-1 0,-1 1 0,0-1 0,0 1 0,0 0 0,0-1 0,0 1 0,0 0 0,-1 0 1,1-1-1,-1 1 0,1 0 0,-1 0 0,1 0 0,-1 0 0,0 0 0,0 0 0,0 0 0,0 0 0,-1 2 0,0 7 18,-1 1-1,-1-1 1,0 0-1,0 0 1,-1 0 0,0-1-1,-1 1 1,-1-1-1,1 0 1,-1 0 0,-1-1-1,-9 11 1,-20 33 29,36-52-68,12-2 28,0-1-1,0 0 1,-1-1-1,1-1 0,0 1 1,11-7-1,36-11-69,-52 20-442,31-9-324,-23 1-6541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2.260"/>
    </inkml:context>
    <inkml:brush xml:id="br0">
      <inkml:brushProperty name="width" value="0.025" units="cm"/>
      <inkml:brushProperty name="height" value="0.025" units="cm"/>
    </inkml:brush>
  </inkml:definitions>
  <inkml:trace contextRef="#ctx0" brushRef="#br0">1 209 2114,'0'0'10148,"14"-4"-8994,-7 2 4066,18-13-4357,-1 0 0,39-33 0,-56 41-863,0 1 0,0-1 0,0 0 0,-1 0 0,0-1 0,-1 1 0,1-1 0,-2-1 0,1 1 0,-1-1 0,0 0 0,3-11 0,-7 20 1,0-1-1,0 1 0,0 0 0,0-1 0,1 1 0,-1 0 0,0-1 1,0 1-1,0 0 0,0-1 0,0 1 0,0 0 0,0-1 0,0 1 1,0 0-1,0-1 0,0 1 0,0 0 0,0-1 0,0 1 0,-1 0 1,1-1-1,0 1 0,0 0 0,0 0 0,0-1 0,-1 1 0,1 0 1,0-1-1,0 1 0,0 0 0,-1 0 0,1-1 0,0 1 0,-1 0 1,1 0-1,0 0 0,0 0 0,-1-1 0,1 1 0,0 0 0,-1 0 1,1 0-1,0 0 0,-1 0 0,1 0 0,0 0 0,-1 0 0,1 0 1,0 0-1,-1 0 0,1 0 0,0 0 0,-1 0 0,1 0 1,0 0-1,-1 0 0,1 0 0,0 1 0,-1-1 0,1 0 0,0 0 1,0 0-1,-1 0 0,1 1 0,-23 14 209,13-6 48,1 0 0,0 1 0,1 1 0,0 0 0,-12 21 0,17-27-183,0-1 0,1 1 0,0 0 0,0 0 0,0 0 0,1 0 0,-1 0 0,1 0 0,1 0 0,-1 1-1,1-1 1,-1 0 0,1 0 0,1 1 0,-1-1 0,1 0 0,0 0 0,2 7 0,-1-10-65,0 1 0,0-1 1,0 0-1,1 0 0,-1 0 0,0 0 0,1 0 0,0-1 1,-1 1-1,1-1 0,0 1 0,0-1 0,0 0 0,0 0 1,0 0-1,0-1 0,0 1 0,0-1 0,0 0 0,0 1 1,4-2-1,68-2-862,-63 1 544,0-1-1,0-1 1,0 0 0,0-1 0,0 0 0,-1-1-1,17-10 1,-16 8 307,1 1 1,0 0-1,1 1 0,21-7 0,-34 13 54,-1 0-1,1 0 0,0 0 1,-1-1-1,1 1 0,0 0 0,-1 1 1,1-1-1,-1 0 0,1 0 1,0 0-1,-1 0 0,1 0 1,0 1-1,-1-1 0,1 0 0,-1 0 1,1 1-1,-1-1 0,1 0 1,-1 1-1,1-1 0,-1 1 0,1-1 1,-1 1-1,1-1 0,-1 1 1,0-1-1,1 1 0,-1-1 1,0 1-1,1 0 0,-1-1 0,0 1 1,0-1-1,0 1 0,1 0 1,-1 0-1,4 37 617,-4-32-617,0-1 1,1 1-1,-1-1 0,1 0 0,1 1 0,1 7 0,14 12-222,0 0 1,1-1-1,1-1 0,35 32 0,-34-36 19,-1 0 0,-1 1 1,0 1-1,-2 1 0,-1 0 1,14 27-1,-26-44 228,-1 0 0,0 0 0,-1 0 1,1 0-1,-1 0 0,0 0 0,0 0 0,-1 0 1,0 1-1,1-1 0,-2 0 0,1 1 0,-1-1 0,1 0 1,-1 0-1,-1 0 0,1 0 0,-1 0 0,0 0 1,0 0-1,0 0 0,-1-1 0,0 1 0,0-1 0,0 1 1,0-1-1,-1 0 0,1-1 0,-1 1 0,0 0 1,0-1-1,-1 0 0,1 0 0,-6 3 0,-1 0 118,1-1 0,-1 0 0,0 0-1,0-1 1,0-1 0,-1 0 0,1 0 0,-1-1-1,0-1 1,0 0 0,1 0 0,-1-1 0,0-1-1,-19-3 1,28 4-164,1-1 1,0 0-1,-1 0 0,1 0 0,0 0 0,0 0 1,-1 0-1,1-1 0,0 1 0,0-1 0,1 1 1,-1-1-1,0 0 0,0 0 0,1 0 0,-1 0 1,1 0-1,-2-3 0,1-1-13,-1 1 0,1-1 0,1 0-1,-1 1 1,1-1 0,0 0 0,-1-9 0,2 0-213,0 1 1,1 0-1,0-1 1,1 1-1,8-25 1,-3 22-305,0 0 0,2 0 0,0 1 0,1 0 0,1 1-1,0 0 1,1 1 0,25-24 0,21-26-1512,-54 59 1312,-1 1 0,1-1 0,-1 0 0,-1 0 1,1-1-1,-1 1 0,0 0 0,0-1 0,2-7 0,-2-18-5930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5.257"/>
    </inkml:context>
    <inkml:brush xml:id="br0">
      <inkml:brushProperty name="width" value="0.025" units="cm"/>
      <inkml:brushProperty name="height" value="0.025" units="cm"/>
    </inkml:brush>
  </inkml:definitions>
  <inkml:trace contextRef="#ctx0" brushRef="#br0">202 6 6534,'0'0'10944,"-10"-1"-10373,4 0-496,5 0-27,-1 1 0,0-1 0,0 1 1,0-1-1,0 1 0,0 0 0,-1-1 0,1 1 1,0 0-1,0 1 0,0-1 0,0 0 0,0 1 1,0-1-1,0 1 0,0-1 0,0 1 0,1 0 0,-1 0 1,0 0-1,0 0 0,0 0 0,1 0 0,-1 0 1,1 1-1,-1-1 0,1 1 0,-1-1 0,1 1 1,0-1-1,0 1 0,0 0 0,0 0 0,0 0 0,0-1 1,-1 4-1,1-1-4,-1 0 1,1 0-1,0 0 1,0 0-1,1 0 0,-1 0 1,1 0-1,0 0 1,0 0-1,0 1 1,0-1-1,1 0 1,0 0-1,0 0 0,0 0 1,0 0-1,1 0 1,-1 0-1,1-1 1,0 1-1,0 0 1,1-1-1,-1 1 0,4 3 1,-1 1-24,6 10 72,-2 1 0,0 0 0,-1 0 0,8 31 1,-13-38 98,0 0 0,-1 0 0,0 0 0,-1 0 0,0 0 0,-1 1 0,0-1 0,-1 0 0,-3 13 0,1-16 57,-1-1 0,0 0 0,-1 0-1,0 0 1,0 0 0,0-1 0,-1 0 0,0 0 0,-1-1 0,1 0 0,-1 0 0,0 0 0,-1-1-1,1 0 1,-1 0 0,0-1 0,-1 0 0,1 0 0,0-1 0,-1 0 0,0-1 0,0 0 0,-14 2-1,22-4-231,0 0 1,-1-1-1,1 1 0,0 0 0,0 0 0,0 0 0,0-1 0,0 1 0,0-1 0,0 1 0,0-1 0,1 1 0,-1-1 0,0 1 0,0-1 0,0 0 0,0 1 0,1-1 0,-1 0 0,0 0 0,1 0 0,-1 0 0,1 0 0,-1 1 0,1-1 0,-2-2 0,-4-36 160,7 23-195,1 0 0,6-32-1,-4 33-320,0-1 1,1 1-1,1 0 0,0 1 0,1-1 0,1 1 0,0 1 0,0-1 1,2 1-1,-1 1 0,2 0 0,0 0 0,0 1 0,1 0 0,0 1 0,1 0 1,0 1-1,1 1 0,-1 0 0,2 1 0,-1 0 0,25-7 0,23-3-6932,-36 8 812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5.606"/>
    </inkml:context>
    <inkml:brush xml:id="br0">
      <inkml:brushProperty name="width" value="0.025" units="cm"/>
      <inkml:brushProperty name="height" value="0.025" units="cm"/>
    </inkml:brush>
  </inkml:definitions>
  <inkml:trace contextRef="#ctx0" brushRef="#br0">1 100 17745,'0'0'7452,"12"-2"-6363,6 0-688,93-19 546,-104 19-919,1 1 0,-1-2 0,1 1 0,-1-1 1,0-1-1,0 1 0,0-1 0,-1 0 0,1 0 0,-1-1 1,0 0-1,7-7 0,-13 11-27,1 1-1,-1 0 1,0-1 0,1 1 0,-1 0 0,0-1-1,0 1 1,1-1 0,-1 1 0,0 0 0,0-1-1,0 1 1,0-1 0,0 1 0,1 0-1,-1-1 1,0 1 0,0-1 0,0 1 0,0-1-1,0 1 1,0-1 0,0 1 0,0 0 0,-1-1-1,1 1 1,0-1 0,0 1 0,0-1 0,0 1-1,-1 0 1,1-1 0,0 1 0,0-1 0,-1 1-1,1 0 1,0-1 0,-1 1 0,-21-6-219,-28 9-273,40 0 466,0 0 1,0 1-1,1 0 0,-1 1 1,1 0-1,1 1 0,-1-1 1,1 2-1,0-1 0,-10 11 1,13-12 16,0 1 1,0-1 0,0 1-1,1 0 1,0 0-1,0 1 1,1-1-1,0 1 1,0 0 0,0 0-1,1 0 1,0 0-1,1 0 1,-1 0 0,0 11-1,2-16 10,1 0 0,-1-1 0,0 1 0,0 0 0,1 0 0,-1 0 0,1 0 0,0 0 0,-1 0 0,1-1 0,0 1 0,0 0 0,0-1 0,0 1-1,0 0 1,1-1 0,-1 1 0,0-1 0,1 0 0,-1 0 0,1 1 0,2 0 0,1 1-143,0-1 0,0 0 0,0 0 0,1 0 0,-1 0 1,0-1-1,12 1 0,0 0-1410,1-2 1,0 0-1,-1-1 1,25-5-1,10-8-5303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5.937"/>
    </inkml:context>
    <inkml:brush xml:id="br0">
      <inkml:brushProperty name="width" value="0.025" units="cm"/>
      <inkml:brushProperty name="height" value="0.025" units="cm"/>
    </inkml:brush>
  </inkml:definitions>
  <inkml:trace contextRef="#ctx0" brushRef="#br0">248 4 9257,'0'0'8402,"-13"-2"-6934,1 1-1137,-1 1 0,0 0 0,0 0 0,1 2 0,-1-1 0,1 2 0,-1 0 0,1 0 0,0 1 0,-13 6 0,11-5 228,-29 15 795,41-19-1321,0 0 1,0 1-1,0-1 1,0 0 0,0 1-1,1-1 1,-1 1 0,0-1-1,1 1 1,-1 0-1,1-1 1,0 1 0,0 0-1,0 0 1,-2 4 0,3-6-28,0 1 0,0-1 0,0 1 1,1-1-1,-1 1 0,0-1 0,0 1 1,1-1-1,-1 1 0,0-1 0,1 0 1,-1 1-1,0-1 0,1 0 0,-1 1 1,0-1-1,1 0 0,-1 1 0,1-1 1,-1 0-1,1 0 0,-1 1 0,1-1 1,-1 0-1,1 0 0,-1 0 1,1 0-1,-1 0 0,1 0 0,-1 0 1,1 0-1,-1 0 0,1 0 0,23 2 189,-22-2-186,72 1-1024,-28-1 273,0 2 0,77 13 1,-122-15 762,0 0 1,0 0 0,1 0-1,-1 0 1,0 1 0,0-1-1,0 1 1,0-1 0,0 1 0,0-1-1,0 1 1,0 0 0,0-1-1,0 1 1,0 0 0,0 0 0,0 0-1,0-1 1,-1 1 0,1 0-1,1 2 1,-2-2 30,0 0 0,0 0 0,0 0 0,0 0 0,0 0 0,0 0 0,0 0 0,-1 0 0,1 0 0,0 0 0,0 0 0,-1 0 0,1 0-1,-1 0 1,1 0 0,-1-1 0,1 1 0,-1 0 0,-1 1 0,-2 3 181,0-1-1,-1 1 1,0-1-1,0-1 1,0 1-1,-7 3 1,-2 1-14,0-1 0,0-1-1,0 0 1,-1-1 0,0-1 0,0 0 0,0-1 0,-18 2 0,33-5-272,0 0 0,0 0 0,0 0 0,0 0 1,0 0-1,0 0 0,0 0 0,-1-1 0,1 1 1,0 0-1,0 0 0,0 0 0,0 0 0,0 0 1,0 0-1,0 0 0,-1 0 0,1 0 0,0 0 1,0 0-1,0-1 0,0 1 0,0 0 0,0 0 1,0 0-1,0 0 0,0 0 0,0 0 0,0 0 0,0-1 1,0 1-1,0 0 0,0 0 0,0 0 0,0 0 1,0 0-1,0 0 0,0-1 0,0 1 0,0 0 1,0 0-1,0 0 0,0 0 0,0 0 0,0 0 1,0 0-1,0-1 0,0 1 0,0 0 0,0 0 1,0 0-1,0 0 0,0 0 0,0 0 0,1 0 1,-1 0-1,0-1 0,0 1 0,0 0 0,10-12-2923,12-9-3563,6 0-2521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6.317"/>
    </inkml:context>
    <inkml:brush xml:id="br0">
      <inkml:brushProperty name="width" value="0.025" units="cm"/>
      <inkml:brushProperty name="height" value="0.025" units="cm"/>
    </inkml:brush>
  </inkml:definitions>
  <inkml:trace contextRef="#ctx0" brushRef="#br0">129 1 16047,'0'0'2141,"-11"6"-1436,5-3-696,-9 5 646,0 1 0,1 1-1,-16 13 1,27-21-572,0 1 0,0-1 0,0 1 0,0 0-1,1 0 1,-1 0 0,1 0 0,0 0 0,0 0 0,0 1 0,0-1 0,1 1 0,0-1-1,-1 1 1,1 0 0,0-1 0,1 1 0,-1 0 0,1 0 0,-1 0 0,1 0-1,0-1 1,1 6 0,0-6-62,1-1 0,-1 0 0,0 0-1,1 1 1,0-1 0,-1 0 0,1 0 0,0-1-1,0 1 1,0 0 0,0-1 0,1 1 0,-1-1 0,0 1-1,1-1 1,-1 0 0,4 1 0,49 16 2,-48-16-100,19 5-425,0 1 0,31 14 0,-57-22 507,1 0 0,-1 0 0,1 0 0,-1 0 0,1 1 1,-1-1-1,1 0 0,-1 0 0,1 0 0,-1 1 0,1-1 0,-1 0 0,0 1 0,1-1 0,-1 0 0,0 1 0,1-1 0,-1 1 0,0-1 1,1 1-1,-1-1 0,0 1 0,0-1 0,0 0 0,1 1 0,-1-1 0,0 1 0,0 0 0,0-1 0,0 1 0,0-1 0,0 1 0,0-1 1,0 1-1,0 0 0,-17 12 399,-27 2 216,24-9-776,-36 7 398,22-14-3062,31-4-901,3-8-2690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6.698"/>
    </inkml:context>
    <inkml:brush xml:id="br0">
      <inkml:brushProperty name="width" value="0.025" units="cm"/>
      <inkml:brushProperty name="height" value="0.025" units="cm"/>
    </inkml:brush>
  </inkml:definitions>
  <inkml:trace contextRef="#ctx0" brushRef="#br0">0 92 13741,'0'0'3246,"12"-2"-855,-3 1-2193,71-11 3561,-76 11-3658,-1 1 0,0-1 1,1 0-1,-1 0 1,0 0-1,0-1 0,0 1 1,0-1-1,0 1 1,0-1-1,0 0 0,0 0 1,0-1-1,-1 1 1,0 0-1,1-1 0,-1 1 1,0-1-1,0 0 1,0 0-1,2-4 1,-4 6-104,0 0 1,0 0 0,0 1 0,0-1 0,0 0 0,0 0 0,0 0 0,0 0 0,0 0 0,0 1 0,0-1 0,0 0 0,-1 0 0,1 0 0,0 1 0,-1-1 0,1 0 0,0 0 0,-1 1 0,1-1 0,-1 0 0,1 1 0,-1-1 0,0 0 0,1 1 0,-1-1 0,0 1 0,1-1 0,-1 1 0,-1-1 0,-1-1-3,0 1 1,-1 0-1,1 0 1,0 0-1,-1 0 1,1 1-1,-1-1 1,-4 1-1,1 0-16,0 0 0,0 0-1,0 1 1,1 0 0,-1 0 0,0 1-1,0 0 1,-8 3 0,13-3 36,0-1-1,-1 1 1,1-1-1,0 1 1,0 0 0,0 0-1,0 0 1,1 0-1,-1 0 1,0 0 0,1 0-1,-1 1 1,1-1 0,0 0-1,0 1 1,0-1-1,0 1 1,0 0 0,1-1-1,-1 5 1,1-5 17,0 0 0,0 0-1,1 0 1,-1 0 0,1 0 0,0 0 0,-1 0 0,1 0-1,0 0 1,0-1 0,0 1 0,0 0 0,0-1 0,1 1-1,-1 0 1,0-1 0,1 0 0,-1 1 0,1-1 0,0 0 0,-1 0-1,1 0 1,0 0 0,0 0 0,-1 0 0,1 0 0,0-1-1,0 1 1,3 0 0,27 6 52,1-2 0,-1-2-1,1 0 1,0-2 0,43-5-1,-37 3-63,61-8 75,-120 56 21,20-45-64,-1 0-1,1 0 0,0 0 1,0 1-1,0-1 1,0 0-1,0 0 0,0 0 1,0 0-1,1 0 1,-1 0-1,1 0 0,-1 0 1,1 0-1,0 0 1,0 0-1,0 0 0,0 0 1,0 0-1,1-1 1,-1 1-1,0 0 0,1-1 1,-1 1-1,1-1 1,0 1-1,-1-1 0,1 0 1,0 0-1,0 0 1,0 0-1,0 0 0,0 0 1,0-1-1,0 1 1,0 0-1,4 0 0,9 1 104,0 0 0,0 0-1,1-2 1,20-1 0,-14 1-225,-14 0-122,1-1 0,-1 1 0,0-2 0,0 1 0,0-1 0,0 0 0,11-5-1,-14 5-458,0 0 0,0-1-1,0 0 1,0 0 0,-1-1-1,1 1 1,4-6 0,10-14-5687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8:57.047"/>
    </inkml:context>
    <inkml:brush xml:id="br0">
      <inkml:brushProperty name="width" value="0.025" units="cm"/>
      <inkml:brushProperty name="height" value="0.025" units="cm"/>
    </inkml:brush>
  </inkml:definitions>
  <inkml:trace contextRef="#ctx0" brushRef="#br0">19 1 20852,'0'0'1473,"0"84"33,-2-37-257,-4 8-256,1-2-577,3 2-288,2-2-64,0-4-1121,-3 0-2306,13-4-3908</inkml:trace>
  <inkml:trace contextRef="#ctx0" brushRef="#br0" timeOffset="1">1 754 19090,'0'0'7271,"57"-9"-11691,-37-6-9738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3.320"/>
    </inkml:context>
    <inkml:brush xml:id="br0">
      <inkml:brushProperty name="width" value="0.025" units="cm"/>
      <inkml:brushProperty name="height" value="0.025" units="cm"/>
    </inkml:brush>
  </inkml:definitions>
  <inkml:trace contextRef="#ctx0" brushRef="#br0">148 0 16464,'0'0'1932,"-10"13"-1638,-4 9 19,0 2-1,2 0 1,0 0 0,-16 50 0,12-14 96,3 1 0,2 0 0,3 1 0,-1 105-1,9-163-389,0 0 0,0 0 0,0-1 0,1 1 0,-1 0 0,1-1 0,0 1 0,0 0 0,0-1 0,1 1 0,-1-1 0,1 1-1,0-1 1,0 0 0,3 4 0,-3-5 9,0 0 0,0-1 0,1 1 0,-1-1 0,0 0 0,1 0 0,-1 0 0,1 0 0,0 0 0,-1 0 0,1 0 0,0-1 0,-1 0 0,1 1 0,0-1 0,0 0 0,-1 0 0,1-1 0,0 1 0,-1 0 0,6-2 0,21-8 153,-1 0 1,0-1 0,0-2 0,-2-1 0,45-31 0,-4 4-350,-40 26-234,52-31-2314,-29 12-2285,-16 8-2788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3.670"/>
    </inkml:context>
    <inkml:brush xml:id="br0">
      <inkml:brushProperty name="width" value="0.025" units="cm"/>
      <inkml:brushProperty name="height" value="0.025" units="cm"/>
    </inkml:brush>
  </inkml:definitions>
  <inkml:trace contextRef="#ctx0" brushRef="#br0">0 0 14478,'0'0'5829,"8"3"-4814,58 8 634,28 4-805,-86-13-835,-1 0 1,1 1-1,0-1 1,-1 1-1,0 1 1,0 0-1,0 0 1,12 9-1,-17-11-6,0 1 1,0-1-1,0 1 1,0 0-1,0-1 1,0 1-1,-1 0 1,1 0-1,-1 1 1,0-1-1,0 0 0,0 0 1,-1 0-1,1 1 1,-1-1-1,1 0 1,-1 1-1,0-1 1,-1 1-1,1-1 1,0 0-1,-1 1 0,0-1 1,0 0-1,0 0 1,0 0-1,0 0 1,-1 0-1,-2 4 1,-4 7 25,0 0 1,-1 0-1,0-2 0,-19 20 1,11-13-212,-9 11 385,-36 30 1,53-53-651,0 0 1,0-1-1,-1 0 0,1 0 0,-12 4 0,11-10-5329,9-12-8574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4.123"/>
    </inkml:context>
    <inkml:brush xml:id="br0">
      <inkml:brushProperty name="width" value="0.025" units="cm"/>
      <inkml:brushProperty name="height" value="0.025" units="cm"/>
    </inkml:brush>
  </inkml:definitions>
  <inkml:trace contextRef="#ctx0" brushRef="#br0">6 1 17873,'0'0'705,"4"52"-129,-4-7 1058,-4 8-481,-1 2-577,5 0-95,0-2-321,0-6-128,0-6-32,9-10 64,-2-6-192,-2-12-321,0-13-383,-3-1-1154,2-21-384,-4-14-3844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4.459"/>
    </inkml:context>
    <inkml:brush xml:id="br0">
      <inkml:brushProperty name="width" value="0.025" units="cm"/>
      <inkml:brushProperty name="height" value="0.025" units="cm"/>
    </inkml:brush>
  </inkml:definitions>
  <inkml:trace contextRef="#ctx0" brushRef="#br0">0 61 11723,'0'0'5573,"57"25"-3619,-19-25-416,8 0-417,6-5-609,2-7-384,-1-2-96,-10 1-352,-7 0-1313,-9 0-1122,-15 4-1954,-12 2-1184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2.605"/>
    </inkml:context>
    <inkml:brush xml:id="br0">
      <inkml:brushProperty name="width" value="0.025" units="cm"/>
      <inkml:brushProperty name="height" value="0.025" units="cm"/>
    </inkml:brush>
  </inkml:definitions>
  <inkml:trace contextRef="#ctx0" brushRef="#br0">2 62 11179,'0'0'3619,"-2"-46"-1185,42 37-1120,17 5-546,11 1 97,7 3-609,3 0-224,2 0-2818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4.846"/>
    </inkml:context>
    <inkml:brush xml:id="br0">
      <inkml:brushProperty name="width" value="0.025" units="cm"/>
      <inkml:brushProperty name="height" value="0.025" units="cm"/>
    </inkml:brush>
  </inkml:definitions>
  <inkml:trace contextRef="#ctx0" brushRef="#br0">48 41 11435,'0'0'2370,"-21"54"385,21-38-1090,16-11-319,23-5-33,17-9 288,11-15-640,1 0-576,-3 0-289,-5 4-128,-19 10-1282,-17 5-1184</inkml:trace>
  <inkml:trace contextRef="#ctx0" brushRef="#br0" timeOffset="1">0 289 14253,'0'0'1986,"64"-7"577,-12-11-193,12-2-1281,8 1-737,-4-2-320,-4 2-1217,-10 1-2242,-10-1-3940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5.537"/>
    </inkml:context>
    <inkml:brush xml:id="br0">
      <inkml:brushProperty name="width" value="0.025" units="cm"/>
      <inkml:brushProperty name="height" value="0.025" units="cm"/>
    </inkml:brush>
  </inkml:definitions>
  <inkml:trace contextRef="#ctx0" brushRef="#br0">223 1 9641,'0'0'3721,"-10"2"-1543,3 0-1915,0 1-1,0-1 1,0 1-1,0 1 1,1-1-1,-1 1 1,1 0-1,0 1 1,0-1-1,1 1 1,-1 0-1,1 1 1,0-1-1,1 1 1,-1 0-1,-7 13 1,1 0 227,1 1 1,1 0-1,0 0 1,2 1-1,0 0 1,1 0 0,1 1-1,-3 37 1,7-39-380,1 1 0,0 0 0,2 0 0,0-1 0,1 1 0,1-1 0,2 0 0,-1 0 0,13 27 0,25 37-59,-28-57-4,0 1 1,18 53 0,-48-122-397,-2 1 1,-2 0-1,-26-40 1,-27-57-2897,71 134 3231,0 1-1,-1-1 1,1 1-1,0-1 1,0 0-1,1 0 1,-1 0-1,1 1 1,-1-1-1,1 0 1,0 0 0,0-4-1,1 6 9,0-1 0,-1 1 1,1 0-1,0 0 0,0 0 0,0 0 0,0 0 1,-1 0-1,2 0 0,-1 1 0,0-1 0,0 0 1,0 0-1,0 1 0,0-1 0,1 1 0,-1-1 0,0 1 1,0-1-1,1 1 0,-1 0 0,0 0 0,1 0 1,-1-1-1,0 1 0,1 0 0,0 1 0,20-3-332,-1 0 0,0-1 0,0-2 0,0 0 0,0-1 0,-1-1 0,0-1 0,26-14 0,-37 17 149,-1 0 0,0-1-1,0 0 1,-1-1 0,1 0-1,-2 0 1,1-1 0,-1 1-1,0-2 1,8-13 0,-9 12 478,-1 1 1,-1 0-1,0-1 0,0 0 1,0 0-1,-2 0 1,2-12-1,-2-51 2155,-1 73-2431,0 0 0,0 0 0,0 1 0,0-1 0,-1 0 0,1 0 0,0 0 0,0 0 0,0 0 0,0 1 0,0-1 0,-1 0 0,1 0 0,0 0 0,0 0 0,0 0-1,0 0 1,-1 0 0,1 0 0,0 0 0,0 0 0,0 0 0,0 0 0,-1 0 0,1 0 0,0 0 0,0 0 0,0 0 0,0 0 0,-1 0 0,1 0 0,0 0 0,0 0 0,0 0 0,0 0 0,-1 0 0,1 0 0,0 0 0,0 0 0,0 0 0,0-1 0,-1 1 0,1 0 0,0 0 0,0 0 0,0 0 0,0 0-1,0-1 1,0 1 0,0 0 0,0 0 0,-1 0 0,1 0 0,0-1 0,0 1 0,0 0 0,-9 16 82,-3 28 161,2-1 0,1 1 0,3 1 0,2 0 0,2-1 0,4 69 0,0-97-207,0 0 1,1 0 0,0-1-1,1 1 1,1-1 0,1 0 0,0 0-1,1-1 1,11 19 0,-18-33-50,0-1 0,0 1 0,0 0 0,0 0 0,0-1 0,0 1 0,0 0 0,0-1 0,0 1 0,1 0 1,-1 0-1,0-1 0,0 1 0,0 0 0,0 0 0,1-1 0,-1 1 0,0 0 0,0 0 0,0 0 0,1-1 0,-1 1 0,0 0 1,0 0-1,1 0 0,-1 0 0,0 0 0,0 0 0,1-1 0,-1 1 0,0 0 0,1 0 0,-1 0 0,0 0 0,0 0 0,1 0 1,-1 0-1,0 0 0,1 0 0,-1 0 0,0 0 0,0 0 0,1 1 0,-1-1 0,0 0 0,0 0 0,1 0 0,-1 0 0,0 0 1,0 0-1,1 1 0,-1-1 0,0 0 0,0 0 0,1 0 0,-1 1 0,1-38 187,-1 30-192,-1-53-26,-3-1 0,-20-108 0,25 182 212,-1-10-161,0 0 1,0 1-1,1-1 1,-1 0 0,1 0-1,0 0 1,-1 1 0,2-1-1,-1 0 1,0 0-1,1 0 1,-1 0 0,1-1-1,0 1 1,0 0-1,0-1 1,3 4 0,-2-3-9,0 0 0,0-1 0,0 1 0,0-1 0,1 0 1,-1 0-1,1 0 0,0 0 0,-1 0 0,1-1 0,0 0 0,0 1 0,0-1 1,0-1-1,0 1 0,0-1 0,0 0 0,1 0 0,-1 0 0,0 0 1,0-1-1,0 1 0,0-1 0,0 0 0,0 0 0,0-1 0,0 1 0,-1-1 1,1 0-1,0 0 0,-1 0 0,0 0 0,6-5 0,-1 0 33,0 0 0,0-1 0,-1 0 0,0 0 0,0 0 0,0-1 0,-2 0 0,1 0 0,-1-1 0,0 0 0,5-16 0,-29 227 2634,18-198-2665,1-1 1,0 1-1,0 0 0,0-1 1,0 1-1,1 0 0,-1-1 1,1 1-1,0-1 0,-1 1 1,1-1-1,0 1 0,1-1 1,-1 1-1,0-1 0,1 0 1,-1 0-1,1 1 0,-1-1 1,1-1-1,0 1 1,0 0-1,0 0 0,0-1 1,1 1-1,-1-1 0,0 1 1,0-1-1,1 0 0,-1 0 1,1 0-1,-1 0 0,1-1 1,0 1-1,-1-1 0,1 1 1,0-1-1,-1 0 0,1 0 1,0 0-1,-1 0 0,1-1 1,-1 1-1,1-1 0,0 1 1,-1-1-1,1 0 1,-1 0-1,1 0 0,-1-1 1,0 1-1,0 0 0,1-1 1,-1 0-1,2-2 0,0 1-239,0-1-1,0 1 1,0-1-1,-1 0 1,0-1-1,0 1 1,5-9-1,-5 8-507,-1-2-1,1 1 1,-1 0-1,0 0 1,-1-1-1,2-7 0,-2-30-4979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5.917"/>
    </inkml:context>
    <inkml:brush xml:id="br0">
      <inkml:brushProperty name="width" value="0.025" units="cm"/>
      <inkml:brushProperty name="height" value="0.025" units="cm"/>
    </inkml:brush>
  </inkml:definitions>
  <inkml:trace contextRef="#ctx0" brushRef="#br0">0 0 8904,'0'0'16944,"54"28"-31966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6.392"/>
    </inkml:context>
    <inkml:brush xml:id="br0">
      <inkml:brushProperty name="width" value="0.025" units="cm"/>
      <inkml:brushProperty name="height" value="0.025" units="cm"/>
    </inkml:brush>
  </inkml:definitions>
  <inkml:trace contextRef="#ctx0" brushRef="#br0">1 109 8456,'0'0'2626,"3"-9"658,-2 4-2891,1-1 1,0 1 0,0 0 0,0 0 0,1 0-1,0 0 1,0 0 0,0 0 0,0 1 0,1-1-1,0 1 1,0 0 0,0 0 0,0 1 0,1-1 0,-1 1-1,1 0 1,0 0 0,0 0 0,0 1 0,1 0-1,-1 0 1,0 0 0,1 1 0,9-2 0,-12 2-345,1 1 0,0-1 0,-1 1 0,1 0 1,0 0-1,0 1 0,-1-1 0,1 1 0,0 0 0,-1 0 1,1 0-1,-1 0 0,1 1 0,-1-1 0,0 1 1,0 0-1,1 0 0,-1 0 0,0 0 0,-1 1 0,1-1 1,2 4-1,-2-1 2,0 0 0,0 0 0,-1 0 0,0 1 0,0-1 1,0 1-1,-1 0 0,0 0 0,0-1 0,0 1 0,-1 0 0,1 0 1,-2 8-1,0-7-22,0 1 0,0-1 1,-1 0-1,1 0 0,-2 0 0,1 0 1,-1-1-1,0 1 0,0-1 1,-1 1-1,-6 7 0,-1 1 334,-1-1 1,-1 0-1,-18 15 0,31-29-352,0 0 0,0 0 0,0 0 0,0 0 0,-1 0 0,1 0 0,0 1 0,0-1 0,0 0 0,0 0 0,0 0 0,-1 0 0,1 0 0,0 0 0,0 1 0,0-1 0,0 0 0,0 0 0,0 0 0,0 0 0,0 0 0,0 1 0,0-1 0,0 0 0,0 0 0,0 0 0,0 0 0,0 1 0,0-1 0,0 0 0,0 0 0,0 0 0,0 0 0,0 1 0,0-1 0,0 0 0,0 0 0,0 0 0,0 0 0,0 0 0,0 1 0,0-1 0,0 0 0,0 0 0,1 0 0,-1 0 0,0 0 0,0 1 0,0-1 0,0 0 0,0 0 0,0 0 0,1 0 0,-1 0 0,0 0 0,0 0 1,16 3 125,23-3-176,-37 0 87,24-2-112,-1-1 0,0-1 0,0-1 0,0-1 0,-1-1 0,1-1 0,38-20 0,-62 27-118,1 0 1,-1 1-1,0-1 1,0 0 0,0 0-1,0 0 1,0 0-1,0 0 1,0 0-1,0-1 1,0 1 0,0 0-1,-1 0 1,2-2-1,-2 2-38,0 0-1,0 1 0,0-1 1,0 1-1,0-1 0,0 0 1,0 1-1,0-1 1,0 1-1,0-1 0,0 1 1,0-1-1,0 0 0,0 1 1,-1-1-1,1 1 1,0-1-1,0 1 0,-1-1 1,1 1-1,0-1 0,-1 1 1,1-1-1,-1 0 1,-16-8-6320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6.723"/>
    </inkml:context>
    <inkml:brush xml:id="br0">
      <inkml:brushProperty name="width" value="0.025" units="cm"/>
      <inkml:brushProperty name="height" value="0.025" units="cm"/>
    </inkml:brush>
  </inkml:definitions>
  <inkml:trace contextRef="#ctx0" brushRef="#br0">0 80 11787,'0'0'9865,"72"-8"-8519,-24 7-770,7 0-351,2 1-161,0-2-96,-3-1-2947,-9-3-4644</inkml:trace>
  <inkml:trace contextRef="#ctx0" brushRef="#br0" timeOffset="1">527 1 15310,'0'0'4933,"-29"70"-3267,20-37-513,4 0-192,1 0-289,4-5-511,13-6-194,8-10-191,6-8-1441,4-4-738,-3-8-1056,-7-14-1986,-3-7-4260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7.135"/>
    </inkml:context>
    <inkml:brush xml:id="br0">
      <inkml:brushProperty name="width" value="0.025" units="cm"/>
      <inkml:brushProperty name="height" value="0.025" units="cm"/>
    </inkml:brush>
  </inkml:definitions>
  <inkml:trace contextRef="#ctx0" brushRef="#br0">9 64 769,'0'0'10404,"-1"8"-6987,1-7-3235,-6 33 1596,6-33-1610,-1 0-1,1 0 1,0 0 0,0 0-1,0 0 1,0 1-1,0-1 1,0 0-1,0 0 1,0 0 0,0 0-1,0 0 1,1 1-1,-1-1 1,0 0 0,1 0-1,-1 0 1,1 0-1,-1 0 1,1 0-1,0 0 1,-1 0 0,1 0-1,0-1 1,0 1-1,0 0 1,0 0 0,-1-1-1,3 2 1,2-1-93,0-1 1,1 0-1,-1 0 0,0 0 1,0-1-1,1 1 1,-1-1-1,0-1 1,0 1-1,0-1 0,0 1 1,-1-2-1,1 1 1,0 0-1,-1-1 0,1 0 1,-1 0-1,0 0 1,0-1-1,0 1 1,-1-1-1,1 0 0,-1 0 1,0 0-1,0 0 1,0-1-1,0 1 1,-1-1-1,0 0 0,0 0 1,0 0-1,-1 0 1,1 0-1,-1 0 1,-1 0-1,1 0 0,-1 0 1,0-10-1,0 14-79,0 1 0,0 0 0,0 0 1,1 0-1,-1 0 0,0-1 0,0 1 0,0 0 0,0 0 0,-1 0 0,1-1 0,0 1 0,0 0 0,0 0 0,0 0 1,0 0-1,0-1 0,0 1 0,0 0 0,0 0 0,0 0 0,0 0 0,-1-1 0,1 1 0,0 0 0,0 0 0,0 0 1,0 0-1,0 0 0,-1 0 0,1-1 0,0 1 0,0 0 0,0 0 0,0 0 0,-1 0 0,1 0 0,0 0 0,0 0 1,0 0-1,-1 0 0,1 0 0,0 0 0,0 0 0,0 0 0,0 0 0,-1 0 0,1 0 0,-13 7-122,-7 14 44,17-14 83,-1 0 1,1 0 0,0 0-1,1 1 1,0-1 0,0 1-1,0 7 1,1-13 6,1 0 0,0-1 0,0 1-1,-1 0 1,1-1 0,0 1 0,1 0 0,-1 0 0,0-1 0,0 1-1,1 0 1,-1-1 0,1 1 0,-1 0 0,1-1 0,0 1 0,0-1 0,0 1-1,0-1 1,0 0 0,0 1 0,0-1 0,0 0 0,0 0 0,0 1 0,1-1-1,-1 0 1,1 0 0,-1 0 0,1-1 0,-1 1 0,1 0 0,-1-1-1,1 1 1,0-1 0,2 1 0,16 1 41,0-2 1,1-1-1,-1 0 0,0-1 1,0-1-1,0-1 1,0-1-1,30-12 0,-26 9 19,1 1 0,-1 1 1,1 1-1,48-4 0,-49 18 666,-23-9-772,0 1 0,0 0 1,0 0-1,0-1 0,0 1 1,0 0-1,1-1 0,-1 0 1,0 1-1,0-1 0,1 1 1,-1-1-1,0 0 0,0 0 1,1 0-1,-1 0 0,0 0 1,0 0-1,1 0 0,-1 0 1,0 0-1,0-1 0,1 1 1,-1-1-1,0 1 0,0-1 1,0 1-1,0-1 0,1 1 1,-1-1-1,0 0 0,0 0 1,0 0-1,-1 1 0,1-1 1,0 0-1,0 0 0,0 0 1,-1 0-1,1 0 0,0-1 1,-1 1-1,1-2 0,12-27-5154,-11 7-1590,-2-1-4791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7.515"/>
    </inkml:context>
    <inkml:brush xml:id="br0">
      <inkml:brushProperty name="width" value="0.025" units="cm"/>
      <inkml:brushProperty name="height" value="0.025" units="cm"/>
    </inkml:brush>
  </inkml:definitions>
  <inkml:trace contextRef="#ctx0" brushRef="#br0">1 3 12748,'0'0'5830,"46"-2"-5766,-12 2-64,11 2-833,-1 2-5125,3 0-5284</inkml:trace>
  <inkml:trace contextRef="#ctx0" brushRef="#br0" timeOffset="1">408 45 5157,'0'0'15540,"-6"8"-12919,-31 33 246,26-31-2281,0 1 0,1 0-1,0 1 1,1 0-1,0 0 1,-10 21 0,18-31-589,0 0 0,1 0 0,-1 0 1,1 0-1,-1 0 0,1 0 0,0 1 1,0-1-1,0 0 0,0 0 0,0 0 1,1 0-1,-1 1 0,1-1 0,-1 0 1,1 0-1,0 0 0,-1 0 0,1 0 1,0 0-1,3 3 0,-1-2 7,0 0-1,0 0 1,0 0 0,1 0-1,-1-1 1,1 1 0,-1-1-1,1 0 1,0 0 0,5 2-1,9 2-77,0-1 1,-1-1-1,1-1 0,21 2 0,-37-5-4,14 2-379,1-1 1,-1-1-1,24-2 0,-36 1 87,0 1-1,0-1 0,0 0 1,-1 0-1,1-1 1,0 1-1,0-1 0,5-3 1,-8 4-33,1-1 0,-1 1 0,1 0 0,-1-1 0,0 1 0,0-1 0,1 1 0,-1-1 0,0 1 0,0-1 0,-1 0 0,1 0 0,0 1-1,0-1 1,-1 0 0,1 0 0,-1 0 0,1-3 0,-1-16-6280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7.861"/>
    </inkml:context>
    <inkml:brush xml:id="br0">
      <inkml:brushProperty name="width" value="0.025" units="cm"/>
      <inkml:brushProperty name="height" value="0.025" units="cm"/>
    </inkml:brush>
  </inkml:definitions>
  <inkml:trace contextRef="#ctx0" brushRef="#br0">1 0 15855,'0'0'6150,"80"25"-4196,-12-21-897,5-4-769,4 0-160,-7 0-64,-4 0-32,-14 0-1986,-17-5-6149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9.138"/>
    </inkml:context>
    <inkml:brush xml:id="br0">
      <inkml:brushProperty name="width" value="0.025" units="cm"/>
      <inkml:brushProperty name="height" value="0.025" units="cm"/>
    </inkml:brush>
  </inkml:definitions>
  <inkml:trace contextRef="#ctx0" brushRef="#br0">1 1 5125,'0'0'14195,"2"12"-13101,3 34-232,0 52 0,-5-96-840,0 0 1,0-1-1,0 1 0,0-1 0,0 1 0,0 0 1,0-1-1,0 1 0,1-1 0,-1 1 0,0-1 0,1 1 1,0-1-1,-1 1 0,1-1 0,0 1 0,0-1 1,0 0-1,0 1 0,0-1 0,0 0 0,0 0 0,2 2 1,-1-2 38,0-1 0,-1 0 0,1 0 0,0 1 0,-1-1 0,1 0 0,0 0 1,-1-1-1,1 1 0,0 0 0,-1 0 0,1-1 0,0 1 0,-1-1 0,1 0 1,-1 1-1,1-1 0,1-1 0,7-4 161,0-1 0,0 0-1,-1-1 1,16-16 0,-12 9-144,-11 11-26,1 0 0,-1 0-1,1 1 1,0-1 0,0 1-1,0 0 1,0 0 0,1 0 0,-1 1-1,1-1 1,0 1 0,0-1 0,0 1-1,5-2 1,-7 7-11,0 0 0,0-1 0,-1 1 0,1 0 0,-1 0 0,0 0 0,0 0 0,0 0 0,0 0 0,-1 0 0,1 1 0,-1 5 0,2 0 35,-1-6-71,-1 0 0,1-1 0,0 1 0,-1 0 0,1-1 0,1 1 0,-1-1 0,0 1 0,1-1 0,-1 0 0,1 1 0,-1-1 0,1 0 1,0 0-1,0 0 0,0 0 0,0-1 0,1 1 0,-1-1 0,5 3 0,-4-3 14,1 0 0,0 0 0,0 0-1,0-1 1,0 1 0,0-1 0,0 0 0,0 0 0,0-1-1,0 1 1,0-1 0,7-2 0,8-3 19,0-2-1,-1 0 1,0-1-1,24-16 1,-22 11-579,-11 7-225,0 1 0,1 0 0,17-8 0,-8 10-4165,1 5-3531,-10 2 3802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9:59.975"/>
    </inkml:context>
    <inkml:brush xml:id="br0">
      <inkml:brushProperty name="width" value="0.025" units="cm"/>
      <inkml:brushProperty name="height" value="0.025" units="cm"/>
    </inkml:brush>
  </inkml:definitions>
  <inkml:trace contextRef="#ctx0" brushRef="#br0">17 405 2210,'0'0'5274,"7"-9"-3544,36-54 2452,-38 56 33,-23 35-3106,11-19-742,1 0 0,0 0 0,0 1 0,1 0 0,0 0 0,1 0-1,0 0 1,1 1 0,-4 17 0,7-27-355,1-1-1,-1 1 0,1 0 1,0-1-1,-1 1 0,1 0 1,-1-1-1,1 1 0,0-1 1,0 1-1,-1-1 0,1 0 1,0 1-1,0-1 1,-1 0-1,1 1 0,0-1 1,0 0-1,0 0 0,0 0 1,-1 0-1,1 1 0,0-1 1,0 0-1,0-1 0,0 1 1,0 0-1,-1 0 0,1 0 1,1-1-1,31-4 166,-8-5-518,0 0 0,-2-1 0,1-1 0,-1-2 0,-1 0 0,-1-1 0,0-1 0,-1-1 0,0-1 0,-2-1 0,0-1 0,-1 0 0,-1-1 0,-1-1 0,22-42 0,-31 52 575,-1 0 0,0 0 0,-1-1 0,-1 1 0,0-1 1,3-23-1,-7 40-211,0-1 0,-1 0 0,1 1 0,-1-1 0,0 0 0,0 0 0,0 0 0,-3 5 0,-7 10 15,-17 38 18,-23 54 978,47-100-890,2 1 0,-1 1 0,2-1 0,-1 0 0,1 0 0,1 1 0,0 23 0,1-34-129,0 0-1,1 0 1,-1 1-1,0-1 0,0 0 1,1 0-1,-1 1 1,1-1-1,-1 0 0,1 0 1,-1 0-1,1 1 0,0-1 1,-1 0-1,1 0 1,0 0-1,0 0 0,0-1 1,0 1-1,0 0 1,0 0-1,0 0 0,0-1 1,0 1-1,2 0 0,0 0 15,0 0-1,0-1 0,0 1 0,0-1 0,0 1 0,0-1 1,0 0-1,0-1 0,0 1 0,5-1 0,-1-1 7,0 1-1,0-2 0,0 1 1,0-1-1,-1 0 0,1 0 1,-1 0-1,12-9 0,-1-8 200,-1-1-1,0 0 0,-2-2 0,0 1 0,-1-1 1,-2-1-1,17-49 0,-13 35-42,1 1 1,26-44-1,-35 76-172,-9 20-46,-9 29 9,10-39 39,-10 38 1,3 0 0,1 0 0,2 1 1,2 0-1,5 84 0,-2-123-16,1 0-1,-1 0 1,1-1-1,1 1 1,-1 0-1,1-1 1,2 6 0,-4-9-5,1 1 1,0-1 0,0 0-1,0 1 1,0-1-1,0 0 1,0 0 0,0 0-1,1 0 1,-1 0 0,0 0-1,0 0 1,1 0 0,-1 0-1,1 0 1,-1-1-1,1 1 1,-1-1 0,1 1-1,-1-1 1,1 1 0,0-1-1,-1 0 1,3 0 0,-4 0-11,1-1 0,0 1 1,0-1-1,0 1 0,-1-1 1,1 1-1,0-1 0,-1 0 1,1 1-1,0-1 0,-1 0 1,1 1-1,-1-1 0,1 0 1,-1 0-1,0 0 0,1 1 1,-1-1-1,0 0 0,1 0 1,-1 0-1,0 0 0,0 0 1,0 0-1,0 0 0,0 0 1,0 0-1,0 1 0,0-1 1,0-1-1,-3-33-731,-3 17 295,-1 1 1,-1 1 0,-1 0 0,0 0-1,-1 0 1,0 1 0,-19-20 0,-21-33 949,50 67-482,-10-21 1785,36 24-1028,75 26-97,-9-2-2352,-26-17-4605,-39-8-229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3.484"/>
    </inkml:context>
    <inkml:brush xml:id="br0">
      <inkml:brushProperty name="width" value="0.025" units="cm"/>
      <inkml:brushProperty name="height" value="0.025" units="cm"/>
    </inkml:brush>
  </inkml:definitions>
  <inkml:trace contextRef="#ctx0" brushRef="#br0">0 106 11723,'0'0'1719,"3"-9"-16,0 3-1406,0-1-1,1 1 1,-1 0-1,1 0 1,0 0 0,1 1-1,-1-1 1,1 1 0,9-8-1,-10 9-154,0 1 0,0 0 0,1 0 0,-1 1 0,1-1 1,-1 1-1,1 0 0,0 0 0,0 1 0,0-1 0,0 1 0,0 0 0,0 1 0,0-1 0,0 1 0,10 0 0,-13 1-134,-1-1 0,0 1 1,0-1-1,1 1 0,-1 0 0,0-1 0,0 1 0,0 0 0,0 0 0,0 0 1,0 0-1,0 0 0,0 0 0,0 0 0,0 0 0,-1 1 0,1-1 1,0 0-1,-1 0 0,1 1 0,-1-1 0,1 0 0,-1 1 0,0-1 1,0 0-1,1 1 0,-1-1 0,0 0 0,0 1 0,0-1 0,-1 1 1,1-1-1,-1 2 0,-8 52 297,9-52-273,-19 56 349,14-44-219,0 0 1,0 1-1,2-1 1,0 1-1,-2 22 1,5-38-146,0 1 1,0-1-1,1 1 1,-1 0-1,0-1 0,0 1 1,0-1-1,1 1 0,-1-1 1,0 1-1,0-1 1,1 1-1,-1-1 0,0 1 1,1-1-1,-1 1 1,1-1-1,-1 1 0,1-1 1,-1 0-1,1 1 0,-1-1 1,1 0-1,-1 1 1,1-1-1,-1 0 0,1 0 1,-1 1-1,2-1 1,24 2 338,26-13 85,-37 4-427,-1 0 1,0-1-1,0-1 1,-1 0-1,0 0 1,14-15-1,-20 17-24,1 0 0,-1 0 0,-1-1-1,1 0 1,-2-1 0,1 1 0,-1-1 0,0 0-1,-1-1 1,7-17 0,-12 27 6,1 0 0,0 0 0,0 0 1,0 0-1,0 0 0,0 0 0,0 0 0,0 0 1,0 0-1,0 0 0,0 0 0,-1 0 0,1 0 1,0 0-1,0 0 0,0 0 0,0 0 0,0 0 1,0 0-1,0 0 0,0 0 0,0 0 0,0 0 1,-1 0-1,1 0 0,0 0 0,0 0 0,0 0 1,0 0-1,0 0 0,0 0 0,0 0 0,0-1 1,-11 20-64,-9 28 28,18-39 62,0 1-1,0-1 1,1 1 0,0 0-1,1 0 1,-1-1 0,3 17-1,-1-23 4,-1 1 0,1-1 0,0 1 0,0-1 0,0 1-1,0-1 1,0 0 0,1 0 0,-1 1 0,1-1 0,-1 0-1,1 0 1,0-1 0,0 1 0,-1 0 0,2 0 0,-1-1-1,0 1 1,0-1 0,0 0 0,1 0 0,-1 0 0,0 0-1,1 0 1,-1 0 0,1 0 0,-1-1 0,1 0 0,-1 1-1,4-1 1,4 1 87,0-1 0,0 0-1,0-1 1,-1 0-1,1 0 1,0-1 0,-1-1-1,1 1 1,-1-2 0,0 1-1,0-1 1,0 0 0,0-1-1,14-10 1,-17 10-46,0 0 1,0-1-1,0 1 0,-1-1 0,0-1 1,0 1-1,0 0 0,-1-1 1,0 0-1,0 0 0,-1-1 0,0 1 1,0-1-1,-1 1 0,0-1 1,0 0-1,0 0 0,0-15 0,-2 16 11,0 0 0,0 0 0,-1 0 0,0 0 0,0-1-1,0 1 1,-4-10 0,4 15-76,0 0 1,0 1-1,0-1 0,0 0 1,0 0-1,-1 1 0,1-1 1,0 0-1,-1 1 0,1 0 0,-1-1 1,0 1-1,1 0 0,-1 0 1,0 0-1,0 0 0,0 0 1,0 0-1,0 0 0,0 1 0,0-1 1,0 1-1,0-1 0,0 1 1,0 0-1,0 0 0,0 0 0,0 0 1,-1 0-1,-1 1 0,2-1-3,1 1-1,-1-1 1,1 0-1,-1 1 0,1-1 1,-1 1-1,1 0 0,-1-1 1,1 1-1,0 0 1,-1 0-1,1 0 0,0 0 1,0 0-1,0 0 1,-1 0-1,1 1 0,1-1 1,-1 0-1,0 1 0,0-1 1,0 0-1,1 1 1,-1-1-1,0 1 0,1-1 1,0 1-1,-1-1 1,1 1-1,0 0 0,0-1 1,0 1-1,0 2 1,0-2-40,0 1 0,0-1 0,0 1 0,1-1 0,-1 1 0,1-1 1,-1 1-1,1-1 0,0 0 0,0 1 0,0-1 0,0 0 0,1 0 0,-1 0 1,1 0-1,-1 0 0,1 0 0,-1 0 0,1 0 0,4 2 0,1 0-663,1 0-1,-1-1 0,1 0 0,0-1 0,0 0 0,0 0 0,0-1 0,11 1 1,37 0-6710,-19-2 661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0.419"/>
    </inkml:context>
    <inkml:brush xml:id="br0">
      <inkml:brushProperty name="width" value="0.025" units="cm"/>
      <inkml:brushProperty name="height" value="0.025" units="cm"/>
    </inkml:brush>
  </inkml:definitions>
  <inkml:trace contextRef="#ctx0" brushRef="#br0">0 1 10730,'0'0'11248,"8"10"-10212,-3-4-852,-1-2-78,-1 0 0,0 0 1,0 0-1,0 1 0,0-1 0,-1 1 1,1 0-1,-1 0 0,-1 0 0,1 0 0,-1 0 1,1 0-1,-1 0 0,0 10 0,-3 10 220,0-1 0,-2 1-1,-8 30 1,6-32-221,1 1 1,1 0-1,0 30 1,4-53-106,0-1 1,1 1-1,-1-1 1,1 1-1,-1-1 1,1 0-1,-1 1 0,1-1 1,-1 0-1,1 0 1,-1 1-1,1-1 1,-1 0-1,1 0 1,0 0-1,-1 0 1,1 1-1,-1-1 1,1 0-1,0 0 0,-1 0 1,1 0-1,-1 0 1,1-1-1,0 1 1,-1 0-1,1 0 1,-1 0-1,1 0 1,0-1-1,21-5-36,-4-5-503,-1-1 0,-1-1-1,0 0 1,-1-1-1,22-26 1,-14 16 140,-23 23 391,0 1 0,1 0 0,-1 0 1,0-1-1,0 1 0,0 0 0,0 0 0,0-1 0,0 1 1,0 0-1,0 0 0,1-1 0,-1 1 0,0 0 0,0 0 1,0-1-1,1 1 0,-1 0 0,0 0 0,0 0 0,1 0 1,-1-1-1,0 1 0,0 0 0,1 0 0,-1 0 1,0 0-1,0 0 0,1 0 0,-1 0 0,0 0 0,0 0 1,1 0-1,-1 0 0,0 0 0,1 0 0,-1 0 0,0 0 1,0 0-1,1 0 0,-1 0 0,0 0 0,1 0 0,-1 0 1,0 0-1,0 0 0,1 1 0,-1-1 0,0 0 0,0 0 1,0 0-1,1 1 0,-1-1 0,0 0 0,0 0 0,0 0 1,1 1-1,-3 24 114,-14 35 466,15-58-566,0 0 0,0 0 1,1 0 0,-1 1 0,0-1 0,1 0 0,-1 0 0,1 1 0,-1-1 0,1 0 0,0 1 0,0-1-1,0 0 1,1 0 0,-1 1 0,0-1 0,1 0 0,-1 0 0,1 1 0,0-1 0,0 0 0,0 0 0,0 0-1,0 0 1,0 0 0,1 0 0,-1 0 0,3 2 0,-1-3-209,0 1 0,1-1 0,-1 0 0,0 0 0,1-1 0,-1 1-1,1-1 1,-1 1 0,1-1 0,-1 0 0,1 0 0,-1-1 0,1 1 0,-1-1 0,1 0 0,-1 0 0,1 0-1,3-2 1,23-11-4922,-4-7-2756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0.797"/>
    </inkml:context>
    <inkml:brush xml:id="br0">
      <inkml:brushProperty name="width" value="0.025" units="cm"/>
      <inkml:brushProperty name="height" value="0.025" units="cm"/>
    </inkml:brush>
  </inkml:definitions>
  <inkml:trace contextRef="#ctx0" brushRef="#br0">105 0 16784,'0'0'1185,"-8"7"481,6-4-1506,-9 6 782,2 1-1,-1-1 1,1 2 0,-11 16-1,19-26-894,0 1-1,0-1 1,0 1-1,0-1 0,0 1 1,0 0-1,0 0 1,0-1-1,1 1 1,-1 0-1,1 0 1,-1 0-1,1 0 1,0-1-1,-1 1 0,1 0 1,0 0-1,0 0 1,1 0-1,-1 0 1,0 0-1,1 0 1,-1-1-1,1 1 1,-1 0-1,1 0 0,0-1 1,0 1-1,0 0 1,0-1-1,0 1 1,0-1-1,0 1 1,1-1-1,-1 1 1,0-1-1,1 0 0,-1 0 1,1 0-1,0 0 1,-1 0-1,1 0 1,0 0-1,-1 0 1,1-1-1,3 2 1,34 4-207,-33-6-291,-1 0 0,0 1 0,0 0 0,0 0-1,1 0 1,5 3 0,-10-4 380,1 1 0,-1 0 0,1 0 0,-1 0 0,0 0 0,0 0 0,0 0 0,1 0 0,-1 1 0,0-1 0,0 0 0,-1 1 0,1-1 0,0 1 0,0-1 0,-1 1 0,1-1 0,-1 1 0,1-1 0,-1 1 0,0-1 0,1 1 0,-1 0 0,0 2 0,1 15 253,-1-1-1,-1 0 1,0 1 0,-2-1 0,0 0 0,-6 20 0,7-31 34,0 0 0,-1 0 0,0 0 1,0-1-1,-1 1 0,0-1 0,0 0 0,0 0 1,-1 0-1,0 0 0,0-1 0,0 0 1,-1 0-1,0 0 0,0-1 0,0 0 0,0 0 1,-8 3-1,13-6-190,0 0 1,0 0 0,-1-1-1,1 1 1,0 0-1,0-1 1,-1 1-1,1-1 1,-1 0 0,1 1-1,0-1 1,-1 0-1,1 0 1,-1 0-1,1 0 1,0 0 0,-1 0-1,1 0 1,-1 0-1,1-1 1,0 1-1,-1 0 1,1-1 0,0 0-1,-1 1 1,1-1-1,0 0 1,0 1-1,-1-1 1,1 0 0,0 0-1,0 0 1,0 0-1,0 0 1,0 0-1,0 0 1,0 0-1,1-1 1,-1 1 0,0 0-1,1 0 1,-1-1-1,1 1 1,-1 0-1,1-1 1,0 1 0,-1-1-1,1 1 1,0 0-1,0-1 1,0 1-1,0-1 1,0 1 0,1-2-1,-1-9-63,1 0 0,0 0 0,1 0 0,0 0-1,6-16 1,-1 6-449,2 0-1,0 0 1,2 1 0,17-26-1,20-12-2448,-39 51 1464,0 0 0,0 1 1,0 0-1,15-7 0,-4 4-3355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1.215"/>
    </inkml:context>
    <inkml:brush xml:id="br0">
      <inkml:brushProperty name="width" value="0.025" units="cm"/>
      <inkml:brushProperty name="height" value="0.025" units="cm"/>
    </inkml:brush>
  </inkml:definitions>
  <inkml:trace contextRef="#ctx0" brushRef="#br0">77 35 14221,'0'0'8125,"-4"8"-6923,-7 16-400,0 1 1,2 1 0,1-1-1,1 2 1,-6 45 0,5-5-238,2 84 1,9-172-559,0 0 0,1 1 1,1 0-1,1-1 0,12-27 1,1-5-544,-9 20 14,27-77-1563,-32 98 1967,1-1-1,0 2 0,0-1 1,1 1-1,1 0 0,11-14 1,-18 24 111,1-1 1,-1 1-1,1 0 1,-1-1 0,1 1-1,-1 0 1,1 0-1,-1 0 1,1 0 0,0 0-1,0 0 1,-1 1 0,1-1-1,0 0 1,0 1-1,0 0 1,0-1 0,0 1-1,0 0 1,0 0 0,0 0-1,0 0 1,0 0-1,-1 1 1,4 0 0,-2 0 5,0 0 1,-1 1 0,1 0-1,0-1 1,0 1-1,-1 0 1,1 0 0,-1 1-1,0-1 1,0 0 0,0 1-1,0 0 1,0-1-1,2 5 1,-2-4 8,0 0-1,0 1 1,0-1 0,-1 1-1,1-1 1,-1 1-1,0 0 1,0 0 0,0 0-1,0-1 1,-1 1 0,0 0-1,0 0 1,0 0-1,0 0 1,0 0 0,-1 0-1,0 0 1,1 0-1,-1-1 1,-1 1 0,1 0-1,-1 0 1,1-1 0,-5 7-1,-1-4 130,0-1 0,0 1 0,0-1 0,-1-1 0,0 0 0,0 0 0,0 0 0,0-1 0,0 0 0,-1 0 0,0-1 0,1-1 0,-1 1 0,-9-1 0,18-1-178,-1 1 0,1-1-1,0 0 1,0 0 0,0 0-1,-1 0 1,1 0 0,0 0-1,0 0 1,0-1 0,0 1-1,-1 0 1,1 0-1,0 0 1,0 0 0,0 0-1,0 0 1,-1 0 0,1 0-1,0 0 1,0 0 0,0-1-1,0 1 1,0 0 0,-1 0-1,1 0 1,0 0-1,0 0 1,0-1 0,0 1-1,0 0 1,0 0 0,0 0-1,0 0 1,0-1 0,0 1-1,-1 0 1,1 0 0,0 0-1,0 0 1,0-1-1,0 1 1,0 0 0,0 0-1,0 0 1,1-1 0,4-10-2572,12-9-3070,5 6-610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1.546"/>
    </inkml:context>
    <inkml:brush xml:id="br0">
      <inkml:brushProperty name="width" value="0.025" units="cm"/>
      <inkml:brushProperty name="height" value="0.025" units="cm"/>
    </inkml:brush>
  </inkml:definitions>
  <inkml:trace contextRef="#ctx0" brushRef="#br0">94 54 13164,'0'0'10336,"-8"2"-9840,2-1-376,2 1 0,-1 0-1,0 0 1,0 0 0,0 0 0,1 1 0,0-1-1,-1 1 1,1 0 0,0 1 0,0-1 0,-5 7-1,7-8-40,0 1-1,0 0 0,0 0 1,0 0-1,0 0 0,0 0 0,1 1 1,0-1-1,-1 1 0,1-1 1,0 1-1,1-1 0,-1 1 0,1-1 1,-1 1-1,1-1 0,0 1 0,1 0 1,-1-1-1,1 1 0,-1-1 1,3 8-1,-2-9-54,0 0 0,1-1 1,-1 1-1,0 0 0,1 0 0,-1-1 0,1 1 1,0-1-1,-1 1 0,1-1 0,0 0 1,0 0-1,0 0 0,0 0 0,0 0 0,0 0 1,0 0-1,0-1 0,1 1 0,-1-1 1,0 1-1,0-1 0,0 0 0,1 0 0,-1 0 1,0 0-1,4-1 0,-1 1-3,0-1 0,1 0 0,-1 1-1,0-2 1,0 1 0,0-1 0,0 0 0,0 0 0,0 0 0,7-5-1,-5 2-180,-1-1-1,0-1 0,0 1 0,0-1 0,-1 0 1,0 0-1,-1-1 0,1 1 0,-1-1 0,-1 0 1,1 0-1,1-11 0,-1 7-1844,-2 0 1,0-1 0,0 1-1,0-20 1,-2 32 1882,-1 1 1,1-1-1,0 0 1,0 0-1,0 0 1,0 0-1,0 0 1,0 0 0,0 0-1,0 0 1,0 0-1,0 0 1,-1 0-1,1 0 1,0 1-1,0-1 1,0 0 0,0 0-1,0 0 1,0 0-1,0 0 1,0 0-1,-1 0 1,1 0-1,0 0 1,0 0-1,0 0 1,0 0 0,0 0-1,0 0 1,0 0-1,-1 0 1,1-1-1,0 1 1,0 0-1,0 0 1,0 0 0,0 0-1,0 0 1,0 0-1,0 0 1,0 0-1,-1 0 1,1 0-1,0 0 1,0 0 0,0-1-1,0 1 1,0 0-1,0 0 1,0 0-1,0 0 1,0 0-1,0 0 1,0 0-1,0 0 1,0-1 0,0 1-1,0 0 1,-1 8-4225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1.876"/>
    </inkml:context>
    <inkml:brush xml:id="br0">
      <inkml:brushProperty name="width" value="0.025" units="cm"/>
      <inkml:brushProperty name="height" value="0.025" units="cm"/>
    </inkml:brush>
  </inkml:definitions>
  <inkml:trace contextRef="#ctx0" brushRef="#br0">0 0 7111,'0'0'576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2.286"/>
    </inkml:context>
    <inkml:brush xml:id="br0">
      <inkml:brushProperty name="width" value="0.025" units="cm"/>
      <inkml:brushProperty name="height" value="0.025" units="cm"/>
    </inkml:brush>
  </inkml:definitions>
  <inkml:trace contextRef="#ctx0" brushRef="#br0">11 0 288,'-10'48'3694,"10"-48"-3647,0 1-1,-1-1 0,1 0 0,0 0 0,0 0 1,0 1-1,0-1 0,0 0 0,0 0 0,0 1 1,0-1-1,1 0 0,-1 0 0,0 0 0,0 1 1,0-1-1,0 0 0,0 0 0,0 0 0,0 1 0,0-1 1,1 0-1,-1 0 0,0 0 0,0 1 0,0-1 1,0 0-1,0 0 0,1 0 0,-1 0 0,0 0 1,0 0-1,0 0 0,1 1 0,-1-1 0,0 0 1,0 0-1,1 0 0,-1 0 0,0 0 0,0 0 1,0 0-1,1 0 0,-1 0 0,0 0 0,0 0 0,0 0 1,1 0-1,15-7 1324,10-10 1525,-4 3 2610,-11 15-138,-8 13-1875,-5 13-3608,-3 10 929,-2 0-1,-16 51 0,-9 45-318,22-41-302,26-109 390,18-65-870,-30 69 193,0-1-1,1 1 1,1 1 0,0-1 0,0 1-1,1 0 1,1 1 0,0 0 0,0 0-1,1 0 1,1 1 0,19-17-1,-18 20 116,-1-1-1,0 0 1,0-1-1,12-15 1,-20 21-16,1 1 0,-1-1 0,0 0-1,0 0 1,-1 0 0,1 0 0,-1 0 0,1 0 0,-1 0 0,0-1 0,0 1 0,-1-1-1,1 1 1,0 0 0,-1-1 0,0 1 0,0-1 0,0 1 0,-1-1 0,1 1 0,-1 0-1,0-5 1,0 8-9,1-1 0,0 1-1,0-1 1,-1 1 0,1-1-1,-1 1 1,1-1 0,0 1-1,-1 0 1,1-1 0,-1 1-1,1-1 1,-1 1 0,1 0-1,-1 0 1,1-1 0,-1 1-1,1 0 1,-1 0-1,1-1 1,-1 1 0,1 0-1,-1 0 1,0 0 0,1 0-1,-1 0 1,1 0 0,-1 0-1,0 0 1,1 0 0,-1 0-1,1 0 1,-1 1 0,1-1-1,-1 0 1,1 0 0,-1 1-1,0-1 1,1 0 0,0 0-1,-2 1 1,-19 16-160,12-6 191,0-1-1,1 2 1,1-1 0,-1 1 0,2 0 0,0 0 0,0 1 0,2 0 0,-1 0 0,1 0 0,1 1 0,1-1 0,-2 25 0,4-35-21,0 0 0,0 0 0,1 0-1,0 0 1,0 0 0,-1 0 0,2 0 0,-1 0 0,0-1 0,0 1 0,1 0 0,0-1 0,-1 1 0,1-1 0,0 0 0,0 1 0,4 2 0,48 32 112,-8-6-67,-37-18-1045,-5-10-1104,9-19-48,-12 15 2039,20-27-7702,-11 14 2103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2.661"/>
    </inkml:context>
    <inkml:brush xml:id="br0">
      <inkml:brushProperty name="width" value="0.025" units="cm"/>
      <inkml:brushProperty name="height" value="0.025" units="cm"/>
    </inkml:brush>
  </inkml:definitions>
  <inkml:trace contextRef="#ctx0" brushRef="#br0">1 86 6374,'0'0'7255,"9"-2"-5024,9-1-1531,43-11 2264,-56 13-2725,0-1-1,-1 1 1,1-1 0,-1 0-1,1 0 1,-1-1-1,0 1 1,0-1 0,0 0-1,5-5 1,-8 7-168,-1 1-1,1-1 1,0 0-1,-1 1 1,1-1-1,-1 0 1,1 1-1,-1-1 1,1 0 0,-1 0-1,0 1 1,1-1-1,-1 0 1,0 0-1,0 0 1,1 1-1,-1-1 1,0 0 0,0 0-1,0 0 1,0 0-1,0 1 1,0-1-1,0 0 1,-1 0 0,1 0-1,0 0 1,0 1-1,-1-1 1,1 0-1,-1-1 1,0 1-22,-1 0 1,1 0 0,0 0-1,-1 0 1,1 0-1,-1 1 1,0-1 0,1 0-1,-1 1 1,0-1-1,1 1 1,-1-1-1,-3 1 1,-1-1 3,0 0 1,0 1-1,0 0 1,1 1-1,-1-1 0,0 1 1,0 0-1,-9 3 1,11-2 13,1 0 0,0 0 0,0 0 0,0 1 0,0-1 0,0 1 1,1 0-1,-1 0 0,1 0 0,0 0 0,0 0 0,0 0 1,0 1-1,0-1 0,1 1 0,0-1 0,-1 1 0,1 0 1,0-1-1,1 1 0,-1 0 0,1 0 0,0 5 0,0-7-128,0 1 0,1 0-1,-1 0 1,1-1-1,0 1 1,0-1 0,0 1-1,0 0 1,0-1 0,0 0-1,1 1 1,-1-1-1,1 0 1,0 0 0,-1 0-1,1 0 1,0 0-1,0 0 1,1 0 0,-1 0-1,0-1 1,1 0 0,-1 1-1,0-1 1,1 0-1,0 0 1,-1 0 0,1 0-1,0-1 1,-1 1 0,1-1-1,0 1 1,2-1-1,44 0-5293,1-10-4499,-17-5 630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2.995"/>
    </inkml:context>
    <inkml:brush xml:id="br0">
      <inkml:brushProperty name="width" value="0.025" units="cm"/>
      <inkml:brushProperty name="height" value="0.025" units="cm"/>
    </inkml:brush>
  </inkml:definitions>
  <inkml:trace contextRef="#ctx0" brushRef="#br0">123 20 9033,'0'0'11530,"-11"-4"-10280,-36-12-23,45 16-1147,0 0 0,-1 0 0,1 0-1,0 0 1,-1 1 0,1-1 0,0 1 0,-1-1-1,1 1 1,0 0 0,0 0 0,0 0-1,0 0 1,0 0 0,0 0 0,0 1-1,0-1 1,0 1 0,0-1 0,1 1-1,-1 0 1,1-1 0,-1 1 0,1 0-1,0 0 1,-2 4 0,1-3-62,1-1 0,-1 1 0,1 0 0,0 0 1,0 0-1,0-1 0,1 1 0,-1 0 0,1 0 0,-1 0 1,1 0-1,0 0 0,0 0 0,0 0 0,1 0 0,-1 0 1,1 0-1,1 6 0,5-2-174,0 0 0,0 0 0,0-1 0,1 1 0,0-2 0,1 1 0,-1-1 0,1 0 0,0-1 0,15 5 0,11 8-1011,-10 1 1210,-28-12 964,-15-5 20,11 0-1190,-2-1 580,0 0 0,0-1 0,0 0 0,-18-4 0,25 5-576,0-1 0,0 0 0,1 1 1,-1-1-1,0 0 0,0 0 0,1 0 1,-1-1-1,1 1 0,-1 0 0,1-1 1,-2-1-1,2 1-343,0 1 1,0-1-1,0 1 0,1-1 1,-1 1-1,1-1 0,-1 1 1,1-1-1,0 0 1,-1 1-1,1-1 0,0 0 1,0 1-1,0-1 0,0 0 1,1-3-1,4-11-5760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3.343"/>
    </inkml:context>
    <inkml:brush xml:id="br0">
      <inkml:brushProperty name="width" value="0.025" units="cm"/>
      <inkml:brushProperty name="height" value="0.025" units="cm"/>
    </inkml:brush>
  </inkml:definitions>
  <inkml:trace contextRef="#ctx0" brushRef="#br0">40 435 15407,'0'0'4511,"9"4"-2173,5 1-1275,0 0 1,1-1-1,23 3 1,-32-6-883,-1-1 0,0 0 0,1 0 0,-1 0 0,0 0 0,1-1 0,7-2 0,-12 3-165,1-1 1,0 1-1,-1-1 0,1 0 0,-1 0 0,1 0 1,-1 0-1,0 0 0,1 0 0,-1 0 0,0 0 1,0 0-1,1 0 0,-1-1 0,0 1 0,0 0 0,-1-1 1,1 1-1,0-1 0,0 0 0,-1 1 0,1-1 1,0-2-1,-1 3-14,1 0 0,-1-1-1,0 1 1,0 0 0,0 0 0,0-1 0,0 1 0,0 0 0,-1-1 0,1 1-1,0 0 1,0 0 0,-1-1 0,1 1 0,-1 0 0,0 0 0,1 0 0,-1-1-1,0 1 1,1 0 0,-1 0 0,0 0 0,0 0 0,-2-1 0,0 0-11,0 0 0,0 0 1,-1 0-1,1 1 1,0-1-1,-1 1 1,0 0-1,1 0 0,-5 0 1,0-1-27,-1 1 0,0 0 0,0 1 0,0 0 1,0 1-1,-18 2 0,22-1 29,0 0 0,1 0 0,-1 0 0,1 1 0,0 0 0,0-1 0,0 2 0,0-1 0,0 0 0,0 1 0,1-1 0,0 1 0,0 0 0,0 0 0,0 0 0,1 1 0,-1-1 0,1 1 0,0-1 0,-2 10 0,3-10 10,0-1 0,0 1 0,0-1 0,1 1 0,0 0 0,-1-1 0,2 1 0,-1-1 0,0 1 0,1-1 0,-1 1 0,1-1 0,0 1 0,0-1 0,0 1 0,1-1 0,-1 0 0,1 0 0,0 0 0,0 0 0,0 0 0,0 0 0,0 0 0,1-1 0,-1 1 0,1-1 0,0 1 0,0-1 1,5 3-1,0-1-160,-1 0 0,1-1 1,0 0-1,0 0 0,0-1 1,0 0-1,0-1 1,1 0-1,-1 0 0,0 0 1,1-1-1,-1 0 1,0-1-1,1 0 0,-1 0 1,9-4-1,-6 2-763,-1-1-1,1 0 1,-1-1 0,0 0 0,-1 0-1,1-1 1,-1-1 0,-1 1-1,1-2 1,-1 1 0,14-17 0,8-16-4751</inkml:trace>
  <inkml:trace contextRef="#ctx0" brushRef="#br0" timeOffset="1">494 1 17585,'0'0'2818,"-25"60"-1536,14-14 191,2 6-768,-2 3-577,8 1-64,-1 0 0,4-5-1506,-5-4-3106,5-6-8072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3.692"/>
    </inkml:context>
    <inkml:brush xml:id="br0">
      <inkml:brushProperty name="width" value="0.025" units="cm"/>
      <inkml:brushProperty name="height" value="0.025" units="cm"/>
    </inkml:brush>
  </inkml:definitions>
  <inkml:trace contextRef="#ctx0" brushRef="#br0">1 1 5381,'0'0'21204,"18"38"-35553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3.861"/>
    </inkml:context>
    <inkml:brush xml:id="br0">
      <inkml:brushProperty name="width" value="0.025" units="cm"/>
      <inkml:brushProperty name="height" value="0.025" units="cm"/>
    </inkml:brush>
  </inkml:definitions>
  <inkml:trace contextRef="#ctx0" brushRef="#br0">107 86 10314,'0'0'10303,"-9"0"-8963,5 0-1221,0 0-1,0 0 1,0 0 0,0 0 0,1 1 0,-1-1-1,0 1 1,0 0 0,1 0 0,-1 1 0,1-1 0,-1 1-1,1 0 1,-1 0 0,1 0 0,0 0 0,0 0-1,0 1 1,0-1 0,0 1 0,1 0 0,-1 0 0,1 0-1,0 0 1,0 0 0,0 1 0,0-1 0,1 1-1,-1-1 1,1 1 0,0-1 0,0 1 0,0 0 0,-1 7-1,3-9-109,-1-1 0,0 1 1,1-1-1,-1 1 0,1-1 0,-1 1 0,1-1 0,-1 0 0,1 1 0,0-1 0,0 0 0,0 0 0,0 0 0,0 1 0,0-1 0,0 0 0,0 0 0,0-1 0,1 1 0,-1 0 0,0 0 0,1 0 0,-1-1 0,0 1 1,1-1-1,-1 1 0,1-1 0,-1 0 0,1 1 0,-1-1 0,1 0 0,2 0 0,59 1 94,-50-2-78,4-1-125,-2 0 0,1-1 0,0-1 0,16-6-1,-20 5-25,0 1-1,1 1 0,-1 0 0,1 1 0,0 0 0,0 1 0,16 0 0,-28 2 182,0-1 0,-1 1 0,1-1-1,0 1 1,-1-1 0,1 1-1,-1 0 1,1-1 0,-1 1 0,1 0-1,-1-1 1,1 1 0,-1 0-1,0 0 1,1 0 0,-1-1 0,0 1-1,0 0 1,0 0 0,0 0 0,1-1-1,-1 1 1,0 0 0,0 0-1,-1 1 1,6 17 1080,-4-19-1098,-1 1 0,1-1 0,-1 0 0,1 1 1,-1-1-1,1 0 0,-1 0 0,1 0 0,-1 1 1,1-1-1,-1 0 0,1 0 0,0 0 0,-1 0 1,1 0-1,-1 0 0,1 0 0,-1 0 1,1 0-1,0 0 0,-1 0 0,1-1 0,-1 1 1,1 0-1,-1 0 0,1-1 0,-1 1 0,1 0 1,-1 0-1,1-1 0,-1 1 0,1-1 1,-1 1-1,1-1 0,7-6 57,0-1-1,-1 0 1,0-1 0,0 1 0,-1-1-1,0-1 1,-1 1 0,5-12-1,37-75-808,-44 95 267,0 0-1,-1 0 1,1 0 0,0 0 0,0 0-1,0 0 1,0 1 0,0-1-1,0 1 1,0 0 0,0 0-1,0 0 1,0 0 0,0 1-1,0-1 1,3 2 0,6-1-3035,12-1-5298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7.630"/>
    </inkml:context>
    <inkml:brush xml:id="br0">
      <inkml:brushProperty name="width" value="0.025" units="cm"/>
      <inkml:brushProperty name="height" value="0.025" units="cm"/>
    </inkml:brush>
  </inkml:definitions>
  <inkml:trace contextRef="#ctx0" brushRef="#br0">27 0 15727,'0'0'2573,"-3"12"-1858,-6 44-41,2-1 0,2 1-1,3 0 1,5 62 0,-3-106-672,2 0-1,-1 0 1,2-1 0,-1 1 0,2 0 0,-1-1-1,2 0 1,7 16 0,-11-25-9,-1-1 1,1 0-1,0 0 0,-1 0 1,1 0-1,0 1 1,0-1-1,0 0 0,0 0 1,0-1-1,0 1 1,0 0-1,0 0 0,0 0 1,0-1-1,0 1 1,0 0-1,1-1 0,1 1 1,-2-1-52,0 0 0,-1 0 0,1 0 0,0 0 0,0-1 0,0 1 0,0 0 0,0-1 0,-1 1 0,1 0 0,0-1 0,0 1 0,-1-1 0,1 1 0,0-1 0,-1 0 0,1 1 0,0-1 0,-1 0 0,1 1 0,0-2 0,2-3-430,0 0-1,-1 0 0,0 0 1,0 0-1,0 0 0,0-1 1,1-9-1,0-26-2885,-2-9-662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7.960"/>
    </inkml:context>
    <inkml:brush xml:id="br0">
      <inkml:brushProperty name="width" value="0.025" units="cm"/>
      <inkml:brushProperty name="height" value="0.025" units="cm"/>
    </inkml:brush>
  </inkml:definitions>
  <inkml:trace contextRef="#ctx0" brushRef="#br0">1 46 11563,'0'0'10634,"55"-38"-10218,-10 38-63,3-1-1,11-1-224,0 2-64,-2 0 0,-4-2-32,-10 2-704,-9 0-513,-12-2-1218,-17 2-3298,-5 8-4485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8.291"/>
    </inkml:context>
    <inkml:brush xml:id="br0">
      <inkml:brushProperty name="width" value="0.025" units="cm"/>
      <inkml:brushProperty name="height" value="0.025" units="cm"/>
    </inkml:brush>
  </inkml:definitions>
  <inkml:trace contextRef="#ctx0" brushRef="#br0">0 26 10154,'0'0'11306,"45"17"-9736,0-22-641,5-7-449,5 3-384,-1 1-64,-5 0-192,-13 8-1666,-11 0-1633,-19 0-3748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8.653"/>
    </inkml:context>
    <inkml:brush xml:id="br0">
      <inkml:brushProperty name="width" value="0.025" units="cm"/>
      <inkml:brushProperty name="height" value="0.025" units="cm"/>
    </inkml:brush>
  </inkml:definitions>
  <inkml:trace contextRef="#ctx0" brushRef="#br0">1 386 12139,'0'0'2824,"13"-1"-661,7 0-1570,0-2 0,0-1 0,0 0 0,-1-2 1,0 0-1,0-1 0,34-18 0,-6-1-635,-1-2-1,43-36 1,-75 53-169,0-1 0,0-1 0,-1 0 0,-1-1 0,0 0 0,-1-1 0,0-1 0,-1 1 1,12-28-1,-21 40 243,0 0 0,0 0 0,0 0 1,0 0-1,-1 0 0,1-1 1,-1 1-1,0 0 0,0 0 0,-1-5 1,1 8-15,0 0 1,0-1 0,0 1-1,0 0 1,0 0 0,0-1 0,0 1-1,0 0 1,0 0 0,0-1-1,-1 1 1,1 0 0,0 0 0,0 0-1,0-1 1,0 1 0,-1 0-1,1 0 1,0 0 0,0-1 0,0 1-1,-1 0 1,1 0 0,0 0-1,0 0 1,-1 0 0,1 0 0,0 0-1,0 0 1,-1-1 0,1 1-1,0 0 1,0 0 0,-1 0-1,1 0 1,0 0 0,0 0 0,-1 1-1,-16 13 451,10-3-301,1-1-1,-1 1 1,2 1 0,-1-1 0,2 1-1,-6 18 1,8-22-70,0 0 0,0 0 0,1 1 0,0-1 0,0 0 0,1 1 1,0-1-1,1 0 0,-1 1 0,5 14 0,-4-20-71,-1-1 0,1 0 1,0 0-1,0 0 0,1 0 0,-1 0 0,0 0 1,1 0-1,-1 0 0,1-1 0,0 1 1,-1-1-1,1 1 0,0-1 0,0 1 1,0-1-1,0 0 0,0 0 0,4 1 1,-2-1 10,1 0 0,-1 0 0,1 0 0,-1-1 0,1 1 0,-1-1 0,1-1 0,0 1 0,6-2 0,0 0-1,0-1 0,0-1 0,-1 1 0,1-2 1,-1 1-1,0-2 0,14-9 0,-9 3-5,0-2 0,-1 0 0,-1 0 0,0-1 0,-1-1 1,0 0-1,-2 0 0,0-1 0,14-33 0,-36 77-67,-22 54 93,33-75-55,-1 0 0,0 0-1,1 0 1,0 0 0,1 0 0,-1 0-1,1 1 1,1-1 0,-1 0-1,1 0 1,0 0 0,2 8-1,-2-11-40,1-1-1,-1-1 0,1 1 1,-1 0-1,1 0 1,-1 0-1,1-1 0,0 1 1,0-1-1,0 0 0,0 1 1,0-1-1,0 0 1,0 0-1,1 0 0,-1 0 1,0-1-1,1 1 0,-1-1 1,0 1-1,1-1 1,-1 0-1,0 0 0,1 0 1,-1 0-1,1 0 0,-1-1 1,0 1-1,1-1 1,3-1-1,38-11-3422,-12-3-3646,-3-3-2454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9.015"/>
    </inkml:context>
    <inkml:brush xml:id="br0">
      <inkml:brushProperty name="width" value="0.025" units="cm"/>
      <inkml:brushProperty name="height" value="0.025" units="cm"/>
    </inkml:brush>
  </inkml:definitions>
  <inkml:trace contextRef="#ctx0" brushRef="#br0">263 49 11499,'0'0'9630,"-6"-7"-8978,-17-25-359,22 31-261,0 1 0,1-1-1,-1 0 1,0 0 0,0 1 0,0-1-1,0 0 1,0 1 0,0-1 0,-1 1-1,1-1 1,0 1 0,0 0-1,0-1 1,0 1 0,-1 0 0,1 0-1,0 0 1,0 0 0,0 0 0,0 0-1,-1 0 1,1 0 0,0 1 0,0-1-1,0 0 1,0 1 0,0-1-1,-1 1 1,1-1 0,0 1 0,0 0-1,0-1 1,0 1 0,0 0 0,1-1-1,-1 1 1,0 0 0,0 0 0,0 0-1,1 0 1,-1 0 0,1 0-1,-1 0 1,0 0 0,1 0 0,0 0-1,-1 1 1,1-1 0,0 0 0,-1 0-1,1 0 1,0 2 0,2 26 164,0-1 1,9 36-1,-5-36-6,-2 0 0,2 39-1,-6-12 211,-12 95-1,10-135-229,-1 0 0,-1 0 0,0 0 0,0 0 1,-2-1-1,0 0 0,-1 0 0,0 0 0,-1-1 0,0 0 0,-13 14 0,20-25-113,-1 0 1,1 0-1,-1 0 0,0 0 0,0 0 0,0-1 0,0 1 1,0-1-1,0 1 0,0-1 0,-1 0 0,1 0 0,0 0 0,-1 0 1,1 0-1,-1-1 0,1 1 0,-1-1 0,1 0 0,-1 1 1,-2-1-1,2-1-21,1 0 1,0 0 0,-1 0-1,1 0 1,0 0 0,-1-1-1,1 1 1,0-1 0,0 1-1,0-1 1,0 0 0,0 0-1,1 1 1,-1-1 0,0-1-1,-2-3 1,-1-4-15,0-1 0,0 0-1,1 0 1,0 0 0,1 0 0,0 0 0,-2-21 0,3 14-469,1 1-1,1-1 1,1 1 0,0 0 0,5-23 0,-4 31-304,1 0-1,0 0 0,1 0 1,0 1-1,0-1 1,1 1-1,0 0 0,0 0 1,1 1-1,0-1 0,9-8 1,14-10-5698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09.585"/>
    </inkml:context>
    <inkml:brush xml:id="br0">
      <inkml:brushProperty name="width" value="0.025" units="cm"/>
      <inkml:brushProperty name="height" value="0.025" units="cm"/>
    </inkml:brush>
  </inkml:definitions>
  <inkml:trace contextRef="#ctx0" brushRef="#br0">1 187 11435,'0'0'11776,"5"-8"-9219,16-24-859,-18 30-1603,-1 0 0,1-1 0,0 1-1,-1 0 1,1 1 0,0-1 0,0 0 0,0 1 0,0 0-1,1-1 1,-1 1 0,0 1 0,0-1 0,6 0 0,13-6-87,33-27-313,-65 60-575,8-21 882,0-1 0,0 1 1,0-1-1,0 1 0,1 0 1,0 0-1,-1 8 0,2-12 1,0 0 0,0 1 0,0-1 0,0 0 0,1 0 0,-1 0 0,0 0 0,1 0 0,-1 0 0,1 0 0,-1 0 0,1 0 0,0-1 0,-1 1-1,1 0 1,0 0 0,-1 0 0,1-1 0,0 1 0,0 0 0,0-1 0,0 1 0,0 0 0,0-1 0,0 1 0,0-1 0,0 0 0,0 1 0,0-1 0,0 0 0,0 0-1,0 0 1,0 1 0,0-1 0,0 0 0,0 0 0,0-1 0,2 1 0,29 0 54,-1-1 1,44-7-1,-63 6-53,1-1 0,-1 0 0,0 0 1,-1-2-1,1 1 0,-1-1 0,0-1 0,0 0 0,12-9 1,-20 11 16,-1 1 0,1-1 0,-1 0 0,0 0 0,0 0 0,0 0 0,0 0 0,-1 0 0,1 0 0,-1-1 0,0 1 0,-1 0 0,1-1 0,-1 1 0,0-1 0,0 1 0,0 0 0,0-1 0,-2-5 0,1-12-36,1 21 11,0 1-1,0 0 0,0-1 0,0 1 1,0 0-1,0 0 0,0-1 1,-1 1-1,1 0 0,0 0 1,0-1-1,0 1 0,0 0 1,0 0-1,-1-1 0,1 1 0,0 0 1,0 0-1,-1 0 0,1 0 1,0-1-1,0 1 0,0 0 1,-1 0-1,1 0 0,0 0 0,0 0 1,-1 0-1,1 0 0,0 0 1,-1-1-1,1 1 0,0 0 1,0 0-1,-1 0 0,1 0 1,0 1-1,-1-1 0,1 0 0,0 0 1,0 0-1,-1 0 0,1 0 1,0 0-1,0 0 0,-1 0 1,1 0-1,0 1 0,0-1 0,-1 0 1,1 0-1,0 0 0,0 1 1,0-1-1,0 0 0,-1 0 1,1 1-1,-14 11-86,9-6 119,1 1-1,0 1 1,0-1-1,1 0 1,0 1-1,1 0 0,-1 0 1,1 0-1,1 0 1,-1 0-1,2 0 1,-1 0-1,1 13 1,1-19-7,0-1 0,1 0 0,-1 1 0,0-1 0,1 0 1,-1 0-1,1 1 0,-1-1 0,1 0 0,-1 0 0,1-1 1,0 1-1,-1 0 0,1-1 0,0 1 0,0-1 0,-1 1 0,1-1 1,0 0-1,0 1 0,0-1 0,0 0 0,0-1 0,2 1 1,49-3 233,-41 1-239,0-1-1,0 0 1,-1-1-1,1 0 1,-1-1 0,0 0-1,0-1 1,-1 0-1,1-1 1,10-9-1,-23 18-155,0 0 0,0 1 0,1-1 0,-1 0-1,1 1 1,-1-1 0,1 1 0,0 0 0,0-1-1,0 1 1,1 0 0,-2 4 0,2-6-141,0 0-1,0 0 1,0 0 0,0 0-1,0 0 1,0 0 0,1-1-1,-1 1 1,0 0 0,0 0-1,1 0 1,-1 0 0,0 0-1,1 0 1,-1 0 0,1 0-1,-1 0 1,1-1 0,0 1-1,-1 0 1,1 0 0,0-1-1,0 1 1,-1 0 0,1-1-1,0 1 1,0-1 0,0 1-1,0-1 1,0 1 0,0-1 0,0 0-1,-1 0 1,1 1 0,0-1-1,0 0 1,0 0 0,0 0-1,0 0 1,2 0 0,15 0-5875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10.073"/>
    </inkml:context>
    <inkml:brush xml:id="br0">
      <inkml:brushProperty name="width" value="0.025" units="cm"/>
      <inkml:brushProperty name="height" value="0.025" units="cm"/>
    </inkml:brush>
  </inkml:definitions>
  <inkml:trace contextRef="#ctx0" brushRef="#br0">0 0 18546,'0'0'3090,"1"12"-2251,0 119 1669,-2-70-2163,10 91-1,-9-152-344,10 47 76,-10-45-79,0-1 1,0 0 0,1 0-1,-1 1 1,0-1 0,1 0-1,-1 0 1,1 0-1,-1 1 1,1-1 0,0 0-1,-1 0 1,1 0 0,0 0-1,0 0 1,0 0 0,0 0-1,0-1 1,0 1 0,0 0-1,0 0 1,0-1-1,0 1 1,0-1 0,0 1-1,1-1 1,-1 1 0,0-1-1,0 0 1,1 1 0,1-1-1,-2-4-649,-1 0 1,1 0-1,0 0 0,-1 0 0,0 0 0,0 0 1,-1 0-1,1 0 0,-2-6 0,-7-23-4772,-1-7-1580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10.449"/>
    </inkml:context>
    <inkml:brush xml:id="br0">
      <inkml:brushProperty name="width" value="0.025" units="cm"/>
      <inkml:brushProperty name="height" value="0.025" units="cm"/>
    </inkml:brush>
  </inkml:definitions>
  <inkml:trace contextRef="#ctx0" brushRef="#br0">0 125 14510,'0'0'11435,"70"-50"-10475,-27 41-287,7-1-192,10-1-97,-1-1-256,9 1-128,0 0 64,-9 3-96,-7 6-384,-11 2-1538,-14 0-1890,-15 0-3555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11.199"/>
    </inkml:context>
    <inkml:brush xml:id="br0">
      <inkml:brushProperty name="width" value="0.025" units="cm"/>
      <inkml:brushProperty name="height" value="0.025" units="cm"/>
    </inkml:brush>
  </inkml:definitions>
  <inkml:trace contextRef="#ctx0" brushRef="#br0">240 18 15631,'-9'-2'2557,"4"0"-2251,-1 0 1,1 0-1,-1 1 0,0 0 1,0 0-1,0 1 1,1-1-1,-1 1 0,0 0 1,0 1-1,0 0 0,0 0 1,0 0-1,1 0 1,-1 1-1,1 0 0,-1 0 1,1 1-1,-1-1 0,1 1 1,0 0-1,-5 5 1,-2 3 20,1 0 1,0 0 0,1 1-1,-13 20 1,19-26-245,0 1-1,0-1 1,1 1-1,1-1 1,-1 1-1,1 0 1,0 0 0,0 0-1,1 0 1,0 1-1,0-1 1,1 8-1,0-14-76,0-1-1,0 1 0,0 0 1,0-1-1,1 1 0,-1 0 1,0-1-1,0 1 0,1 0 1,-1-1-1,0 1 1,1-1-1,-1 1 0,1 0 1,-1-1-1,1 1 0,-1-1 1,1 1-1,-1-1 0,1 0 1,-1 1-1,1-1 0,0 0 1,-1 1-1,1-1 0,0 0 1,-1 1-1,2-1 0,26 1 132,27-16 63,-29 1-203,-1-2 1,0-1-1,-2-1 1,0 0 0,33-37-1,-9 11-9,-24 30-9,-22 14 20,-1 0 0,1 0-1,-1 0 1,0 0 0,1 0 0,-1 0-1,1 1 1,-1-1 0,0 0 0,1 0-1,-1 0 1,1 1 0,-1-1-1,0 0 1,1 0 0,-1 1 0,0-1-1,1 0 1,-1 1 0,0-1 0,0 0-1,1 1 1,-1-1 0,0 0-1,0 1 1,0-1 0,0 1 0,1-1-1,-1 0 1,0 1 0,0-1 0,0 1-1,-3 49-25,2-43 42,-4 22 88,3-20-63,0 0 1,1 0-1,0 0 0,0 1 0,1-1 0,2 17 1,-2-25-14,1 0 0,0 0 0,-1 0 0,1 0 0,0 0 0,0 0 0,-1 0 0,1 0 0,0 0 0,0 0 0,0 0 1,0-1-1,0 1 0,0 0 0,0-1 0,1 1 0,-1-1 0,0 1 0,0-1 0,0 0 0,1 1 0,-1-1 1,0 0-1,0 0 0,1 0 0,-1 0 0,0 0 0,0 0 0,1 0 0,-1 0 0,2-1 0,42-10 430,-23 0-418,-1-1-1,0 0 1,-1-2-1,0-1 1,30-29-1,24-17-7,-74 61-37,0-1-1,1 1 1,-1 0-1,0 0 1,0-1 0,1 1-1,-1 0 1,0 0 0,0 0-1,1-1 1,-1 1-1,0 0 1,1 0 0,-1 0-1,0 0 1,1 0-1,-1 0 1,0 0 0,1 0-1,-1 0 1,0 0 0,1 0-1,-1 0 1,0 0-1,1 0 1,-1 0 0,0 0-1,1 0 1,-1 0 0,0 0-1,0 0 1,1 0-1,-1 1 1,0-1 0,1 0-1,2 15-63,-11 35 176,3-24-35,6-26-58,-1 1-1,0 0 0,1-1 1,-1 1-1,1 0 0,-1-1 1,1 1-1,-1-1 0,1 1 1,-1-1-1,1 1 0,0-1 1,-1 1-1,1-1 0,0 0 0,-1 1 1,1-1-1,0 0 0,-1 0 1,1 1-1,0-1 0,0 0 1,-1 0-1,1 0 0,0 0 1,0 0-1,-1 0 0,1 0 1,0 0-1,0 0 0,-1 0 1,1-1-1,0 1 0,0 0 1,-1 0-1,2-1 0,31-9 151,55-38-98,-68 35-59,0 1 1,1 1-1,0 1 0,24-7 1,-45 16-9,1 1 0,0-1 0,0 1 1,0 0-1,0 0 0,0 0 1,0-1-1,0 1 0,0 0 1,0 0-1,0 0 0,-1 1 0,1-1 1,0 0-1,0 0 0,0 0 1,0 1-1,0-1 0,0 0 0,0 1 1,-1-1-1,1 1 0,0-1 1,0 1-1,-1-1 0,2 1 1,7 23 103,-9-22-94,0 0 0,1 0 0,-1-1 0,0 1 0,1 0-1,-1 0 1,1 0 0,0 0 0,0-1 0,0 1 0,0 0 0,0 0 0,0-1 0,0 1 0,0-1 0,1 1-1,-1-1 1,0 0 0,1 1 0,-1-1 0,1 0 0,0 0 0,-1 0 0,1 0 0,0 0 0,0-1-1,-1 1 1,1 0 0,3 0 0,8 0 21,0-1 1,0 0-1,0-1 0,-1 0 1,15-3-1,12-4-2567,-1 0-4906,-29 7 1336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11.581"/>
    </inkml:context>
    <inkml:brush xml:id="br0">
      <inkml:brushProperty name="width" value="0.025" units="cm"/>
      <inkml:brushProperty name="height" value="0.025" units="cm"/>
    </inkml:brush>
  </inkml:definitions>
  <inkml:trace contextRef="#ctx0" brushRef="#br0">1 77 16496,'0'0'8488,"59"-27"-7367,-11 20-321,20 1-447,8 0-289,17 2-32,5-3-224,4-1-2563,-4-3-3875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4.710"/>
    </inkml:context>
    <inkml:brush xml:id="br0">
      <inkml:brushProperty name="width" value="0.025" units="cm"/>
      <inkml:brushProperty name="height" value="0.025" units="cm"/>
    </inkml:brush>
  </inkml:definitions>
  <inkml:trace contextRef="#ctx0" brushRef="#br0">0 129 3651,'0'0'12583,"10"1"-11296,-2 0-1069,1-1 1,-1 0 0,0-1 0,0 1 0,1-2 0,-1 1 0,0-1 0,0-1-1,0 1 1,-1-1 0,1-1 0,-1 1 0,1-1 0,11-9 0,25-24 698,-41 35-871,-1 0 0,0-1 0,0 1-1,0-1 1,0 0 0,0 0 0,-1 0-1,0 0 1,1 0 0,-1 0 0,0 0-1,0 0 1,0 0 0,-1-1 0,1-3-1,-1 7-39,0 0 0,0 0 0,0-1 0,-1 1 0,1 0 0,0-1-1,0 1 1,0 0 0,-1 0 0,1-1 0,0 1 0,0 0 0,-1 0 0,1-1 0,0 1-1,0 0 1,-1 0 0,1 0 0,0-1 0,-1 1 0,1 0 0,0 0 0,0 0-1,-1 0 1,1 0 0,0 0 0,-1 0 0,1 0 0,0 0 0,-1 0 0,1 0 0,-1 0-1,1 0 1,0 0 0,0 0 0,-1 0 0,1 0 0,0 0 0,-1 1 0,1-1 0,0 0-1,-1 0 1,1 0 0,-18 8 141,12-3-135,1 0 1,-1 1-1,1-1 1,0 1-1,0 0 1,1 0-1,-1 1 1,1-1-1,1 1 1,-1 0-1,1 0 0,1 0 1,-1 1-1,1-1 1,0 1-1,1-1 1,0 1-1,0-1 1,1 1-1,0 11 1,1-18-7,0 1 0,0 0 1,0-1-1,0 1 1,0-1-1,0 0 1,1 1-1,-1-1 1,1 0-1,-1 0 1,1 0-1,-1 0 0,1 0 1,-1 0-1,1 0 1,0 0-1,0-1 1,-1 1-1,1-1 1,0 1-1,0-1 1,0 0-1,-1 0 1,1 0-1,0 0 0,0 0 1,2 0-1,54-3 262,-39-1-228,-1-1 0,0 0 0,-1-2 0,32-15 0,-29 13-43,1 0 1,40-12-1,-60 21 8,0 0 0,-1-1 0,1 1 0,0 0 0,0 0 0,0 0 1,0-1-1,-1 1 0,1 0 0,0 0 0,0 0 0,0 0 0,-1 1 0,1-1 0,0 0 0,0 0 0,0 0 0,0 1 0,-1-1 0,1 0 0,0 1 0,0-1 0,-1 1 0,1-1 0,0 1 0,-1-1 1,1 1-1,0 0 0,2 21 1441,-3-21-1394,-1 0-1,1 0 0,0 1 1,0-1-1,0 0 0,0 0 1,0 0-1,0 1 0,0-1 1,0 0-1,0 0 0,0 0 1,1 1-1,-1-1 0,1 0 1,-1 0-1,1 0 0,-1 0 1,1 0-1,-1 0 0,1 0 1,0 0-1,0 0 0,-1 0 1,1 0-1,0 0 0,0-1 1,0 1-1,0 0 0,0 0 1,0-1-1,0 1 0,0-1 1,2 1-1,3 0 40,1-1 0,-1 0 0,0 0 0,1-1 0,-1 1 0,0-2 0,1 1 0,-1-1 0,0 1 0,0-2 0,0 1 0,-1-1 0,1 0 0,8-5 0,26-11-1767,-35 17 783,0 1-1,-1-1 1,1 1 0,0 0-1,0 1 1,0-1 0,5 1-1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11.929"/>
    </inkml:context>
    <inkml:brush xml:id="br0">
      <inkml:brushProperty name="width" value="0.025" units="cm"/>
      <inkml:brushProperty name="height" value="0.025" units="cm"/>
    </inkml:brush>
  </inkml:definitions>
  <inkml:trace contextRef="#ctx0" brushRef="#br0">113 18 17232,'0'0'12973,"-6"-1"-12739,2 1-223,0 1 0,0-1 0,-1 1-1,1 0 1,0 0 0,0 0 0,0 1-1,0-1 1,0 1 0,1 0 0,-1 0-1,0 1 1,1-1 0,0 1 0,-1-1-1,1 1 1,0 0 0,-3 5 0,3-5-11,0 0 1,0 0-1,0 0 0,1 1 1,-1-1-1,1 1 1,0 0-1,0 0 1,0-1-1,1 1 1,0 0-1,-1 1 0,1-1 1,0 0-1,1 0 1,-1 0-1,1 1 1,0-1-1,0 0 1,1 7-1,0-9 3,0 0 0,1 0 0,-1-1 0,0 1 0,1 0 0,-1-1 1,1 0-1,0 1 0,-1-1 0,1 0 0,0 0 0,0 0 0,0 0 0,0 0 0,0 0 0,0 0 0,0-1 0,0 1 1,0-1-1,0 1 0,0-1 0,0 0 0,0 0 0,1 0 0,1-1 0,59-4 77,-45-1-150,1 0 0,-1-1 0,-1-1 0,1-1 0,27-18 1,76-62-399,-114 83 464,1 4-222,-7 13 101,-11 30 56,1-4 40,9-34-66,0 0-1,0 1 0,0-1 1,0 0-1,0 0 0,1 0 1,0 1-1,-1-1 0,1 0 1,0 0-1,3 4 1,-3-4-225,1-1 0,-1 0 0,1 1 0,0-1 0,0 0 0,0 0 0,0 0 0,0 0 0,0-1 0,1 1 0,-1-1 0,1 1 0,2 0 1,23 8-5271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35.563"/>
    </inkml:context>
    <inkml:brush xml:id="br0">
      <inkml:brushProperty name="width" value="0.025" units="cm"/>
      <inkml:brushProperty name="height" value="0.025" units="cm"/>
    </inkml:brush>
  </inkml:definitions>
  <inkml:trace contextRef="#ctx0" brushRef="#br0">40 353 4644,'0'0'5648,"-6"9"-3438,-21 25-21,20-20 591,12-11-1178,12-9-787,-17 6-823,13-8 349,0 0 1,0-1-1,-1-1 0,16-16 0,10-7-29,37-29-143,-3-4 0,102-118 0,-180 215 7,-12 12 293,-45 75-1,43-85-200,1 0 0,3 1-1,-24 67 1,38-95-484,-2 11-2183,4-17 2329,0 1 1,0-1-1,0 0 1,0 0-1,0 1 1,0-1-1,0 0 1,0 0-1,0 0 1,0 1-1,0-1 1,1 0-1,-1 0 1,0 1-1,0-1 1,0 0-1,0 0 1,0 0-1,0 1 1,1-1-1,-1 0 1,0 0-1,0 0 1,0 1-1,1-1 1,-1 0-1,0 0 0,0 0 1,0 0-1,1 0 1,-1 0-1,0 0 1,0 0-1,1 1 1,-1-1-1,0 0 1,0 0-1,1 0 1,-1 0-1,0 0 1,0 0-1,1 0 1,-1 0-1,0-1 1,0 1-1,1 0 1,-1 0-1,0 0 1,0 0-1,1 0 1,-1 0-1,0 0 1,0 0-1,1-1 1,9-5-5718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35.909"/>
    </inkml:context>
    <inkml:brush xml:id="br0">
      <inkml:brushProperty name="width" value="0.025" units="cm"/>
      <inkml:brushProperty name="height" value="0.025" units="cm"/>
    </inkml:brush>
  </inkml:definitions>
  <inkml:trace contextRef="#ctx0" brushRef="#br0">195 1 12620,'0'0'9081,"-5"9"-8355,-11 19-298,-1 0 0,-31 36 0,26-36 142,1 0 1,2 1-1,-18 35 1,36-61-507,-1 0 0,1 1 0,0-1 0,0 0 1,0 0-1,0 1 0,0-1 0,1 0 1,0 1-1,-1-1 0,1 0 0,1 5 0,-1-7-51,1 1-1,0-1 1,-1 0-1,1 0 0,0 1 1,0-1-1,0 0 0,0 0 1,0 0-1,0 0 1,0 0-1,0 0 0,0 0 1,0 0-1,0-1 1,1 1-1,-1 0 0,0-1 1,1 1-1,-1-1 1,0 1-1,1-1 0,-1 0 1,1 1-1,-1-1 1,1 0-1,-1 0 0,1 0 1,1 0-1,19 1 15,0-1 1,1-2-1,-1 0 0,41-9 0,-49 8-1166,0-2-1,0 1 0,0-2 0,23-12 0,-37 17 828,1 1 0,-1 0 0,1-1 0,0 1 0,-1-1 0,1 1 0,-1-1 0,1 1 0,-1-1 0,1 0 0,-1 1 0,1-1 0,-1 1 0,0-1 0,1 0 0,-1 0 0,0 1 0,0-1-1,0 0 1,1 1 0,-1-2 0,0-6-5394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36.241"/>
    </inkml:context>
    <inkml:brush xml:id="br0">
      <inkml:brushProperty name="width" value="0.025" units="cm"/>
      <inkml:brushProperty name="height" value="0.025" units="cm"/>
    </inkml:brush>
  </inkml:definitions>
  <inkml:trace contextRef="#ctx0" brushRef="#br0">0 6 12812,'0'0'8840,"57"17"-8487,-14-15-129,2-2-96,-1 0-64,-1-1-64,-4-6-1089,-10 1-993,-4 0-2306,-12 2-1602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36.589"/>
    </inkml:context>
    <inkml:brush xml:id="br0">
      <inkml:brushProperty name="width" value="0.025" units="cm"/>
      <inkml:brushProperty name="height" value="0.025" units="cm"/>
    </inkml:brush>
  </inkml:definitions>
  <inkml:trace contextRef="#ctx0" brushRef="#br0">52 10 8136,'0'0'3715,"-51"13"-1921,51-10 1569,9-3-2402,17 0-32,7 0 64,4-6-160,8-1-225,-3 2-288,-2 2-287,-1 2 63,-5 1-385,-9-1-2273,-4-1-5061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38.719"/>
    </inkml:context>
    <inkml:brush xml:id="br0">
      <inkml:brushProperty name="width" value="0.025" units="cm"/>
      <inkml:brushProperty name="height" value="0.025" units="cm"/>
    </inkml:brush>
  </inkml:definitions>
  <inkml:trace contextRef="#ctx0" brushRef="#br0">149 1 7431,'0'0'13485,"-9"6"-13090,-2 6-318,0 0 1,0 1-1,1 0 0,0 0 1,2 1-1,-1 1 0,2-1 1,0 1-1,0 0 0,-6 24 1,4-5 164,1 0 0,1 1 0,2-1-1,-1 44 1,6-69-215,0 0 0,0 0-1,1 0 1,0 1 0,1-1-1,0 0 1,0 0 0,1-1-1,0 1 1,1 0 0,5 10-1,-5-14-39,0 0-1,0 0 1,0 0-1,0 0 1,1-1-1,0 1 1,0-1-1,0-1 1,0 1 0,0-1-1,1 1 1,0-1-1,0-1 1,0 1-1,0-1 1,12 2-1,-4-1-913,1-1 1,-1-1-1,1 0 0,26-3 0,9-5-5057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39.365"/>
    </inkml:context>
    <inkml:brush xml:id="br0">
      <inkml:brushProperty name="width" value="0.025" units="cm"/>
      <inkml:brushProperty name="height" value="0.025" units="cm"/>
    </inkml:brush>
  </inkml:definitions>
  <inkml:trace contextRef="#ctx0" brushRef="#br0">0 304 9321,'0'0'10554,"12"1"-9225,-5-1-1185,0 1 0,0-2 1,0 1-1,-1-1 0,1 0 0,0 0 0,0-1 1,-1 0-1,10-4 0,2-3 60,0 0 1,29-21-1,46-34-62,156-116 47,-245 180-364,-5 10 109,-5 12 120,-33 66 112,23-54 32,1 0-1,-11 42 1,26-59-1045,1-17 617,-1 0 0,0 1 0,1-1 0,-1 0 1,0 0-1,1 0 0,-1 0 0,1 0 0,-1 0 0,0 0 0,1 0 1,-1 0-1,1 0 0,-1 0 0,0 0 0,1 0 0,-1 0 1,1 0-1,-1 0 0,0 0 0,1 0 0,-1 0 0,0-1 1,1 1-1,-1 0 0,1 0 0,-1 0 0,0-1 0,0 1 1,1 0-1,-1 0 0,0-1 0,1 1 0,-1 0 0,0-1 1,0 1-1,0 0 0,1-1 0,-1 1 0,0-1 0,0 1 0,0 0 1,0-1-1,12-16-12299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39.839"/>
    </inkml:context>
    <inkml:brush xml:id="br0">
      <inkml:brushProperty name="width" value="0.025" units="cm"/>
      <inkml:brushProperty name="height" value="0.025" units="cm"/>
    </inkml:brush>
  </inkml:definitions>
  <inkml:trace contextRef="#ctx0" brushRef="#br0">68 0 12396,'0'0'11109,"-3"14"-10965,-15 53 53,6-29-45,2 0 1,2 0-1,-5 63 0,13-97-133,3-3-4157,-3-12-3354,-7-5 638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0.198"/>
    </inkml:context>
    <inkml:brush xml:id="br0">
      <inkml:brushProperty name="width" value="0.025" units="cm"/>
      <inkml:brushProperty name="height" value="0.025" units="cm"/>
    </inkml:brush>
  </inkml:definitions>
  <inkml:trace contextRef="#ctx0" brushRef="#br0">0 44 5189,'0'0'15214,"79"2"-14125,-40-2-576,4 0-321,-2 0-160,0-8 0,-4 0-833,-5 0-2145,-7-2-2884,-7-2-6374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0.525"/>
    </inkml:context>
    <inkml:brush xml:id="br0">
      <inkml:brushProperty name="width" value="0.025" units="cm"/>
      <inkml:brushProperty name="height" value="0.025" units="cm"/>
    </inkml:brush>
  </inkml:definitions>
  <inkml:trace contextRef="#ctx0" brushRef="#br0">107 0 13004,'0'0'11142,"-10"9"-11078,-1 0-19,0 2-1,0-1 1,-17 25 0,23-29 22,1 0-1,0 1 1,1 0-1,-1-1 0,1 1 1,1 0-1,-1 1 1,1-1-1,0 0 1,1 1-1,-2 14 0,4-21-55,-1 0 0,0 0-1,1 0 1,-1 1-1,0-1 1,1 0-1,-1 0 1,1 0-1,0 0 1,-1 0 0,1-1-1,0 1 1,0 0-1,-1 0 1,1 0-1,0-1 1,0 1-1,0 0 1,0-1 0,0 1-1,0 0 1,0-1-1,0 0 1,0 1-1,0-1 1,0 0-1,1 1 1,-1-1-1,0 0 1,0 0 0,0 0-1,0 0 1,0 0-1,1 0 1,-1 0-1,0 0 1,0-1-1,0 1 1,2-1 0,4 0-20,0 0 0,0-1 0,-1 0 0,1 0 0,10-5 0,-10 4-696,-1-1 1,1-1-1,-1 1 0,0-1 1,0 0-1,8-10 0,5-11-5055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5.749"/>
    </inkml:context>
    <inkml:brush xml:id="br0">
      <inkml:brushProperty name="width" value="0.025" units="cm"/>
      <inkml:brushProperty name="height" value="0.025" units="cm"/>
    </inkml:brush>
  </inkml:definitions>
  <inkml:trace contextRef="#ctx0" brushRef="#br0">152 271 9065,'0'0'2178,"-8"-2"720,-2 0-2152,-1 1-1,1 0 1,-1 1-1,1 0 1,-1 0-1,-12 3 1,20-3-647,1 1-1,-1-1 1,0 1 0,1 0 0,-1 0-1,0 0 1,1 0 0,-1 0 0,1 0-1,0 1 1,-1-1 0,1 1 0,0 0-1,0 0 1,0-1 0,0 1 0,0 1-1,1-1 1,-1 0 0,0 0 0,1 1-1,0-1 1,-1 1 0,1-1 0,0 1-1,0-1 1,1 1 0,-1 0 0,1-1-1,-1 1 1,1 0 0,0 5 0,0-7-69,1 0 0,-1 0 0,1 0 0,0 0 0,-1 0 0,1 0 0,0 0 0,0 0 0,0 0 0,0 0 0,0 0 0,0 0 0,0 0 0,0-1 0,0 1 0,0 0 0,0-1 0,0 1 0,1-1 0,-1 0 0,0 1 0,0-1 0,1 0 0,-1 1 0,0-1 0,1 0 0,-1 0 0,0 0 1,0 0-1,1-1 0,-1 1 0,3-1 0,46-5 618,-28-1-574,-1-1 1,0 0-1,0-2 1,-1 0-1,33-24 1,-19 10-62,-1-2 0,35-36-1,-57 52-20,-1-1 0,0 0 0,-1 0 0,0-1 0,-1 0 0,0-1 0,-1 1 0,-1-2 0,7-16 0,-13 30 7,1 0-1,-1-1 1,0 1 0,1-1-1,-1 1 1,0-1-1,0 1 1,0-1-1,0 1 1,1-1-1,-1 1 1,0-1 0,0 1-1,0-1 1,0 0-1,0 1 1,0-1-1,0 1 1,0-1 0,0 1-1,-1-1 1,1 1-1,0-1 1,0 1-1,0-1 1,-1 1-1,1-1 1,0 1 0,0-1-1,-1 1 1,1-1-1,0 1 1,-1 0-1,1-1 1,-1 1-1,1 0 1,0-1 0,-1 1-1,1 0 1,-1-1-1,1 1 1,-1 0-1,1 0 1,-1 0-1,1 0 1,-1-1 0,1 1-1,-1 0 1,0 0-1,1 0 1,-1 0-1,1 0 1,-1 0 0,1 0-1,-1 0 1,1 0-1,-1 1 1,1-1-1,-1 0 1,1 0-1,-1 0 1,0 1 0,-2 0-9,-1 0-1,1 1 1,-1-1 0,1 1 0,0 0 0,0 0 0,0 0 0,-3 3 0,-7 9 101,1 0 1,1 1 0,0 0-1,1 0 1,0 1-1,2 1 1,0-1-1,0 1 1,2 1 0,0-1-1,1 1 1,-4 30-1,9-45-70,-1-1-1,1 1 0,0-1 1,0 1-1,0-1 0,1 0 1,-1 1-1,1-1 1,-1 1-1,1-1 0,0 0 1,0 1-1,0-1 0,0 0 1,0 0-1,0 0 0,1 0 1,-1 0-1,1 0 0,-1 0 1,1 0-1,3 2 1,-1-2-3,0 0 0,0 0 0,0 0 0,0 0 0,0-1 0,1 0 0,-1 0 0,0 0 0,1 0 1,-1-1-1,9 0 0,-1 0-12,1-1 0,0-1 1,-1 0-1,0-1 0,1 0 0,-1-1 1,0 0-1,14-7 0,-16 5-52,-1 0 0,0 0-1,0-1 1,-1 0-1,0 0 1,0-1 0,-1 0-1,0 0 1,0-1-1,-1 0 1,0 0 0,9-19-1,-33 63 423,11-24-195,1 0-1,0 1 0,1 0 0,1 0 0,-5 16 0,8-26-138,0 1 0,1-1-1,-1 1 1,1-1 0,-1 1-1,1-1 1,0 1 0,0-1-1,0 1 1,1-1-1,-1 1 1,0-1 0,1 1-1,0-1 1,-1 1 0,1-1-1,0 1 1,0-1 0,0 0-1,1 0 1,-1 0-1,1 0 1,-1 1 0,1-2-1,0 1 1,-1 0 0,1 0-1,0-1 1,3 3-1,0-2-23,-1-1-1,1 0 0,0 0 0,0 0 0,-1 0 0,1-1 0,0 0 0,0 0 0,0 0 0,0 0 0,-1-1 0,1 0 0,0 0 0,-1 0 0,6-3 0,0 0-33,0 0-1,0-1 1,-1 0-1,0 0 1,0-1 0,0-1-1,-1 1 1,0-1-1,0-1 1,11-14 0,-10 11 6,0-1-1,-1 0 1,0 0 0,-1-1 0,-1 0 0,0 0-1,6-20 1,-9 12 80,-13 28 230,-14 30 126,21-30-319,1 0 0,-1 0 0,1 0 0,0 0 0,1 1 0,0-1 0,0 0 0,1 1 0,-1-1 0,2 1 0,-1-1 0,3 14 0,-2-18-138,0 1-1,0-1 1,1 0 0,-1 0 0,1 1 0,-1-1-1,1-1 1,0 1 0,0 0 0,0 0 0,1-1-1,3 4 1,-3-4-216,-1 0-1,1 0 1,1 0-1,-1-1 0,0 1 1,0-1-1,1 0 1,-1 0-1,0 0 1,1 0-1,-1-1 0,1 1 1,-1-1-1,5 0 1,-8 0 10,1 0 0,-1 0 0,1 0 1,-1 0-1,1 0 0,-1 0 0,1 0 1,-1 0-1,1 0 0,-1 0 0,1-1 0,-1 1 1,1 0-1,-1 0 0,1 0 0,-1-1 1,1 1-1,-1 0 0,0-1 0,1 1 0,-1 0 1,1-1-1,-1 1 0,0-1 0,0 1 1,1 0-1,-1-1 0,0 1 0,1-1 0,-1 1 1,0-1-1,0 1 0,0-1 0,0 1 1,0-1-1,1 1 0,-1-1 0,0 1 0,0-1 1,0 0-1,0 1 85,5-20-9858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0.886"/>
    </inkml:context>
    <inkml:brush xml:id="br0">
      <inkml:brushProperty name="width" value="0.025" units="cm"/>
      <inkml:brushProperty name="height" value="0.025" units="cm"/>
    </inkml:brush>
  </inkml:definitions>
  <inkml:trace contextRef="#ctx0" brushRef="#br0">7 11 8552,'0'0'15182,"-7"-7"-17039,14 7-1891,7-3-4676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1.213"/>
    </inkml:context>
    <inkml:brush xml:id="br0">
      <inkml:brushProperty name="width" value="0.025" units="cm"/>
      <inkml:brushProperty name="height" value="0.025" units="cm"/>
    </inkml:brush>
  </inkml:definitions>
  <inkml:trace contextRef="#ctx0" brushRef="#br0">0 231 13100,'0'0'13987,"10"-9"-13565,-10 8-424,67-66-464,67-86-1,-142 169 231,1 1 0,1 0-1,0 0 1,1 1-1,1-1 1,-3 23 0,7-29-5807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1.952"/>
    </inkml:context>
    <inkml:brush xml:id="br0">
      <inkml:brushProperty name="width" value="0.025" units="cm"/>
      <inkml:brushProperty name="height" value="0.025" units="cm"/>
    </inkml:brush>
  </inkml:definitions>
  <inkml:trace contextRef="#ctx0" brushRef="#br0">184 14 10634,'0'0'12641,"8"-3"-12363,-8 2-259,28-8 265,-18 13 131,-18 16 394,-5-2-510,-2 0-1,0-1 1,-1-1 0,-35 27 0,31-27-282,0 2 1,1 0-1,-24 29 1,42-46-19,1 0 1,-1 0 0,0 0-1,0-1 1,1 1-1,-1 0 1,0 0-1,1 0 1,-1 0 0,1 0-1,0 1 1,-1-1-1,1 0 1,0 0-1,-1 0 1,1 0 0,0 0-1,0 1 1,0-1-1,0 0 1,0 0-1,0 0 1,0 0 0,1 0-1,-1 1 1,1 1-1,0-2 7,0 0 1,1 0-1,-1 0 0,0 0 0,1-1 0,-1 1 1,0 0-1,1 0 0,-1-1 0,1 1 0,-1-1 1,1 1-1,-1-1 0,1 0 0,0 0 0,2 0 0,10 1 42,0-1-1,0-1 1,16-3-1,-30 4-47,27-5-593,-1-1 0,41-15 0,6-13-6330,-47 16 709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2.331"/>
    </inkml:context>
    <inkml:brush xml:id="br0">
      <inkml:brushProperty name="width" value="0.025" units="cm"/>
      <inkml:brushProperty name="height" value="0.025" units="cm"/>
    </inkml:brush>
  </inkml:definitions>
  <inkml:trace contextRef="#ctx0" brushRef="#br0">195 0 15855,'0'0'2691,"-39"55"-1346,17-27-96,-1 6-384,0 0-385,-2 0-384,7-4-32,2-3-32,3-8 0,3-6 1,4-7-322,6-20-12459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2.680"/>
    </inkml:context>
    <inkml:brush xml:id="br0">
      <inkml:brushProperty name="width" value="0.025" units="cm"/>
      <inkml:brushProperty name="height" value="0.025" units="cm"/>
    </inkml:brush>
  </inkml:definitions>
  <inkml:trace contextRef="#ctx0" brushRef="#br0">70 4 15086,'0'0'1554,"-8"0"-289,4 1-1129,0-1 1,1 1-1,-1 0 0,1 0 1,-1 0-1,1 0 1,-1 1-1,1-1 0,0 1 1,0 0-1,-5 3 0,6-3-50,1-1-1,0 1 0,-1-1 1,1 1-1,0 0 0,0 0 1,0-1-1,0 1 0,0 0 1,0 0-1,1 0 0,-1 0 0,0 0 1,1 0-1,0 0 0,-1 0 1,1 0-1,0 0 0,0 1 1,0-1-1,1 0 0,-1 0 1,0 0-1,1 0 0,-1 0 0,1 0 1,1 2-1,-1-2-39,0 0 1,0-1-1,1 1 0,-1-1 1,0 0-1,1 1 0,-1-1 1,1 0-1,0 0 0,-1 0 0,1 0 1,0 0-1,-1 0 0,1 0 1,0-1-1,0 1 0,0-1 1,0 1-1,0-1 0,0 0 1,0 1-1,0-1 0,2-1 1,49 0 611,-53 1-656,6-1 17,0 0-1,-1-1 0,0 1 1,1-1-1,-1 0 1,0 0-1,0-1 0,9-5 1,-12 7 2,0 0 0,0-1 0,0 1 0,-1 0 0,1-1 1,-1 1-1,1-1 0,-1 0 0,1 0 0,-1 1 0,0-1 1,0 0-1,0 0 0,0 0 0,0 0 0,0 0 0,-1 0 0,1 0 1,-1 0-1,1-1 0,-1 1 0,0 0 0,0 0 0,0 0 1,0-5-1,-1 6 16,0-1 0,0 0 1,-1 1-1,1-1 0,0 1 1,-1-1-1,1 1 0,-1 0 0,1 0 1,-1-1-1,1 1 0,-1 0 1,0 0-1,0 1 0,0-1 0,1 0 1,-1 1-1,0-1 0,0 1 1,0-1-1,0 1 0,0 0 1,0 0-1,0 0 0,0 0 0,0 0 1,-2 1-1,-1-1-46,0 0 0,0 0 0,1 1 0,-1 0 0,0 0 0,1 0 0,-1 0 0,1 1 0,-1-1 0,-6 5 0,8-3-120,1 0 0,0-1 1,0 1-1,0 0 0,0 1 0,0-1 1,0 0-1,1 1 0,0-1 1,0 0-1,0 1 0,0-1 0,0 1 1,1 0-1,-1-1 0,1 1 1,0 0-1,0-1 0,0 1 1,2 5-1,-2-6-548,1 1 0,0 0 0,0-1 0,0 1 0,0-1 0,1 1 0,-1-1 0,1 0 0,0 1 0,0-1 0,0 0-1,3 3 1,14 10-6198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3.011"/>
    </inkml:context>
    <inkml:brush xml:id="br0">
      <inkml:brushProperty name="width" value="0.025" units="cm"/>
      <inkml:brushProperty name="height" value="0.025" units="cm"/>
    </inkml:brush>
  </inkml:definitions>
  <inkml:trace contextRef="#ctx0" brushRef="#br0">87 65 14862,'0'0'1788,"-7"6"-320,4-4-1414,-48 46 2344,48-45-2212,0 0 0,1 0 1,0 0-1,0 0 0,0 1 0,0-1 1,0 1-1,0-1 0,1 1 0,0 0 0,0-1 1,0 1-1,0 0 0,1 0 0,-1 0 1,1 0-1,0 0 0,1 4 0,-1-7-122,1 0 0,0 0 0,0 0 0,0-1 0,0 1 0,-1 0 0,1-1 0,0 1 0,0 0 0,0-1 0,1 0 0,-1 1 0,0-1 0,0 1 0,0-1 0,0 0 0,0 0 0,0 0 0,1 0 0,-1 0 0,0 0 0,0 0 0,0 0 0,0 0 0,0 0 0,1-1 0,-1 1 0,0 0 0,1-1 0,37-10 824,-32 7-834,1 0 1,-1 0-1,0-1 0,0 1 0,-1-2 0,1 1 0,-1-1 1,0 0-1,9-12 0,-12 14-17,0-1-1,0 0 1,0 0-1,-1 1 1,1-2-1,-1 1 1,0 0-1,-1 0 1,1-1-1,-1 1 1,0 0-1,-1-1 1,1 0-1,-1 1 1,-1-11 0,0 14-25,0 0 1,0 0 0,-1 0 0,1 0 0,-1 0 0,1 0 0,-1 0 0,0 1 0,0-1 0,0 1 0,0-1 0,0 1 0,0 0 0,0 0 0,0 0 0,0 0 0,0 0 0,-1 0 0,1 0 0,0 1 0,-1-1-1,-2 1 1,3-1-97,0 0 0,1 1 0,-1-1 0,0 1 0,1 0 0,-1 0-1,0-1 1,0 1 0,0 0 0,1 1 0,-1-1 0,0 0 0,0 0 0,1 1-1,-1-1 1,0 1 0,0-1 0,1 1 0,-1 0 0,1 0 0,-1 0-1,1 0 1,-1 0 0,1 0 0,-1 0 0,1 0 0,0 0 0,0 1 0,-2 2-1,3-4-136,0 1-1,0 0 0,0-1 0,0 1 0,0-1 0,0 1 0,1-1 0,-1 1 0,0 0 0,0-1 0,1 1 0,-1-1 0,0 1 1,1-1-1,-1 1 0,1-1 0,-1 0 0,1 1 0,-1-1 0,0 1 0,1-1 0,-1 0 0,1 1 0,0-1 0,-1 0 1,1 0-1,-1 1 0,1-1 0,-1 0 0,1 0 0,0 0 0,-1 0 0,1 0 0,-1 0 0,1 0 0,0 0 0,-1 0 1,1 0-1,-1 0 0,1 0 0,0 0 0,-1-1 0,1 1 0,-1 0 0,2-1 0,2 1-759,20 0-6471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4:43.370"/>
    </inkml:context>
    <inkml:brush xml:id="br0">
      <inkml:brushProperty name="width" value="0.025" units="cm"/>
      <inkml:brushProperty name="height" value="0.025" units="cm"/>
    </inkml:brush>
  </inkml:definitions>
  <inkml:trace contextRef="#ctx0" brushRef="#br0">73 0 10154,'0'0'4740,"31"64"-1665,-12-37-1249,5 4-129,4 1-415,-3 4-514,0 5-223,-7 6 63,-7 9-255,-11 8-161,-6 12-32,-19 10-32,-18 10-96,-5 3-1729,-18 0-1635,0-5-1985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44.707"/>
    </inkml:context>
    <inkml:brush xml:id="br0">
      <inkml:brushProperty name="width" value="0.025" units="cm"/>
      <inkml:brushProperty name="height" value="0.025" units="cm"/>
    </inkml:brush>
  </inkml:definitions>
  <inkml:trace contextRef="#ctx0" brushRef="#br0">611 1 12139,'-19'-1'18,"0"1"0,0 1 0,0 1 0,1 0 0,-1 1 0,1 1 0,0 1 0,0 1 0,0 0 0,1 1 0,-1 1 0,2 1-1,-30 19 1,18-5 285,2 0 0,0 2 0,2 1-1,1 0 1,1 2 0,1 1-1,1 0 1,2 2 0,1 0 0,2 1-1,-13 36 1,14-30-28,2 1 0,2 0 1,2 1-1,1 0 0,2 0 0,2 1 0,2 0 1,1-1-1,8 58 0,-4-77-272,0-1 1,1 0-1,2 0 1,0-1-1,0 0 0,2 0 1,1-1-1,0 0 0,1 0 1,1-1-1,0-1 0,1 0 1,1-1-1,19 17 0,-22-23 0,1 0-1,0-1 0,0 0 0,0 0 0,1-2 1,0 1-1,1-2 0,-1 0 0,1 0 0,0-1 0,0-1 1,0-1-1,1 0 0,-1 0 0,1-2 0,-1 0 0,1 0 1,-1-1-1,0-1 0,28-7 0,-21 2 41,-1-1 1,-1-1-1,0 0 0,0-2 1,0 0-1,-1-1 0,-1-1 0,21-20 1,-9 6 26,-2-1 1,-1-2 0,37-54 0,-38 42 87,-3-1 0,-1 0-1,-2-2 1,-2 0 0,-2-1 0,-2-1 0,-2 0 0,-2-1 0,-2 0-1,-2 0 1,-3 0 0,-1-1 0,-9-64 0,6 96-139,-1-1 0,0 1 0,-2-1 1,0 1-1,-1 1 0,-1-1 0,-12-22 0,15 32-5,-1 0-1,1 0 0,-1 0 0,-1 1 1,1 0-1,-1 0 0,0 0 1,-1 1-1,1 0 0,-1 0 0,0 0 1,0 1-1,0 0 0,-1 1 1,1-1-1,-1 2 0,0-1 0,-9-1 1,0 2-92,1 1 0,-1 0 0,0 2 0,0 0 0,0 0 0,1 2 0,-1 0 0,1 1 0,-1 1 0,1 0 0,1 1 0,-28 15 0,8-2-1461,1 2 1,0 2-1,2 1 0,-36 35 1,29-20-5221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45.421"/>
    </inkml:context>
    <inkml:brush xml:id="br0">
      <inkml:brushProperty name="width" value="0.025" units="cm"/>
      <inkml:brushProperty name="height" value="0.025" units="cm"/>
      <inkml:brushProperty name="color" value="#E71224"/>
    </inkml:brush>
  </inkml:definitions>
  <inkml:trace contextRef="#ctx0" brushRef="#br0">6 1841 10666,'0'0'3385,"-3"-8"-946,2-1-2284,0 1-1,1 0 1,0-1-1,0 1 0,1-1 1,0 1-1,0-1 1,1 1-1,0 0 0,0 0 1,1 0-1,6-13 1,12-21 180,28-45 0,-17 34 19,362-603 213,37-63-1625,-411 682 1070,-10 22-6,-1-2 1,0 1-1,-2-1 0,7-20 0,-14 36-22,0 1-1,1 0 1,-1-1-1,0 1 1,0 0-1,0-1 1,0 1 0,1-1-1,-1 1 1,0-1-1,0 1 1,0 0 0,0-1-1,0 1 1,0-1-1,0 1 1,0-1-1,0 1 1,0 0 0,0-1-1,0 1 1,-1-1-1,1 1 1,0 0-1,0-1 1,0 1 0,-1-1-1,1 1 1,0 0-1,0-1 1,-1 1-1,1 0 1,0-1 0,0 1-1,-1 0 1,1 0-1,-1-1 1,1 1-1,0 0 1,-1 0 0,-20 6-1079,-20 21-1824,14-5 287,0 0-539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46.899"/>
    </inkml:context>
    <inkml:brush xml:id="br0">
      <inkml:brushProperty name="width" value="0.025" units="cm"/>
      <inkml:brushProperty name="height" value="0.025" units="cm"/>
      <inkml:brushProperty name="color" value="#E71224"/>
    </inkml:brush>
  </inkml:definitions>
  <inkml:trace contextRef="#ctx0" brushRef="#br0">439 711 4452,'1'-12'395,"3"-6"-334,1 0 0,0 0 0,1 1 0,1 0 0,10-19 0,35-49-2893,0 14 653,-7 12 5347,-3-1-1,59-113 1,-95 160-2566,-1-1 1,0 1-1,-1-1 0,3-19 0,-7 31-551,1 1 0,-1 0 0,0 0-1,0-1 1,0 1 0,0 0 0,0 0 0,-1 0 0,1-1 0,0 1-1,0 0 1,-1 0 0,1 0 0,-1-1 0,1 1 0,-1 0-1,1 0 1,-1 0 0,0 0 0,0 0 0,1 0 0,-1 0 0,0 1-1,0-1 1,-1-1 0,-1 1 25,1-1 0,-1 1 0,0 0 0,1 0-1,-1 0 1,0 1 0,0-1 0,0 1 0,1-1 0,-6 1 0,-4 0 77,-1 1 1,1 0 0,-1 1 0,-16 5-1,4 2-54,1 0-1,0 2 1,0 1-1,1 0 1,0 2-1,2 1 1,-1 0-1,-19 20 0,-2 6 264,1 1-1,-53 70 0,55-59-241,1 3 0,4 1 0,-29 63-1,47-82-105,1-1 0,2 2 0,2 0 0,2 1 0,1 0 0,-4 50 0,12-78-15,0 0-1,1 1 1,1-1 0,0 0 0,0 1 0,1-1-1,1 0 1,0 0 0,1-1 0,0 1 0,8 16-1,-7-21 2,-1 1-1,1-2 0,1 1 1,-1-1-1,1 1 0,0-2 1,1 1-1,-1-1 0,1 0 1,0 0-1,1-1 0,-1 1 1,1-2-1,-1 1 0,1-1 1,0 0-1,12 2 0,3 0 48,0-2 0,0 0 1,1-1-1,-1-1 0,0-1 0,1-2 0,-1 0 0,33-8 0,-22 2 53,-2-2-1,1-1 1,-1-2-1,-1-1 1,38-23-1,-24 8 141,-1-1-1,-2-3 0,-1-1 1,-2-2-1,-1-2 1,-2-1-1,42-61 0,-55 67-91,-1-2 0,-1 0-1,-2-2 1,19-51 0,-33 73-122,-1 1 1,0-1-1,-1 0 1,-1 0-1,0 0 0,-1-25 1,-2 32-21,0 0 1,0 0-1,0 0 1,-1 0-1,0 1 1,-1-1-1,0 0 1,0 1-1,0 0 1,-1 0-1,0 0 1,-1 0-1,-6-8 1,-2 2-5,0 1 0,-1 1 0,0 0 1,-1 0-1,0 2 0,-1 0 1,1 0-1,-2 2 0,1 0 0,-1 1 1,-25-6-1,14 5-400,0 2 0,-1 0-1,1 2 1,-1 1 0,1 1 0,-40 5 0,35 6-1365,32-10 1527,0 1 1,1-1-1,-1 1 0,0-1 1,1 1-1,-1 0 0,0-1 1,1 1-1,-1 0 0,1 0 1,-1-1-1,1 1 0,0 0 0,-1 0 1,1 0-1,0 0 0,-1 0 1,1 1-1,3 12-6885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6.087"/>
    </inkml:context>
    <inkml:brush xml:id="br0">
      <inkml:brushProperty name="width" value="0.025" units="cm"/>
      <inkml:brushProperty name="height" value="0.025" units="cm"/>
    </inkml:brush>
  </inkml:definitions>
  <inkml:trace contextRef="#ctx0" brushRef="#br0">1 0 16015,'0'0'6983,"44"49"-9642,-20-36-1697,-3 2-3683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0:47.589"/>
    </inkml:context>
    <inkml:brush xml:id="br0">
      <inkml:brushProperty name="width" value="0.025" units="cm"/>
      <inkml:brushProperty name="height" value="0.025" units="cm"/>
      <inkml:brushProperty name="color" value="#E71224"/>
    </inkml:brush>
  </inkml:definitions>
  <inkml:trace contextRef="#ctx0" brushRef="#br0">970 111 13741,'-2'-13'769,"0"5"-638,2 4-94,0 1 1,-1-1-1,1 0 1,-1 0-1,0 1 1,0-1-1,-1 0 1,1 1-1,-1-1 0,1 1 1,-1 0-1,0-1 1,-1 1-1,1 0 1,0 0-1,-1 0 1,0 1-1,1-1 1,-1 1-1,0-1 1,0 1-1,-5-2 1,-3 0 25,0 1 1,0 1-1,-1-1 1,1 2-1,-1 0 1,1 0-1,-1 1 1,1 1-1,-1 0 1,1 0-1,-1 1 1,1 1 0,-13 4-1,-4 2-38,-1 2-1,1 2 1,-46 27-1,19-5 106,1 2-1,3 3 0,1 2 1,-61 66-1,76-71 123,3 2-1,1 2 1,2 1-1,2 1 1,2 1-1,-22 54 1,38-78-189,2 1 1,0 0-1,2 0 0,0 0 1,2 1-1,0 0 1,0 30-1,3-43-62,1 0 0,0 1-1,0-1 1,0 0 0,2 0 0,-1 0 0,1 0-1,0 0 1,1 0 0,0-1 0,0 1 0,1-1-1,0 0 1,0-1 0,1 1 0,0-1 0,1 0-1,-1-1 1,11 9 0,1-4 12,-1-1 1,1-1-1,1 0 1,0-2-1,0 0 1,0-1-1,1-1 1,0 0-1,0-2 0,0 0 1,26-1-1,12-1 224,1-3-1,99-16 0,-83 4-46,-1-3 0,0-4-1,130-55 1,-145 49-75,-1-2 0,-1-4 1,-2-1-1,94-78 0,-125 90-61,-1-1 1,0-2-1,-2 0 1,-1-1-1,-1-1 1,22-40-1,-35 54-39,0-1-1,0 0 0,-1 0 0,-1 0 0,-1 0 0,0-1 1,2-18-1,-5 24-27,0 0 0,0 0 0,-1 1 0,0-1 1,0 0-1,-1 1 0,-1-1 0,1 1 0,-1-1 0,-1 1 0,1 0 1,-1 0-1,-6-8 0,2 6-78,0 1 0,-1 0 1,0 0-1,0 1 0,-1 0 0,0 1 1,-1 0-1,1 0 0,-1 1 0,-1 1 1,1 0-1,-1 0 0,1 1 0,-20-4 1,-6 1-523,0 0 0,0 3 1,-59-1-1,68 5-332,0 0-1,0 2 1,0 2-1,0 0 1,0 2-1,1 1 1,0 1-1,-45 20 1,16 5-4927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01.263"/>
    </inkml:context>
    <inkml:brush xml:id="br0">
      <inkml:brushProperty name="width" value="0.025" units="cm"/>
      <inkml:brushProperty name="height" value="0.025" units="cm"/>
      <inkml:brushProperty name="color" value="#E71224"/>
    </inkml:brush>
  </inkml:definitions>
  <inkml:trace contextRef="#ctx0" brushRef="#br0">46 249 5157,'0'0'2354,"-9"-2"-1142,-24-5 16,33 7-1191,0 0 0,0 0 0,0 0 0,-1 0 0,1 0-1,0 0 1,0 0 0,0 0 0,0 0 0,0 0 0,0 0 0,0 0 0,-1 0 0,1 0 0,0 0 0,0 0 0,0 0 0,0 0 0,0 0 0,0 0 0,0 0 0,-1 0 0,1 0 0,0 0 0,0-1 0,0 1 0,0 0 0,0 0-1,0 0 1,0 0 0,0 0 0,0 0 0,0 0 0,0 0 0,0-1 0,0 1 0,0 0 0,0 0 0,0 0 0,0 0 0,-1 0 0,1 0 0,0 0 0,1-1 0,-1 1 0,0 0 0,0 0 0,0 0 0,0 0 0,0 0 0,0 0 0,0 0-1,0-1 1,0 1 0,0 0 0,0 0 0,0 0 0,0 0 0,0 0 0,0 0 0,0 0 0,11-6 926,16-3-171,115-16 1518,159-6 0,147 14-5057,-33 3-2133,-3-32 1684,-338 33 3091,-25 7-20,-1-3 1,0-2-1,67-24 1,-89 22-2294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01.595"/>
    </inkml:context>
    <inkml:brush xml:id="br0">
      <inkml:brushProperty name="width" value="0.025" units="cm"/>
      <inkml:brushProperty name="height" value="0.025" units="cm"/>
      <inkml:brushProperty name="color" value="#E71224"/>
    </inkml:brush>
  </inkml:definitions>
  <inkml:trace contextRef="#ctx0" brushRef="#br0">63 1 10954,'0'0'748,"-10"4"229,4-1-763,4-3-154,-1 1-1,1 0 1,-1 0 0,1 0 0,0 0-1,-1 0 1,1 0 0,0 1 0,0-1-1,0 1 1,0-1 0,0 1 0,0 0 0,1 0-1,-1 0 1,0 0 0,1 0 0,0 0-1,-1 0 1,1 0 0,0 1 0,0-1-1,0 1 1,-1 3 0,2 11 464,0-1-1,0 0 1,2 0 0,0 0-1,0 0 1,2-1 0,5 17-1,47 107 440,-29-77-755,12 24-141,-22-51-322,-1 0 0,-2 1 1,-2 0-1,10 43 0,-22-79 171,0 0 0,0 1 0,1-1-1,-1 0 1,0 1 0,0-1 0,0 0 0,0 1 0,0-1-1,0 0 1,1 0 0,-1 1 0,0-1 0,0 0-1,0 1 1,0-1 0,0 0 0,0 1 0,0-1-1,-1 0 1,1 1 0,0-1 0,0 0 0,0 1-1,0-1 1,0 0 0,0 1 0,-1-1 0,1 0 0,0 0-1,0 1 1,0-1 0,-1 0 0,1 0 0,0 1-1,0-1 1,-1 0 0,1 0 0,0 0 0,0 1-1,-1-1 1,1 0 0,0 0 0,-1 0 0,1 0 0,0 0-1,-1 0 1,1 0 0,0 1 0,-1-1 0,1 0-1,0 0 1,-1 0 0,1-1 0,0 1 0,-1 0-1,1 0 1,0 0 0,-1 0 0,1 0 0,-15-4-5922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02.721"/>
    </inkml:context>
    <inkml:brush xml:id="br0">
      <inkml:brushProperty name="width" value="0.025" units="cm"/>
      <inkml:brushProperty name="height" value="0.025" units="cm"/>
      <inkml:brushProperty name="color" value="#E71224"/>
    </inkml:brush>
  </inkml:definitions>
  <inkml:trace contextRef="#ctx0" brushRef="#br0">23490 1772 11499,'0'0'6726,"0"-12"-5242,1 12-1391,0 0-1,-1 1 0,1-1 1,0 0-1,0 0 0,-1 0 0,1 0 1,0 0-1,-1 0 0,1-1 1,0 1-1,0 0 0,-1 0 0,1 0 1,0-1-1,-1 1 0,1 0 1,0-1-1,-1 1 0,1 0 1,-1-1-1,1 1 0,0-1 0,-1 1 1,1-1-1,-1 1 0,1-1 1,-1 0-1,0 1 0,1-1 0,-1 0 1,-5-23 842,1 13-1119,-78-355 211,22 80-295,45 230 266,-2 2-1,-3 0 1,-27-54-1,27 72-3,-1 1-1,-2 1 1,-1 1-1,-2 1 1,-1 1-1,-1 1 1,-2 1 0,0 2-1,-58-39 1,42 38-59,0 2 0,-2 1 0,-1 3 1,0 2-1,-2 2 0,-103-22 0,11 15-340,-244-9 0,-152 32 497,268 5-137,-1360-31 93,905-8-48,-2178-81-5,-305 97-1950,3 114 312,-25 122 1731,9 63-16,2664-232 406,-365 35 473,9 41-501,623-63-419,-39 5 744,315-64-1852,24-9-2532,1 1 1553,17-19-5552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08.663"/>
    </inkml:context>
    <inkml:brush xml:id="br0">
      <inkml:brushProperty name="width" value="0.025" units="cm"/>
      <inkml:brushProperty name="height" value="0.025" units="cm"/>
      <inkml:brushProperty name="color" value="#004F8B"/>
    </inkml:brush>
  </inkml:definitions>
  <inkml:trace contextRef="#ctx0" brushRef="#br0">1182 103 8680,'-11'-7'86,"-15"-7"240,-1 0 0,-1 1 0,0 2 0,0 1 0,-1 2 0,0 0 0,-54-6 1,61 12-95,-1 0 0,1 2 1,0 1-1,-1 0 0,1 2 1,0 0-1,0 2 0,0 0 1,1 1-1,0 2 0,-37 18 1,27-7-208,0 1 0,2 2 0,1 1 0,0 2 0,2 0 0,1 2 0,1 0 0,-31 49 0,12-10 67,4 2 0,-60 142 1,69-134 329,3 2 0,4 1 0,-15 95 0,31-132-301,2 1 1,2-1-1,2 1 0,1 0 0,3-1 1,1 1-1,19 79 0,-15-98-140,1-1-1,1 0 1,0 0-1,2-1 1,1-1-1,1 0 1,0 0-1,2-2 1,0 0-1,1 0 1,1-2-1,1 0 1,0-1-1,1-1 1,1-1-1,0-1 1,39 18-1,-37-21-2,0-1 1,1 0-1,0-2 0,0-1 0,1-1 1,-1-1-1,1-1 0,0-1 1,0-1-1,0-1 0,0-2 0,0 0 1,0-2-1,-1 0 0,1-2 0,-1-1 1,39-16-1,-29 5 45,-1-1-1,0-2 1,-2-1 0,0-2-1,-2-1 1,0-1 0,-2-1 0,30-39-1,-7 0 65,-3-1 0,70-136-1,-79 126 122,-3-2-1,-4-1 0,22-91 1,-40 116 56,-1 0-1,-4-1 1,-2 0 0,-2-1 0,-6-95 0,0 129-200,-1 1-1,-1 0 0,-1 0 1,-1 1-1,-1-1 1,-1 1-1,-19-36 0,21 46-53,-2 0 0,1 0-1,-1 0 1,-1 1-1,0 0 1,0 0 0,-1 1-1,-1 1 1,1 0 0,-1 0-1,0 1 1,-1 0-1,0 1 1,-16-6 0,9 6-19,0 1 0,0 1 0,0 1 0,0 1 0,-1 1 0,1 0 0,-1 1 1,1 1-1,0 1 0,-1 1 0,1 1 0,0 0 0,-24 10 0,25-8-382,1 1 0,0 0 0,0 2 0,1 0 0,0 0 0,1 2 0,0 0 0,0 0 0,1 2 0,1 0 0,0 0 0,1 1 0,0 0 0,-9 18 0,8-3-3442,11-14-2386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09.496"/>
    </inkml:context>
    <inkml:brush xml:id="br0">
      <inkml:brushProperty name="width" value="0.025" units="cm"/>
      <inkml:brushProperty name="height" value="0.025" units="cm"/>
      <inkml:brushProperty name="color" value="#004F8B"/>
    </inkml:brush>
  </inkml:definitions>
  <inkml:trace contextRef="#ctx0" brushRef="#br0">1 0 11307,'0'3'62,"-1"1"0,1-1 0,0 0 0,0 1 0,0-1 0,1 0 0,-1 0 0,1 1 0,0-1 0,0 0 0,0 0 0,0 0 0,0 0 1,1 0-1,0 0 0,-1 0 0,1 0 0,0 0 0,0-1 0,0 1 0,1-1 0,-1 0 0,1 0 0,-1 0 0,1 0 0,0 0 0,0 0 0,-1 0 0,1-1 0,0 0 1,7 2-1,28 11 827,1-3 0,1-1 1,75 9-1,5 1 198,141 41-633,104 22-410,-123-47-8379,-202-33 189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10.496"/>
    </inkml:context>
    <inkml:brush xml:id="br0">
      <inkml:brushProperty name="width" value="0.025" units="cm"/>
      <inkml:brushProperty name="height" value="0.025" units="cm"/>
      <inkml:brushProperty name="color" value="#004F8B"/>
    </inkml:brush>
  </inkml:definitions>
  <inkml:trace contextRef="#ctx0" brushRef="#br0">113 1 8680,'0'0'8002,"-8"4"-6464,2 0-1390,1-1 0,0 1-1,0 0 1,0 0 0,1 1 0,-1-1 0,1 1 0,0 0-1,0 0 1,1 1 0,-4 7 0,0 1 13,0 1-1,1 0 1,1 0 0,-4 22 0,4-11-47,1 0 0,1 0 0,2 1 0,0-1 0,6 45 0,-4-66-93,-1 1 0,2 0 1,-1-1-1,1 1 0,0-1 1,0 0-1,0 1 0,1-1 1,0 0-1,0-1 0,0 1 1,0 0-1,1-1 0,0 0 1,6 6-1,-6-7-14,0-1-1,0 1 1,0-1 0,0 0 0,1 0 0,-1 0-1,1-1 1,0 0 0,-1 0 0,1 0-1,0 0 1,0-1 0,0 1 0,-1-1-1,1-1 1,0 1 0,0-1 0,9-1-1,0-3 20,-1 0 0,1-1 0,-1 0 0,0-1 0,0 0 0,-1-1 0,0 0-1,0-1 1,-1-1 0,0 0 0,11-13 0,5-7 29,-2-2 0,41-63 0,-56 79-41,0 0 0,0-1 0,-2 0 0,0 0 1,-1-1-1,-1 0 0,0 0 0,4-28 1,-11 46-15,1 1-1,0-1 1,0 0 0,0 0 0,-1 0 0,1 0 0,0 0 0,0 1-1,-1-1 1,1 0 0,0 0 0,0 0 0,-1 0 0,1 0 0,0 0-1,0 0 1,-1 0 0,1 0 0,0 0 0,0 0 0,-1 0-1,1 0 1,0 0 0,-1 0 0,1 0 0,0 0 0,0 0 0,-1 0-1,1 0 1,0-1 0,0 1 0,0 0 0,-1 0 0,1 0 0,0 0-1,0-1 1,0 1 0,-1 0 0,1 0 0,0 0 0,0-1 0,0 1-1,0 0 1,-1 0 0,1-1 0,0 1 0,0 0 0,0 0 0,0-1-1,0 1 1,0 0 0,-15 24-30,3 5 30,1 0 0,2 1 0,0 0 0,3 1 0,0-1 0,2 1 0,-1 46 0,5-73 2,0 0-1,0-1 0,0 1 0,1 0 0,-1 0 0,1 0 1,0 0-1,0-1 0,0 1 0,1 0 0,-1-1 1,1 1-1,0-1 0,0 1 0,0-1 0,0 0 1,5 5-1,-3-6 2,-1 1-1,1-1 1,0 0-1,0 0 1,-1 0 0,1-1-1,0 1 1,0-1 0,1 0-1,-1 0 1,0-1 0,0 1-1,0-1 1,1 0 0,7-1-1,-2 0 5,0 0-1,0-1 1,0 0-1,-1-1 1,1 0-1,-1-1 1,0 0-1,0 0 1,10-7-1,9-7-42,36-31 0,-39 29-42,-25 19 75,1 1-1,0-1 1,-1 0 0,1 1-1,0-1 1,-1 1 0,1-1 0,0 1-1,0-1 1,-1 1 0,1-1-1,0 1 1,0 0 0,0-1-1,0 1 1,0 0 0,0 0 0,-1 0-1,1 0 1,0 0 0,0 0-1,0 0 1,0 0 0,0 0-1,2 1 1,-3-1 10,1 1 1,0 0-1,-1 0 0,1 0 1,-1 0-1,1 0 0,-1 0 1,1 0-1,-1 0 0,0 0 0,0 0 1,1 0-1,-1 1 0,0-1 1,0 0-1,0 0 0,0 0 1,0 1-1,-12 69 541,8-52-364,3-15-152,1 0 1,-1 0 0,1 0-1,0 0 1,0 0-1,0 1 1,1-1 0,-1 0-1,3 7 1,-2-10-28,-1 0 0,0-1 0,1 1 1,-1 0-1,1-1 0,-1 1 0,1 0 1,-1-1-1,1 1 0,-1-1 0,1 1 1,0-1-1,-1 1 0,1-1 0,0 1 1,-1-1-1,1 0 0,0 0 0,0 1 0,-1-1 1,2 0-1,0 0 3,1 0 0,-1 0 0,0 0 1,0 0-1,0-1 0,0 1 0,0-1 0,0 1 0,0-1 1,0 0-1,3-1 0,13-9-153,-2 1 1,1-2-1,-1 0 1,-1-1-1,15-17 1,31-41-4728,-42 41 270,-3 0-2215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10.823"/>
    </inkml:context>
    <inkml:brush xml:id="br0">
      <inkml:brushProperty name="width" value="0.025" units="cm"/>
      <inkml:brushProperty name="height" value="0.025" units="cm"/>
      <inkml:brushProperty name="color" value="#004F8B"/>
    </inkml:brush>
  </inkml:definitions>
  <inkml:trace contextRef="#ctx0" brushRef="#br0">76 0 14542,'-3'10'2092,"-18"43"309,-20 66 559,38-108-2806,1 0-1,0 1 1,0-1-1,1 1 1,1 0-1,0-1 1,0 1-1,4 18 1,-4-28-167,1 1 1,-1-1 0,1 1-1,0-1 1,0 1 0,0-1-1,0 0 1,0 0 0,1 1-1,-1-1 1,1 0-1,-1 0 1,1 0 0,0-1-1,0 1 1,0 0 0,0-1-1,0 1 1,0-1 0,0 1-1,1-1 1,-1 0-1,3 1 1,4 0-295,-1 0 0,1-1 0,-1 0 0,1-1 0,13 0-1,-13 0 8,1 0-1,-1 0 0,0 1 0,0 0 0,12 4 0,-18-4 295,0 0 0,-1 0 0,1 0 0,-1 1 0,1-1 0,-1 1 0,0-1 0,1 1 0,-1 0-1,0 0 1,0 0 0,0 0 0,-1 0 0,1 1 0,-1-1 0,1 1 0,-1-1 0,1 1 0,-1-1-1,0 1 1,1 5 0,0-1 199,0 1 1,-1-1-1,0 1 0,0-1 0,-1 1 1,0 0-1,0-1 0,-1 1 0,0-1 0,0 1 1,-1-1-1,0 1 0,0-1 0,-1 0 0,-4 9 1,5-12-75,-1 1 0,1-1 1,-1 0-1,0 0 0,0-1 1,-1 1-1,1-1 0,-1 1 1,0-1-1,0 0 0,0-1 1,0 1-1,-1-1 1,1 1-1,0-1 0,-1-1 1,0 1-1,1-1 0,-1 1 1,0-1-1,0-1 0,0 1 1,0-1-1,-6 0 0,9 0-132,0 0 0,0 0-1,0-1 1,0 1-1,-1-1 1,1 1-1,0-1 1,0 0 0,1 0-1,-1 0 1,0 0-1,0 0 1,0 0 0,1 0-1,-1-1 1,0 1-1,1-1 1,-1 1 0,-1-3-1,0 0-201,1-1-1,-1 1 1,1-1-1,-1 0 0,2 0 1,-1 0-1,-2-9 1,-3-40-4266,8 9-4057,4 20-1087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11.180"/>
    </inkml:context>
    <inkml:brush xml:id="br0">
      <inkml:brushProperty name="width" value="0.025" units="cm"/>
      <inkml:brushProperty name="height" value="0.025" units="cm"/>
      <inkml:brushProperty name="color" value="#004F8B"/>
    </inkml:brush>
  </inkml:definitions>
  <inkml:trace contextRef="#ctx0" brushRef="#br0">21 202 7591,'8'1'2840,"28"2"571,-34-3-3142,1 0-1,-1-1 0,0 1 0,1-1 0,-1 1 1,0-1-1,1 0 0,-1 0 0,0 0 0,0 0 0,0 0 1,0 0-1,0-1 0,0 1 0,0 0 0,0-1 1,-1 0-1,1 1 0,0-1 0,-1 0 0,1 0 0,-1 0 1,0 0-1,0 0 0,0 0 0,0-1 0,0 1 1,0 0-1,0-5 0,3-6 169,-1 0 1,0-1-1,1-22 1,-4 31-294,1 1-118,-1 0-1,0 0 0,0-1 0,0 1 0,-1 0 0,1 0 0,-1-1 0,0 1 0,0 0 1,-1 0-1,1 0 0,-1 0 0,0 0 0,-3-5 0,4 8-25,0 0 0,0 0-1,0 0 1,0 0 0,0 0-1,0 0 1,0 1 0,0-1 0,-1 0-1,1 1 1,0-1 0,0 1 0,-1-1-1,1 1 1,0 0 0,0-1-1,-1 1 1,1 0 0,-2 0 0,0 0-5,0 1 0,0 0 0,1-1 1,-1 1-1,0 0 0,1 0 0,-1 0 1,1 1-1,-1-1 0,1 0 1,0 1-1,-4 3 0,1 0-1,0 0 0,0 1-1,0 0 1,1 0 0,0 0 0,0 0-1,1 0 1,-1 1 0,1 0-1,1-1 1,0 1 0,0 0 0,0 0-1,0 1 1,1-1 0,0 13 0,1-16 6,-1 0 0,1 0 1,0 0-1,1 0 0,-1 0 1,1 0-1,0 0 0,0 0 1,0 0-1,0 0 0,1 0 1,0 0-1,-1-1 0,1 1 1,1-1-1,-1 1 0,0-1 1,1 0-1,0 0 0,0 0 1,0 0-1,0-1 0,0 1 1,0-1-1,1 1 0,-1-1 1,1 0-1,-1-1 0,1 1 1,6 1-1,-1-1-142,-1 0 0,1-1 0,0 0 0,-1-1 0,1 1 0,0-2 0,0 1 0,-1-1 0,1-1 0,14-4 0,-14 3-564,0 0-1,-1-1 1,1-1-1,-1 1 1,0-1-1,0-1 1,-1 1-1,1-1 1,10-12-1,14-21-5149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11.508"/>
    </inkml:context>
    <inkml:brush xml:id="br0">
      <inkml:brushProperty name="width" value="0.025" units="cm"/>
      <inkml:brushProperty name="height" value="0.025" units="cm"/>
      <inkml:brushProperty name="color" value="#004F8B"/>
    </inkml:brush>
  </inkml:definitions>
  <inkml:trace contextRef="#ctx0" brushRef="#br0">71 1 14221,'0'0'4549,"-9"12"-3263,1-2-1016,1 0-1,1 1 0,0-1 1,0 1-1,1 0 0,1 1 1,0-1-1,0 1 0,1 0 1,-3 23-1,4-9-115,1 1 1,1-1-1,2 0 0,0 1 0,2-1 0,1-1 1,0 1-1,14 33 0,-19-57-149,0-1 1,0 0-1,1 0 0,-1 0 1,0 0-1,1 1 0,-1-1 0,1 0 1,0 0-1,-1 0 0,1 0 1,0 0-1,-1 0 0,1-1 0,0 1 1,0 0-1,0 0 0,0 0 1,0-1-1,0 1 0,0 0 0,0-1 1,0 1-1,0-1 0,0 1 1,1-1-1,-1 0 0,0 0 0,0 1 1,0-1-1,1 0 0,-1 0 1,0 0-1,0 0 0,0 0 0,1 0 1,-1-1-1,0 1 0,0 0 1,0-1-1,0 1 0,1 0 1,-1-1-1,0 0 0,0 1 0,0-1 1,0 0-1,0 1 0,0-1 1,-1 0-1,1 0 0,2-1 0,5-7 20,0 0 0,-1 0-1,0-1 1,8-13-1,-12 17-69,74-129-2524,-70 118 844,0 0-1,0 0 1,5-27-1,-14 42-353,-6 11 1657,-7 14 489,5-6 177,1 1-1,1-1 0,1 1 1,0 1-1,1-1 1,1 1-1,1 0 1,1 1-1,-2 22 0,5-41-197,0 0-1,0 0 0,1 0 1,-1-1-1,0 1 0,0 0 1,0 0-1,1-1 0,-1 1 1,0 0-1,1-1 0,-1 1 1,0 0-1,1-1 0,-1 1 1,1 0-1,-1-1 0,1 1 1,-1-1-1,1 1 0,0-1 1,-1 1-1,1-1 0,0 1 0,-1-1 1,1 0-1,0 0 0,0 1 1,-1-1-1,1 0 0,0 0 1,0 0-1,0 1 0,37-1 1158,-36-1-1259,0 1 0,1-1 0,-1 1 0,0 0 0,1 0 0,-1 0 0,0 0 0,1 0 0,-1 0 0,0 1 0,1-1 0,-1 1 0,0-1-1,1 1 1,-1 0 0,0 0 0,0 0 0,0 0 0,4 3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6.421"/>
    </inkml:context>
    <inkml:brush xml:id="br0">
      <inkml:brushProperty name="width" value="0.025" units="cm"/>
      <inkml:brushProperty name="height" value="0.025" units="cm"/>
    </inkml:brush>
  </inkml:definitions>
  <inkml:trace contextRef="#ctx0" brushRef="#br0">158 1 11275,'0'0'7596,"-9"0"-5183,2 0-2050,-9 0 403,0 0 0,0 1 0,-22 4 0,34-4-628,0 0 0,0 0 0,0 0 0,0 1 0,1 0 0,-1 0 0,0 0 0,-5 4 0,8-5-124,-1 0 0,1 0-1,0 0 1,0 1 0,0-1-1,0 1 1,0-1 0,0 1-1,0-1 1,0 1 0,1-1-1,-1 1 1,1 0 0,-1-1-1,1 1 1,-1 0 0,1-1-1,0 1 1,0 0 0,0 0 0,0 2-1,1-3-29,-1 1-1,1-1 1,0 1 0,0 0-1,0-1 1,0 1-1,0-1 1,0 0-1,1 1 1,-1-1 0,0 0-1,1 0 1,-1 0-1,0 0 1,1 0 0,0 0-1,-1 0 1,1 0-1,2 0 1,41 15-1369,-36-13 819,18 5-574,42 15-1413,-64-21 2500,0 1 1,0-1-1,0 1 1,0 0-1,-1 0 1,0 0-1,1 0 1,-1 1-1,0 0 0,4 5 1,-8-8 171,1 1 0,0-1 0,-1 0 1,1 1-1,-1-1 0,0 0 0,0 1 0,1-1 0,-1 0 0,0 1 1,0-1-1,0 1 0,0-1 0,0 0 0,-1 1 0,1-1 0,0 0 0,-1 1 1,1-1-1,-1 0 0,1 1 0,-1-1 0,0 0 0,1 0 0,-1 0 1,0 1-1,0-1 0,0 0 0,0 0 0,0 0 0,0 0 0,0-1 1,0 1-1,0 0 0,0 0 0,-1-1 0,1 1 0,0 0 0,0-1 1,-2 1-1,-54 22 1656,57-23-1773,-37 8 457,37-8-575,-1 1-1,0-1 0,0 0 1,1 1-1,-1-1 0,0 0 1,0 0-1,0 0 0,0 0 1,0 0-1,1 0 0,-1 0 1,0 0-1,0 0 0,0 0 1,0 0-1,0-1 0,1 1 1,-1 0-1,0-1 0,0 1 1,1 0-1,-1-1 1,0 1-1,0-1 0,1 1 1,-1-1-1,0 1 0,1-1 1,-1 0-1,1 1 0,-1-1 1,0-1-1,1-14-4250,0-4-3267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11.923"/>
    </inkml:context>
    <inkml:brush xml:id="br0">
      <inkml:brushProperty name="width" value="0.025" units="cm"/>
      <inkml:brushProperty name="height" value="0.025" units="cm"/>
      <inkml:brushProperty name="color" value="#004F8B"/>
    </inkml:brush>
  </inkml:definitions>
  <inkml:trace contextRef="#ctx0" brushRef="#br0">0 0 10922,'0'0'3043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12.502"/>
    </inkml:context>
    <inkml:brush xml:id="br0">
      <inkml:brushProperty name="width" value="0.025" units="cm"/>
      <inkml:brushProperty name="height" value="0.025" units="cm"/>
      <inkml:brushProperty name="color" value="#004F8B"/>
    </inkml:brush>
  </inkml:definitions>
  <inkml:trace contextRef="#ctx0" brushRef="#br0">157 82 9385,'0'0'5568,"2"-10"-2947,3-31-523,-5 40-1991,1 0 0,-1 0-1,0 0 1,0 0 0,-1-1 0,1 1 0,0 0 0,0 0 0,-1 0-1,1 0 1,0 0 0,-1 0 0,1 0 0,-1 0 0,1 0-1,-1 0 1,0 0 0,1 0 0,-1 0 0,0 0 0,0 0 0,0 0-1,0 1 1,1-1 0,-1 0 0,0 1 0,0-1 0,0 1-1,-1-1 1,1 1 0,0-1 0,0 1 0,0 0 0,0-1 0,0 1-1,0 0 1,-1 0 0,1 0 0,0 0 0,0 0 0,0 0-1,-2 1 1,-2-1-13,0 0 0,1 1 0,-1 0 0,0 0 0,1 0 0,-1 0 0,1 1 0,-7 3 0,4 0-13,0 1 0,1 0 0,-1 1-1,1-1 1,0 1 0,1 0 0,0 1 0,0-1 0,0 1 0,1 0 0,0 1 0,1-1 0,0 1 0,0-1 0,1 1-1,0 0 1,0 0 0,0 17 0,2-24-73,1-1 1,-1 1-1,0 0 0,1-1 0,0 1 1,-1-1-1,1 1 0,0-1 0,0 0 1,-1 1-1,1-1 0,0 0 0,1 0 0,-1 1 1,0-1-1,0 0 0,0 0 0,1 0 1,-1 0-1,0 0 0,1-1 0,-1 1 1,1 0-1,-1-1 0,1 1 0,-1-1 0,1 1 1,0-1-1,-1 0 0,1 0 0,-1 1 1,1-1-1,0 0 0,-1-1 0,1 1 1,1 0-1,7-1 12,0 1 0,0-1 0,0-1 1,18-4-1,-13 0-154,1-1-1,-1-1 1,22-14-1,-25 14 18,-1 1 1,2 0-1,-1 1 0,1 1 0,24-8 0,-37 13 121,1 0-1,-1 0 0,1 0 0,0-1 1,-1 1-1,1 0 0,-1 1 1,1-1-1,-1 0 0,1 0 0,-1 0 1,1 0-1,0 0 0,-1 0 0,1 1 1,-1-1-1,1 0 0,-1 0 0,1 1 1,-1-1-1,0 0 0,1 1 0,-1-1 1,1 1-1,-1-1 0,0 0 0,1 1 1,-1-1-1,0 1 0,1-1 1,-1 1-1,0-1 0,0 1 0,0-1 1,1 1-1,-1 0 0,0-1 0,0 1 1,3 33 278,-1 3 10,-1-35-285,-1-1-1,0 0 1,0 1 0,1-1 0,-1 0-1,1 0 1,-1 0 0,1 0-1,-1 1 1,1-1 0,0 0-1,0 0 1,-1 0 0,1 0-1,0 0 1,0 0 0,0-1-1,0 1 1,0 0 0,0 0 0,2 0-1,3 1 2,0-1 0,0 1-1,0-1 1,0-1 0,0 1-1,0-1 1,0 0-1,0-1 1,0 1 0,7-3-1,64-19-884,-16 4-502,-24 12-88,-25 4 1031,1 0 0,-1-1 1,0 0-1,14-6 0,-19 6-350,-1-1 1,1 0-1,-1 0 0,1-1 0,8-8 1,7-8-2915,-1-5-565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12.968"/>
    </inkml:context>
    <inkml:brush xml:id="br0">
      <inkml:brushProperty name="width" value="0.025" units="cm"/>
      <inkml:brushProperty name="height" value="0.025" units="cm"/>
      <inkml:brushProperty name="color" value="#004F8B"/>
    </inkml:brush>
  </inkml:definitions>
  <inkml:trace contextRef="#ctx0" brushRef="#br0">183 67 8296,'0'0'1762,"6"-8"117,3-2-1222,-6 6-316,1 0 1,-1 0-1,0 0 1,0 0 0,-1 0-1,1 0 1,-1-1 0,0 1-1,2-7 1,-10 32 445,1 1-1,1 1 1,2-1 0,-1 35 0,7 97 665,-2-133-1360,0 0-1,2 0 0,1 0 1,1 0-1,0-1 1,1 0-1,11 19 1,-18-38-104,1 1 0,-1-1 0,1 0 1,0 0-1,0 0 0,-1 0 1,1 0-1,0 0 0,0 0 0,0 0 1,0 0-1,0 0 0,0 0 1,0-1-1,0 1 0,0 0 0,1-1 1,-1 1-1,1 0 0,3-6-205,-10-10 188,-3 0 38,-2 0-1,0 1 1,-1 0 0,0 1-1,-1 0 1,-18-14-1,5 6 1,-1 1-1,-42-25 1,63 42 5,0 0 44,-1-1 0,1 1-1,-1 1 1,1-1 0,-1 1-1,0 0 1,0 0 0,-11-1-1,16 3 296,4 1 47,12 4-163,1-1 1,0 0-1,1-2 0,-1 1 1,0-2-1,23-1 0,2-1-149,57-10 0,-17-7-446,-32-3-3902,-19 1-3839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0.282"/>
    </inkml:context>
    <inkml:brush xml:id="br0">
      <inkml:brushProperty name="width" value="0.025" units="cm"/>
      <inkml:brushProperty name="height" value="0.025" units="cm"/>
      <inkml:brushProperty name="color" value="#66CC00"/>
    </inkml:brush>
  </inkml:definitions>
  <inkml:trace contextRef="#ctx0" brushRef="#br0">101 0 12716,'0'0'9214,"-5"9"-8210,-10 17-694,2 1 1,0 0-1,2 1 1,1 1 0,2-1-1,1 1 1,0 1-1,3-1 1,0 1 0,1 45-1,3-71-299,0 0 0,0 1 1,0-1-1,0 0 0,1 0 0,0 0 0,-1 0 0,2 0 0,-1 0 0,0 0 0,1 0 0,0 0 1,-1 0-1,2-1 0,-1 1 0,0-1 0,1 0 0,-1 1 0,1-1 0,0 0 0,0 0 0,0-1 1,1 1-1,-1-1 0,1 0 0,-1 1 0,1-2 0,0 1 0,0 0 0,0-1 0,0 1 0,0-1 0,0 0 1,0-1-1,0 1 0,0-1 0,7 0 0,6 1-258,1-1 1,-1-1-1,0-1 1,0-1-1,26-6 1,39-22-6026,-45 13-1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0.629"/>
    </inkml:context>
    <inkml:brush xml:id="br0">
      <inkml:brushProperty name="width" value="0.025" units="cm"/>
      <inkml:brushProperty name="height" value="0.025" units="cm"/>
      <inkml:brushProperty name="color" value="#66CC00"/>
    </inkml:brush>
  </inkml:definitions>
  <inkml:trace contextRef="#ctx0" brushRef="#br0">138 0 13293,'0'0'2546,"-11"2"209,2-1-2356,1 1 0,-1 1 0,1-1 0,-1 1 0,1 1 1,0-1-1,-12 9 0,17-10-266,-1 0 0,1 1 0,-1 0 0,1 0 0,0 0 0,0 0-1,1 0 1,-1 0 0,1 1 0,-1-1 0,1 1 0,0 0 0,0 0 0,1 0 0,-1 0 0,1 0 0,0 0 0,0 0 0,0 0 0,1 1-1,-1 5 1,1-9-129,0 0 0,0 0-1,0-1 1,0 1 0,0 0-1,1 0 1,-1 0 0,0 0-1,0-1 1,1 1 0,-1 0 0,1 0-1,-1-1 1,1 1 0,-1 0-1,1 0 1,-1-1 0,1 1-1,-1-1 1,1 1 0,0-1-1,-1 1 1,1-1 0,0 1-1,0-1 1,-1 1 0,1-1-1,1 1 1,32 1 88,-25-3-72,0-1 1,1 0-1,-1 0 0,0-1 0,9-5 1,-8 4-273,-1-2 0,0 1 0,0-1-1,-1 0 1,0-1 0,0 0 0,-1 0 0,1-1 0,-2 0 0,1 0 0,-1-1 0,0 0 0,9-19 0,-31 64 587,10-24-242,0 0 0,1 0 0,0 1 1,-4 21-1,7-26-102,1 0 1,0 1 0,1-1 0,1 15-1,-1-21-157,0-1 0,1 1 0,-1 0 0,0 0 0,1 0 0,0-1-1,-1 1 1,1 0 0,0-1 0,0 1 0,0 0 0,0-1 0,0 1-1,0-1 1,0 0 0,1 1 0,-1-1 0,0 0 0,1 0 0,-1 0 0,1 0-1,0 0 1,-1 0 0,1 0 0,0 0 0,2 0 0,21 2-5888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1.449"/>
    </inkml:context>
    <inkml:brush xml:id="br0">
      <inkml:brushProperty name="width" value="0.025" units="cm"/>
      <inkml:brushProperty name="height" value="0.025" units="cm"/>
      <inkml:brushProperty name="color" value="#66CC00"/>
    </inkml:brush>
  </inkml:definitions>
  <inkml:trace contextRef="#ctx0" brushRef="#br0">111 290 10666,'-8'14'2845,"-7"10"-1866,1 1-1,1 1 0,2 0 0,0 1 0,2 0 0,1 0 0,1 1 0,-3 31 0,9-48-733,0-2-195,0-1 1,0 1 0,1 0 0,0 0 0,1-1 0,0 1-1,0 0 1,1-1 0,0 1 0,0-1 0,5 10 0,-7-17-47,0-1 0,1 1 1,-1-1-1,0 1 0,1-1 1,-1 1-1,0-1 0,1 1 1,-1-1-1,0 1 1,1-1-1,-1 0 0,1 1 1,-1-1-1,1 0 0,-1 0 1,1 1-1,-1-1 0,1 0 1,-1 0-1,1 0 0,0 1 1,-1-1-1,1 0 1,-1 0-1,1 0 0,-1 0 1,1 0-1,-1 0 0,1 0 1,0 0-1,-1 0 0,1-1 1,-1 1-1,1 0 1,-1 0-1,1 0 0,-1-1 1,1 1-1,-1 0 0,1-1 1,-1 1-1,1 0 0,-1-1 1,1 1-1,-1 0 0,0-1 1,1 1-1,-1-1 1,0 1-1,1-1 0,-1 1 1,0-1-1,0 1 0,1-1 1,12-33 148,-12 33-155,54-196 71,-32 105-309,4 1 0,50-114-1,-76 204 237,24-45-49,-24 44 48,1 0 0,-1 0 0,0 1-1,1-1 1,-1 1 0,0-1 0,1 1 0,0-1 0,-1 1-1,1 0 1,0 0 0,0 0 0,0 0 0,0 0 0,-1 0-1,1 1 1,0-1 0,1 0 0,-1 1 0,0 0 0,3-1 0,-4 2 0,0-1 1,-1 0 0,1 1-1,0-1 1,0 1 0,0 0-1,0-1 1,-1 1 0,1-1 0,0 1-1,-1 0 1,1 0 0,0 0-1,-1-1 1,1 1 0,-1 0-1,1 0 1,-1 0 0,1 0 0,-1 0-1,0 0 1,0 0 0,1 0-1,-1 0 1,0 0 0,0 0-1,0 0 1,0 2 0,0 35 8,-1-31-6,-1 10 32,-1 0 0,-1 0 0,0-1 0,-1 1 0,-1-1 0,-1 0 0,-13 25 0,-20 50 904,42-88-932,7-7-264,5-6-743,7-14-2144,-17 16 1902,-15 14 1121,-9 10 1471,-36 35 0,39-33-329,-1-1 1,-22 15-1,108-88-3584,54-32-9650,-49 21 7285,-55 47 5256,0-1 0,22-34 0,-10 1 4259,-7-4 3383,-35 88-2037,-5 4-4212,-20 48-1320,29-55-107,2 0 1,0 0 0,2 0 0,0 0 0,3 1-1,2 52 1,12-36-182,-12-43-116,-1 0 0,0 0 0,1 0 1,-1 0-1,0 0 0,1 0 0,-1 0 0,1 0 1,0-1-1,-1 1 0,1 0 0,-1 0 1,1 0-1,0-1 0,0 1 0,0 0 1,-1-1-1,1 1 0,0-1 0,0 1 0,0-1 1,0 1-1,0-1 0,0 0 0,0 0 1,0 1-1,0-1 0,0 0 0,0 0 0,0 0 1,0 0-1,0 0 0,0 0 0,0 0 1,0 0-1,0 0 0,0-1 0,0 1 1,0 0-1,0-1 0,1 0 0,-1-1-133,1 1-1,-2-1 1,1 0-1,0 0 1,0 1-1,-1-1 0,1 0 1,-1 0-1,1 0 1,-1 0-1,0 0 1,1 0-1,-1 0 1,0 1-1,-1-1 1,1 0-1,0-2 1,-6-36-1609,1 28 1541,1 1 1,-1-1-1,-1 1 1,-12-19 0,-17-33 227,33 59 0,1-1-1,-1 1 0,1 0 0,0-1 1,0 1-1,0-1 0,1 1 1,-1-1-1,1 1 0,0-1 1,1 1-1,0-7 0,0 10-6,0 0-1,-1 0 1,1 0 0,0 0-1,0 0 1,-1 0 0,1 1-1,0-1 1,0 0 0,0 0-1,0 1 1,0-1 0,0 1-1,0-1 1,0 1-1,1-1 1,-1 1 0,0 0-1,0-1 1,0 1 0,0 0-1,1 0 1,-1 0 0,2 0-1,39 0 54,-28 1-26,14 0-141,29-1 158,-24-6-2919,-22-3-3009,-9-4-3311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1.806"/>
    </inkml:context>
    <inkml:brush xml:id="br0">
      <inkml:brushProperty name="width" value="0.025" units="cm"/>
      <inkml:brushProperty name="height" value="0.025" units="cm"/>
      <inkml:brushProperty name="color" value="#66CC00"/>
    </inkml:brush>
  </inkml:definitions>
  <inkml:trace contextRef="#ctx0" brushRef="#br0">0 43 15310,'0'0'6054,"84"-21"-5477,-16 18-161,5-2-352,4 0-32,-4-3-3843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2.393"/>
    </inkml:context>
    <inkml:brush xml:id="br0">
      <inkml:brushProperty name="width" value="0.025" units="cm"/>
      <inkml:brushProperty name="height" value="0.025" units="cm"/>
      <inkml:brushProperty name="color" value="#66CC00"/>
    </inkml:brush>
  </inkml:definitions>
  <inkml:trace contextRef="#ctx0" brushRef="#br0">159 56 17617,'0'0'1916,"-5"-8"220,4 5-2039,-1 0 1,0 0 0,0 0 0,0 0 0,0 0 0,0 0 0,-1 1 0,1-1 0,-1 1 0,0 0 0,1 0 0,-1 0 0,0 0 0,0 0 0,0 1 0,-1-1 0,1 1 0,0 0 0,0 0 0,-1 0 0,1 0 0,-1 1 0,1-1 0,-1 1-1,1 0 1,-1 0 0,1 0 0,-1 0 0,1 1 0,-1 0 0,1-1 0,0 1 0,-1 0 0,1 1 0,0-1 0,0 1 0,0-1 0,0 1 0,-4 2 0,3-1-92,2-2-5,0-1 1,1 1-1,-1 0 0,1 0 1,-1 0-1,1 0 0,-1 0 0,1 0 1,0 0-1,0 0 0,-1 1 1,1-1-1,0 0 0,0 1 1,0-1-1,0 1 0,0-1 0,1 1 1,-1-1-1,0 1 0,1 0 1,-1-1-1,1 4 0,2-3 3,1-1-1,-1 0 0,1 1 1,0-1-1,0-1 0,0 1 1,0 0-1,-1 0 0,1-1 1,0 0-1,4 0 0,0 1-5,16 3-111,-1 1 1,0 1-1,0 1 1,36 17 0,-53-22 63,-1 1 1,1 0-1,-1 0 0,0 0 1,1 1-1,-2-1 1,1 1-1,0 0 1,-1 0-1,1 0 1,3 8-1,-5-9 47,-1 1 0,0-1 0,0 0 0,0 1-1,0 0 1,-1-1 0,1 1 0,-1 0 0,0-1 0,0 1 0,0 0-1,-1-1 1,1 1 0,-1-1 0,0 1 0,0-1 0,0 1 0,-3 5 0,-2 0 111,0 0 1,0-1-1,-1 0 1,0 0-1,0 0 1,-1-1 0,1 0-1,-2-1 1,1 0-1,-1 0 1,0-1-1,0 0 1,-1 0 0,1-1-1,-1 0 1,0-1-1,0 0 1,-14 2-1,24-5-100,-1 0-1,1-1 1,0 1-1,0 0 1,-1 0-1,1 0 1,0 0-1,-1 0 1,1 0-1,0 0 1,0 0-1,-1-1 1,1 1-1,0 0 1,0 0-1,0 0 1,-1-1-1,1 1 1,0 0-1,0 0 1,0 0-1,-1-1 1,1 1-1,0 0 1,0 0-1,0-1 1,0 1-1,0 0 1,0-1-1,0 1 1,0 0-1,0 0 1,0-1-1,0 1 1,0 0-1,0-1 1,0 1-1,0 0 1,0 0-1,0-1 1,0 1-1,0 0 1,0-1-1,0 1 1,0 0-1,0 0 0,1-1 1,6-15-43,-1 9-241,1-1 0,1 1-1,-1 0 1,1 1 0,1 0 0,16-10-1,65-28-4230,-50 24 1827,6 0-254,-15 6-660,39-23 1,-28 3 2689,-37 30 1346,-1 0-1,-1-1 1,1 0-1,-1 0 1,1 0 0,2-7-1,1 0 10756,-16 40-9810,-3 8-387,9-24-765,1 0 1,0 0-1,0 0 1,1 23-1,0-33-245,1 0 0,0-1 1,0 1-1,0 0 0,1-1 0,-1 1 0,0 0 0,1-1 0,-1 1 0,1 0 0,0-1 0,-1 1 0,1-1 0,0 1 0,0-1 1,0 1-1,0-1 0,0 1 0,0-1 0,0 0 0,1 0 0,-1 0 0,0 0 0,1 0 0,-1 0 0,1 0 0,-1 0 0,1 0 1,-1-1-1,1 1 0,0 0 0,-1-1 0,1 0 0,0 1 0,0-1 0,-1 0 0,1 0 0,0 0 0,-1 0 0,1 0 0,0 0 0,0-1 1,2 0-1,-1 0-222,0 1 0,0-1 1,-1-1-1,1 1 1,0 0-1,-1-1 0,1 1 1,-1-1-1,1 0 1,-1 0-1,0 0 1,0 0-1,0 0 0,0 0 1,0-1-1,0 1 1,-1-1-1,1 1 0,0-4 1,12-34-5931,-11 5-325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2.770"/>
    </inkml:context>
    <inkml:brush xml:id="br0">
      <inkml:brushProperty name="width" value="0.025" units="cm"/>
      <inkml:brushProperty name="height" value="0.025" units="cm"/>
      <inkml:brushProperty name="color" value="#66CC00"/>
    </inkml:brush>
  </inkml:definitions>
  <inkml:trace contextRef="#ctx0" brushRef="#br0">59 13 8456,'0'0'10186,"-54"-12"-8873,49 32-352,5 4-545,5 0-320,15 2-64,9 0 32,4-6-544,7-3-3172,6-7-4291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3.115"/>
    </inkml:context>
    <inkml:brush xml:id="br0">
      <inkml:brushProperty name="width" value="0.025" units="cm"/>
      <inkml:brushProperty name="height" value="0.025" units="cm"/>
      <inkml:brushProperty name="color" value="#66CC00"/>
    </inkml:brush>
  </inkml:definitions>
  <inkml:trace contextRef="#ctx0" brushRef="#br0">104 366 13741,'0'0'2242,"-8"5"262,4-2-2241,-54 36 1755,55-37-1867,0 0 1,1 0-1,-1 0 0,1 1 0,0-1 0,0 0 0,0 1 1,0 0-1,0-1 0,1 1 0,-1 0 0,1 0 0,-1 0 1,1 0-1,0 0 0,0 0 0,1 0 0,-1 1 0,1-1 0,-1 6 1,1-8-139,1 0 1,0 0 0,-1 0-1,1 0 1,0 0 0,-1 0-1,1 0 1,0 0-1,0-1 1,0 1 0,-1 0-1,1 0 1,0-1 0,0 1-1,0-1 1,0 1 0,0-1-1,0 1 1,1-1 0,-1 0-1,0 0 1,0 1 0,0-1-1,0 0 1,0 0 0,0 0-1,3 0 1,35-3 40,-35 3-26,8-2-27,-1 0 0,1-1 0,-1 0-1,0-1 1,0 0 0,0-1 0,-1 0 0,1 0 0,-1-1-1,0-1 1,-1 0 0,0 0 0,0-1 0,0 0-1,-1 0 1,0-1 0,-1 0 0,0-1 0,0 0 0,8-17-1,-6 8-7,0 0-1,-1-1 0,-1 0 0,-1-1 0,-1 0 0,-1 0 0,-1 0 0,0 0 0,-2 0 1,-1-33-1,0 51 8,0-1 1,0 1-1,0 0 1,-1-1-1,0 1 1,1 0-1,-1-1 1,0 1-1,0 0 0,-1 0 1,1 0-1,-1 0 1,1 0-1,-1 0 1,0 1-1,0-1 1,0 0-1,-1 1 1,1-1-1,-1 1 1,1 0-1,-1 0 1,0 0-1,1 0 1,-1 1-1,0-1 1,0 1-1,-1-1 1,1 1-1,0 0 0,0 0 1,0 1-1,-1-1 1,-5 0-1,3 1-1,-1 1-1,1-1 1,-1 1-1,1 0 0,-1 1 1,1-1-1,0 1 0,0 1 1,-1-1-1,1 1 1,1 0-1,-1 0 0,0 1 1,1 0-1,0 0 1,-10 9-1,11-9 56,1 0-1,-1 0 0,0 0 1,1 1-1,0-1 1,0 1-1,1 0 1,-1 0-1,1 0 1,0 0-1,0 0 1,1 1-1,0-1 1,-1 1-1,2-1 1,-1 10-1,1-10-34,1-1-1,0 1 1,0-1-1,1 1 1,-1-1-1,1 0 1,0 0-1,0 0 1,0 0-1,1 0 1,-1 0-1,1 0 0,0-1 1,0 0-1,0 1 1,1-1-1,-1 0 1,1 0-1,0-1 1,4 3-1,46 27-191,-33-21-383,0 1-1,-1 1 0,22 19 1,-36-27-145,-1-1-1,-1 1 1,1 0 0,-1 1 0,0-1 0,0 1 0,-1 0-1,1-1 1,-1 2 0,0-1 0,-1 0 0,0 1 0,0-1-1,0 1 1,1 12 0,-2 12-6532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6.769"/>
    </inkml:context>
    <inkml:brush xml:id="br0">
      <inkml:brushProperty name="width" value="0.025" units="cm"/>
      <inkml:brushProperty name="height" value="0.025" units="cm"/>
    </inkml:brush>
  </inkml:definitions>
  <inkml:trace contextRef="#ctx0" brushRef="#br0">115 115 12620,'0'0'3128,"8"-1"332,1-2-2390,1 1 0,-1-1 0,0-1 0,0 1 1,17-11-1,-23 13-947,0-1 0,0 0 0,0 0 0,0 0 0,-1 0 0,1 0 0,0-1 0,-1 1 0,0-1 0,1 1 0,-1-1 0,0 0 0,0 0 0,-1 0 0,1 0 0,-1-1 0,1 1 1,-1 0-1,0 0 0,0-1 0,-1 1 0,1-1 0,0-4 0,-2 7-120,0 0-1,0 0 1,0 0 0,0 0 0,0 0 0,0 0-1,0 0 1,0 0 0,0 0 0,0 1 0,0-1-1,0 0 1,-1 1 0,1-1 0,0 1 0,-1-1-1,1 1 1,0 0 0,-1 0 0,1-1 0,0 1 0,-1 0-1,1 0 1,0 0 0,-1 0 0,-1 1 0,-42 2-37,35-1 27,1 1-1,-1 0 0,0 0 0,1 1 0,0 1 1,0-1-1,0 1 0,1 1 0,-1 0 1,2 0-1,-9 7 0,12-9 5,0-1 0,0 1 0,0 0-1,1 0 1,-1 0 0,1 1 0,0-1 0,1 1 0,-1-1 0,1 1-1,-1 0 1,2 0 0,-1 0 0,0 0 0,1 0 0,0 1 0,0-1 0,1 0-1,-1 1 1,1-1 0,0 0 0,2 8 0,-1-9 8,1-1 0,0 1 0,0 0 0,0-1 0,1 1 0,-1-1 0,1 0 0,0 0-1,0 0 1,0 0 0,0 0 0,1-1 0,-1 1 0,1-1 0,-1 0 0,1 0 0,0 0 0,0-1 0,0 1 0,0-1 0,0 0 0,0 0 0,4 0 0,15 3 6,-1-1 1,42 1 0,-60-4-11,44 2-159,51-1-1663,-35-8-2750,-29-5-837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3.744"/>
    </inkml:context>
    <inkml:brush xml:id="br0">
      <inkml:brushProperty name="width" value="0.025" units="cm"/>
      <inkml:brushProperty name="height" value="0.025" units="cm"/>
      <inkml:brushProperty name="color" value="#66CC00"/>
    </inkml:brush>
  </inkml:definitions>
  <inkml:trace contextRef="#ctx0" brushRef="#br0">110 208 9289,'3'-13'2482,"-1"5"-1926,12-43 2032,-13 46-2265,0 1-1,-1 0 1,1-1-1,-1 1 1,0-1-1,0 1 1,0 0 0,-1-1-1,0 1 1,0-1-1,-1-3 1,1 7-262,1 0-1,-1 0 1,1 0 0,-1 0 0,0 0 0,0 0-1,1 0 1,-1 1 0,0-1 0,0 0 0,0 0-1,0 1 1,0-1 0,0 1 0,0-1 0,0 1-1,0-1 1,0 1 0,0 0 0,0-1 0,0 1-1,0 0 1,0 0 0,0 0 0,-1 0 0,1 0-1,0 0 1,0 0 0,0 0 0,0 0-1,0 0 1,0 1 0,-1-1 0,1 1 0,0-1-1,0 0 1,0 1 0,0 0 0,-1 0 0,-2 1 15,0 1 1,0-1 0,1 1 0,-1 0 0,1 0-1,-1 0 1,1 1 0,-4 5 0,-2 4 114,2 1 0,0 0 0,0 0 0,-4 17 0,9-25-123,0 1 0,0-1-1,1 1 1,0 0-1,0 0 1,0 0 0,1-1-1,0 1 1,1 0-1,0 0 1,2 12 0,-2-17-58,0 0 0,-1-1 0,1 1 0,0 0 0,0-1 0,0 1-1,0-1 1,0 1 0,0-1 0,0 0 0,1 0 0,-1 1 0,0-1 0,1 0 0,-1 0 0,1 0 0,-1 0 0,1 0 0,0-1 0,-1 1 0,3 0 0,1 0 5,-1 0 0,0 0 1,1-1-1,-1 0 0,1 0 0,-1 0 1,0-1-1,8-1 0,0-1 9,0 0-1,-1-1 0,1-1 1,-1 1-1,17-12 0,-5 1-15,-1-1 0,39-38 0,-53 47-3,-1 0-1,-1-1 1,1 0 0,-1-1-1,-1 1 1,0-1 0,0 0-1,0 0 1,-1 0 0,-1-1 0,4-11-1,-7 21-3,0-1-1,1 1 1,-1-1 0,0 0-1,0 1 1,0-1-1,0 1 1,1-1-1,-1 0 1,0 1-1,0-1 1,0 1 0,0-1-1,0 0 1,-1 1-1,1-1 1,0 0-1,0 1 1,0-1-1,0 1 1,-1-1 0,1 1-1,0-1 1,-1 1-1,1-1 1,0 1-1,-1-1 1,0 0 0,-13 8-52,-14 27 53,25-29 48,0 1 1,1 0-1,0-1 0,1 1 0,-1 0 0,1 0 0,0 0 0,0 11 1,1-15-33,0 0 0,1 0 0,-1 0 1,0 0-1,1 0 0,-1-1 0,1 1 1,0 0-1,0 0 0,-1-1 0,1 1 1,0 0-1,0-1 0,1 1 0,-1-1 1,0 1-1,1-1 0,-1 1 1,0-1-1,1 0 0,-1 0 0,1 0 1,0 0-1,-1 0 0,1 0 0,0 0 1,0-1-1,0 1 0,-1-1 0,1 1 1,4 0-1,6 0 8,0-1 0,0 0 0,0 0 0,0-1 1,0 0-1,-1-1 0,1-1 0,0 0 0,-1-1 0,1 0 0,-1 0 1,0-1-1,-1-1 0,1 0 0,-1 0 0,0-1 0,-1 0 0,0-1 1,0 0-1,0 0 0,-1-1 0,0 0 0,-1-1 0,0 1 0,0-1 1,-1-1-1,-1 1 0,5-13 0,-10 22 154,-5 13 92,-4 23 301,9-33-551,-1 1 0,1-1 0,0 0 1,0 0-1,0 1 0,1-1 0,-1 0 0,0 0 1,1 1-1,0-1 0,-1 0 0,1 0 0,0 0 1,0 0-1,0 0 0,0 0 0,0 0 0,1 0 0,-1-1 1,1 1-1,-1 0 0,1-1 0,0 1 0,-1-1 1,1 1-1,3 1 0,0-2-1,-1 1 0,1-1-1,0 0 1,0 0 0,0-1 0,0 1 0,0-1-1,0 0 1,0-1 0,0 1 0,8-3 0,-3 0-12,1 0 0,-2-1 0,1 0 0,0-1 0,-1 0 0,0 0 0,0-1 0,0 0 0,-1-1 0,0 0 0,0 0 0,-1-1 0,1 0 0,-2 0 0,1 0 0,-1-1 0,-1 0 0,7-14 0,-20 42 46,5-13-47,1 0 0,0-1-1,0 1 1,0 0 0,0 0 0,1 0-1,-1 8 1,2-10-68,0-1 0,0 1 0,0 0-1,0 0 1,0-1 0,1 1 0,0 0 0,0-1 0,0 1 0,0-1 0,0 1-1,1-1 1,-1 1 0,5 5 0,-4-7-299,1 1 0,0-1 0,0 0 0,0 0 0,0 0 0,0 0 0,1-1 0,-1 1 0,0-1 0,1 0 0,-1 0 0,1 0 0,-1 0 0,1-1 0,5 1 0,24 1-3453,1-2-2631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4.130"/>
    </inkml:context>
    <inkml:brush xml:id="br0">
      <inkml:brushProperty name="width" value="0.025" units="cm"/>
      <inkml:brushProperty name="height" value="0.025" units="cm"/>
      <inkml:brushProperty name="color" value="#66CC00"/>
    </inkml:brush>
  </inkml:definitions>
  <inkml:trace contextRef="#ctx0" brushRef="#br0">133 41 12139,'0'0'6156,"0"-8"-4389,0 6-1674,0 0 0,0 0 0,0 0 1,-1 0-1,1 0 0,-1-1 0,1 1 0,-1 0 1,1 0-1,-1 0 0,0 1 0,0-1 1,-1-2-1,-12 1 692,-9 18-233,17-9-264,0 0 1,0 0-1,1 1 0,-9 13 0,13-19-274,0 0 0,0 0 0,1-1-1,-1 1 1,0 0 0,1 0 0,-1 0 0,1 0-1,-1 0 1,1 0 0,0 0 0,-1 0 0,1 0-1,0 0 1,0 0 0,-1 0 0,1 1 0,0-1-1,0 0 1,0 0 0,1 0 0,-1 0 0,0 0-1,0 0 1,0 0 0,1 0 0,-1 0 0,1 0-1,-1 0 1,1 0 0,-1 0 0,1 0 0,-1 0-1,1 0 1,0 0 0,-1 0 0,1-1 0,0 1-1,0 0 1,0-1 0,0 1 0,0 0 0,0-1-1,0 1 1,0-1 0,0 1 0,1-1-1,46 11-1176,-37-10 437,0 1 0,0 1 0,-1 0 0,1 0 0,-1 1 0,0 0 0,19 11 0,-28-15 745,0 1 1,0-1-1,0 1 1,0 0-1,0-1 1,0 1-1,0 0 0,0 0 1,0 0-1,-1 0 1,1 0-1,0 0 1,-1 0-1,1 0 1,0 0-1,-1 0 1,0 0-1,1 0 1,-1 0-1,1 0 1,-1 0-1,0 1 1,0-1-1,0 0 1,0 0-1,0 2 1,0-1 154,-1-1 0,0 1 0,0-1 0,0 0 0,0 1-1,0-1 1,-1 0 0,1 0 0,0 1 0,0-1 0,-1 0 0,1-1 0,-1 1 0,1 0 0,-1 0 0,-1 0 0,-8 4 849,-1-1 0,0-1 0,-21 4 0,0-3-591,-53 0 1,72-5-3412,10-7-3342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5.085"/>
    </inkml:context>
    <inkml:brush xml:id="br0">
      <inkml:brushProperty name="width" value="0.025" units="cm"/>
      <inkml:brushProperty name="height" value="0.025" units="cm"/>
      <inkml:brushProperty name="color" value="#66CC00"/>
    </inkml:brush>
  </inkml:definitions>
  <inkml:trace contextRef="#ctx0" brushRef="#br0">228 269 14414,'-2'-9'1195,"1"5"-1054,0 0-1,0 0 0,0 0 0,0 0 0,0 0 0,-1 1 0,0-1 0,0 0 0,0 1 0,0-1 0,-1 1 1,1 0-1,-1 0 0,0 0 0,1 0 0,-2 0 0,1 1 0,0-1 0,0 1 0,-1 0 0,1 0 0,-1 0 1,0 0-1,0 1 0,1-1 0,-1 1 0,0 0 0,0 0 0,0 1 0,0-1 0,-1 1 0,-4 0 0,4 0-103,1 0-1,-1 0 0,0 0 0,0 1 0,0 0 0,0 0 0,1 0 0,-1 1 1,0 0-1,1 0 0,-1 0 0,1 0 0,0 0 0,0 1 0,0 0 0,0 0 1,0 0-1,1 1 0,-6 5 0,5-3 61,0-1 0,0 1 0,1 0 0,0 0 0,0 0 1,0 1-1,1-1 0,0 1 0,0-1 0,1 1 0,0 0 0,0-1 0,0 13 0,1-17-78,0 0-1,0-1 0,0 1 1,0 0-1,0-1 0,1 1 1,-1 0-1,1 0 0,-1-1 0,1 1 1,0-1-1,-1 1 0,1-1 1,0 1-1,0-1 0,0 1 1,0-1-1,0 0 0,1 1 0,-1-1 1,0 0-1,0 0 0,1 0 1,-1 0-1,3 1 0,-1-1 7,1 1-1,0-1 0,0 0 0,0 0 0,0-1 1,1 1-1,-1-1 0,0 0 0,0 0 1,6-1-1,5-1 37,-1-1 1,1 0-1,-1-1 0,0-1 1,18-8-1,3-5 6,0-1 0,-1-2 1,52-44-1,-71 52-55,0 0-1,-1-1 1,-1 0-1,0-1 1,-2-1-1,1 0 1,-2-1-1,0 0 1,11-27-1,-15 13 147,-6 31-154,0 0-1,-1 0 1,1 0 0,0 0-1,-1 0 1,1 0 0,-1-1-1,1 1 1,-1 0 0,1 0-1,0 0 1,-1 0 0,1 1-1,-1-1 1,1 0 0,0 0-1,-1 0 1,1 0-1,-1 0 1,1 0 0,0 1-1,-1-1 1,1 0 0,0 0-1,-1 0 1,1 1 0,0-1-1,-1 0 1,1 1 0,0-1-1,-1 0 1,1 1 0,0-1-1,0 0 1,-1 1 0,-36 46 299,23-23-68,2 0 1,-17 49 0,25-60-201,0 0 0,1 0 0,1 0 0,0 0 0,1 0 0,0 1 0,3 24 0,-2-35-17,1 1 0,-1-1 1,1 0-1,0 0 0,0 0 0,1 0 0,-1 0 0,1 0 0,-1 0 0,1 0 0,0 0 0,0-1 0,0 1 0,0-1 0,1 0 0,-1 1 0,5 2 1,-1-2-1,-1 0 1,0 0 0,1 0 0,0-1 0,0 0 0,0 0 0,0-1 0,0 0 0,7 1 0,-1-1-4,1 0 0,0-1 0,0-1 1,-1 0-1,1-1 0,-1 0 0,1-1 0,21-8 1,-26 8-9,0 0 1,-1-1 0,1 0-1,-1 0 1,0-1 0,0 0-1,0 0 1,-1 0 0,0-1 0,0 0-1,-1 0 1,1-1 0,-1 0-1,0 1 1,-1-2 0,0 1-1,0 0 1,-1-1 0,0 0-1,0 0 1,0 0 0,-1 0-1,-1 0 1,2-16 0,-3 23-8,1 0 0,-1 0 0,0 0 0,0 0 0,0 1 0,0-1 0,0 0 1,0 0-1,-1 0 0,1 1 0,0-1 0,0 0 0,-1 0 0,1 0 0,0 1 0,-1-1 0,1 0 0,0 0 0,-1 1 1,1-1-1,-1 1 0,0-1 0,1 0 0,-1 1 0,1-1 0,-1 1 0,0-1 0,1 1 0,-1-1 0,-1 1 1,0-1 2,1 1 0,-1 0 0,0 1 0,0-1 0,1 0 0,-1 0 0,0 1 0,1-1 0,-1 1 0,0-1 0,1 1 0,-1 0 0,-2 1 0,-5 3 95,1 1-1,0 0 1,0 0 0,-8 10 0,9-10 25,1 1 0,-1 1 0,1-1 0,1 1 1,0 0-1,0 0 0,0 1 0,1 0 0,0-1 1,1 1-1,0 1 0,-4 15 0,7-24-107,0 1 0,0-1-1,0 0 1,1 1 0,-1-1 0,0 0-1,0 1 1,1-1 0,-1 0 0,1 0 0,-1 1-1,1-1 1,0 0 0,-1 0 0,1 0-1,0 0 1,0 0 0,0 0 0,-1 0-1,1 0 1,0 0 0,0 0 0,1 0-1,-1-1 1,0 1 0,0 0 0,0-1-1,0 1 1,1-1 0,-1 0 0,0 1-1,1-1 1,-1 0 0,2 1 0,56 1 76,-45-3-58,12-1-133,0-1 0,-1-2 1,39-11-1,-40 9-248,-1 1 0,1 1 0,49-3 0,-72 9 359,-1 0 0,1-1 1,0 1-1,0 0 0,0 0 0,0 0 0,-1 0 1,1 0-1,0 0 0,-1 0 0,1 0 0,-1 0 1,1 0-1,-1 0 0,1 1 0,-1-1 0,0 0 0,0 0 1,1 0-1,-1 0 0,0 1 0,0-1 0,0 0 1,-1 0-1,1 0 0,0 1 0,-1 1 0,-4 38 880,5-40-879,-1 0 0,1 0 0,-1 0 1,1 0-1,0 1 0,-1-1 0,1 0 0,0 0 0,0 0 0,0 0 0,0 0 0,0 0 0,0 0 0,0 1 0,0-1 0,0 0 0,1 0 0,-1 0 0,0 0 0,1 0 0,-1 0 1,1 0-1,-1 0 0,1 0 0,0 0 0,-1 0 0,1 0 0,0 0 0,-1-1 0,1 1 0,0 0 0,0 0 0,2 0 0,1 0 15,0 0-1,1 0 0,-1-1 0,1 0 1,-1 0-1,1 0 0,7-2 0,-10 2-21,22-4 19,0-1 1,0-1 0,39-15 0,-42 12-258,1 2 0,0 1 0,0 0 0,39-4 0,-56 10 202,1-1 1,-1 1-1,0 0 1,0 1-1,0-1 1,10 3-1,-13-2 31,0 0-1,0 0 1,0 1-1,0-1 1,0 0-1,-1 1 1,1-1-1,0 1 1,-1-1-1,1 1 1,-1 0-1,1 0 1,-1 0-1,0 0 1,0 0-1,0 0 1,1 3-1,-1-4 9,0 1 1,0-1-1,0 0 0,0 1 1,0-1-1,1 0 1,-1 0-1,0 0 0,1 0 1,-1 0-1,1 0 0,-1 0 1,1 0-1,0-1 0,-1 1 1,1 0-1,0-1 0,-1 0 1,1 1-1,0-1 0,-1 0 1,1 0-1,0 0 1,0 0-1,-1 0 0,1 0 1,0 0-1,0-1 0,2 0 1,58-18 350,-45 12-318,-3 3-1091,0 1-1,0 0 0,0 1 0,1 1 0,20 0 0,-18 1-6381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5.428"/>
    </inkml:context>
    <inkml:brush xml:id="br0">
      <inkml:brushProperty name="width" value="0.025" units="cm"/>
      <inkml:brushProperty name="height" value="0.025" units="cm"/>
      <inkml:brushProperty name="color" value="#66CC00"/>
    </inkml:brush>
  </inkml:definitions>
  <inkml:trace contextRef="#ctx0" brushRef="#br0">0 1 6566,'0'0'-2947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5.759"/>
    </inkml:context>
    <inkml:brush xml:id="br0">
      <inkml:brushProperty name="width" value="0.025" units="cm"/>
      <inkml:brushProperty name="height" value="0.025" units="cm"/>
      <inkml:brushProperty name="color" value="#66CC00"/>
    </inkml:brush>
  </inkml:definitions>
  <inkml:trace contextRef="#ctx0" brushRef="#br0">365 171 1698,'2'-12'5103,"-1"2"-4338,1-1 851,0-1 0,-1 1 0,-1 0 0,0 0 0,-3-21 0,3 29-1420,-1 0 0,0 0 0,0 0 0,0 0 0,0 0 0,0 0 0,-1 0 0,1 1 0,-1-1 0,0 1 0,0-1 0,0 1 0,0 0 0,0-1 0,0 1 0,-1 0 0,1 1 0,-1-1 0,1 0 0,-1 1 0,0-1 0,1 1 0,-1 0 0,0 0 0,0 0 0,0 0 0,0 0 0,0 1 0,-5-1 0,-2 1-168,0 0 0,-1 1-1,1 0 1,0 1 0,0 0 0,0 0 0,0 1-1,0 1 1,1 0 0,-1 0 0,1 1 0,0 0-1,1 0 1,-1 1 0,1 0 0,-9 8 0,2-1-11,1 0 0,1 1 0,0 1 0,1 0 0,0 0 0,2 1-1,-17 31 1,24-41 18,1 0 0,-1 0 0,1 0 0,1 0 0,-1 0 1,1 1-1,0-1 0,0 0 0,1 1 0,0-1 0,0 1 0,0-1 0,1 1 0,1 6 0,-1-10-30,1 0 1,-1 0-1,1 0 1,-1 0 0,1 0-1,0 0 1,0 0 0,0-1-1,1 1 1,-1-1 0,0 1-1,1-1 1,0 0 0,0 0-1,-1 0 1,1 0 0,0-1-1,0 1 1,1-1 0,-1 0-1,0 0 1,0 0 0,1 0-1,-1 0 1,0-1-1,1 0 1,3 1 0,2-1-1,-1 0 1,1 0-1,-1-1 1,1 0 0,-1 0-1,1-1 1,-1 0-1,0 0 1,0-1-1,0 0 1,0-1 0,-1 0-1,1 0 1,-1-1-1,0 1 1,0-1-1,0-1 1,-1 0-1,0 0 1,0 0 0,-1 0-1,1-1 1,5-10-1,-10 16-4,0 1-1,-1-1 0,1 0 1,-1 1-1,1-1 0,-1 0 0,1 1 1,-1-1-1,0 0 0,1 1 1,-1-1-1,0 0 0,1 0 1,-1 0-1,0 1 0,0-1 1,0 0-1,0 0 0,0 0 1,0 1-1,0-1 0,0 0 1,0 0-1,0 0 0,0 0 1,0 1-1,-1-1 0,1 0 0,0 0 1,-1 1-1,1-1 0,0 0 1,-1 0-1,1 1 0,-1-1 1,1 0-1,-1 1 0,1-1 1,-1 1-1,0-1 0,-1 0 1,1 0-2,-1 1 1,0 0 0,1 0 0,-1 0 0,0 0 0,0 0 0,1 0 0,-1 0-1,0 1 1,1-1 0,-1 0 0,0 1 0,1-1 0,-1 1 0,1 0-1,-1 0 1,1 0 0,-1-1 0,-1 3 0,-2 1-6,1 0 0,0 0 0,0 0 0,1 1 1,-1-1-1,1 1 0,0 0 0,0 0 0,1 0 0,-1 1 0,-2 9 0,4-13 7,1-1 0,-1 1-1,0 0 1,1 0-1,0-1 1,0 1-1,-1 0 1,1 0-1,0 0 1,0-1-1,0 1 1,1 0 0,-1 0-1,0 0 1,1-1-1,-1 1 1,1 0-1,0 0 1,0-1-1,-1 1 1,1-1-1,0 1 1,0-1 0,0 1-1,1-1 1,-1 1-1,0-1 1,0 0-1,1 0 1,-1 0-1,1 1 1,-1-1-1,1-1 1,-1 1 0,1 0-1,0 0 1,0-1-1,-1 1 1,1-1-1,2 1 1,10 2 5,0-1 0,0-1 0,0 0 1,0-1-1,0-1 0,0 0 0,0-1 0,0 0 1,0-1-1,15-6 0,14-7-488,72-36-1,-99 44 264,-22 13 188,0 0-1,0 0 0,1 1 1,0 0-1,-9 12 0,4-4 51,9-13-39,-1 1-19,0 0-1,0 1 0,0-1 1,1 1-1,-1-1 0,1 1 0,-1 0 1,1 0-1,0-1 0,0 1 1,-1 6-1,21-13-4727,3-14-1143,5-7-3085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6.321"/>
    </inkml:context>
    <inkml:brush xml:id="br0">
      <inkml:brushProperty name="width" value="0.025" units="cm"/>
      <inkml:brushProperty name="height" value="0.025" units="cm"/>
      <inkml:brushProperty name="color" value="#66CC00"/>
    </inkml:brush>
  </inkml:definitions>
  <inkml:trace contextRef="#ctx0" brushRef="#br0">99 1 8808,'0'0'10773,"-3"13"-10394,-31 84 278,20-64 45,2 0 0,1 1 0,-12 67 0,22-98-699,1-1 1,0 0 0,0 1-1,0-1 1,0 1-1,0-1 1,0 1-1,0-1 1,1 0-1,-1 1 1,1-1 0,0 1-1,0-1 1,0 0-1,0 0 1,0 0-1,0 1 1,1-1-1,-1 0 1,1-1 0,-1 1-1,1 0 1,3 2-1,-2-2-151,1-1 0,-1 1 0,1-1 0,-1-1 0,1 1-1,-1 0 1,1-1 0,0 1 0,-1-1 0,1 0 0,0-1 0,-1 1-1,1 0 1,-1-1 0,8-2 0,-2 0-526,1-1 1,-1 0-1,0-1 1,0 0-1,0 0 1,-1-1-1,0 0 0,0-1 1,0 1-1,-1-1 1,0-1-1,0 0 1,-1 0-1,9-14 1,10-29 503,-23 44 793,0 0 0,0 0 0,-1 1 1,0-1-1,0-11 0,-1 17-504,0 1 0,1-1 0,-1 0 0,0 0 0,0 0 0,0 1 0,-1-1 0,1 0 0,0 0 0,0 0 0,0 1 0,-1-1 0,1 0 0,0 0 0,0 1 0,-1-1 0,1 0 0,-1 1 0,1-1 0,-1 0 0,1 1 0,-1-1 0,0 0 0,-14 5 1536,12-1-1447,-1 0 0,1 0 0,0 0 1,0 0-1,1 1 0,-1-1 0,-2 5 0,3-5-112,0 1-1,1-1 1,-1 0-1,1 1 0,0-1 1,0 1-1,0 0 0,0-1 1,0 1-1,1-1 1,0 1-1,0 0 0,0 0 1,0-1-1,0 1 1,1 0-1,0-1 0,0 1 1,0-1-1,0 1 1,3 4-1,-2-4-32,1-1 1,0 0 0,0 0-1,0 0 1,0 0-1,1 0 1,-1-1 0,1 1-1,0-1 1,0 0-1,-1-1 1,1 1-1,1 0 1,-1-1 0,7 2-1,2-1-39,0 0 0,0-1 1,0 0-1,0-1 0,0 0 0,1-1 0,-1-1 1,0 0-1,-1-1 0,1 0 0,15-6 0,-15 2-9,-1 1 0,0-1 0,-1-1 0,13-11 0,-20 17-4,-1-1 0,1 0 0,-1 0 0,0 0 0,0-1 0,-1 1 0,1-1 0,-1 1 0,0-1 0,1 0 0,-2 0 0,1 0 0,0 0 0,-1 0 0,0-1 0,2-7 0,-4 12 0,1-1 0,0 1 0,0-1 0,-1 1 0,1-1 0,0 1 0,0-1-1,-1 1 1,1-1 0,-1 1 0,1 0 0,0-1 0,-1 1 0,1 0 0,-1-1 0,1 1 0,-1 0 0,1-1 0,-1 1 0,1 0 0,-1 0 0,1 0 0,-1 0 0,1-1 0,-1 1 0,1 0 0,-1 0 0,1 0 0,-1 0 0,0 0 0,1 0 0,-1 1-1,1-1 1,-1 0 0,1 0 0,-1 0 0,1 0 0,-1 1 0,1-1 0,-1 0 0,1 0 0,-1 1 0,1-1 0,-1 0 0,1 1 0,0-1 0,-1 1 0,-24 14 632,22-12-601,1 0 1,0-1-1,0 1 0,0 0 1,0 0-1,0 0 0,1 0 1,-1 0-1,1 1 0,0-1 1,0 0-1,0 1 1,0-1-1,1 0 0,-1 1 1,1-1-1,0 1 0,0-1 1,1 7-1,0-7-29,0-1 0,0 0 0,0 0 0,0 0 0,0 0 0,0 0 0,1 0 0,-1 0 0,1 0-1,-1 0 1,1-1 0,0 1 0,0 0 0,0-1 0,0 0 0,0 1 0,0-1 0,0 0 0,0 0 0,0 0 0,0 0 0,1-1 0,-1 1 0,0-1 0,1 1 0,-1-1-1,0 0 1,4 0 0,4 2-113,-1-1 0,1-1-1,-1 1 1,1-2-1,-1 1 1,1-1-1,-1-1 1,1 0 0,-1 0-1,0-1 1,0 0-1,0-1 1,0 1-1,-1-2 1,9-4 0,-16 8-11,-1 1 0,1 0 0,-1-1 1,1 1-1,-1-1 0,1 1 0,-1-1 1,1 1-1,-1-1 0,1 1 0,-1-1 1,1 0-1,-1 1 0,0-1 0,0 1 1,1-1-1,-1 0 0,0 1 0,0-1 0,1 0 1,-1 0-1,0 1 0,0-1 0,0 0 1,0 1-1,0-1 0,0 0 0,0 1 1,0-1-1,-1 0 0,1 1 0,0-1 1,-1-1-1,-15-13-6576,5 4 1930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6.680"/>
    </inkml:context>
    <inkml:brush xml:id="br0">
      <inkml:brushProperty name="width" value="0.025" units="cm"/>
      <inkml:brushProperty name="height" value="0.025" units="cm"/>
      <inkml:brushProperty name="color" value="#66CC00"/>
    </inkml:brush>
  </inkml:definitions>
  <inkml:trace contextRef="#ctx0" brushRef="#br0">1 0 17264,'0'0'3588,"51"40"-8105,-24-26-3362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7.010"/>
    </inkml:context>
    <inkml:brush xml:id="br0">
      <inkml:brushProperty name="width" value="0.025" units="cm"/>
      <inkml:brushProperty name="height" value="0.025" units="cm"/>
      <inkml:brushProperty name="color" value="#66CC00"/>
    </inkml:brush>
  </inkml:definitions>
  <inkml:trace contextRef="#ctx0" brushRef="#br0">167 289 13965,'-9'-1'2413,"-3"-1"-1901,0 0 0,1 1 0,-1 1 0,0 0 0,-17 2 0,26-1-382,0-1 1,-1 1-1,1 0 0,0-1 0,0 1 1,0 1-1,0-1 0,0 0 0,0 1 1,0 0-1,0-1 0,1 1 0,-1 0 1,1 0-1,-1 1 0,1-1 0,0 0 1,0 1-1,0 0 0,0-1 0,0 1 1,1 0-1,-1 0 0,1 0 0,-1 0 1,1 0-1,0 0 0,0 5 0,0-7-95,1 0-1,0 1 1,0-1 0,0 1-1,0-1 1,0 1-1,0-1 1,0 1-1,1-1 1,-1 1-1,0-1 1,1 0 0,-1 1-1,1-1 1,0 0-1,-1 1 1,1-1-1,0 0 1,0 0-1,0 1 1,0-1-1,0 0 1,1 1 0,1 0-10,0 0 0,0 0 0,1 0 0,-1-1 0,0 1 0,1-1 0,-1 0 1,1 0-1,5 0 0,3 1-13,0-1 0,0-1 0,0 0 0,0-1 0,15-2 0,-15 0-8,0-1 0,0-1 0,0 1 0,0-2 0,-1 0 0,0 0 0,0-1-1,0 0 1,-1-1 0,0 0 0,-1-1 0,0 0 0,0-1 0,-1 1 0,8-13-1,-6 9-21,-2-1 0,0 0 0,0 0 0,-1 0 0,-1-1 0,-1 0 0,0 0 0,-1 0 0,0-1 0,-1 1 0,1-30 0,-3 42 9,-1 0 1,0-1-1,0 1 1,-1 0-1,1 0 1,-1-1-1,1 1 1,-1 0 0,0 0-1,0 0 1,0 0-1,-1 0 1,1 0-1,-1 0 1,-3-4-1,3 5 2,0 1 0,-1-1 0,1 1 0,-1 0 0,1 0 0,-1 0 0,1 0-1,-1 0 1,1 0 0,-1 1 0,0 0 0,1-1 0,-1 1 0,0 0 0,1 0-1,-1 0 1,0 1 0,1-1 0,-6 2 0,0 0 5,0 1-1,0 0 1,0 0-1,1 1 1,-1 0-1,1 0 1,0 1-1,0 0 1,0 0-1,1 1 1,-1 0 0,2 0-1,-1 0 1,-8 13-1,9-13 77,1 0 0,0 0 0,0 1 1,0-1-1,1 1 0,0 0 0,0 0 0,1 0 0,0 0 0,0 0 0,0 1 1,1-1-1,1 1 0,-1-1 0,1 1 0,0-1 0,2 11 0,0-13-52,-1 0 0,2-1 0,-1 0 0,0 1-1,1-1 1,0 0 0,0 0 0,0 0 0,0-1 0,1 1-1,-1-1 1,1 0 0,0 0 0,0 0 0,6 3 0,10 5-69,1 0 1,23 7-1,4 2-1198,-6 7-1796,-21-3-3287,-15-11 391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7.492"/>
    </inkml:context>
    <inkml:brush xml:id="br0">
      <inkml:brushProperty name="width" value="0.025" units="cm"/>
      <inkml:brushProperty name="height" value="0.025" units="cm"/>
      <inkml:brushProperty name="color" value="#66CC00"/>
    </inkml:brush>
  </inkml:definitions>
  <inkml:trace contextRef="#ctx0" brushRef="#br0">58 0 10186,'0'0'8936,"-6"11"-7281,-3 12-995,0 1 1,2 0-1,0 1 1,2-1-1,1 1 1,-2 48-1,4-40-309,0-12-134,2 0 0,0-1 1,1 1-1,3 21 1,-3-39-203,0 1 0,-1 0 1,1 0-1,1-1 1,-1 1-1,0 0 0,1-1 1,0 1-1,0-1 0,0 0 1,0 0-1,0 0 1,1 0-1,-1 0 0,1 0 1,0 0-1,0-1 1,0 1-1,0-1 0,0 0 1,1 0-1,-1 0 1,1-1-1,-1 1 0,1-1 1,0 0-1,4 1 0,0 0 6,1-1-1,0-1 0,-1 1 0,1-1 0,0-1 0,0 0 0,-1 0 0,1-1 0,-1 0 0,1 0 0,-1-1 0,11-4 0,3-5-274,0 0 0,37-30 0,-40 29-67,-18 12 252,1-1 0,0 1 0,-1 0 0,1 0 0,0 0 0,0 0 0,0 0 0,0 0 0,0 0 0,0 1-1,0-1 1,3 1 0,-4 0 51,-1 0 0,0 0-1,1 0 1,-1 0-1,1 0 1,-1 1 0,0-1-1,1 0 1,-1 0-1,1 1 1,-1-1 0,0 0-1,1 0 1,-1 1-1,0-1 1,0 1 0,1-1-1,-1 0 1,0 1-1,0-1 1,0 0 0,1 1-1,-1-1 1,0 1-1,0-1 1,0 1 0,0-1-1,0 0 1,0 1-1,0-1 1,0 1 0,0-1-1,0 1 1,0 0-1,-1 8-367,-1 1 1,0-1-1,0 1 0,-5 10 0,-1 12-2746,8-31 2976,0-1 1,0 1-1,0-1 1,0 0-1,0 1 0,0-1 1,0 1-1,1-1 1,-1 1-1,0-1 1,0 0-1,0 1 0,1-1 1,-1 0-1,0 1 1,1-1-1,-1 0 1,0 1-1,1-1 1,-1 0-1,0 0 0,1 1 1,-1-1-1,0 0 1,1 0-1,-1 0 1,1 1-1,-1-1 0,1 0 1,-1 0-1,0 0 1,1 0-1,-1 0 1,1 0-1,-1 0 1,1 0-1,-1 0 0,1 0 1,-1 0-1,0 0 1,1 0-1,-1-1 1,1 1-1,-1 0 0,0 0 1,1 0-1,-1 0 1,1-1-1,23-12-3421,-2-6-1479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8.181"/>
    </inkml:context>
    <inkml:brush xml:id="br0">
      <inkml:brushProperty name="width" value="0.025" units="cm"/>
      <inkml:brushProperty name="height" value="0.025" units="cm"/>
      <inkml:brushProperty name="color" value="#66CC00"/>
    </inkml:brush>
  </inkml:definitions>
  <inkml:trace contextRef="#ctx0" brushRef="#br0">26 346 9225,'0'0'13025,"-4"11"-12251,3-9-738,-16 47 570,16-48-574,1 0 0,-1 0 1,1 1-1,-1-1 0,1 1 0,0-1 0,0 0 0,0 1 0,0-1 1,0 1-1,0-1 0,0 1 0,0-1 0,0 0 0,0 1 0,1-1 1,-1 0-1,1 1 0,-1-1 0,1 0 0,0 1 0,-1-1 0,1 0 1,0 0-1,0 0 0,0 0 0,0 1 0,0-1 0,0-1 0,0 1 1,0 0-1,0 0 0,0 0 0,1 0 0,-1-1 0,2 2 0,5-1-4,-1 0 0,1 0 0,-1-1 0,1 0 0,0 0 0,-1-1 0,1 0 0,-1-1 0,1 1 0,-1-1 0,1 0 0,-1-1 0,0 0 0,0 0 0,0-1 0,7-5 0,-4 3-166,-1-1-1,0-1 1,0 0 0,-1 0-1,0-1 1,0 0 0,-1 0 0,0 0-1,10-22 1,-18 36-86,1 0-1,-1-1 1,1 1-1,-1 0 1,2-1 0,-1 1-1,0 0 1,1-1-1,1 8 1,-1-9 246,-1-1-1,1 1 1,0 0 0,-1-1-1,1 1 1,1 0 0,-1-1-1,0 1 1,0-1 0,1 0-1,0 1 1,-1-1-1,1 0 1,0 0 0,0 0-1,0 0 1,0-1 0,0 1-1,1 0 1,-1-1 0,0 0-1,1 1 1,3 0 0,1 0 47,0-1 0,0 0 1,0-1-1,0 0 0,0 0 0,0 0 1,0-1-1,0 0 0,0 0 1,-1-1-1,1 0 0,11-4 0,-7 0-28,0 1 0,0-2 0,0 0-1,-1 0 1,0-1 0,15-14 0,-8 4-22,-1-1-1,-1 0 1,0-1 0,-2-1 0,0 0 0,17-40 0,-23 44-6,-1-1 0,-1 1 0,-1-1 0,0 0 0,-1 0 0,0-33 0,-3 50-16,1 1 0,-1-1 0,0 0-1,0 1 1,0-1 0,0 0 0,0 1 0,0-1 0,0 1-1,0-1 1,0 0 0,0 1 0,0-1 0,-1 0 0,1 1-1,0-1 1,0 1 0,-1-1 0,1 0 0,0 1 0,-1-1-1,1 1 1,0-1 0,-1 1 0,1-1 0,-1 1 0,1-1-1,-1 1 1,1 0 0,-1-1 0,1 1 0,-1 0 0,0-1-1,1 1 1,-1 0 0,1 0 0,-1 0 0,0-1 0,1 1-1,-1 0 1,0 0 0,1 0 0,-1 0 0,0 0 0,0 0-1,-1 1-7,0 0 0,0-1-1,0 1 1,0 0 0,0 0-1,0 1 1,0-1 0,1 0-1,-1 1 1,1-1 0,-1 0-1,1 1 1,-3 3 0,-4 7 15,1 1 0,0 0 1,1 1-1,1-1 1,0 1-1,0 1 0,2-1 1,-1 0-1,-1 24 0,2 17 436,2 66-1,2-97-203,-1-11-179,0 1 1,2-1-1,-1 1 0,2-1 1,0 1-1,0-1 0,1 0 0,1 0 1,0-1-1,8 14 0,-13-26-46,0 0 0,0 0 0,0 0 0,0 0 0,0-1 0,0 1 1,0 0-1,0 0 0,0 0 0,0 0 0,0 0 0,0 0 0,0 0 0,0 0 0,0 0 0,0 0 0,0-1 0,0 1 0,0 0 0,0 0 0,0 0 0,1 0 0,-1 0 0,0 0 1,0 0-1,0 0 0,0 0 0,0 0 0,0 0 0,0 0 0,0 0 0,0 0 0,0 0 0,1 0 0,-1 0 0,0 0 0,0 0 0,0 0 0,0 0 0,0 0 0,0 0 1,0 0-1,0 0 0,0 0 0,0 0 0,1 0 0,-1 0 0,0 0 0,0 0 0,0 0 0,0 0 0,0 0 0,0 0 0,0 0 0,0 0 0,0 0 0,0 0 0,0 1 1,0-1-1,1 0 0,-1 0 0,0 0 0,-1-15 152,-6-18-222,-16-6-694,-2 1 0,-1 1 1,-35-39-1,-3-3 1623,95 79 278,27 11-723,49 6 76,-35-12-3141,-72-5 2518,1 0-1,-1 0 1,0 0 0,0 0-1,1 0 1,-1 0-1,0 0 1,1 0-1,-1 0 1,0 0-1,1 0 1,-1 0-1,0 0 1,1 0 0,-1 0-1,0 0 1,1 0-1,-1-1 1,0 1-1,1 0 1,-1 0-1,0 0 1,0 0 0,1-1-1,-1 1 1,0 0-1,0 0 1,1-1-1,-1 1 1,0 0-1,0 0 1,0-1 0,1 1-1,-1 0 1,0-1-1,0 1 1,0 0-1,0 0 1,0-1-1,0 1 1,0 0 0,0-1-1,0 1 1,0 0-1,0-1 1,0 1-1,0 0 1,0-1-1,0 1 1,0 0 0,0-1-1,0-3-1224,0-12-5534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8.090"/>
    </inkml:context>
    <inkml:brush xml:id="br0">
      <inkml:brushProperty name="width" value="0.025" units="cm"/>
      <inkml:brushProperty name="height" value="0.025" units="cm"/>
    </inkml:brush>
  </inkml:definitions>
  <inkml:trace contextRef="#ctx0" brushRef="#br0">265 70 13613,'0'0'2103,"-7"-9"166,5 5-2130,-1 1 1,0-1-1,-1 0 0,1 1 1,0 0-1,-1 0 0,0 0 1,0 0-1,0 0 0,0 1 1,0 0-1,-1 0 0,1 0 1,0 0-1,-1 1 0,0 0 1,1 0-1,-1 0 0,0 0 1,1 1-1,-1-1 0,0 1 1,0 1-1,0-1 0,1 1 1,-1-1-1,0 1 0,1 1 1,-7 1-1,1 2-106,1 0-1,-1 0 1,1 1-1,1 0 1,-1 0 0,1 1-1,0 0 1,-14 16 0,19-19 20,0-1 1,0 1-1,0 0 1,0 0 0,1 0-1,-1 0 1,1 1-1,0-1 1,0 0 0,1 1-1,-1 0 1,1-1 0,0 1-1,0 0 1,1-1-1,-1 1 1,1 0 0,0 0-1,0 0 1,1-1 0,0 1-1,1 5 1,-1-8-42,0-1 0,0 1 0,0 0 0,1 0 0,-1-1 0,1 1 0,-1-1-1,1 1 1,-1-1 0,1 0 0,0 0 0,0 0 0,0 0 0,0 0 0,0 0 0,0 0 0,0-1 0,0 1 0,0 0 0,0-1 0,0 0 0,4 1 0,49-2 131,-53 1-134,13-2 16,0-1 1,-1 0 0,0-1-1,1-1 1,-2 0 0,1-1-1,-1 0 1,1-1-1,17-13 1,-24 15-17,0 1-1,-1-1 1,1-1 0,-1 1 0,0-1-1,-1 0 1,1 0 0,-1-1-1,-1 0 1,1 1 0,-1-2 0,0 1-1,-1 0 1,1-1 0,-2 0-1,1 0 1,-1 1 0,2-14 0,-4 20-10,0 0 0,0 1 0,0-1 0,0 0 0,0 0 0,0 0 0,0 0 0,0 1 0,0-1 0,0 0 0,0 0 0,-1 0 0,1 1 1,0-1-1,-1 0 0,1 0 0,-1 1 0,1-1 0,-1 0 0,1 1 0,-1-1 0,1 0 0,-1 1 0,1-1 0,-1 1 0,0-1 0,1 1 0,-1-1 1,0 1-1,0 0 0,1-1 0,-1 1 0,0 0 0,0-1 0,0 1 0,1 0 0,-1 0 0,0 0 0,0 0 0,0 0 0,0 0 0,1 0 1,-1 0-1,0 0 0,0 0 0,0 0 0,0 1 0,1-1 0,-2 1 0,-2 0-8,0 0 1,0 0-1,1 1 0,-1 0 1,1 0-1,-1 0 0,1 0 0,0 0 1,-5 5-1,4-3-35,0 1-1,0 0 1,1 0-1,0 1 0,0-1 1,0 1-1,1 0 1,0-1-1,0 1 1,0 0-1,1 0 1,-1 7-1,1-9-323,1 1 0,0-1 0,0 0-1,0 0 1,0 1 0,1-1 0,-1 0-1,1 0 1,0 1 0,1-1 0,-1 0 0,1 0-1,-1 0 1,1-1 0,0 1 0,1 0-1,-1-1 1,4 5 0,16 12-5606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8.512"/>
    </inkml:context>
    <inkml:brush xml:id="br0">
      <inkml:brushProperty name="width" value="0.025" units="cm"/>
      <inkml:brushProperty name="height" value="0.025" units="cm"/>
      <inkml:brushProperty name="color" value="#66CC00"/>
    </inkml:brush>
  </inkml:definitions>
  <inkml:trace contextRef="#ctx0" brushRef="#br0">1 0 12172,'0'0'3459,"52"32"-4548,-15-11-2979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8.859"/>
    </inkml:context>
    <inkml:brush xml:id="br0">
      <inkml:brushProperty name="width" value="0.025" units="cm"/>
      <inkml:brushProperty name="height" value="0.025" units="cm"/>
      <inkml:brushProperty name="color" value="#66CC00"/>
    </inkml:brush>
  </inkml:definitions>
  <inkml:trace contextRef="#ctx0" brushRef="#br0">125 1 14446,'0'0'6646,"-7"0"-5141,-2 0-1363,-2-1 312,0 1 0,-1 1-1,-20 3 1,30-4-432,0 0 0,0 1 1,0-1-1,0 0 0,0 1 1,0 0-1,1 0 0,-1-1 0,0 1 1,0 0-1,1 0 0,-1 1 0,0-1 1,1 0-1,-1 0 0,1 1 1,0-1-1,-1 1 0,1-1 0,0 1 1,0 0-1,0-1 0,0 1 0,0 0 1,0 0-1,1 0 0,-1 0 0,1 0 1,-1 0-1,1 0 0,-1 2 1,2-3-119,-1 0 0,0 0 0,1 1 0,-1-1 0,1 0 0,-1 0 0,1 0 0,-1 0 0,1 0 0,0 0 0,0 0 0,-1 0 0,1 0 0,0-1 0,0 1 1,0 0-1,0 0 0,0-1 0,0 1 0,0 0 0,0-1 0,0 1 0,0-1 0,0 0 0,3 1 0,39 10-3365,-19-6 683,11 16-1485,-32-18 4547,0 0 0,0 0 0,0 0-1,-1 0 1,1 0 0,-1 1 0,4 6-1,-5-9-49,-1 0-1,1 1 1,-1-1 0,1 1-1,-1-1 1,0 1-1,1-1 1,-1 0 0,0 1-1,0-1 1,0 1-1,0-1 1,0 1 0,-1-1-1,1 1 1,0-1-1,-1 1 1,1-1-1,-1 1 1,0 0 0,0 0-32,-1 0 0,1 0 1,-1-1-1,0 1 1,1 0-1,-1-1 0,0 0 1,0 1-1,0-1 0,0 0 1,0 0-1,-1 0 1,1 0-1,0-1 0,0 1 1,-1-1-1,-1 1 1,-45 6 1049,46-7-1483,1 0-1,0 1 1,-1-1-1,1-1 1,0 1 0,0 0-1,-1 0 1,1-1-1,0 1 1,0-1 0,-1 0-1,1 0 1,0 0-1,0 0 1,0 0-1,0 0 1,0 0 0,-2-3-1,-3-12-7701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9.209"/>
    </inkml:context>
    <inkml:brush xml:id="br0">
      <inkml:brushProperty name="width" value="0.025" units="cm"/>
      <inkml:brushProperty name="height" value="0.025" units="cm"/>
      <inkml:brushProperty name="color" value="#66CC00"/>
    </inkml:brush>
  </inkml:definitions>
  <inkml:trace contextRef="#ctx0" brushRef="#br0">0 70 13132,'11'-7'2349,"-4"1"-1907,58-36 3223,-61 40-3354,0 0 0,0 0 0,0 0 0,1 1 0,-1-1-1,1 1 1,-1 0 0,1 0 0,-1 1 0,1-1 0,0 1 0,-1 0-1,1 0 1,0 1 0,8 1 0,-12-1-250,0 0 0,-1-1-1,1 1 1,0 0 0,0-1 0,-1 1 0,1 0 0,-1 0-1,1 0 1,-1 0 0,1-1 0,-1 1 0,1 0-1,-1 0 1,0 0 0,1 0 0,-1 0 0,0 0 0,0 0-1,0 0 1,0 0 0,0 0 0,0 0 0,0 2 0,-5 26 660,-2-18-590,1-1 0,-2 0 0,0 0 0,0 0 0,-1-1 0,-14 12 1,9-7-117,0 0 0,-16 20 0,27-30 23,1 0 1,-1 0-1,0 1 0,1-1 1,0 1-1,0 0 1,1-1-1,-1 1 0,1 0 1,0 0-1,0 0 0,0 0 1,1 8-1,0-11-17,0-1 1,1 1-1,-1-1 0,1 1 1,0 0-1,-1-1 0,1 0 1,0 1-1,0-1 0,0 1 0,0-1 1,0 0-1,0 0 0,0 1 1,0-1-1,1 0 0,-1 0 1,0 0-1,1 0 0,-1-1 1,1 1-1,-1 0 0,1-1 0,-1 1 1,1-1-1,-1 1 0,1-1 1,3 1-1,52 4 63,-51-5-71,11 1-61,11 0-141,53-6 0,-73 5-260,-1-2 0,1 1 0,-1-1 0,1-1 0,-1 1 0,0-1 1,0 0-1,0-1 0,0 0 0,0 0 0,9-8 0,-14 10-145,0 1 0,-1-1 0,1 0-1,-1 0 1,0 0 0,1 0 0,-1 0 0,0 0 0,0 0 0,0 0 0,-1-1-1,1 1 1,0 0 0,-1 0 0,1-1 0,-1-2 0,1-15-8508</inkml:trace>
  <inkml:trace contextRef="#ctx0" brushRef="#br0" timeOffset="1">86 122 3491,'0'0'18770,"84"29"-18578,-38-29-160,4 0 0,-3 0-1121,-3-8-3619,-6-5-6471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9.539"/>
    </inkml:context>
    <inkml:brush xml:id="br0">
      <inkml:brushProperty name="width" value="0.025" units="cm"/>
      <inkml:brushProperty name="height" value="0.025" units="cm"/>
      <inkml:brushProperty name="color" value="#66CC00"/>
    </inkml:brush>
  </inkml:definitions>
  <inkml:trace contextRef="#ctx0" brushRef="#br0">1 122 12011,'0'0'13821,"7"7"-13020,-5-5-775,1 0-1,-1 1 1,1-1-1,-1 0 1,1-1 0,0 1-1,-1 0 1,1-1-1,0 1 1,0-1-1,0 0 1,1 0 0,3 1-1,-2-2-13,0-1-1,0 1 1,0-1-1,0 1 1,0-1-1,-1-1 1,1 1 0,0-1-1,-1 0 1,1 0-1,4-3 1,70-40 62,-74 41-70,1 0 0,-1 0-1,1 0 1,-1-1-1,-1 0 1,1 0-1,-1 0 1,0 0-1,0-1 1,0 0 0,3-7-1,-7 13-3,0 0-1,1 0 1,-1-1 0,0 1-1,0 0 1,0 0-1,0-1 1,1 1 0,-1 0-1,0-1 1,0 1-1,0 0 1,0 0 0,0-1-1,0 1 1,0 0-1,0-1 1,0 1 0,0 0-1,0-1 1,0 1-1,0 0 1,0-1 0,0 1-1,0 0 1,0-1-1,0 1 1,-1 0 0,1 0-1,0-1 1,0 1-1,0 0 1,0-1 0,-1 1-1,1 0 1,0 0-1,0 0 1,-1-1 0,1 1-1,-14 5-35,-14 20-24,20-13 57,2-1 1,-1 1-1,2 0 1,0 1-1,-6 18 1,9-25 21,1 0 1,-1 0 0,1 0 0,0 0 0,1 1 0,0-1 0,0 0 0,0 0 0,0 0-1,1 0 1,0 1 0,0-1 0,1 0 0,3 7 0,-3-10-10,0 0 0,0 0 0,1 0 0,0 0 0,-1 0 1,1-1-1,0 1 0,0-1 0,0 0 0,1 0 0,-1 0 0,0 0 0,1-1 0,-1 1 0,1-1 0,0 0 1,-1 0-1,1 0 0,0-1 0,0 1 0,0-1 0,-1 0 0,1 0 0,0 0 0,0 0 0,0-1 1,6-1-1,1 0-67,1-1 0,-1 0 1,0-1-1,1 0 0,-2-1 0,1 0 1,18-12-1,-17 8-319,0-1 0,0 0-1,-1-1 1,-1 0 0,0-1-1,12-18 1,-17 23 262,0-1 0,0 0 0,-2 0 0,1 0 0,-1 0 0,0-1 0,0 0 0,-1 1 0,0-1 0,-1 0 0,0 0 0,0-12 0,-1 21 114,0-1 0,0 0 0,0 1 0,0-1 0,0 1 0,0-1 0,-1 0-1,1 1 1,0-1 0,0 1 0,-1-1 0,1 1 0,0-1 0,0 1 0,-1-1 0,1 1 0,-1-1 0,1 1-1,0-1 1,-1 1 0,1 0 0,-1-1 0,1 1 0,-1 0 0,1-1 0,-1 1 0,1 0 0,-1 0 0,0-1-1,1 1 1,-1 0 0,1 0 0,-1 0 0,0 0 0,1 0 0,-1 0 0,1 0 0,-1 0 0,0 0-1,1 0 1,-1 0 0,1 0 0,-1 0 0,1 1 0,-1-1 0,0 0 0,1 0 0,-1 1 0,1-1 0,-1 0-1,1 1 1,-1-1 0,1 0 0,-1 1 0,1-1 0,-1 1 0,-2 1-1,0 0 1,0 1-1,0-1 1,0 0-1,0 1 0,1 0 1,-1-1-1,-2 5 1,-9 31-553,14-11-4137,5-17-600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29.930"/>
    </inkml:context>
    <inkml:brush xml:id="br0">
      <inkml:brushProperty name="width" value="0.025" units="cm"/>
      <inkml:brushProperty name="height" value="0.025" units="cm"/>
      <inkml:brushProperty name="color" value="#66CC00"/>
    </inkml:brush>
  </inkml:definitions>
  <inkml:trace contextRef="#ctx0" brushRef="#br0">0 0 18962,'0'0'9000,"16"52"-12203,-10-22 833,4 3-545,-2-2-2113,0-1-8137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0.412"/>
    </inkml:context>
    <inkml:brush xml:id="br0">
      <inkml:brushProperty name="width" value="0.025" units="cm"/>
      <inkml:brushProperty name="height" value="0.025" units="cm"/>
      <inkml:brushProperty name="color" value="#66CC00"/>
    </inkml:brush>
  </inkml:definitions>
  <inkml:trace contextRef="#ctx0" brushRef="#br0">178 270 15022,'0'0'2824,"2"-9"118,4-31-268,-6 38-2589,0 1 0,0 0 0,0 0 0,-1 0 0,1 0 0,0 0 0,-1 0 0,1 0 0,-1 0 0,1 0 0,-1 0 0,0 0 0,1 0 0,-1 0 0,0 0 0,0 0 0,1 0 0,-1 1 0,0-1 0,0 0 0,0 1 0,0-1 0,0 0 0,0 1 0,0-1 0,0 1 0,0 0 0,0-1 0,-1 1 0,1 0 0,0 0 0,0 0 0,0 0 0,0-1 0,0 2 0,-1-1 0,1 0 0,0 0 0,-2 1 0,-3-1-18,0 1 0,0 0 1,1 0-1,-1 0 0,1 1 0,-8 2 1,5 1-59,0 1 0,1 0 0,-1 0 0,1 1 0,1 0 0,-1 0 1,1 0-1,0 1 0,1 0 0,0 0 0,0 0 0,1 1 0,0 0 1,0 0-1,1 0 0,-3 15 0,5-20 1,0 0-1,0 0 1,0 0-1,0-1 1,1 1-1,0 0 1,0 0-1,0 0 1,0 0-1,1 0 1,-1 0-1,1 0 1,0 0-1,1 0 1,-1 0-1,0-1 1,1 1-1,0 0 1,0-1-1,0 0 1,0 1-1,1-1 1,-1 0-1,1 0 1,0 0-1,0-1 1,0 1-1,0-1 1,0 1 0,0-1-1,1 0 1,-1 0-1,1-1 1,0 1-1,-1-1 1,1 1-1,0-1 1,0 0-1,0-1 1,0 1-1,5-1 1,7 1-21,1-1 1,-1 0 0,0-2-1,0 0 1,0-1 0,-1 0-1,1-1 1,-1-1 0,1-1-1,-1 0 1,-1-1 0,1 0-1,-2-1 1,1-1 0,-1 0-1,21-19 1,-21 17-10,0-2 0,0 1 0,-1-2 0,-1 0 0,0 0 0,-1-1 0,-1 0 0,0 0 0,-1-1 0,-1 0 0,0-1 0,-1 0 1,-1 0-1,6-35 0,-11 48 17,1-1 0,-1 1 0,0-1 1,0 1-1,0-1 0,0 1 1,-1-1-1,0 1 0,0 0 0,0-1 1,-1 1-1,1 0 0,-1 0 1,0 0-1,0 0 0,0 0 1,-1 1-1,1-1 0,-1 0 0,0 1 1,-4-4-1,3 4-8,-1 0 0,1 1 0,0 0 0,-1 0 0,0 0 1,1 1-1,-1-1 0,0 1 0,0 0 0,0 0 0,0 1 0,0 0 0,0 0 0,0 0 0,0 0 1,0 1-1,0 0 0,0 0 0,-4 1 0,3 0 32,1-1 0,-1 1-1,1 0 1,0 0 0,0 1 0,0-1-1,0 1 1,1 0 0,-1 0 0,1 1-1,0 0 1,0-1 0,0 1 0,0 1-1,0-1 1,1 0 0,0 1 0,0 0-1,0 0 1,1 0 0,0 0 0,0 0 0,0 0-1,0 1 1,1-1 0,-2 10 0,4-12-12,0 0 1,0 0 0,0 0 0,0-1 0,0 1-1,1 0 1,-1-1 0,1 1 0,0-1 0,0 0-1,0 1 1,0-1 0,0 0 0,0 0-1,0 0 1,1-1 0,-1 1 0,1-1 0,-1 1-1,1-1 1,0 0 0,0 0 0,-1 0 0,1 0-1,0 0 1,3 0 0,14 4-297,-1 0-1,31 3 1,10-6-1512,-46-2 1293,1 0-1,0 1 1,-1 0-1,1 1 1,-1 1-1,18 5 1,-30-7 614,-1 0 0,1 1 0,-1-1 1,1 0-1,-1 1 0,0-1 0,0 1 0,0-1 0,0 1 0,0-1 1,0 1-1,0 0 0,0 0 0,0-1 0,-1 1 0,1 0 1,-1 0-1,1 0 0,-1 0 0,0 0 0,0-1 0,0 1 0,0 0 1,0 0-1,0 0 0,0 0 0,-1 2 0,-14 53 2741,10-43-2443,-1-3-285,2 0 0,-1 0 0,1 1-1,1-1 1,0 1 0,1 0 0,0 0 0,1 0 0,0 0 0,2 18-1,-1-28-193,1 0-1,0 0 1,-1-1-1,1 1 0,0 0 1,0 0-1,0-1 1,1 1-1,-1-1 0,0 1 1,1-1-1,-1 0 0,1 1 1,-1-1-1,1 0 1,-1 0-1,1 0 0,0 0 1,0 0-1,0 0 0,-1-1 1,1 1-1,0-1 1,0 1-1,0-1 0,0 0 1,0 0-1,0 1 1,3-2-1,0 2-890,1-2 0,-1 1 0,0 0 0,0-1 0,0 0 0,0 0 0,0-1 0,0 1 0,0-1 0,6-4 0,19-16-12419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1.103"/>
    </inkml:context>
    <inkml:brush xml:id="br0">
      <inkml:brushProperty name="width" value="0.025" units="cm"/>
      <inkml:brushProperty name="height" value="0.025" units="cm"/>
      <inkml:brushProperty name="color" value="#66CC00"/>
    </inkml:brush>
  </inkml:definitions>
  <inkml:trace contextRef="#ctx0" brushRef="#br0">79 74 16303,'0'0'11916,"2"-7"-12221,1 1 196,-1 2-135,0-1 1,0 0-1,0 0 1,0-1-1,-1 1 1,0 0-1,0 0 1,0-8 0,-1 12 230,-1 0 0,1 1 1,0-1-1,-1 1 1,1 0-1,-1-1 1,1 1-1,0-1 1,-1 1-1,1 0 0,-1-1 1,0 1-1,1 0 1,-1-1-1,1 1 1,-1 0-1,1 0 0,-1 0 1,0-1-1,1 1 1,-1 0-1,1 0 1,-1 0-1,0 0 1,1 0-1,-1 0 0,0 0 1,1 0-1,-1 0 1,1 1-1,-1-1 1,0 0-1,1 0 0,-1 1 1,1-1-1,-1 0 1,1 0-1,-1 1 1,1-1-1,-1 1 1,1-1-1,-1 1 0,-24 15-23,20-11 134,0 1 0,0 0 1,1 0-1,0 1 0,0-1 0,0 1 0,1 0 1,0 0-1,0 0 0,1 0 0,0 0 0,0 1 0,1-1 1,-1 15-1,2-18-64,0 0 0,0-1-1,0 1 1,1-1 0,0 1 0,-1-1 0,1 1-1,1-1 1,-1 1 0,0-1 0,1 0 0,0 0 0,0 1-1,0-1 1,0 0 0,0-1 0,0 1 0,1 0 0,-1-1-1,1 1 1,0-1 0,0 0 0,0 0 0,0 0 0,0 0-1,0-1 1,1 1 0,-1-1 0,1 0 0,-1 0-1,1 0 1,5 1 0,10 0-164,0 0 0,0-1 0,0-1 0,0-1 0,0-1 0,0-1 0,0 0 0,0-1 0,-1-1 0,0-1 0,0 0 0,0-2 0,0 0 0,-1-1 0,-1 0 0,0-2 0,0 0 0,-1 0 0,16-17 0,-19 13 501,-15 10 470,2 6-754,-1 0-1,0 0 0,1-1 1,-1 1-1,1 0 0,0 0 1,-1 1-1,1-1 0,0 0 1,0 0-1,0 1 0,-1-1 1,1 0-1,1 1 1,-1 0-1,-1 2 0,0-1-17,0 1 0,0-1 0,1 1 0,0 0 0,0-1 0,0 1 0,0 0-1,0 0 1,1 0 0,-1-1 0,1 1 0,0 0 0,0 0 0,2 5 0,-2-7-58,1 0 0,0 0 0,0-1 0,0 1-1,0 0 1,1 0 0,-1 0 0,0-1 0,1 1 0,-1-1 0,1 1 0,-1-1 0,1 1 0,0-1 0,0 0 0,0 0 0,0 0 0,0 0 0,0 0 0,0 0 0,0-1 0,0 1 0,0-1 0,0 1 0,0-1 0,5 0-1,15 1-327,0-1 0,0 0 0,0-2 1,0-1-1,23-6 0,-17 4-519,0 1 0,35-1 0,-62 5 826,0 0-1,-1 0 1,1 0 0,0 0-1,0 0 1,-1 0 0,1 0-1,0 1 1,0-1 0,-1 0 0,1 1-1,0-1 1,0 0 0,-1 1-1,1-1 1,0 1 0,-1-1-1,1 1 1,-1-1 0,1 1-1,-1 0 1,1-1 0,-1 1-1,1 0 1,-1-1 0,0 1 0,1 0-1,-1-1 1,0 1 0,1 0-1,-1 0 1,0 0 0,0-1-1,0 1 1,0 0 0,0 0-1,0-1 1,0 1 0,0 0-1,0 0 1,0 0 0,0-1 0,0 1-1,-1 0 1,1 0 0,-1 1-1,0 2-413,0 0-1,-1 0 1,1 0-1,-1 0 1,0 0-1,0-1 0,-5 7 1,-7 4-6196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2.318"/>
    </inkml:context>
    <inkml:brush xml:id="br0">
      <inkml:brushProperty name="width" value="0.025" units="cm"/>
      <inkml:brushProperty name="height" value="0.025" units="cm"/>
      <inkml:brushProperty name="color" value="#66CC00"/>
    </inkml:brush>
  </inkml:definitions>
  <inkml:trace contextRef="#ctx0" brushRef="#br0">66 93 7399,'0'0'8376,"-10"5"-5974,-29 18-784,38-23-1546,0 1 1,0-1 0,0 1-1,0 0 1,0 0-1,0-1 1,0 1 0,0 0-1,0 0 1,1 0 0,-1 0-1,0 0 1,0 0-1,1 0 1,-1 0 0,1 1-1,-1-1 1,1 0 0,-1 0-1,1 0 1,0 1-1,0-1 1,0 0 0,-1 0-1,1 1 1,0-1-1,1 0 1,-1 0 0,0 1-1,0-1 1,0 0 0,1 0-1,-1 1 1,1-1-1,-1 0 1,1 0 0,-1 0-1,1 0 1,0 0 0,-1 0-1,1 0 1,0 0-1,0 0 1,0 0 0,0 0-1,0 0 1,0-1 0,0 1-1,0 0 1,0-1-1,0 1 1,0 0 0,0-1-1,1 0 1,-1 1-1,0-1 1,2 1 0,7-1 82,1-1-1,-1 0 1,0 0 0,0-1 0,0-1 0,0 1-1,-1-1 1,1-1 0,-1 0 0,0 0 0,11-8-1,-2 1-110,0-1 0,-1-1 0,0 0 0,19-21-1,-34 31-37,1 0 0,-1 1 0,1-1 0,-1 0 0,0 0-1,0-1 1,-1 1 0,1 0 0,1-5 0,-3 7-7,0 0 0,0 1 0,0-1 0,0 0 0,0 0 0,0 1 0,0-1 0,0 0 1,0 1-1,0-1 0,0 0 0,-1 0 0,1 1 0,0-1 0,-1 0 0,1 1 0,0-1 0,-1 1 1,1-1-1,0 0 0,-1 1 0,1-1 0,-1 1 0,0-1 0,1 1 0,-1-1 0,1 1 0,-1 0 1,0-1-1,1 1 0,-1 0 0,0-1 0,1 1 0,-1 0 0,0 0 0,1-1 0,-1 1 0,0 0 1,0 0-1,1 0 0,-1 0 0,0 0 0,1 0 0,-1 0 0,0 0 0,-1 1 0,-5 0-11,0 0 0,0 0 0,-1 1 0,1 0 0,0 0 0,0 1 0,1 0 0,-1 0 0,0 1 0,1 0 0,0 0-1,0 0 1,0 1 0,1 0 0,-1 0 0,1 0 0,0 1 0,1-1 0,-7 12 0,0-3-13,2 1-1,0 1 1,1-1 0,0 1 0,1 1 0,1-1-1,-5 24 1,9-33 25,1 1 0,0-1 0,0 1 0,0-1 0,1 1-1,1 0 1,-1-1 0,3 13 0,-2-17 0,0 0 0,0-1 1,1 1-1,-1 0 0,0-1 1,1 1-1,0-1 0,-1 1 0,1-1 1,0 0-1,0 1 0,1-1 0,-1 0 1,0 0-1,1-1 0,-1 1 0,1-1 1,0 1-1,-1-1 0,1 0 1,0 0-1,0 0 0,0 0 0,5 1 1,8 0 6,-1 0 0,1-2 1,0 0-1,0 0 1,0-1-1,-1-1 1,1-1-1,0 0 0,-1-1 1,0-1-1,0 0 1,18-10-1,-16 7-32,-1 0-1,-1-2 1,1 1 0,-2-2 0,1 0-1,-1-1 1,-1 0 0,0-1 0,-1 0-1,17-24 1,-27 33 21,1 0-1,-1 0 1,0 0-1,0 0 1,0 0-1,0 0 1,-1-1 0,1 1-1,-1-1 1,0 1-1,0-6 1,-1 10 1,0 0 1,-1 0 0,1 0 0,0-1-1,0 1 1,0 0 0,0 0 0,-1 0-1,1 0 1,0 0 0,0 0-1,0-1 1,-1 1 0,1 0 0,0 0-1,0 0 1,-1 0 0,1 0 0,0 0-1,0 0 1,0 0 0,-1 0-1,1 0 1,0 0 0,0 0 0,-1 0-1,1 0 1,0 0 0,0 0 0,0 1-1,-1-1 1,1 0 0,0 0-1,0 0 1,0 0 0,-1 0 0,1 0-1,0 1 1,0-1 0,0 0 0,0 0-1,-1 0 1,1 0 0,0 1 0,0-1-1,0 0 1,0 0 0,0 0-1,0 1 1,0-1 0,0 0 0,0 0-1,0 0 1,0 1 0,0-1 0,0 1-1,-11 11 10,8-5 43,-1 0 0,1 1 0,1-1 0,-1 1 1,1-1-1,1 1 0,-2 13 0,3-19-39,0 0 0,-1 0-1,1 0 1,0 0 0,0 0 0,1 0 0,-1 0-1,0 0 1,1 0 0,-1 0 0,1 0 0,0-1-1,-1 1 1,1 0 0,0 0 0,0 0 0,0-1 0,1 1-1,-1-1 1,0 1 0,0-1 0,1 1 0,-1-1-1,1 0 1,0 1 0,-1-1 0,1 0 0,0 0-1,-1 0 1,1-1 0,0 1 0,0 0 0,0-1 0,4 2-1,4-1 26,1 0 0,0-1 0,-1 0-1,1-1 1,0 0 0,-1 0 0,1-1-1,-1-1 1,1 0 0,14-6 0,6-5-89,57-36 0,-59 32-5,-29 18 54,1-1 1,0 0 0,0 0-1,0 0 1,0 1-1,0-1 1,0 1 0,0-1-1,0 1 1,0-1-1,1 1 1,-1 0 0,0-1-1,0 1 1,0 0-1,0 0 1,1 0 0,-1 0-1,0 0 1,0 0-1,0 0 1,0 0 0,1 0-1,-1 1 1,0-1-1,0 0 1,0 1-1,0-1 1,2 2 0,-2 0-7,1 1 0,-1-1 0,0 1-1,1-1 1,-1 1 0,0-1 0,-1 1 0,1 0 0,0 0 0,-1 2 0,13 34 57,-9-36-32,0 1-1,-1 0 0,2-1 1,-1 0-1,0 0 0,1 0 0,-1 0 1,1-1-1,0 0 0,0 0 1,0 0-1,0 0 0,0-1 0,0 0 1,0 0-1,0 0 0,1-1 1,5 0-1,10 1 32,-1-1-1,0-2 1,29-4-1,-19-1-33,1-1-1,-1-1 1,32-14-1,-45 15-8,1 0-1,-2-1 1,0 0-1,0-2 1,0 0 0,19-19-1,-33 29-5,0-1 0,0 1 0,0-1 0,-1 0 0,1 0 0,-1 1 0,1-1 0,-1-1 0,0 1 0,1 0 0,-1 0 0,0 0 0,-1 0 0,1-1 0,0 1 0,0-1 0,-1 1 0,0 0 0,1-1 0,-1 1 0,0-1 0,-1-4 0,0 6 3,0-1 1,0 0 0,-1 1 0,1 0 0,-1-1-1,1 1 1,-1 0 0,0 0 0,1 0 0,-1 0-1,0 0 1,0 0 0,0 0 0,0 0 0,1 1-1,-1-1 1,0 1 0,0 0 0,0-1 0,0 1-1,0 0 1,0 0 0,0 0 0,0 1 0,0-1-1,-4 1 1,0 0 5,-1 1 1,1-1-1,-1 1 0,1 0 1,0 1-1,0 0 0,0 0 1,0 0-1,1 1 0,-1-1 1,1 1-1,-8 8 0,10-10 12,0 1-1,0-1 0,1 1 0,-1 0 1,1 0-1,0 0 0,0 1 0,0-1 1,0 0-1,0 1 0,1-1 0,-1 1 1,1 0-1,0-1 0,0 1 1,1 0-1,-1 0 0,1-1 0,0 1 1,0 0-1,0 0 0,0 0 0,1 4 1,1-5-2,-1 0 0,1 0 0,0 0-1,0 0 1,0 0 0,0-1 0,0 1 0,1-1 0,-1 1 0,1-1 0,-1 0 0,1 0 0,0 0 0,0-1 0,0 1 0,0-1 0,0 1 0,0-1 0,1 0 0,-1 0 0,0 0 0,1-1 0,4 1 0,13 2-38,0-1 1,34-2 0,-35-1-128,-18 1 9,0 1-1,0-1 0,0-1 0,1 1 0,-1 0 0,0 0 0,0-1 0,0 1 0,0-1 0,0 0 0,0 0 0,0 0 0,0 0 0,2-1 0,-3 1-198,1-1-1,-1 1 1,-1 0-1,1-1 0,0 1 1,0-1-1,0 1 1,-1-1-1,1 1 1,-1-1-1,1 0 0,-1 1 1,0-1-1,0 0 1,1 1-1,-1-1 1,-1-3-1,1-18-5618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2.662"/>
    </inkml:context>
    <inkml:brush xml:id="br0">
      <inkml:brushProperty name="width" value="0.025" units="cm"/>
      <inkml:brushProperty name="height" value="0.025" units="cm"/>
      <inkml:brushProperty name="color" value="#66CC00"/>
    </inkml:brush>
  </inkml:definitions>
  <inkml:trace contextRef="#ctx0" brushRef="#br0">0 1 15278,'0'0'4036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3.150"/>
    </inkml:context>
    <inkml:brush xml:id="br0">
      <inkml:brushProperty name="width" value="0.025" units="cm"/>
      <inkml:brushProperty name="height" value="0.025" units="cm"/>
      <inkml:brushProperty name="color" value="#66CC00"/>
    </inkml:brush>
  </inkml:definitions>
  <inkml:trace contextRef="#ctx0" brushRef="#br0">39 0 7591,'0'0'9871,"-6"11"-7378,1 0-2057,0-1 1,0 1-1,1 0 1,1 1 0,0-1-1,-2 17 1,4-25-380,0 0 0,1 0 0,0 0 1,-1 0-1,1 1 0,1-1 1,-1 0-1,0 0 0,1 0 0,-1 0 1,1 0-1,0 0 0,0 0 1,0 0-1,1 0 0,-1 0 0,1-1 1,-1 1-1,1 0 0,0-1 1,0 0-1,0 1 0,1-1 0,-1 0 1,0 0-1,1 0 0,-1 0 1,1 0-1,0-1 0,-1 1 1,1-1-1,0 0 0,0 0 0,4 1 1,5 0-35,-1 0-1,1-1 1,-1 0 0,1-1 0,0-1 0,-1 0 0,1 0 0,-1-1 0,0-1-1,1 1 1,-1-2 0,18-8 0,12-7 123,75-50-1,-44 25-93,-72 43-49,1 1-1,-1-1 1,1 1-1,-1 0 1,1-1-1,-1 1 1,1 0-1,0 0 1,-1-1-1,1 1 1,-1 0-1,1 0 1,0 0-1,-1 0 1,1 0-1,-1 0 1,1 0 0,0 0-1,-1 0 1,1 0-1,-1 0 1,1 0-1,0 0 1,-1 0-1,1 1 1,-1-1-1,1 0 1,-1 0-1,2 1 1,3 19 186,-16 42 308,7-40-292,3-20-188,1 0 1,-1 0 0,1-1-1,0 1 1,0 0 0,0 0-1,0 0 1,0 0 0,1 0 0,-1 0-1,1 0 1,-1 0 0,1 0-1,-1 0 1,1-1 0,0 1 0,0 0-1,0 0 1,0-1 0,0 1-1,0-1 1,1 1 0,-1-1 0,1 1-1,1 0 1,0 0 0,0-1-1,1 0 1,-1 0 0,0-1-1,1 1 1,-1-1 0,0 1 0,1-1-1,-1 0 1,1-1 0,-1 1-1,0 0 1,1-1 0,4-1 0,14-6 9,0 0 0,-1-1 0,0-2 0,0 0 0,31-23 0,10-5-24,-55 35-7,-1 0 0,2 0 0,-1 1 0,0 0 1,1 0-1,-1 1 0,1-1 0,0 2 0,0-1 0,13 0 0,-20 2 3,0 1 0,0-1 0,0 0 0,0 1 0,0-1 0,0 0 0,0 1 0,-1-1 0,1 1 0,0 0 0,0-1 0,0 1 0,-1 0 0,1 0 0,0-1 0,0 1 0,-1 0 0,1 0 0,-1 0 0,1 0 0,-1 0 0,1 1 0,9 30-20,-2-6 12,10-8-1344,5-11-3380,-8-7-3819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7.205"/>
    </inkml:context>
    <inkml:brush xml:id="br0">
      <inkml:brushProperty name="width" value="0.025" units="cm"/>
      <inkml:brushProperty name="height" value="0.025" units="cm"/>
    </inkml:brush>
  </inkml:definitions>
  <inkml:trace contextRef="#ctx0" brushRef="#br0">0 78 6854,'0'0'15503,"73"-29"-15183,-33 19-255,-1-2-98,-2-1-1504,-3-1-4677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8.499"/>
    </inkml:context>
    <inkml:brush xml:id="br0">
      <inkml:brushProperty name="width" value="0.025" units="cm"/>
      <inkml:brushProperty name="height" value="0.025" units="cm"/>
    </inkml:brush>
  </inkml:definitions>
  <inkml:trace contextRef="#ctx0" brushRef="#br0">29 102 5221,'0'0'6908,"0"8"-3828,-13 149 3020,-2 61-4123,31-247-1438,53-155-649,10-23-1387,-75 199 1467,0-1 0,1 1 0,0 1 0,10-13-1,-14 19 29,-1 0-1,1 0 1,0 0 0,-1 0-1,1 0 1,0 1-1,0-1 1,0 0-1,-1 1 1,1-1 0,0 1-1,0-1 1,0 1-1,0-1 1,0 1-1,0-1 1,0 1 0,0 0-1,0 0 1,0 0-1,1-1 1,-1 1-1,0 0 1,0 0-1,0 1 1,0-1 0,0 0-1,0 0 1,0 0-1,0 1 1,0-1-1,0 0 1,0 1 0,0-1-1,0 1 1,0-1-1,0 1 1,0 0-1,0-1 1,-1 1 0,1 0-1,0 0 1,0 0-1,-1-1 1,1 1-1,-1 0 1,1 0 0,0 0-1,-1 0 1,0 0-1,1 1 1,2 3 47,-1 0 0,0-1 1,0 1-1,0 0 0,0 1 1,-1-1-1,0 0 0,0 0 1,-1 1-1,1-1 1,-1 0-1,0 1 0,0-1 1,-1 0-1,0 1 0,0-1 1,0 0-1,0 0 0,-1 0 1,0 0-1,0 0 0,0 0 1,-1 0-1,0-1 0,0 1 1,0-1-1,0 0 0,-1 0 1,-4 5-1,0-2 213,1 0-1,-1 0 1,0-1 0,0-1 0,0 1-1,-1-1 1,0 0 0,0-1 0,-1 0-1,1-1 1,-1 0 0,1 0 0,-1-1-1,-17 2 1,25-4-292,1 0-1,0 0 1,0 0-1,0 0 1,-1 0-1,1 0 1,0 0-1,0 0 1,0 0-1,0-1 1,-1 1-1,1-1 1,0 1-1,0-1 1,0 1-1,0-1 1,0 1 0,0-1-1,0 0 1,0 0-1,0 1 1,1-1-1,-1 0 1,0 0-1,0 0 1,1 0-1,-1 0 1,0 0-1,1 0 1,-1 0-1,1 0 1,0-1-1,-1 1 1,1 0 0,0 0-1,-1 0 1,1 0-1,0-1 1,0 1-1,0 0 1,0 0-1,1-3 1,-1 0-704,1-1 0,0 0 0,0 0 0,1 0 0,-1 1 0,1-1 0,0 1 0,0-1 0,4-4 0,14-19-6517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3.731"/>
    </inkml:context>
    <inkml:brush xml:id="br0">
      <inkml:brushProperty name="width" value="0.025" units="cm"/>
      <inkml:brushProperty name="height" value="0.025" units="cm"/>
      <inkml:brushProperty name="color" value="#66CC00"/>
    </inkml:brush>
  </inkml:definitions>
  <inkml:trace contextRef="#ctx0" brushRef="#br0">87 0 14414,'-3'9'1879,"-29"78"2873,20-60-3558,2 0 0,1 1 1,-10 46-1,19-73-1179,-1 1 0,1-1 0,0 1 0,0-1 0,0 0-1,0 1 1,0-1 0,0 0 0,0 1 0,0-1 0,0 1 0,1-1 0,-1 0 0,0 1 0,1-1 0,-1 0 0,1 0 0,0 1 0,-1-1 0,1 0 0,0 0 0,0 0 0,0 0 0,0 0 0,0 0-1,0 0 1,0 0 0,0 0 0,0 0 0,0-1 0,1 1 0,-1 0 0,0-1 0,0 1 0,1-1 0,-1 1 0,0-1 0,1 0 0,-1 1 0,1-1 0,-1 0 0,0 0 0,1 0 0,-1 0 0,1 0-1,-1-1 1,0 1 0,1 0 0,0-1 0,10-1 0,0-1 0,-1 0 0,1-1 0,16-8 0,6-4 27,-22 8-228,1 2 1,0 0-1,0 0 0,1 1 0,-1 1 1,1 0-1,0 1 0,0 0 1,26 0-1,-39 3 183,-1 0 1,1 1-1,0-1 0,0 1 1,0-1-1,0 1 1,0-1-1,0 1 1,-1-1-1,1 1 0,0 0 1,0-1-1,-1 1 1,1 0-1,0 0 0,-1 0 1,1-1-1,-1 1 1,1 0-1,-1 0 1,0 0-1,1 0 0,-1 0 1,0 0-1,0 0 1,1 0-1,-1 0 0,0 0 1,0 0-1,0 0 1,0 0-1,0 0 1,-1 0-1,1 0 0,0 0 1,0 0-1,-1 0 1,1 0-1,-1 1 0,0 3 11,-1 1 0,1-1 0,-1 0 0,0 1 0,-1-1 0,-3 5 0,-4 5 208,-1-1 1,-1-1 0,-1 0-1,0 0 1,-16 11-1,19-17-74,1 0-1,-1-1 0,0 0 0,0 0 1,-1-1-1,0-1 0,0 0 0,0 0 0,-12 2 1,22-6-200,0 0 0,0 0 0,0 1 0,0-1 0,0 0 0,0 0 0,0 0 1,0 0-1,0 0 0,0 0 0,0 0 0,0-1 0,0 1 0,1 0 0,-1 0 0,0-1 0,0 1 1,0-1-1,0 1 0,0-1 0,0 1 0,0-1 0,1 0 0,-1 1 0,0-1 0,0 0 0,1 1 1,-1-1-1,1 0 0,-1 0 0,1 0 0,-1 0 0,1 1 0,-1-1 0,1 0 0,0 0 1,-1 0-1,1 0 0,0 0 0,0 0 0,0 0 0,0 0 0,0 0 0,0 0 0,0-1 0,0-4-992,1 1 0,0 0-1,0 0 1,0-1-1,0 1 1,1 0 0,4-7-1,10-18-5958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4.078"/>
    </inkml:context>
    <inkml:brush xml:id="br0">
      <inkml:brushProperty name="width" value="0.025" units="cm"/>
      <inkml:brushProperty name="height" value="0.025" units="cm"/>
      <inkml:brushProperty name="color" value="#66CC00"/>
    </inkml:brush>
  </inkml:definitions>
  <inkml:trace contextRef="#ctx0" brushRef="#br0">6 187 9129,'10'0'2786,"-1"0"-2209,0-1 0,0 0 0,-1 0 0,1-1-1,0 0 1,-1 0 0,1-1 0,-1 0 0,0-1 0,0 0-1,-1 0 1,1-1 0,-1 0 0,0 0 0,0 0-1,0-1 1,-1 0 0,11-13 0,-14 15-491,-1 0 0,1 0 0,-1 1 0,0-2 0,0 1 0,0 0 0,-1 0 0,0 0 0,1-1 0,-1 1 0,-1-1 0,1 1 0,-1-1-1,0 1 1,0-1 0,-1-7 0,1 11-49,-1-1 0,1 1 0,-1-1 0,1 1 0,-1-1-1,0 1 1,1 0 0,-1-1 0,0 1 0,0 0 0,0 0-1,0 0 1,0-1 0,0 1 0,-1 0 0,1 1 0,0-1-1,-1 0 1,-1-1 0,0 1-14,0 0-1,0 1 1,0-1-1,0 1 1,0-1 0,0 1-1,0 0 1,0 0-1,0 1 1,0-1 0,0 1-1,0-1 1,-5 3-1,1 0-20,1 0 0,-1 0 0,0 1 0,1 0 0,0 0 0,0 1 0,0-1-1,1 1 1,-1 1 0,1-1 0,0 1 0,1 0 0,-1 0 0,1 0 0,1 1-1,-6 11 1,3-5 6,1-1-1,0 1 0,1 0 0,1 0 0,0 0 0,0 0 0,2 1 0,-1 19 0,2-31-2,0 0 0,0 0-1,0 0 1,0 0-1,1 0 1,-1 0-1,1 0 1,-1 0 0,1 0-1,0-1 1,0 1-1,0 0 1,0 0 0,0-1-1,0 1 1,0-1-1,0 1 1,1-1-1,-1 1 1,1-1 0,-1 0-1,1 1 1,0-1-1,2 1 1,0 0-1,0-1 0,0 0 0,1 0 0,-1 0 0,0 0 0,1-1 0,-1 1 0,1-1 0,-1 0 0,8-1 0,2-2-444,0 1 0,0-2 0,0 0 1,-1 0-1,0-1 0,15-9 0,-2-1-4442,44-37 0,-24 13-3307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4.427"/>
    </inkml:context>
    <inkml:brush xml:id="br0">
      <inkml:brushProperty name="width" value="0.025" units="cm"/>
      <inkml:brushProperty name="height" value="0.025" units="cm"/>
      <inkml:brushProperty name="color" value="#66CC00"/>
    </inkml:brush>
  </inkml:definitions>
  <inkml:trace contextRef="#ctx0" brushRef="#br0">104 48 8392,'1'-8'3304,"2"-27"428,-3 35-3656,0 0-1,0 1 1,0-1-1,0 0 1,0 0 0,0 0-1,-1 0 1,1 0 0,0 0-1,0 0 1,0 0 0,0 0-1,0 0 1,0 0-1,-1 0 1,1 0 0,0 0-1,0 0 1,0 0 0,0 0-1,0 0 1,0-1 0,-1 1-1,1 0 1,0 0-1,0 0 1,0 0 0,0 0-1,0 0 1,0 0 0,0 0-1,0 0 1,-1 0 0,1-1-1,0 1 1,0 0-1,0 0 1,0 0 0,0 0-1,0 0 1,0 0 0,0-1-1,0 1 1,0 0-1,0 0 1,0 0 0,0 0-1,0 0 1,0 0 0,0-1-1,0 1 1,0 0 0,0 0-1,0 0 1,0 0-1,0 0 1,0-1 0,0 1-1,0 0 1,0 0 0,-6 7 483,-11 25-17,1 1 1,2 0-1,1 1 0,-13 53 1,26-86-511,-4 12 222,2 0 0,0 0 1,0-1-1,0 20 1,2-30-238,0 0 0,0 0 0,1 0 1,-1 1-1,0-1 0,1 0 0,-1 0 1,1 0-1,-1 0 0,1 0 0,0 0 0,0 0 1,0 0-1,0 0 0,0-1 0,1 1 1,-1 0-1,1-1 0,-1 1 0,1-1 1,-1 1-1,1-1 0,0 0 0,-1 0 0,1 1 1,0-1-1,0 0 0,0-1 0,0 1 1,0 0-1,0-1 0,0 1 0,5 0 1,2-1-20,0 0 0,0 0 0,1-1 0,-1 0 1,0-1-1,0 0 0,0 0 0,-1-1 1,1 0-1,0-1 0,-1 0 0,16-9 1,-11 4-200,0 0 1,-1-1 0,0 0-1,0-1 1,-1 0 0,17-23-1,-28 34 116,0 0 0,-1 0 1,1 0-1,0 0 0,-1 0 0,1 0 0,0 0 0,-1 0 1,1 0-1,0 0 0,0 0 0,-1 0 0,1 0 0,0 0 1,-1-1-1,1 1 0,0 0 0,0 0 0,-1 0 0,1 0 1,0 0-1,0-1 0,-1 1 0,1 0 0,0 0 0,0-1 1,0 1-1,-1 0 0,1 0 0,0 0 0,0-1 0,0 1 1,0 0-1,0-1 0,0 1 0,-1 0 0,1 0 0,0-1 1,0 1-1,0 0 0,0-1 0,0 1 0,0 0 0,0-1 1,0 1-1,0 0 0,0 0 0,0-1 0,1 1 0,-1 0 1,0-1-1,0 1 0,0 0 0,0 0 0,0-1 0,0 1 1,1 0-1,-1 0 0,0-1 0,0 1 0,0 0 0,1 0 1,-1 0-1,0-1 0,0 1 0,1 0 0,-1 0 0,1 0 1,-27 5-6403,23-4 5118,-17 5-7033</inkml:trace>
  <inkml:trace contextRef="#ctx0" brushRef="#br0" timeOffset="1">81 356 9417,'0'0'6054,"75"51"-5670,-36-51-128,11 0-224,2-8 64,-4-8-352,2 0-2851,-4-4 96,-10 2-2210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4.802"/>
    </inkml:context>
    <inkml:brush xml:id="br0">
      <inkml:brushProperty name="width" value="0.025" units="cm"/>
      <inkml:brushProperty name="height" value="0.025" units="cm"/>
      <inkml:brushProperty name="color" value="#66CC00"/>
    </inkml:brush>
  </inkml:definitions>
  <inkml:trace contextRef="#ctx0" brushRef="#br0">103 22 6406,'0'0'8253,"-9"2"-5562,2-1-2340,1 1-1,-1 0 1,0 1 0,1 0 0,-1 0 0,1 0-1,-12 8 1,16-9-287,0-1 1,0 1-1,0-1 0,0 1 1,0 0-1,0 0 0,0 0 0,1 0 1,-1 0-1,1 0 0,0 1 1,-1-1-1,1 0 0,0 1 1,0-1-1,1 1 0,-1-1 0,0 1 1,1-1-1,-1 1 0,1-1 1,0 1-1,0 0 0,0-1 0,0 1 1,1-1-1,-1 1 0,1 0 1,1 4-1,-1-5-50,0 0 1,0-1-1,1 1 1,-1 0-1,1-1 1,-1 1-1,1-1 1,0 1-1,-1-1 1,1 0-1,0 0 1,0 0-1,0 0 1,0 0-1,0 0 1,0 0-1,0-1 1,0 1-1,1-1 1,-1 1-1,3-1 1,54 3 47,-47-3-43,17-2-539,0-1 1,0-2-1,0-1 0,-1-1 0,39-14 1,23-7-196,-90 28 774,1 0-1,-1-1 1,1 1-1,-1 0 1,1 0-1,-1-1 1,1 1-1,-1 0 1,1 0-1,0 0 1,-1-1-1,1 1 1,-1 0 0,1 0-1,-1 0 1,1 0-1,0 0 1,-1 0-1,1 0 1,-1 1-1,1-1 1,-1 0-1,1 0 1,0 0-1,-1 0 1,1 1-1,-1-1 1,1 0-1,-1 1 1,1-1-1,-1 0 1,0 1-1,1-1 1,-1 0-1,1 1 1,-1-1-1,0 1 1,1-1-1,-1 1 1,0-1-1,0 1 1,1-1-1,-1 1 1,0-1-1,0 1 1,0 0-1,1-1 1,-1 1-1,0-1 1,0 1 0,0-1-1,0 1 1,0 0-1,0-1 1,0 1-1,-1-1 1,1 1-1,0-1 1,0 1-1,-1 0 1,1 0-43,0 0 0,0 0 0,-1 0 0,1 0 0,0 0 0,0 0 0,0 0 0,0 0 0,0 0 0,1 0 0,-1 0 1,0 0-1,0 0 0,1 0 0,-1 0 0,0 0 0,1 0 0,-1 0 0,1 0 0,-1 0 0,1-1 0,0 1 0,-1 0 0,1 0 1,0-1-1,-1 1 0,1 0 0,0-1 0,0 1 0,0-1 0,-1 1 0,1-1 0,1 1 0,8 1 19,-1 0-1,1 0 0,0-1 0,-1 0 1,1-1-1,0 0 0,-1-1 1,13-2-1,79-21-1200,-54 12-555,-5 2-1905,47-5 1,-29 12 8068,-53 2-4443,0 1-1,0-1 1,0-1 0,1 1 0,-1-1 0,13-6-1,38-21-4322,-58 29 4313,35-21-4133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5.164"/>
    </inkml:context>
    <inkml:brush xml:id="br0">
      <inkml:brushProperty name="width" value="0.025" units="cm"/>
      <inkml:brushProperty name="height" value="0.025" units="cm"/>
      <inkml:brushProperty name="color" value="#66CC00"/>
    </inkml:brush>
  </inkml:definitions>
  <inkml:trace contextRef="#ctx0" brushRef="#br0">107 0 6983,'0'0'10474,"-46"48"-10250,28-11 64,2 3 160,3 4 321,4-3-160,4-3-193,5-4-288,0-7-128,0-9 64,0-6-96,11-4-1025,-6-4-1890,-1-4-1665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5.495"/>
    </inkml:context>
    <inkml:brush xml:id="br0">
      <inkml:brushProperty name="width" value="0.025" units="cm"/>
      <inkml:brushProperty name="height" value="0.025" units="cm"/>
      <inkml:brushProperty name="color" value="#66CC00"/>
    </inkml:brush>
  </inkml:definitions>
  <inkml:trace contextRef="#ctx0" brushRef="#br0">62 181 7911,'0'0'2873,"-8"-8"-258,1 1-2229,1 0-1,1 0 0,-1-1 0,1 0 0,0 0 1,1 0-1,-4-10 0,7 16-326,0 0 0,0 0-1,0 0 1,0 0 0,1 0-1,-1-1 1,1 1 0,-1 0-1,1 0 1,0 0 0,0 0-1,0-1 1,0 1 0,0 0-1,1 0 1,-1 0 0,0 0 0,1 0-1,0-1 1,-1 1 0,1 0-1,0 0 1,0 0 0,0 1-1,1-1 1,-1 0 0,0 0-1,1 1 1,-1-1 0,1 0-1,-1 1 1,1 0 0,0-1-1,0 1 1,-1 0 0,1 0 0,0 0-1,0 0 1,0 0 0,0 0-1,0 1 1,1-1 0,2 0-1,8 0 313,1 0 1,-1 1-1,0 0 0,1 1 0,-1 1 0,0 0 0,0 0 0,0 2 0,0-1 1,24 12-1,52 11-12,-67-22-334,0-1 0,0-1 1,32-2-1,-48 0-4,0 0 0,-1-1 0,1 0 0,0-1 0,-1 1-1,0-1 1,1 0 0,7-5 0,-11 6 10,0 0 0,0-1 0,0 1 0,0-1 0,-1 1 0,1-1 0,0 0 0,-1 0 0,1 0 0,-1 0 0,0 0 0,0 0 0,0 0 0,0 0 0,0 0 0,0-1 0,-1 1 0,1 0 0,-1-1 0,1-4-1,-1 6 5,0 0 0,-1-1 0,1 1 0,-1 0-1,1-1 1,-1 1 0,1 0 0,-1 0-1,0-1 1,0 1 0,0 0 0,1 0-1,-1 0 1,0 0 0,0 0 0,-1 0-1,1 0 1,0 0 0,0 1 0,0-1-1,0 0 1,-1 1 0,1-1 0,0 1 0,-1-1-1,1 1 1,0 0 0,-1-1 0,1 1-1,-1 0 1,1 0 0,0 0 0,-1 0-1,1 0 1,-1 0 0,-1 1 0,-2-1-40,-1 0 0,1 0 1,-1 1-1,1 0 0,0 0 0,-1 0 1,1 1-1,-10 3 0,12-3 12,0 0-1,0 0 0,0 0 1,0 1-1,1-1 1,-1 1-1,1-1 0,-1 1 1,1 0-1,0 0 0,0 0 1,0 0-1,1 0 1,-1 1-1,1-1 0,0 0 1,0 1-1,0-1 1,0 1-1,0 5 0,1-6-43,0 0-1,0 0 1,1-1-1,-1 1 0,1 0 1,0-1-1,0 1 1,0 0-1,0-1 1,0 1-1,0-1 0,1 0 1,-1 1-1,1-1 1,0 0-1,-1 0 0,1 0 1,0 0-1,0 0 1,1 0-1,-1-1 1,0 1-1,1-1 0,-1 1 1,1-1-1,-1 0 1,5 1-1,2 1-1168,0 0-1,0-1 1,1-1-1,-1 1 1,1-1-1,9-1 1,27 0-11436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6.081"/>
    </inkml:context>
    <inkml:brush xml:id="br0">
      <inkml:brushProperty name="width" value="0.025" units="cm"/>
      <inkml:brushProperty name="height" value="0.025" units="cm"/>
      <inkml:brushProperty name="color" value="#66CC00"/>
    </inkml:brush>
  </inkml:definitions>
  <inkml:trace contextRef="#ctx0" brushRef="#br0">209 88 11435,'2'-12'2808,"4"-36"75,-5 47-2807,-1 1-1,0-1 1,0 0 0,1 0 0,-1 0 0,0 0 0,0 0 0,0 1 0,0-1 0,0 0 0,0 0 0,0 0 0,-1 0 0,1 0 0,0 1 0,0-1 0,-1 0 0,1 0 0,0 0 0,-1 0 0,1 1 0,-1-1 0,1 0 0,-1 1 0,1-1 0,-1 0 0,1 1 0,-1-1 0,0 1 0,0-1-1,1 1 1,-1-1 0,0 1 0,0-1 0,1 1 0,-1 0 0,0-1 0,0 1 0,0 0 0,0 0 0,1 0 0,-1-1 0,0 1 0,0 0 0,0 0 0,0 0 0,0 0 0,0 1 0,1-1 0,-1 0 0,0 0 0,0 0 0,0 1 0,0-1 0,1 1 0,-2 0 0,-4 1 114,1 0 1,0 0 0,0 1 0,0 0-1,1 0 1,-1 0 0,-5 5 0,-8 12 208,2 1 1,-1 0 0,2 1-1,-19 38 1,27-47-195,1 0 0,0 1 0,1-1 1,1 1-1,0 0 0,0 1 0,2-1 0,0 0 0,1 1 0,0 15 0,1-28-184,0 0-1,1 1 0,-1-1 0,1 0 0,-1 1 0,1-1 1,0 0-1,0 0 0,0 0 0,0 0 0,0 0 0,1 0 0,-1 0 1,1 0-1,-1 0 0,1 0 0,0-1 0,-1 1 0,1-1 1,0 1-1,3 0 0,0 1-1,0-1 0,0 0 0,0 0-1,1-1 1,-1 1 0,0-1 0,1 0 0,-1-1 0,7 1 0,0-1-4,1-1 1,-1 0 0,1 0 0,-1-1-1,0-1 1,0 0 0,21-8-1,16-20 26,-48 30-41,1-1 1,-1 1 0,1 0 0,-1-1 0,0 1 0,1-1 0,-1 1 0,0-1 0,0 1 0,0-1 0,0 0 0,0 0 0,0 1-1,-1-1 1,1 0 0,0 0 0,-1 0 0,0 0 0,1 0 0,-1 0 0,0 0 0,0 0 0,0 0 0,0 0 0,-1-2 0,0 2-5,0 1 0,1 0 0,-1 0 0,0 0 0,0 0 0,0 1 0,0-1 0,-1 0 0,1 0 0,0 0 0,0 1 0,0-1 0,-1 1 0,1-1 0,0 1 0,-1 0 0,1-1-1,0 1 1,-1 0 0,1 0 0,0 0 0,-1 0 0,-2 0 0,-34 4-156,30-2 143,-1 1-1,1 1 0,0-1 0,0 1 0,0 1 1,0-1-1,1 1 0,-11 10 0,14-12 12,-1 1-1,1 0 1,0 0 0,0 1-1,1-1 1,-1 1-1,1 0 1,0 0-1,0 0 1,0 1 0,1-1-1,0 0 1,0 1-1,-1 6 1,3-11 6,0 0 0,0 0-1,0 0 1,0 0 0,0 0 0,0 0 0,1-1 0,-1 1-1,0 0 1,1 0 0,-1 0 0,0 0 0,1 0-1,-1 0 1,1 0 0,-1 0 0,1-1 0,0 1-1,-1 0 1,1 0 0,0-1 0,-1 1 0,1-1-1,0 1 1,0 0 0,0-1 0,0 0 0,-1 1-1,1-1 1,0 1 0,0-1 0,0 0 0,0 0-1,0 1 1,1-1 0,42 3 2,-35-4 3,9 1-37,1-2-1,-1 0 1,0-2-1,0 0 1,0-1-1,0 0 1,-1-2-1,23-10 1,-8 0-344,-2-1 1,0-2 0,39-32-1,-79 87 259,-7-2 154,10-22-15,1 2 1,1-1-1,-1 1 0,2-1 0,-6 26 1,10-37-39,0-1 0,0 0 1,0 1-1,0-1 0,0 0 0,0 1 1,0-1-1,0 1 0,0-1 0,0 0 1,0 1-1,0-1 0,0 0 1,0 1-1,0-1 0,1 0 0,-1 1 1,0-1-1,0 0 0,0 1 0,1-1 1,-1 0-1,0 1 0,0-1 1,1 0-1,-1 0 0,0 1 0,1-1 1,-1 0-1,0 0 0,1 0 0,-1 1 1,0-1-1,1 0 0,0 0 1,18-1-1390,17-12-2160,-23 5 1115,-1 0-1,0-1 1,14-13 0,5-10-6353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6.413"/>
    </inkml:context>
    <inkml:brush xml:id="br0">
      <inkml:brushProperty name="width" value="0.025" units="cm"/>
      <inkml:brushProperty name="height" value="0.025" units="cm"/>
      <inkml:brushProperty name="color" value="#66CC00"/>
    </inkml:brush>
  </inkml:definitions>
  <inkml:trace contextRef="#ctx0" brushRef="#br0">89 1 9705,'0'0'11691,"-3"13"-10842,-26 68-306,18-54-285,1-1-1,1 2 0,1-1 1,1 1-1,-3 37 0,9-64-255,1-1 0,0 1 0,0-1 0,0 1 0,0 0 0,0-1 0,0 1 0,0-1 0,0 1 0,0-1 0,0 1 0,0-1 0,0 1 0,1-1 0,-1 1 0,0-1 0,0 1 0,0-1 0,1 1 0,-1-1 0,0 0 0,1 1 0,-1-1 0,0 1 0,1-1 0,-1 0 0,0 1 0,1-1 0,-1 0 0,1 1 0,-1-1 0,1 0 0,-1 0 0,1 0 0,-1 1 0,1-1 0,-1 0 0,1 0 0,-1 0 0,1 0 0,-1 0 0,1 0 0,-1 0 0,1 0 0,-1 0 0,1 0 0,-1 0 0,1 0 0,-1 0 0,1 0 0,-1-1 0,1 1 0,-1 0 0,1 0 0,-1 0 0,1-1 0,-1 1 0,0 0 0,1-1 0,-1 1 0,1 0 0,-1-1 0,1 0 0,26-25-898,-18 5 596,0-1-1,-1 0 1,-1-1 0,-1 1 0,-1-1 0,3-43 0,-3 35 297,-5 30 1,0 1 0,0-1-1,0 0 1,0 0 0,1 0 0,-1 0-1,0 1 1,1-1 0,-1 0 0,1 1-1,-1-1 1,1 0 0,-1 1-1,1-1 1,-1 0 0,1 1 0,0-1-1,-1 1 1,1-1 0,0 1 0,0-1-1,-1 1 1,1 0 0,0-1-1,0 1 1,0 0 0,-1-1 0,1 1-1,0 0 1,0 0 0,0 0-1,0 0 1,-1 0 0,1 0 0,0 0-1,0 0 1,0 0 0,0 1 0,-1-1-1,1 0 1,0 0 0,1 1-1,47 20-159,-22-9-288,-10-7-1135,1-1-1,34 3 1,-4-6-3839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7.012"/>
    </inkml:context>
    <inkml:brush xml:id="br0">
      <inkml:brushProperty name="width" value="0.025" units="cm"/>
      <inkml:brushProperty name="height" value="0.025" units="cm"/>
      <inkml:brushProperty name="color" value="#66CC00"/>
    </inkml:brush>
  </inkml:definitions>
  <inkml:trace contextRef="#ctx0" brushRef="#br0">133 173 9961,'0'0'7357,"-8"-1"-5574,2 1-1660,1 0 0,0 0 0,0 1 0,0-1 1,-1 1-1,1 0 0,0 1 0,0 0 0,0-1 0,1 1 1,-1 1-1,0-1 0,1 1 0,-1 0 0,1 0 0,0 0 1,0 1-1,0-1 0,1 1 0,-1 0 0,1 0 0,0 0 1,0 0-1,0 1 0,0-1 0,1 1 0,-3 8 0,4-11-94,0 0 0,1 0 0,-1 0 0,1 0 0,-1-1-1,1 1 1,0 0 0,0 0 0,0 0 0,0 0 0,0 0 0,0 0 0,1 0-1,-1 0 1,1 0 0,-1 0 0,1 0 0,0-1 0,0 1 0,-1 0-1,1 0 1,0-1 0,1 1 0,-1-1 0,0 1 0,0-1 0,1 1-1,-1-1 1,1 0 0,-1 1 0,1-1 0,0 0 0,-1 0 0,1 0-1,0-1 1,0 1 0,-1 0 0,1-1 0,0 1 0,0-1 0,0 1-1,0-1 1,0 0 0,3 0 0,9 1-131,-1 0 1,1-2-1,-1 1 0,1-2 1,18-3-1,32-15-1341,-50 14 1041,1 1 1,0 1 0,23-4 0,-37 8 404,-1 1 0,1-1 0,0 0 0,-1 1 0,1-1 0,-1 1 1,1-1-1,-1 0 0,1 1 0,0-1 0,-1 1 0,0 0 0,1-1 0,-1 1 0,1-1 1,-1 1-1,0 0 0,1-1 0,-1 1 0,0 0 0,0-1 0,1 1 0,-1 0 0,0-1 1,0 1-1,0 0 0,0 0 0,0-1 0,0 1 0,0 0 0,0-1 0,0 1 1,-1 0-1,1 0 0,0-1 0,0 1 0,-1 0 0,1 0 0,-9 34 319,-8 1 382,-2 0 1,-36 52-1,15-25 818,34-54-1182,-13 21 318,18-24-337,12-13 42,40-44-587,-3-2-1,72-102 1,-42 51-630,-46 63 366,-5 4 327,2 1 0,1 2 0,47-42 0,-85 85 278,0 1 0,0-1 0,1 1 0,0 1 0,1-1 0,0 1 0,0 1 0,2-1 0,-1 0 0,-4 21 0,9-29-120,0-1 0,0 1 1,0-1-1,0 1 0,1-1 1,-1 1-1,1-1 0,0 1 1,-1-1-1,1 1 0,0-1 0,0 0 1,1 0-1,-1 1 0,0-1 1,1 0-1,0 0 0,-1 0 0,1 0 1,0-1-1,0 1 0,0 0 1,0-1-1,0 1 0,4 1 0,6 3-408,1 0-1,0 0 0,23 5 0,-8-2-731,-2 1 146,0 0 0,0 2 0,35 21 0,-60-33 1070,0 1 1,0-1-1,0 0 1,0 1 0,0 0-1,0-1 1,-1 1-1,1-1 1,0 1-1,0 0 1,0 0 0,-1-1-1,1 1 1,0 0-1,-1 0 1,1 0-1,-1 0 1,1 0-1,-1 0 1,0 0 0,1 0-1,-1 0 1,0 0-1,1 0 1,-1 0-1,0 0 1,0 2 0,-1-2 77,0 0 0,0 0 0,0 0 0,0 0 0,0 0 0,0 0 0,-1-1 0,1 1 0,0 0 1,0-1-1,-1 1 0,1-1 0,0 1 0,-1-1 0,1 1 0,0-1 0,-3 0 0,-71 5 3350,70-5-3549,-45 1 1044,-1-2 1,-62-10 0,94 7-1347,1 0 1,1-1-1,-31-13 1,36 12-659,0 0 0,1 0 1,0-2-1,1 1 1,-1-1-1,-11-12 0,-7-13-5430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7.379"/>
    </inkml:context>
    <inkml:brush xml:id="br0">
      <inkml:brushProperty name="width" value="0.025" units="cm"/>
      <inkml:brushProperty name="height" value="0.025" units="cm"/>
      <inkml:brushProperty name="color" value="#66CC00"/>
    </inkml:brush>
  </inkml:definitions>
  <inkml:trace contextRef="#ctx0" brushRef="#br0">0 7 18129,'0'0'4805,"75"6"-4165,-32-5 449,7 0-320,-2-1-609,6 0-128,-8 0-1633,1 0-3908,-5-15-11852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49"/>
    </inkml:context>
    <inkml:brush xml:id="br0">
      <inkml:brushProperty name="width" value="0.025" units="cm"/>
      <inkml:brushProperty name="height" value="0.025" units="cm"/>
    </inkml:brush>
  </inkml:definitions>
  <inkml:trace contextRef="#ctx0" brushRef="#br0">0 247 13901,'0'0'9161,"12"3"-7400,-5 0-1479,-4-2-191,1 1 0,-1-1 0,0 0 0,1 0-1,-1 0 1,1-1 0,0 1 0,-1-1 0,1 0-1,-1 0 1,1 0 0,-1 0 0,1-1 0,0 1-1,-1-1 1,1 0 0,-1 0 0,0 0 0,1 0-1,4-4 1,11-7 81,-1-2 0,0 0 0,16-17-1,-29 26-162,0 0 0,0 1-1,-1-2 1,0 1 0,0 0-1,-1-1 1,1 0-1,-1 0 1,0 0 0,-1 0-1,0 0 1,1-1 0,-2 1-1,3-13 1,-4 18-12,0 1 1,0-1-1,0 1 1,0-1-1,0 0 1,0 1-1,0-1 1,-1 1-1,1-1 1,0 1-1,0-1 0,0 0 1,-1 1-1,1-1 1,0 1-1,-1-1 1,1 1-1,0-1 1,-1 1-1,1 0 0,0-1 1,-1 1-1,1-1 1,-1 1-1,1 0 1,-1-1-1,1 1 1,-1 0-1,1 0 1,-1-1-1,1 1 0,-2 0 1,-23 3-66,-19 22-58,39-21 100,1 0-1,-1 0 0,1 0 1,1 1-1,-1 0 0,1 0 1,-1 0-1,2 0 0,-1 1 0,0-1 1,1 1-1,0-1 0,0 1 1,1 0-1,0 0 0,0 0 1,-1 8-1,3-13-7,-1 1 0,0-1 0,1 0 0,0 0-1,-1 0 1,1 0 0,-1 1 0,1-1 0,0 0 0,0 0 0,0-1 0,-1 1 0,1 0-1,0 0 1,0 0 0,0 0 0,1-1 0,-1 1 0,0-1 0,0 1 0,0-1 0,0 1-1,1-1 1,-1 1 0,0-1 0,0 0 0,1 0 0,-1 0 0,0 0 0,3 0 0,49 2-1437,-41-3 769,-4 2 451,-1-1 1,1-1-1,0 0 0,0 0 0,-1 0 1,1-1-1,-1 0 0,1 0 0,-1-1 1,0 0-1,8-4 0,-12 4 473,0 1 0,0-1-1,0 1 1,-1-1 0,1 0 0,-1 0 0,0 0-1,0 0 1,0 0 0,0-1 0,0 1 0,-1-1-1,1 1 1,-1-1 0,0 0 0,0 1 0,0-1-1,-1 0 1,1 0 0,-1 1 0,0-1 0,0 0-1,-1 0 1,0-5 0,1 5-89,-1 1 0,0-1-1,0 1 1,0 0 0,0-1 0,0 1 0,-1 0-1,1 0 1,-1 0 0,0 0 0,0 0 0,0 0 0,0 1-1,-1-1 1,1 1 0,-1-1 0,1 1 0,-1 0-1,0 0 1,0 0 0,-6-3 0,-23-19 169,56 22-408,28 3-689,32-1-2068,-3-6-3783,-26-5-3032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7.804"/>
    </inkml:context>
    <inkml:brush xml:id="br0">
      <inkml:brushProperty name="width" value="0.025" units="cm"/>
      <inkml:brushProperty name="height" value="0.025" units="cm"/>
      <inkml:brushProperty name="color" value="#66CC00"/>
    </inkml:brush>
  </inkml:definitions>
  <inkml:trace contextRef="#ctx0" brushRef="#br0">0 245 13132,'0'0'9412,"16"-3"-8419,35-7-814,-2-2 0,1-3 1,-2-2-1,0-1 0,-1-3 0,72-44 0,-81 36-147,-37 28-28,1-1 1,-1 1-1,0-1 0,1 0 1,-1 1-1,0-1 0,0 0 1,0 0-1,0 1 0,-1-1 1,1 0-1,0 0 0,-1 0 1,1 0-1,-1 0 0,0 0 1,1 0-1,-1 0 1,0 0-1,-1-3 0,1 4-3,-1 0-1,0 0 0,0 0 1,0 0-1,0 0 0,0 0 1,0 0-1,0 0 0,0 1 1,-1-1-1,1 0 1,0 1-1,0-1 0,-1 1 1,1 0-1,0-1 0,-1 1 1,1 0-1,0 0 0,-1-1 1,1 1-1,0 0 1,-1 1-1,1-1 0,-2 0 1,-38 3-16,29 0 55,0 1 1,0 0 0,0 1-1,0 0 1,1 1-1,-1 0 1,1 0-1,1 2 1,-1-1-1,1 1 1,1 1 0,-16 16-1,18-18 4,1 0 0,0 0 0,0 1 0,1-1 0,0 2 0,0-1 0,0 0 0,1 1 0,1 0 0,0 0 0,0 0 0,0 0 0,1 0 0,1 1 0,-1-1 0,1 0 0,1 17-1,1-23-12,0 1 0,-1-1 0,1 0 0,1 0 0,-1 0 0,0 0 0,1 0 0,-1 0-1,1-1 1,0 1 0,0-1 0,0 1 0,0-1 0,1 1 0,-1-1 0,4 3-1,1-1 6,-1 0-1,1-1 1,-1 0 0,1 0-1,0 0 1,0-1-1,7 2 1,13 1-284,-1-2 0,54 1 0,-73-4 102,66-2-3617,-5-8-3983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8.680"/>
    </inkml:context>
    <inkml:brush xml:id="br0">
      <inkml:brushProperty name="width" value="0.025" units="cm"/>
      <inkml:brushProperty name="height" value="0.025" units="cm"/>
      <inkml:brushProperty name="color" value="#66CC00"/>
    </inkml:brush>
  </inkml:definitions>
  <inkml:trace contextRef="#ctx0" brushRef="#br0">270 108 14414,'0'0'2103,"-10"-8"-315,2 2-1517,0 1 0,-1 0-1,1 0 1,-1 0-1,0 1 1,0 1 0,-14-4-1,18 6-187,0 0 0,0 0 1,0 0-1,0 1 0,0 0 0,0 0 0,0 0 0,0 1 0,0 0 1,0 0-1,0 0 0,0 0 0,0 1 0,0 0 0,1 0 0,-1 0 1,1 0-1,-1 1 0,-7 6 0,6-4-22,0 0 0,0 1 0,0 0 0,1 0 1,0 0-1,0 1 0,1 0 0,0 0 0,0 0 0,0 0 0,1 1 0,0-1 1,0 1-1,1 0 0,0 0 0,1 0 0,-1 0 0,2 0 0,-1 16 0,2-22-51,-1 0-1,1 0 1,0 1-1,0-1 1,0 0-1,1 0 1,-1-1-1,0 1 1,1 0-1,-1 0 1,1-1-1,0 1 1,-1-1-1,1 1 1,0-1-1,0 0 1,0 1-1,0-1 1,0 0-1,0 0 1,0-1-1,1 1 1,-1 0-1,0-1 1,0 1-1,1-1 1,-1 0-1,0 0 1,3 0-1,11 1 52,0 0 0,31-4 0,-46 2-59,21-2 9,-1-2 0,1-1-1,-1 0 1,0-2 0,0 0-1,-1-1 1,0-1 0,-1-1-1,0-1 1,-1-1 0,0 0-1,-1-2 1,23-24 0,-37 36 5,0 0 1,0 0 0,-1 0-1,1 0 1,-1-1 0,0 1-1,0-1 1,0 1 0,-1-1 0,1 0-1,-1 0 1,0 0 0,0 0-1,0 0 1,0-6 0,-1 9-14,0 1 1,0-1-1,0 1 1,-1 0-1,1-1 1,0 1-1,0 0 1,-1-1-1,1 1 1,0 0-1,0-1 1,-1 1-1,1 0 1,0 0-1,-1-1 1,1 1-1,0 0 1,-1 0-1,1 0 1,0-1-1,-1 1 1,1 0-1,0 0 1,-1 0-1,1 0 1,-1 0-1,1 0 1,0 0-1,-1 0 1,1 0-1,-1 0 1,1 0-1,0 0 1,-1 0 0,1 0-1,0 0 1,-1 0-1,1 0 1,-1 1-1,1-1 1,0 0-1,-1 0 1,1 0-1,-1 1 1,-16 7 62,13-5-43,1 0 1,0 0-1,0 1 1,1-1 0,-1 1-1,1 0 1,0-1-1,0 1 1,0 0-1,0 0 1,1 1-1,-1-1 1,1 0-1,0 0 1,0 1-1,1-1 1,-1 0-1,1 1 1,1 7 0,-1-9-19,0 1 0,1-1 0,0 0 0,-1 0 0,1 0 0,0 0 0,1 0 0,-1 0 1,1 0-1,-1 0 0,1 0 0,0-1 0,0 1 0,0 0 0,0-1 0,0 0 0,1 0 1,-1 1-1,1-1 0,-1-1 0,1 1 0,0 0 0,0-1 0,0 1 0,0-1 1,0 0-1,4 1 0,7 1 9,-1-1 0,1-1 0,0-1 0,-1 1 1,1-2-1,0 0 0,-1-1 0,1 0 0,-1-1 0,1-1 1,-1 0-1,21-9 0,-27 10-9,0 0 1,0-1-1,-1 1 1,1-1-1,-1 0 1,0-1-1,0 1 0,-1-1 1,1-1-1,-1 1 1,0-1-1,-1 0 1,1 0-1,-1 0 1,0 0-1,-1-1 0,1 0 1,-1 1-1,-1-1 1,1 0-1,-1-1 1,-1 1-1,1 0 1,0-14-1,-2 21-6,0 0 0,0-1 0,1 1 0,-1-1 0,0 1 0,0-1 0,0 1 0,0-1 0,0 1 0,0-1 0,0 1 0,-1-1 0,1 1 0,0-1 0,0 1 0,0-1 0,0 1 0,-1-1 0,1 1 0,0-1 0,0 1 0,-1 0 0,1-1 0,0 1 0,-1-1 0,1 1 0,0 0-1,-1-1 1,1 1 0,-1 0 0,1 0 0,0-1 0,-1 1 0,0 0 0,-15 9-72,-12 25 11,26-30 101,0 1 0,0-1 0,0 1 0,1 0 0,-1-1 0,1 1 0,0 0 0,1 0 0,-1 0 0,1 0 0,0 0 0,0-1 0,1 8 0,0-10 0,-1 0 1,1 0-1,0 1 0,0-1 0,0 0 1,0 0-1,0 0 0,0 0 1,1 0-1,-1 0 0,1-1 0,-1 1 1,1 0-1,0-1 0,-1 1 1,1-1-1,0 0 0,0 1 0,0-1 1,0 0-1,0 0 0,1 0 1,-1-1-1,0 1 0,0 0 0,1-1 1,-1 0-1,0 1 0,4-1 1,10 0-22,0-1 0,0 0 1,0-1-1,0-1 1,0 0-1,-1-1 1,1-1-1,-1-1 0,0 0 1,-1 0-1,1-2 1,-1 0-1,-1 0 1,0-2-1,0 1 1,-1-2-1,0 1 0,0-2 1,-1 1-1,-1-2 1,10-14-1,-15 15-293,-10 9-61,-11 14 146,11-6 100,1 0-1,1 0 0,-1 1 0,1-1 0,0 1 0,0 0 0,1 0 0,-1 0 0,1 0 0,1 1 0,-1-1 0,1 0 0,0 1 1,0 11-1,1-15-182,0 1 0,1-1 0,-1 1 1,1-1-1,-1 1 0,1-1 0,0 0 1,0 1-1,1-1 0,-1 0 0,1 0 1,0 0-1,-1 0 0,1 0 1,1 0-1,-1 0 0,0 0 0,1-1 1,-1 0-1,1 1 0,0-1 0,0 0 1,0 0-1,0 0 0,0-1 0,0 1 1,6 1-1,28 5-5882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39.009"/>
    </inkml:context>
    <inkml:brush xml:id="br0">
      <inkml:brushProperty name="width" value="0.025" units="cm"/>
      <inkml:brushProperty name="height" value="0.025" units="cm"/>
      <inkml:brushProperty name="color" value="#66CC00"/>
    </inkml:brush>
  </inkml:definitions>
  <inkml:trace contextRef="#ctx0" brushRef="#br0">208 26 6246,'0'0'8787,"-12"-5"-5301,3 1-3174,-1 0 0,0 1-1,0 0 1,0 1 0,-1 0 0,1 1 0,-12 0 0,17 0-208,0 2 0,-1-1 0,1 0 0,0 1 0,1 0 1,-1 0-1,0 1 0,0-1 0,0 1 0,1 0 0,-1 0 0,1 1 1,-1-1-1,1 1 0,0 0 0,0 0 0,0 0 0,0 1 0,1-1 0,-4 6 1,6-8-104,0 0 1,1 0 0,-1-1-1,1 1 1,-1 0 0,1 0 0,-1 0-1,1 1 1,0-1 0,0 0-1,-1 0 1,1 0 0,0 0 0,0 0-1,0 0 1,0 0 0,0 0 0,0 0-1,0 0 1,1 1 0,-1-1-1,0 0 1,1 0 0,-1 0 0,1 0-1,-1 0 1,1 0 0,-1 0-1,1-1 1,-1 1 0,1 0 0,0 0-1,0 0 1,-1 0 0,1-1-1,0 1 1,0 0 0,0-1 0,0 1-1,0-1 1,0 1 0,0-1-1,2 1 1,54 19-752,-44-16 474,7 2-101,14 4-443,-1 1 1,0 1 0,0 2 0,47 28 0,-79-41 929,-1-1 0,1 0 0,0 1 1,-1-1-1,1 1 0,0-1 0,-1 1 0,1-1 1,0 1-1,-1-1 0,1 1 0,-1 0 0,1-1 1,-1 1-1,1 0 0,-1-1 0,0 1 0,1 0 1,-1 0-1,0-1 0,0 1 0,1 0 0,-1 1 0,-13 8 1944,-34-4-213,45-6-1846,-15 2 157,-15 0-316,-1 0 1,1-2 0,-58-8-1,65-1-4042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0.140"/>
    </inkml:context>
    <inkml:brush xml:id="br0">
      <inkml:brushProperty name="width" value="0.025" units="cm"/>
      <inkml:brushProperty name="height" value="0.025" units="cm"/>
      <inkml:brushProperty name="color" value="#66CC00"/>
    </inkml:brush>
  </inkml:definitions>
  <inkml:trace contextRef="#ctx0" brushRef="#br0">116 7 10922,'0'-1'192,"-1"0"0,0 1 0,0-1 0,1 1 0,-1-1 0,0 1 0,0-1 0,0 1 0,0 0 0,1-1 0,-1 1 0,0 0 0,0 0 0,0-1 0,0 1 0,0 0 0,0 0 0,0 0 0,0 0 0,0 0 0,0 1 0,0-1 0,0 0 0,0 0 0,1 0 0,-3 2 0,1-1 54,0 0 1,0 1-1,0 0 0,0 0 0,0-1 1,0 1-1,1 0 0,-1 0 0,0 1 1,0 1-1,-26 62 1686,26-61-1721,-8 25 312,2 1-1,1 0 0,1 0 0,-2 44 0,8-73-495,-1 0 1,1 0-1,0 0 1,0 1-1,1-1 1,-1 0-1,0 0 1,1 0-1,-1 0 0,1 0 1,0 0-1,0 0 1,0 0-1,0 0 1,0 0-1,0 0 1,0 0-1,0 0 1,1-1-1,-1 1 0,4 2 1,-2-2-6,0-1 0,0 1 1,0-1-1,0 0 0,0 0 1,0 0-1,0 0 0,1-1 0,-1 1 1,0-1-1,1 0 0,5 0 0,4-1 2,-1-1-1,1 0 0,-1-1 1,1-1-1,-1 0 1,16-7-1,101-63-471,-128 102 314,-4-17 204,0 0-1,0 0 1,-1 0-1,-1-1 1,0 0 0,0 0-1,-1 0 1,0 0-1,-1-1 1,0 0 0,0-1-1,-1 1 1,0-1-1,0-1 1,-1 0-1,0 0 1,0-1 0,-1 0-1,0 0 1,0-1-1,0 0 1,-1-1 0,0 0-1,1-1 1,-1 0-1,0-1 1,-1 0-1,-20 1 1,31-3-273,0 0 1,0 0-1,0 0 0,-1 0 1,1 0-1,0-1 0,0 1 0,-1 0 1,1-1-1,0 1 0,0 0 1,0-1-1,0 1 0,0-1 1,0 0-1,0 1 0,0-1 1,0 0-1,0 0 0,0 1 0,0-1 1,0 0-1,0 0 0,1 0 1,-1 0-1,0 0 0,1 0 1,-1 0-1,1-1 0,-1 1 1,0-2-1,-2-21-6241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0.519"/>
    </inkml:context>
    <inkml:brush xml:id="br0">
      <inkml:brushProperty name="width" value="0.025" units="cm"/>
      <inkml:brushProperty name="height" value="0.025" units="cm"/>
      <inkml:brushProperty name="color" value="#66CC00"/>
    </inkml:brush>
  </inkml:definitions>
  <inkml:trace contextRef="#ctx0" brushRef="#br0">1 153 11755,'0'0'2055,"10"5"865,3 1-2178,0-1 0,0 0 0,0-1 0,1-1-1,16 2 1,-24-4-562,1 0 0,0-1 0,-1 0 0,1 0 0,0-1 0,-1 1 0,1-1 0,0-1 0,-1 0-1,1 0 1,-1 0 0,0 0 0,0-1 0,0 0 0,7-5 0,-5 2-127,-1 0 0,1-1 1,-1 0-1,-1 0 0,1 0 0,8-15 0,-12 18-44,-1 0 0,0 0-1,0 0 1,0 0 0,0-1 0,-1 1 0,1-1-1,-1 1 1,0-1 0,-1 0 0,1 1-1,-1-1 1,0 0 0,0 0 0,-2-8 0,2 12-3,-1 0 0,0 0 0,0-1 0,0 1 0,0 0 1,0 0-1,0 0 0,0 0 0,0 0 0,0 0 1,0 0-1,0 0 0,-1 0 0,1 1 0,0-1 0,0 0 1,-1 1-1,1-1 0,-1 1 0,1 0 0,-1-1 0,1 1 1,0 0-1,-1 0 0,1 0 0,-1 0 0,-2 0 1,-2 0 9,1 0 0,0 1 1,-1 0-1,1-1 1,-1 2-1,-8 2 1,5 1 10,0 0 0,1 1 0,-1 0 0,1 0 1,0 1-1,1 0 0,0 0 0,0 1 0,0 0 0,1 0 0,-6 11 0,5-9 26,1 1-1,0 1 0,1-1 0,0 1 0,1 0 1,0 0-1,1 0 0,-4 22 0,7-32-50,0-1 0,0 1 0,0 0-1,1-1 1,-1 1 0,0 0 0,1-1-1,-1 1 1,1 0 0,-1-1 0,1 1-1,0-1 1,0 1 0,0-1 0,-1 1-1,1-1 1,1 0 0,-1 0 0,0 1-1,0-1 1,0 0 0,1 0 0,-1 0-1,0 0 1,1 0 0,-1-1 0,1 1-1,-1 0 1,1-1 0,0 1 0,-1-1-1,1 1 1,0-1 0,-1 0 0,1 1-1,0-1 1,-1 0 0,1 0 0,0 0 0,2-1-1,6 1-216,1-1-1,-1-1 0,1 1 0,-1-1 1,13-5-1,-11 3-689,1-1 0,-1-1 1,19-11-1,31-31-6858,-23 12 284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0.899"/>
    </inkml:context>
    <inkml:brush xml:id="br0">
      <inkml:brushProperty name="width" value="0.025" units="cm"/>
      <inkml:brushProperty name="height" value="0.025" units="cm"/>
      <inkml:brushProperty name="color" value="#66CC00"/>
    </inkml:brush>
  </inkml:definitions>
  <inkml:trace contextRef="#ctx0" brushRef="#br0">55 119 6470,'4'-12'2360,"-3"7"-3183,6-14 2032,5-15 4710,-10 25-633,-14 41-2987,-40 116-1502,48-131-516,0 0 0,0 1 0,2 0 1,0 0-1,1 0 0,3 29 0,-2-46-258,0 0 0,0 0 0,0-1 0,0 1-1,1 0 1,-1 0 0,0 0 0,1-1 0,-1 1-1,0 0 1,1-1 0,-1 1 0,1 0-1,-1-1 1,1 1 0,-1 0 0,1-1 0,-1 1-1,1-1 1,0 1 0,-1-1 0,1 1 0,0-1-1,-1 0 1,1 1 0,0-1 0,0 0-1,1 1 1,27-4 223,24-23-128,-18-1-105,0-2 0,-3-2-1,0-1 1,-2-1 0,-2-2-1,-1-1 1,39-68 0,-62 97-105,-2 5-2,-1 0 1,0 1-1,0-1 1,0 0-1,0 0 1,0 0-1,0 0 1,-1 0-1,1 0 1,-1 0-1,1 0 0,-1-3 1,-15 7-7584,-4 5-949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1.263"/>
    </inkml:context>
    <inkml:brush xml:id="br0">
      <inkml:brushProperty name="width" value="0.025" units="cm"/>
      <inkml:brushProperty name="height" value="0.025" units="cm"/>
      <inkml:brushProperty name="color" value="#66CC00"/>
    </inkml:brush>
  </inkml:definitions>
  <inkml:trace contextRef="#ctx0" brushRef="#br0">1 9 13485,'0'0'8392,"59"47"-7239,-34-47-320,7 0-545,4 0-256,1-9-449,2-5-2657,-5-2-2019,-3 0-6438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1.605"/>
    </inkml:context>
    <inkml:brush xml:id="br0">
      <inkml:brushProperty name="width" value="0.025" units="cm"/>
      <inkml:brushProperty name="height" value="0.025" units="cm"/>
      <inkml:brushProperty name="color" value="#66CC00"/>
    </inkml:brush>
  </inkml:definitions>
  <inkml:trace contextRef="#ctx0" brushRef="#br0">277 11 11275,'-10'-2'5541,"-5"-1"-4604,0 1 0,0 0 0,0 1-1,0 0 1,0 1 0,-1 1 0,-19 3 0,28-2-832,0 0 0,0 0 0,0 0 0,1 1-1,-1-1 1,1 2 0,0-1 0,0 1 0,0 0 0,0 0 0,1 0 0,0 1 0,0 0 0,0 0-1,0 0 1,1 1 0,0-1 0,0 1 0,-5 10 0,8-14-86,0-1-1,0 1 1,0-1-1,0 1 1,0 0 0,1 0-1,-1-1 1,1 1-1,-1 0 1,1 0-1,0 0 1,-1-1 0,1 1-1,0 0 1,0 0-1,0 0 1,1 0 0,-1 0-1,0-1 1,1 1-1,-1 0 1,1 0 0,-1 0-1,1-1 1,0 1-1,2 2 1,-1-2-7,0 0-1,1-1 1,-1 1 0,1-1-1,-1 1 1,1-1 0,0 0-1,0 0 1,0 0 0,-1-1-1,1 1 1,0-1 0,0 1-1,0-1 1,3 0 0,10-1-21,0 0 0,0 0 0,-1-2 0,1 0 0,16-5 0,-15 2-323,0 0-1,0-1 1,-1-1 0,0-1-1,0 0 1,-1-1-1,0-1 1,-1 0-1,0-1 1,23-26-1,-33 38 1021,-3 13-268,-4 27-46,1-12-137,2-25-195,-1 0-1,1 0 1,0 0-1,1 0 0,-1 0 1,0 0-1,1 0 1,0 0-1,-1 0 0,1 0 1,0 0-1,1 0 1,-1-1-1,0 1 0,4 5 1,-2-7-7,0 1 0,0 0 0,-1-1 0,1 0 0,0 1 0,0-1 0,0-1 0,1 1 0,-1 0 0,0-1 0,0 1 0,0-1 0,0 0 0,1 0 0,4-1 0,6 0-6,0-1-1,0 0 1,0-1 0,0 0-1,-1-2 1,24-9 0,78-45-192,-83 41-14,-4 2-48,-20 11 198,0-1 1,1 2-1,-1-1 1,18-5-1,-27 40 1693,-17 12-749,14-37-771,1 1 1,0 0-1,1-1 0,-1 1 1,1 0-1,0 0 0,1 1 1,0-1-1,0 0 1,0 0-1,0 1 0,1-1 1,0 0-1,1 8 0,0-13-139,0 0 0,-1 0-1,1 0 1,0 0 0,0 0-1,-1-1 1,1 1-1,0 0 1,0 0 0,0-1-1,0 1 1,0-1 0,0 1-1,0-1 1,0 1 0,1-1-1,-1 1 1,0-1 0,0 0-1,0 0 1,0 0-1,0 0 1,1 0 0,-1 0-1,0 0 1,0 0 0,0 0-1,0 0 1,2-1 0,-1 1-270,1 0 1,0-1-1,-1 1 0,1-1 1,-1 1-1,1-1 1,-1 0-1,1 0 1,-1 0-1,0-1 1,1 1-1,2-3 1,6-13-5605,0-5-5093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5.576"/>
    </inkml:context>
    <inkml:brush xml:id="br0">
      <inkml:brushProperty name="width" value="0.025" units="cm"/>
      <inkml:brushProperty name="height" value="0.025" units="cm"/>
      <inkml:brushProperty name="color" value="#66CC00"/>
    </inkml:brush>
  </inkml:definitions>
  <inkml:trace contextRef="#ctx0" brushRef="#br0">34 46 8168,'0'0'7297,"-6"9"-5097,2-3-1732,1-3-252,1 0-1,0 0 0,-1 0 0,1 1 0,0-1 0,1 1 1,-1-1-1,1 1 0,-1-1 0,1 1 0,0 0 0,1 0 1,-1 0-1,1 0 0,-1 0 0,1 3 0,1-6-146,-1 0-1,1 0 1,-1-1-1,1 1 1,0 0-1,-1-1 0,1 1 1,0 0-1,-1-1 1,1 1-1,0-1 1,0 1-1,0-1 1,-1 0-1,1 1 1,0-1-1,0 0 0,0 1 1,0-1-1,0 0 1,0 0-1,0 0 1,0 0-1,-1 0 1,1 0-1,0 0 1,2-1-1,27-2 455,-13-3-387,0-1 0,0 0-1,0-2 1,-1 1 0,28-22 0,-27 18-128,0 1 0,1 1-1,0 0 1,25-9 0,-42 19-10,0-1-1,0 1 1,0 0-1,0-1 0,0 1 1,0 0-1,0 0 1,1-1-1,-1 1 1,0 0-1,0 0 1,0 0-1,0 1 1,0-1-1,0 0 1,0 0-1,0 1 1,0-1-1,0 0 1,0 1-1,0-1 1,0 1-1,0-1 1,0 1-1,0-1 1,0 1-1,0 0 1,-1 0-1,1-1 1,0 1-1,-1 0 1,1 0-1,0 0 0,-1 0 1,1 0-1,-1 0 1,1 0-1,-1 0 1,0 0-1,1 0 1,-1 0-1,0 0 1,0 0-1,1 0 1,-1 0-1,0 2 1,0 9 0,0 1 0,0-1 0,-4 21 0,1 1 27,2-29-186,1-1 0,0 1 0,1 0 0,-1-1 0,1 1 0,0 0 0,0-1 0,0 1-1,3 5 1,-3-9 14,0 0 0,0 0-1,0 0 1,0 0-1,0 0 1,1 0-1,-1 0 1,0 0 0,1 0-1,-1-1 1,1 1-1,-1-1 1,0 1-1,1-1 1,-1 1 0,1-1-1,0 0 1,-1 0-1,1 1 1,-1-1-1,1 0 1,-1-1 0,1 1-1,-1 0 1,1 0-1,0-1 1,-1 1-1,0-1 1,1 1-1,-1-1 1,1 0 0,1 0-1,33-21-4171,0-13-1798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5.924"/>
    </inkml:context>
    <inkml:brush xml:id="br0">
      <inkml:brushProperty name="width" value="0.025" units="cm"/>
      <inkml:brushProperty name="height" value="0.025" units="cm"/>
      <inkml:brushProperty name="color" value="#66CC00"/>
    </inkml:brush>
  </inkml:definitions>
  <inkml:trace contextRef="#ctx0" brushRef="#br0">148 1 11275,'0'0'2429,"-3"10"37,-12 47-693,-7 61 0,18-93-1397,2 0 0,0 0 0,2 0 0,1 0 1,6 39-1,-6-59-305,1 0-1,-1-1 1,1 1 0,-1-1 0,1 1-1,1-1 1,-1 0 0,1 0 0,-1 0-1,4 3 1,-4-5-57,-1-1 0,0 1 0,1-1 0,-1 0 0,1 0-1,0 0 1,-1 0 0,1 0 0,0 0 0,-1 0 0,1 0 0,0-1 0,0 1-1,0-1 1,0 1 0,0-1 0,0 0 0,0 0 0,0 1 0,0-2 0,-1 1 0,1 0-1,0 0 1,0 0 0,0-1 0,3-1 0,-4 2-28,0-1 0,0 0 1,-1 1-1,1-1 0,0 0 0,0 0 0,-1 0 1,1 0-1,-1 0 0,1 1 0,-1-1 1,1 0-1,-1 0 0,0 0 0,1 0 1,-1-1-1,0 1 0,0 0 0,1 0 0,-1 0 1,0 0-1,0 0 0,-1 0 0,1 0 1,0 0-1,-1-2 0,-9-30-1616,-7 12 1377,-1 1 0,-1 0-1,0 1 1,-2 1 0,0 1 0,-46-28 0,83 49 1088,0-1 0,1-1 1,0-1-1,20 0 0,8 0-3064,50-6-1,-59-3-3835,-9-3-2679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1.365"/>
    </inkml:context>
    <inkml:brush xml:id="br0">
      <inkml:brushProperty name="width" value="0.025" units="cm"/>
      <inkml:brushProperty name="height" value="0.025" units="cm"/>
    </inkml:brush>
  </inkml:definitions>
  <inkml:trace contextRef="#ctx0" brushRef="#br0">103 73 7079,'2'-6'1453,"0"0"0,0 0 1,0 0-1,-1 0 1,1 0-1,-1-11 0,-1 16-1282,0 0 0,0 0-1,0 1 1,0-1 0,0 0 0,0 0-1,0 0 1,-1 0 0,1 1-1,0-1 1,-1 0 0,1 0 0,-1 0-1,1 1 1,-1-1 0,1 0-1,-1 1 1,1-1 0,-1 0 0,0 1-1,1-1 1,-2 0 0,1 1-140,-1-1 0,1 1 0,-1 0 0,1-1 0,-1 1 0,0 0 0,1 0 0,-1 0 0,1 0 0,-1 0 0,0 1 0,1-1 0,-1 0 0,1 1 0,-1-1 0,-2 2 0,0 0-23,-1 1 0,1-1 0,0 1 0,0-1 0,1 1 0,-1 1 0,1-1 0,-1 0 0,1 1 1,0 0-1,0-1 0,1 1 0,-1 0 0,1 1 0,0-1 0,-3 6 0,2 0 179,-1-1 0,1 1 0,1-1 0,0 1 0,0 0 0,0 19 1,2-28-172,0-1 1,0 1 0,0 0 0,0 0 0,0 0 0,0 0 0,1 0-1,-1-1 1,0 1 0,1 0 0,-1 0 0,0 0 0,1-1 0,-1 1-1,1 0 1,-1-1 0,1 1 0,-1 0 0,1-1 0,0 1-1,-1 0 1,1-1 0,0 1 0,-1-1 0,1 1 0,1 0 0,27 1 248,-22-3-226,-1-1 0,1 1 0,0-1 0,-1 0 0,0-1 0,10-5 0,3-4 7,-2-1 1,24-22-1,-35 30-30,-1 0 0,0-1 0,0 1 0,-1-1 0,1 0 0,-1 0 0,-1-1 0,1 1 0,-1-1 0,0 0 0,2-7-1,-36 43 247,27-23-235,0 0-1,1 0 1,-1 0 0,2 1 0,-1-1-1,0 1 1,1 0 0,1 0-1,-1 0 1,1 0 0,0 0-1,1 0 1,0 14 0,0-20-22,1 0-1,0 0 1,0 0 0,-1 0 0,1 0 0,0 0 0,0 0 0,0 0-1,0 0 1,0 0 0,0-1 0,0 1 0,1 0 0,-1-1 0,0 1-1,0-1 1,1 1 0,-1-1 0,0 0 0,0 0 0,1 1 0,-1-1-1,0 0 1,1 0 0,0 0 0,41-2 37,-35 2-93,43-12-2484,-18-5-3108,-11 3-2696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6.316"/>
    </inkml:context>
    <inkml:brush xml:id="br0">
      <inkml:brushProperty name="width" value="0.025" units="cm"/>
      <inkml:brushProperty name="height" value="0.025" units="cm"/>
      <inkml:brushProperty name="color" value="#66CC00"/>
    </inkml:brush>
  </inkml:definitions>
  <inkml:trace contextRef="#ctx0" brushRef="#br0">2 40 11563,'0'0'7564,"0"9"-6277,0-6-1244,-1-1 11,1-1 0,0 1 0,0-1 0,-1 1 0,1 0 0,0-1 0,0 1 0,0 0 0,1-1 0,-1 1 0,0 0 0,1-1 0,-1 1 0,1 0 0,-1-1 0,1 1 0,0-1 0,0 1 0,0-1 0,0 0-1,0 1 1,0-1 0,0 0 0,0 0 0,0 1 0,0-1 0,1 0 0,-1 0 0,0 0 0,1-1 0,-1 1 0,1 0 0,-1 0 0,1-1 0,0 1 0,-1-1 0,1 0 0,-1 1 0,1-1 0,0 0 0,-1 0 0,1 0 0,0 0 0,1 0 0,5 0-15,-1-1 0,0 0 0,0 0-1,0 0 1,0-1 0,0 0 0,0 0 0,-1-1 0,13-6 0,-15 7-30,-1 0-1,1-1 1,-1 1-1,0-1 0,0 0 1,0 1-1,0-1 1,0-1-1,-1 1 1,1 0-1,-1-1 0,0 1 1,0-1-1,0 0 1,-1 1-1,1-1 1,-1 0-1,1-7 1,-2 11-5,0-1 0,0 1 0,0-1 0,0 1 1,0-1-1,0 1 0,0-1 0,0 1 1,0 0-1,0-1 0,-1 1 0,1-1 0,0 1 1,0-1-1,-1 1 0,1 0 0,0-1 1,-1 1-1,1-1 0,0 1 0,-1 0 0,1 0 1,0-1-1,-1 1 0,1 0 0,-1 0 1,1-1-1,-1 1 0,1 0 0,-1 0 0,1 0 1,-1 0-1,1-1 0,0 1 0,-1 0 1,1 0-1,-1 0 0,1 0 0,-1 0 0,1 0 1,-1 1-1,1-1 0,-1 0 0,1 0 1,-1 0-1,1 0 0,-1 0 0,1 1 0,-1-1 1,1 0-1,-1 1 0,-27 11 70,22-7-61,-1 1 0,1 0 0,0 1 0,1-1 0,-1 1 1,-6 10-1,10-14-5,1 0 0,-1-1 1,1 1-1,-1 0 0,1 0 1,0 0-1,0 0 0,0 0 1,0 0-1,1 0 1,-1 1-1,1-1 0,0 0 1,0 0-1,0 0 0,0 1 1,0-1-1,1 0 0,-1 0 1,3 6-1,-1-7-1,-1-1 1,1 0-1,0 1 1,0-1-1,-1 0 0,1 0 1,0 0-1,0 0 0,0 0 1,0 0-1,0-1 0,1 1 1,-1-1-1,0 1 1,0-1-1,0 0 0,1 0 1,-1 0-1,0 0 0,0 0 1,0 0-1,3-1 1,52-10 137,47-27-137,14-3 7,-106 37-14,0 2 1,1-1-1,-1 2 0,1-1 0,0 2 0,-1 0 0,19 2 0,-30-1 28,1-1 0,0 1 0,0 0 1,-1-1-1,1 1 0,-1 0 0,1 0 0,-1 0 0,1 0 0,-1 1 1,0-1-1,0 0 0,1 1 0,-1-1 0,0 0 0,0 1 0,0 0 0,-1-1 1,1 1-1,0-1 0,0 1 0,-1 0 0,1 0 0,-1-1 0,0 1 1,1 0-1,-1 3 0,1 58 1052,-2-47-1024,1-13-554,0 9 516,5-8-6054,8-5-6606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7.053"/>
    </inkml:context>
    <inkml:brush xml:id="br0">
      <inkml:brushProperty name="width" value="0.025" units="cm"/>
      <inkml:brushProperty name="height" value="0.025" units="cm"/>
      <inkml:brushProperty name="color" value="#66CC00"/>
    </inkml:brush>
  </inkml:definitions>
  <inkml:trace contextRef="#ctx0" brushRef="#br0">295 28 8680,'0'0'8029,"-13"-5"-5461,3 1-2145,5 1-296,0 0 1,0 1-1,-1 0 0,1 0 1,-1 0-1,1 1 0,-1 0 1,0 0-1,0 0 0,1 1 0,-1-1 1,0 2-1,0-1 0,-11 2 1,6 2 2,0 1 1,1 0 0,-1 1-1,1 0 1,0 0-1,0 1 1,1 0 0,0 1-1,1 0 1,-1 0-1,-11 17 1,14-18-40,1 0 0,0 0 0,0 1-1,1 0 1,0 0 0,0 0 0,1 0 0,0 1 0,1-1 0,0 1 0,0 0 0,0 0 0,2-1-1,-1 1 1,1 18 0,1-25-75,0 0-1,0 1 1,0-1 0,0 0-1,0 0 1,1 0-1,-1 0 1,0 0 0,1 0-1,0 0 1,-1-1-1,1 1 1,0-1 0,0 1-1,0-1 1,0 1-1,0-1 1,0 0 0,0 0-1,0 0 1,1 0-1,-1-1 1,0 1 0,1 0-1,-1-1 1,0 0-1,1 1 1,-1-1 0,1 0-1,3-1 1,5 1 9,0 0 0,-1-1 1,1 0-1,0 0 0,16-6 1,-14 3-11,-1-1 1,1-1 0,-1 0 0,15-11 0,-24 15-10,1 0 0,-1 0 0,0-1 0,0 1 0,1-1 0,-2 0 0,1 0 0,0 0-1,0 0 1,-1 0 0,0 0 0,0-1 0,0 0 0,0 1 0,0-1 0,-1 0 0,1 0 0,0-5 0,-24 10-1,15 2-9,1 0-1,1 1 1,-1 0 0,0 0-1,1 0 1,0 1 0,0 0 0,0 0-1,1 0 1,0 0 0,0 1-1,0 0 1,0-1 0,1 2-1,0-1 1,0 0 0,1 1-1,0-1 1,0 1 0,-1 7-1,3-12 6,0-1-1,0 1 1,0-1-1,0 0 0,1 1 1,-1-1-1,0 0 1,1 1-1,-1-1 1,1 0-1,0 1 0,-1-1 1,1 0-1,0 0 1,0 1-1,0-1 0,0 0 1,0 0-1,0 0 1,0 0-1,0 0 1,0-1-1,0 1 0,0 0 1,1 0-1,-1-1 1,0 1-1,0-1 0,1 1 1,-1-1-1,1 1 1,-1-1-1,0 0 1,1 0-1,-1 0 0,1 0 1,-1 0-1,0 0 1,1 0-1,-1 0 0,1 0 1,1-1-1,6 0 12,1 0 1,-1-1-1,1 0 0,-1 0 0,10-5 0,2-2 1,-1-2 1,30-19-1,16-10 11,-65 41-24,-1-1 1,1 0-1,-1 0 0,0 1 0,1-1 0,-1 1 1,1-1-1,-1 0 0,1 1 0,-1-1 0,0 1 0,1-1 1,-1 1-1,0-1 0,0 1 0,1-1 0,-1 1 1,0-1-1,0 1 0,0 0 0,0-1 0,0 1 1,0-1-1,0 1 0,0-1 0,0 1 0,0 0 1,0-1-1,0 1 0,0-1 0,0 1 0,-1 0 1,0 24 248,-5-2-107,4-19-156,1 0-1,-1 0 1,1 0 0,0 0-1,0 0 1,0 0 0,1 1 0,-1-1-1,1 0 1,0 0 0,0 0-1,1 1 1,0 6 0,0-11-104,0 1 1,-1-1-1,1 0 0,-1 1 1,1-1-1,0 0 1,-1 1-1,1-1 1,-1 0-1,1 0 1,0 0-1,-1 0 1,1 0-1,0 0 0,0 0 1,-1 0-1,1 0 1,0 0-1,-1 0 1,1 0-1,0 0 1,-1 0-1,1-1 1,0 1-1,-1 0 0,1 0 1,-1-1-1,1 1 1,0-1-1,19-12-4149,2-6-2454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7.406"/>
    </inkml:context>
    <inkml:brush xml:id="br0">
      <inkml:brushProperty name="width" value="0.025" units="cm"/>
      <inkml:brushProperty name="height" value="0.025" units="cm"/>
      <inkml:brushProperty name="color" value="#66CC00"/>
    </inkml:brush>
  </inkml:definitions>
  <inkml:trace contextRef="#ctx0" brushRef="#br0">90 1 12300,'0'0'6534,"-7"11"-4789,-2 3-1584,-40 77 2691,44-82-2611,1 0 1,1 0 0,0 1-1,0 0 1,1 0 0,0-1 0,1 1-1,0 0 1,1 10 0,0-19-239,0 0 1,0-1 0,0 1 0,0-1 0,0 1-1,0-1 1,0 1 0,0-1 0,1 1 0,-1-1-1,0 1 1,0-1 0,1 1 0,-1-1 0,0 1-1,1-1 1,-1 0 0,0 1 0,1-1 0,-1 0-1,1 1 1,-1-1 0,1 0 0,-1 1-1,1-1 1,-1 0 0,1 0 0,-1 1 0,1-1-1,-1 0 1,1 0 0,-1 0 0,1 0 0,-1 0-1,1 0 1,-1 0 0,1 0 0,-1 0 0,1 0-1,0 0 1,-1 0 0,1 0 0,-1 0 0,1-1-1,-1 1 1,1 0 0,-1 0 0,1-1 0,-1 1-1,0 0 1,1-1 0,-1 1 0,1 0 0,-1-1-1,0 1 1,1 0 0,0-2 0,25-21 91,-22 16-102,0 1 1,0-1 0,0 0-1,-1 0 1,-1-1 0,1 1-1,-1 0 1,0-1 0,-1 1-1,1-1 1,-2 0-1,1 0 1,-1 1 0,0-1-1,-2-8 1,-5 12-582,12 7-1643,7-1 832,0-1 0,0 0 0,1-1-1,-1-1 1,0 0 0,1 0 0,-1-1-1,16-5 1,4-3-2428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7.975"/>
    </inkml:context>
    <inkml:brush xml:id="br0">
      <inkml:brushProperty name="width" value="0.025" units="cm"/>
      <inkml:brushProperty name="height" value="0.025" units="cm"/>
      <inkml:brushProperty name="color" value="#66CC00"/>
    </inkml:brush>
  </inkml:definitions>
  <inkml:trace contextRef="#ctx0" brushRef="#br0">46 199 6086,'0'0'12235,"-7"9"-11754,1-1-372,1 0-1,-1 1 1,2-1 0,-1 1 0,-3 10 0,7-17-100,1-1 0,-1 1 1,1-1-1,-1 1 0,1-1 0,-1 1 0,1 0 1,0-1-1,0 1 0,0-1 0,0 1 1,0-1-1,0 1 0,0 0 0,1-1 0,-1 1 1,1-1-1,-1 1 0,1-1 0,-1 1 1,1-1-1,0 1 0,-1-1 0,1 0 0,0 1 1,0-1-1,0 0 0,0 0 0,1 0 1,-1 0-1,0 0 0,0 0 0,1 0 0,-1 0 1,0 0-1,1-1 0,-1 1 0,1 0 1,-1-1-1,1 1 0,-1-1 0,1 0 0,-1 1 1,1-1-1,0 0 0,-1 0 0,1 0 1,1 0-1,11 0-424,-1-1 0,1 0 0,-1 0 1,0-1-1,1-1 0,23-8 0,-21 6-1452,1 0 0,-1 2 0,25-3-1,-40 5 1946,0 1-1,-1 0 0,1 0 0,0 0 1,0 1-1,-1-1 0,1 0 0,0 0 1,-1 0-1,1 0 0,0 1 0,-1-1 0,1 0 1,0 1-1,-1-1 0,1 0 0,-1 1 1,1-1-1,-1 1 0,1-1 0,-1 1 1,1-1-1,-1 1 0,1-1 0,-1 1 1,0-1-1,1 1 0,-1 0 0,0-1 1,1 1-1,-1 0 0,0-1 0,0 1 0,0 0 1,1-1-1,-1 1 0,0 0 0,0-1 1,0 1-1,0 0 0,0 0 0,-1-1 1,1 1-1,0 0 0,0-1 0,0 1 1,-1 0-1,1-1 0,0 1 0,0 0 1,-1-1-1,0 2 0,-20 39 4115,2-9-2583,-29 61 1,42-79-1175,0 1 1,1 0-1,1 1 1,0-1-1,1 1 0,-2 29 1,5-44-422,-1 0-1,1-1 1,0 1 0,0 0-1,0-1 1,0 1 0,0 0 0,0-1-1,0 1 1,0 0 0,0-1 0,0 1-1,0 0 1,0-1 0,0 1 0,0 0-1,1-1 1,-1 1 0,0 0-1,1-1 1,-1 1 0,0 0 0,1-1-1,-1 1 1,1-1 0,-1 1 0,1-1-1,-1 1 1,1-1 0,-1 0 0,1 1-1,-1-1 1,1 1 0,0-1-1,-1 0 1,1 0 0,1 1 0,0-2 1,0 1 1,0-1 0,0 0 0,0 0-1,-1 0 1,1 0 0,0 0 0,0-1-1,-1 1 1,1-1 0,-1 1 0,2-2-1,41-53 33,99-199-705,-101 173-733,80-121-1,-118 198 1387,-3 3 4,-1 1-1,1 0 1,0 0-1,0 0 1,0-1 0,0 1-1,0 0 1,0 0-1,0 0 1,0 1 0,0-1-1,0 0 1,1 0-1,-1 0 1,0 1 0,2-1-1,-3 21-111,-4-8 236,-1 0 1,0-1-1,0 0 0,-1 0 0,-11 15 1,11-18-22,1 0 0,0 0 0,0 0 0,1 1 0,0-1 0,0 1 0,1 0 0,0 1 0,0-1 0,-1 14 0,4-22-103,1 0-1,-1-1 1,0 1 0,1 0-1,-1-1 1,0 1-1,1 0 1,-1-1 0,1 1-1,-1-1 1,1 1-1,-1 0 1,1-1 0,0 0-1,-1 1 1,1-1-1,0 1 1,-1-1 0,1 0-1,0 1 1,-1-1-1,1 0 1,0 0 0,0 1-1,-1-1 1,1 0-1,0 0 1,0 0 0,-1 0-1,3 0 1,32 0-1132,-23 0-3,63 8-3939,-70-7 5048,0 0 1,0 0-1,0 1 0,0 0 1,0 0-1,0 0 0,-1 1 0,1-1 1,-1 1-1,1 0 0,-1 1 1,5 4-1,-9-8 185,1 1 0,-1-1 0,1 1 0,-1 0-1,0-1 1,1 1 0,-1 0 0,1 0 0,-1-1 0,0 1 0,0 0 0,0 0 0,1 0-1,-1-1 1,0 1 0,0 0 0,0 0 0,0 0 0,0 0 0,0-1 0,-1 1 0,1 0-1,0 0 1,0-1 0,-1 1 0,1 0 0,0 0 0,-1-1 0,1 1 0,0 0 0,-1 0-1,1-1 1,-1 1 0,1-1 0,-1 1 0,0 0 0,1-1 0,-1 1 0,0-1 0,1 0-1,-1 1 1,0-1 0,1 1 0,-2-1 0,-40 18 2091,33-15-1811,-10 4-114,2 1 93,0-1 0,0-1 0,-1-1 0,0-1 0,0 0 0,-34 2 0,52-6-437,-1 0 0,1 0 0,0 0 0,-1 0 0,1 0 1,0 0-1,0 0 0,-1-1 0,1 1 0,0 0 0,0 0 0,-1 0 0,1 0 1,0 0-1,0 0 0,-1-1 0,1 1 0,0 0 0,0 0 0,0 0 1,-1 0-1,1-1 0,0 1 0,0 0 0,0 0 0,0-1 0,-1 1 1,1 0-1,0 0 0,0-1 0,0 1 0,0 0 0,0 0 0,0-1 1,0 1-1,0 0 0,0-1 0,0 1 0,0 0 0,0 0 0,0-1 0,0 1 1,7-17-2041,14-12-3549,1 7-915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8.319"/>
    </inkml:context>
    <inkml:brush xml:id="br0">
      <inkml:brushProperty name="width" value="0.025" units="cm"/>
      <inkml:brushProperty name="height" value="0.025" units="cm"/>
      <inkml:brushProperty name="color" value="#66CC00"/>
    </inkml:brush>
  </inkml:definitions>
  <inkml:trace contextRef="#ctx0" brushRef="#br0">0 88 11339,'0'0'4286,"10"0"-645,111 1 3571,-24 2-6875,0-4-1,149-21 0,-210 11-269,-29 1-1411,-7 9 1118,0 0 0,-1 0-1,1 0 1,0 0-1,-1 0 1,1 0 0,-1 1-1,0-1 1,1 0-1,-1 0 1,0 1 0,1-1-1,-1 0 1,0 1-1,0-1 1,0 1 0,1-1-1,-3 0 1,-23-13-6613,-8-5-5925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8.663"/>
    </inkml:context>
    <inkml:brush xml:id="br0">
      <inkml:brushProperty name="width" value="0.025" units="cm"/>
      <inkml:brushProperty name="height" value="0.025" units="cm"/>
      <inkml:brushProperty name="color" value="#66CC00"/>
    </inkml:brush>
  </inkml:definitions>
  <inkml:trace contextRef="#ctx0" brushRef="#br0">0 49 18449,'0'0'4357,"73"-2"-4037,-8-3 256,6-3-447,8 2-129,5-6-1314,1-4-6213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49.686"/>
    </inkml:context>
    <inkml:brush xml:id="br0">
      <inkml:brushProperty name="width" value="0.025" units="cm"/>
      <inkml:brushProperty name="height" value="0.025" units="cm"/>
      <inkml:brushProperty name="color" value="#66CC00"/>
    </inkml:brush>
  </inkml:definitions>
  <inkml:trace contextRef="#ctx0" brushRef="#br0">159 61 5605,'0'0'13576,"-9"3"-12076,0 0-1373,0 0 0,0 1 0,1 0 0,0 0 0,-1 1 0,2 0 0,-1 1 0,0 0 0,1 0 0,0 1-1,1-1 1,0 1 0,0 1 0,0-1 0,1 1 0,0 0 0,0 1 0,1-1 0,0 1 0,1-1 0,-1 1 0,-2 16 0,6-24-115,0-1 0,0 1 1,0 0-1,0 0 0,0 0 0,0 0 1,0-1-1,0 1 0,1 0 0,-1 0 0,0 0 1,0-1-1,1 1 0,-1 0 0,1 0 0,-1-1 1,0 1-1,1 0 0,0-1 0,-1 1 1,1-1-1,-1 1 0,1 0 0,0-1 0,-1 1 1,1-1-1,1 1 0,27 4 168,-18-6-136,0-1 1,0 0-1,18-5 0,-6-1-229,-1-2 0,0 0 0,-1-1 0,0-1 0,26-20 0,-38 26 93,-1 0 1,0-1-1,0 0 1,-1-1-1,0 1 1,0-2 0,-1 1-1,0 0 1,0-1-1,-1 0 1,0-1-1,-1 1 1,0-1-1,5-19 1,-8 28 100,-1 1-1,0-1 1,0 1-1,0-1 1,0 1 0,0-1-1,0 1 1,0-1-1,0 1 1,0-1 0,0 1-1,0-1 1,0 1-1,0-1 1,0 1 0,0-1-1,0 1 1,0 0-1,-1-1 1,1 1 0,0-1-1,0 1 1,-1-1-1,1 1 1,0 0 0,-1-1-1,1 1 1,0 0-1,-1-1 1,1 1 0,0 0-1,-1-1 1,1 1-1,-1 0 1,1 0 0,-1-1-1,1 1 1,-1 0-1,1 0 1,-1 0 0,1 0-1,0 0 1,-1 0-1,1 0 1,-1 0 0,1 0-1,-1 0 1,1 0-1,-1 0 1,1 0 0,-1 0-1,1 0 1,-1 0-1,1 1 1,-1-1 0,1 0-1,-1 0 1,1 1-1,0-1 1,-1 0 0,0 1-1,-28 19 714,23-11-595,1 0 0,-1 0 0,1 1 1,1 0-1,0 0 0,-4 12 0,8-20-126,-1 0 0,0 0 0,1 0 0,-1 0 0,1 0 0,0 0 0,-1 0 0,1 0 0,0 0 0,0 0 0,0 0 0,1 0 0,-1 0 0,0 0 0,1 0 0,-1 0 0,1 0 0,0 0 0,0 0 0,0-1 0,0 1 0,0 0 0,0 0 0,0-1 0,0 1 0,1-1 0,-1 1 0,1-1 0,-1 1 0,1-1 0,-1 0 0,1 0 0,0 0-1,0 0 1,0 0 0,-1 0 0,1 0 0,3 0 0,2 1-237,0-1-1,1 0 1,-1 0-1,0-1 1,1 0-1,-1 0 1,1-1-1,-1 1 1,10-4-1,-8 2-713,0-1 0,-1 0 0,1-1-1,0 0 1,-1 0 0,14-10 0,16-16-4778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0.047"/>
    </inkml:context>
    <inkml:brush xml:id="br0">
      <inkml:brushProperty name="width" value="0.025" units="cm"/>
      <inkml:brushProperty name="height" value="0.025" units="cm"/>
      <inkml:brushProperty name="color" value="#66CC00"/>
    </inkml:brush>
  </inkml:definitions>
  <inkml:trace contextRef="#ctx0" brushRef="#br0">118 71 7559,'0'-9'2333,"2"-30"566,-2 38-2786,0 1 1,0-1-1,1 0 1,-1 1 0,0-1-1,0 0 1,0 1-1,0-1 1,0 0 0,0 0-1,0 1 1,0-1-1,0 0 1,0 1-1,-1-1 1,1 0 0,0 1-1,0-1 1,-1 0-1,1 1 1,0-1-1,-1 0 1,1 1 0,-1-1-1,1 1 1,-1-1-1,1 1 1,-1-1-1,1 1 1,-1-1 0,1 1-1,-1 0 1,1-1-1,-1 1 1,0 0 0,1-1-1,-1 1 1,0 0-1,1 0 1,-1 0-1,0 0 1,0-1 0,1 1-1,-1 0 1,0 0-1,1 0 1,-1 0-1,0 1 1,0-1 0,1 0-1,-1 0 1,0 0-1,-2 2 95,1-1 0,-1 0 0,1 1 0,0-1 0,0 1 0,-1 0 0,1 0 0,0-1-1,1 1 1,-3 3 0,-1 2-112,1 0 0,1 0 0,-1 0 0,1 1 0,0-1 0,1 1-1,0 0 1,0-1 0,1 1 0,0 0 0,0 0 0,1 8 0,0-12-60,0 0 0,1 0 0,-1 0 0,1-1 0,0 1 0,0 0 0,0-1 0,1 1 0,-1-1 1,1 1-1,0-1 0,0 0 0,0 1 0,0-1 0,1 0 0,-1 0 0,1-1 0,0 1 0,0-1 0,0 1 1,0-1-1,0 0 0,0 0 0,1 0 0,-1 0 0,7 1 0,44 11 115,25 9-570,-74-21 368,-1 0 1,1 0 0,-1 0-1,1 1 1,-1-1-1,0 1 1,0 0 0,0 1-1,0-1 1,-1 1-1,1 0 1,4 7 0,-7-9 95,0-1 0,0 0 0,-1 1 0,1-1 0,0 1 0,-1-1 0,1 1 0,-1-1 0,0 1 0,0-1 0,1 1 0,-1-1 0,0 1 0,0 0 0,0-1 0,-1 1 0,1-1 0,0 1 0,-1-1 0,1 1 0,-1-1 0,1 1 0,-1-1 0,0 1 0,1-1 0,-1 0 0,0 1 0,0-1 0,0 0 0,0 0 0,0 0 0,0 1 0,0-1 0,-1 0 0,1-1 0,0 1 0,-1 0 0,1 0 0,0 0 0,-1-1 0,1 1 0,-1-1 0,1 1 0,-4-1 0,-8 5 490,0-2 0,-1 1-1,-25 1 1,33-4-536,-13 2 215,-62 4 296,76-6-516,0-1 1,0 0-1,1-1 1,-1 1-1,0-1 1,0 0-1,0 0 0,1 0 1,-1-1-1,0 0 1,1 1-1,-8-6 1,11 6-155,-1 0 0,1 0-1,0-1 1,0 1 0,0 0 0,0-1 0,0 1 0,0 0 0,0-1 0,1 1 0,-1-1 0,0 0-1,1 1 1,-1-1 0,1 0 0,0 1 0,-1-4 0,8-30-6210,9 5-1434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0.393"/>
    </inkml:context>
    <inkml:brush xml:id="br0">
      <inkml:brushProperty name="width" value="0.025" units="cm"/>
      <inkml:brushProperty name="height" value="0.025" units="cm"/>
      <inkml:brushProperty name="color" value="#66CC00"/>
    </inkml:brush>
  </inkml:definitions>
  <inkml:trace contextRef="#ctx0" brushRef="#br0">72 0 11211,'0'0'11082,"0"57"-9224,-9-19-225,-7 2-319,7 7-514,-11 0-223,10-1-353,6-3-128,1-9-32,3-6-64,3-8 64,10-12-384,4-4-897,-4-4-1410,3-1-1729,-3-13-4388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0.739"/>
    </inkml:context>
    <inkml:brush xml:id="br0">
      <inkml:brushProperty name="width" value="0.025" units="cm"/>
      <inkml:brushProperty name="height" value="0.025" units="cm"/>
      <inkml:brushProperty name="color" value="#66CC00"/>
    </inkml:brush>
  </inkml:definitions>
  <inkml:trace contextRef="#ctx0" brushRef="#br0">1 106 13677,'0'0'6588,"11"7"-5307,-5-3-1166,0 0 1,0 0-1,1-1 1,0 0 0,-1 0-1,1-1 1,0 0-1,1 0 1,-1 0-1,0-1 1,0 0-1,1-1 1,-1 1 0,0-1-1,1-1 1,13-2-1,-7-1 37,0-1 1,1 0-1,-2-1 0,20-11 0,-29 15-142,0 0 0,0 0 0,-1-1 0,1 0 0,-1 1 0,1-1 0,-1 0 0,0-1 0,0 1 0,0 0 0,-1-1 0,1 0 0,-1 0 0,0 1 0,0-1 0,0-1 0,0 1 0,-1 0 0,2-6 0,-3 10-5,0-1 0,0 0 0,0 0 0,0 1 0,0-1 0,0 0-1,-1 0 1,1 0 0,0 1 0,0-1 0,-1 0 0,1 1 0,0-1 0,-1 0 0,1 0 0,0 1 0,-1-1-1,1 1 1,-1-1 0,1 0 0,-1 1 0,1-1 0,-1 1 0,0-1 0,1 1 0,-1 0 0,0-1-1,1 1 1,-1 0 0,-1-1 0,-29 0 89,24 2-86,0 0-1,1 1 1,-1 0-1,0 0 1,0 1 0,-8 5-1,9-3 24,1-1-1,-1 2 1,2-1-1,-1 1 1,0 0 0,1 0-1,0 0 1,1 0-1,-1 1 1,1-1 0,-3 11-1,5-15-5,1 0-1,-1 0 1,0 0-1,1 0 1,-1 0-1,1 0 1,0 0-1,0 0 1,0 0-1,0 0 1,0 0-1,0 1 1,0-1-1,1 0 0,-1 0 1,1 0-1,-1 0 1,1 0-1,0 0 1,0 0-1,0 0 1,0-1-1,0 1 1,1 0-1,-1 0 1,0-1-1,1 1 1,-1-1-1,1 1 1,-1-1-1,1 0 1,0 0-1,0 0 1,0 0-1,-1 0 1,1 0-1,0 0 1,0 0-1,0-1 1,1 1-1,-1-1 1,2 1-1,8 0-19,-1 0 1,1-1-1,0 0 0,-1-1 0,1 0 1,-1-1-1,1 0 0,-1-1 0,0 0 1,0-1-1,0 0 0,0-1 0,15-10 1,-15 10-113,-1-2-1,0 1 1,0-2 0,-1 1 0,0-1 0,0-1 0,-1 1 0,0-1 0,0-1 0,-1 0 0,0 0 0,-1 0 0,5-12 0,-8 9-384,-12 21 313,-11 21 137,18-26 45,0 1-1,1 0 1,0 0 0,-1-1 0,1 1-1,1 0 1,-1 0 0,0 0 0,1 0 0,0 0-1,0 0 1,0 0 0,1 0 0,-1 0-1,1 0 1,0 0 0,0 0 0,0 0 0,1 0-1,2 5 1,-2-6-63,1-1 1,-1 1-1,1-1 0,-1 0 1,1 0-1,0 0 0,0 0 1,0 0-1,0 0 0,0-1 1,0 0-1,1 0 0,-1 1 0,0-2 1,1 1-1,-1 0 0,1-1 1,-1 0-1,1 1 0,-1-1 1,1-1-1,-1 1 0,1 0 1,3-2-1,-1 1-483,0 0-1,0-1 1,-1 0 0,1 0 0,0 0 0,-1-1 0,1 0-1,-1 0 1,0 0 0,0-1 0,0 0 0,0 1-1,-1-2 1,0 1 0,6-8 0,18-19-4834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1.967"/>
    </inkml:context>
    <inkml:brush xml:id="br0">
      <inkml:brushProperty name="width" value="0.025" units="cm"/>
      <inkml:brushProperty name="height" value="0.025" units="cm"/>
    </inkml:brush>
  </inkml:definitions>
  <inkml:trace contextRef="#ctx0" brushRef="#br0">113 1 13421,'0'0'8210,"-8"8"-8002,-4 9-2,1 1 0,1 0 0,0 1 0,1 0-1,1 1 1,1 0 0,1 0 0,-5 22 0,5-20 46,1 1 1,1-1 0,1 1-1,1 0 1,1 0 0,1 0 0,1 0-1,4 24 1,-4-45-226,-1 0 0,1 0 0,0 0 0,-1 0 0,1 0 0,0 0 0,0 0-1,0-1 1,0 1 0,1 0 0,-1-1 0,0 1 0,1-1 0,-1 1 0,1-1 0,0 0 0,-1 1 0,1-1 0,0 0 0,0 0 0,-1 0 0,1-1 0,4 2 0,-5-2-13,1 0 0,0 0 0,-1 0 0,1 0 1,-1 0-1,1 0 0,-1-1 0,1 1 0,-1-1 1,1 1-1,-1-1 0,1 0 0,-1 1 1,0-1-1,1 0 0,-1 0 0,0 0 0,0 0 1,0 0-1,1 0 0,-1 0 0,0 0 1,-1-1-1,1 1 0,0 0 0,0-1 0,0 1 1,-1 0-1,1-1 0,-1 1 0,1-1 0,0-1 1,3-9 2,-1-1-1,1 0 1,-2 1 0,0-1 0,0 0 0,-1 0 0,-1 0 0,0 0 0,-1-1 0,-1 1 0,-3-17-1,5 31-20,0 0 0,0 0 0,0 0 0,0-1-1,0 1 1,0 0 0,0 0 0,-1 0-1,1 0 1,0-1 0,0 1 0,-1 0 0,1 0-1,-1 0 1,1-1 0,-1 1 0,1 0-1,-1-1 1,1 1 0,-1 0 0,1-1 0,-1 1-1,0-1 1,0 1 0,1-1 0,-1 1-1,0-1 1,0 1 0,1-1 0,-1 0 0,0 1-1,0-1 1,0 0 0,0 0 0,1 0-1,-1 0 1,0 0 0,0 0 0,0 0 0,0 0-1,0 0 1,1 0 0,-1 0 0,0 0-1,0 0 1,0-1 0,0 1 0,1 0 0,-1-1-1,0 1 1,0-1 0,1 1 0,-1-1-1,0 1 1,1-1 0,-1 1 0,0-1 0,1 0-1,-1 1 1,1-1 0,-1 0 0,1 0-1,-1 1 1,1-1 0,0 0 0,-1-1 0,1 5 1,0 0-1,0 1 1,0-1 0,1 0 0,-1 0 0,1 0 0,0 1 0,0-1 0,0 0 0,0 0 0,1 0 0,-1-1 0,1 1 0,0 0 0,0-1 0,0 1 0,0-1 0,0 1 0,5 3 0,-3-3 4,1 0 0,-1-1 0,1 0 0,0 0 0,-1 0 0,1 0 0,0-1 0,0 1 0,1-1 0,-1-1 0,8 1 0,-2 0 6,0-1-1,-1-1 1,1 0 0,0-1 0,0 0-1,-1 0 1,1-1 0,-1-1-1,0 1 1,0-2 0,16-8 0,-20 9 0,-1 0 1,1-1 0,-1 1-1,0-1 1,-1 0 0,1 0-1,-1 0 1,0-1 0,0 0-1,-1 0 1,1 0 0,-1 0-1,-1 0 1,1 0 0,1-10-1,-25 38-71,16-13 65,1 1 1,1 0-1,-1 0 0,1 0 0,-2 18 0,4-27 1,1 1 1,-1 0-1,1 0 0,0 0 0,-1 0 0,1-1 0,0 1 0,0 0 1,0 0-1,1 0 0,-1 0 0,0 0 0,1 0 0,-1-1 0,1 1 1,-1 0-1,1 0 0,0-1 0,0 1 0,0 0 0,0-1 1,0 1-1,0-1 0,1 1 0,-1-1 0,0 0 0,1 0 0,-1 1 1,1-1-1,-1 0 0,1 0 0,0 0 0,-1-1 0,1 1 0,0 0 1,-1-1-1,1 1 0,2 0 0,0-1-89,1 1 0,-1-1 0,0 0 0,0 0 0,1-1-1,-1 1 1,0-1 0,0 0 0,1 0 0,-1 0 0,0-1 0,0 0 0,0 1 0,-1-1-1,1-1 1,0 1 0,-1 0 0,1-1 0,-1 0 0,0 0 0,0 0 0,0 0 0,0 0-1,-1-1 1,1 1 0,2-6 0,0-1-1284,0 0 0,-1-1 0,-1 1 0,1-1-1,-2 0 1,1 0 0,-2 0 0,1 0 0,-1-14 0,-1-13-5521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1.200"/>
    </inkml:context>
    <inkml:brush xml:id="br0">
      <inkml:brushProperty name="width" value="0.025" units="cm"/>
      <inkml:brushProperty name="height" value="0.025" units="cm"/>
      <inkml:brushProperty name="color" value="#66CC00"/>
    </inkml:brush>
  </inkml:definitions>
  <inkml:trace contextRef="#ctx0" brushRef="#br0">110 1 10698,'-6'10'2472,"-9"12"-1890,2 1 0,0 1-1,2 0 1,1 0 0,1 1 0,1 1 0,1-1 0,1 1 0,1 0 0,2 1 0,0-1-1,2 44 1,1-67-561,1-1 0,-1 0 0,0 0 0,1 0 0,-1 0 0,1 0 0,-1 0 0,1 0 0,0 0 0,0 0 0,0-1 0,0 1 0,0 0 0,2 1 0,-2-2-9,-1 0 0,1-1 0,0 1 0,0-1 0,0 1 0,0-1 0,-1 1-1,1-1 1,0 0 0,0 1 0,0-1 0,0 0 0,0 0 0,0 0 0,0 1 0,0-1 0,0 0 0,0-1 0,0 1 0,0 0 0,1 0 0,1-1-16,0 0 1,0-1 0,0 1-1,0-1 1,0 1-1,-1-1 1,1 0 0,0 0-1,-1 0 1,0 0-1,1-1 1,-1 1 0,0-1-1,0 1 1,3-6-1,0-4-421,0 0-1,0-1 0,-1 0 0,-1 0 0,0 0 0,0-1 0,-2 1 0,0-1 1,0 1-1,-2-21 0,1 32 429,-2-9 525,-1 11 1310,3 1-1726,-1 1-1,1-1 1,0 0 0,0 0 0,0 0-1,0 0 1,0 0 0,0 0 0,0 0-1,0 0 1,0 0 0,0 0-1,0 0 1,1 0 0,-1 0 0,0 0-1,1 1 1,2 2-7,-1 0 1,1-1-1,0 1 0,0-1 1,0 0-1,0 0 0,1 0 0,-1 0 1,1 0-1,0-1 0,-1 0 0,1 0 1,0 0-1,1 0 0,-1 0 0,0-1 1,0 0-1,1 0 0,-1 0 1,5 0-1,10 2-36,0-2 0,0 0 1,25-2-1,-33-1-59,1 1 0,-1-2 0,0 1 0,0-2 0,21-8 1,-28 10 3,1 0 0,0 0 0,-1 0 0,0-1 1,0 0-1,1 0 0,-2 0 0,1 0 1,0-1-1,-1 0 0,1 1 0,-1-1 0,0 0 1,0-1-1,3-7 0,-5 11 2,-1 1 0,0 0 0,0 0 0,0-1 0,0 1 0,0 0 0,0-1 0,0 1 1,0 0-1,1-1 0,-1 1 0,0 0 0,-1-1 0,1 1 0,0 0 0,0-1 0,0 1 0,0 0 0,0-1 0,0 1 0,0 0 0,0-1 0,-1 1 0,1 0 0,0-1 0,0 1 0,0 0 0,-1 0 0,1-1 0,0 1 0,0 0 0,-1 0 1,1 0-1,0-1 0,0 1 0,-1 0 0,1 0 0,0 0 0,-1 0 0,1 0 0,0-1 0,-1 1 0,1 0 0,0 0 0,-1 0 0,1 0 0,0 0 0,-1 0 0,1 0 0,0 0 0,-1 0 0,1 0 0,0 0 0,-1 1 0,1-1 0,0 0 1,0 0-1,-1 0 0,1 0 0,0 0 0,-1 1 0,1-1 0,-1 0 0,-20 10 292,18-8-253,1 0 0,-1 0 1,1 0-1,-1 0 0,1 0 1,0 0-1,0 1 0,0-1 1,0 1-1,0-1 0,1 1 1,-1 0-1,1 0 0,0 0 1,0 0-1,0 0 0,0 0 1,0 0-1,1 0 0,-1 0 1,1 0-1,0 0 0,0 0 0,0 1 1,0-1-1,1 0 0,-1 0 1,1 0-1,0 0 0,0 0 1,0 0-1,0 0 0,0 0 1,1 0-1,-1-1 0,1 1 1,0 0-1,0-1 0,0 1 1,0-1-1,0 0 0,0 0 1,1 0-1,-1 0 0,1 0 1,-1 0-1,1-1 0,0 1 1,0-1-1,0 0 0,0 1 1,0-2-1,0 1 0,6 1 1,7 0-59,0 0 0,0-2 1,0 0-1,1 0 1,-1-2-1,22-4 1,93-32-124,-57 14 93,-73 24 44,1-1 1,0 1-1,0-1 0,0 1 0,0 0 0,0 0 0,0 0 0,0 0 0,0 0 0,0 0 0,0 0 0,0 0 0,-1 1 0,1-1 0,0 1 0,0 0 0,0 0 0,0-1 0,-1 1 0,1 0 0,0 0 0,-1 0 0,1 1 0,-1-1 1,1 0-1,-1 1 0,0-1 0,1 1 0,-1-1 0,0 1 0,0-1 0,2 5 0,-2-4-37,1 1 1,-1-1-1,1 0 1,0 1-1,0-1 0,0 0 1,0 0-1,0 0 1,1-1-1,-1 1 0,0 0 1,1-1-1,0 0 1,-1 1-1,1-1 1,0 0-1,5 1 0,20-2-6652,-12-7-1602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57.408"/>
    </inkml:context>
    <inkml:brush xml:id="br0">
      <inkml:brushProperty name="width" value="0.025" units="cm"/>
      <inkml:brushProperty name="height" value="0.025" units="cm"/>
    </inkml:brush>
  </inkml:definitions>
  <inkml:trace contextRef="#ctx0" brushRef="#br0">0 361 13581,'0'0'3384,"11"0"-3298,22-2 13,0-1 1,0-2-1,0-1 1,0-2-1,48-18 1,169-79 3,-180 73-77,-6 4-17,-2-3 1,-1-3-1,63-46 0,-168 110 169,0-2 1,-2-1-1,-2-3 0,0-1 0,-1-3 1,-1-2-1,-1-2 0,0-3 0,-1-1 0,0-3 1,-1-2-1,-76-1 0,127-5-167,0-1 0,0 0 0,0 0 0,0 0 0,0 0 0,0-1 0,0 1 0,0-1 0,0 1 0,0-1 0,0 1 0,0-1 0,0 0 0,0 0 0,1 0 0,-1 0 1,0-1-1,-2-1 0,4 2-10,-1 1 0,1-1 0,0 1 0,0 0 1,0-1-1,0 1 0,0-1 0,0 1 0,0 0 1,0-1-1,0 1 0,0-1 0,0 1 1,0-1-1,0 1 0,0 0 0,0-1 0,1 1 1,-1 0-1,0-1 0,0 1 0,0-1 0,1 1 1,-1 0-1,0-1 0,0 1 0,1 0 0,-1 0 1,0-1-1,1 1 0,24-12-45,174-38-254,292-35 0,-369 67-857,-247 59 1880,5 1-479,99-36-135,-199 57 592,177-54-599,0-1-1,-1-2 1,-52 0-1,93-6-106,1 0 0,-1 0 0,1 0 0,-1 0 0,0 0 0,1-1 1,-1 1-1,1-1 0,-1 1 0,1-1 0,-1 0 0,1 0 0,0 0 0,-1 0 0,1-1 0,0 1 0,0-1 0,-3-2 0,4 3-6,1 1 0,0-1 0,-1 0 0,1 0 0,0 1 0,0-1 0,0 0 0,-1 0 0,1 1 0,0-1 0,0 0 0,0 0-1,0 1 1,0-1 0,1 0 0,-1 0 0,0 1 0,0-1 0,0 0 0,1 0 0,-1 1 0,1-2 0,22-23-293,6 7-613,1 1-1,1 2 0,0 0 0,61-18 0,-29 11-3660,18-9-5876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36.454"/>
    </inkml:context>
    <inkml:brush xml:id="br0">
      <inkml:brushProperty name="width" value="0.025" units="cm"/>
      <inkml:brushProperty name="height" value="0.025" units="cm"/>
    </inkml:brush>
  </inkml:definitions>
  <inkml:trace contextRef="#ctx0" brushRef="#br0">1 716 6951,'0'0'2322,"8"-3"-1756,263-112 337,73-28 329,246-61-706,-415 154-528,258-40 1,-398 85-103,47-1 0,-96 18 8,-69 26 114,0-4 1,-159 42-1,156-51-127,-253 75-244,-509 162 648,783-233-50,127-44-248,-2-3 0,102-44 0,-42 15 55,866-292-1777,-501 178-890,-398 128 2636,-137 33 775,-69 25-501,2 5 0,-130 51 0,146-46-203,-922 365-156,884-340-1458,25-15-2455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2:13.919"/>
    </inkml:context>
    <inkml:brush xml:id="br0">
      <inkml:brushProperty name="width" value="0.025" units="cm"/>
      <inkml:brushProperty name="height" value="0.025" units="cm"/>
    </inkml:brush>
  </inkml:definitions>
  <inkml:trace contextRef="#ctx0" brushRef="#br0">0 137 2915,'0'0'1051,"17"-9"1197,53-10-1317,0 4 1,115-10-1,-79 13-714,363-37-1445,-411 42-715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2:14.746"/>
    </inkml:context>
    <inkml:brush xml:id="br0">
      <inkml:brushProperty name="width" value="0.025" units="cm"/>
      <inkml:brushProperty name="height" value="0.025" units="cm"/>
    </inkml:brush>
  </inkml:definitions>
  <inkml:trace contextRef="#ctx0" brushRef="#br0">1 217 6951,'0'0'2466,"55"-19"-2370,-9 2 96,13-4 32,6-5 97,8 0-97,2 1-96,3 0-64,4 6 0,-3 3-32,-4 6-865,-5 3-1152,-6 1-1443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02.118"/>
    </inkml:context>
    <inkml:brush xml:id="br0">
      <inkml:brushProperty name="width" value="0.025" units="cm"/>
      <inkml:brushProperty name="height" value="0.025" units="cm"/>
    </inkml:brush>
  </inkml:definitions>
  <inkml:trace contextRef="#ctx0" brushRef="#br0">328 104 7847,'-5'-9'235,"0"0"-1,-1 1 1,0 0-1,0 0 1,0 1-1,-1 0 1,-10-9-1,14 14-158,1 1-1,0-1 1,0 1 0,-1 0 0,1-1-1,-1 1 1,0 0 0,1 0-1,-1 1 1,0-1 0,1 0-1,-1 1 1,0 0 0,0 0-1,1 0 1,-1 0 0,0 0-1,0 0 1,1 1 0,-1-1-1,0 1 1,0 0 0,1 0-1,-1 0 1,1 0 0,-1 0-1,1 0 1,-1 1 0,1-1-1,0 1 1,-4 3 0,-2 5-46,0 0 0,0 1 0,1 0 0,0 0 0,1 0 0,1 1 0,-1 0 1,2 0-1,0 1 0,-3 13 0,-25 93 436,5 1 0,5 1 0,6 1 0,5 1 0,5 0 0,17 203 0,-6-273-420,3 0 0,1-1 1,3 0-1,3-1 0,1 0 1,3-1-1,2-1 0,29 50 1,-35-75-63,0-1 1,2-1-1,0-1 0,1 0 1,2-1-1,0-1 1,32 23-1,-34-30-39,1 0 1,0-2-1,0 0 0,1-1 0,1-1 1,-1-1-1,1-1 0,1-1 0,-1 0 1,30 1-1,-32-4 36,0-1 0,0 0 0,0-2 0,0 0 0,0-2 0,0 0 1,0 0-1,-1-2 0,1-1 0,-1 0 0,0-1 0,-1-1 0,0 0 0,0-2 0,-1 0 0,0-1 1,0 0-1,-2-1 0,1-1 0,-2 0 0,1-1 0,-2-1 0,15-21 0,-7 4 44,-1-2 1,-1 0-1,-2-1 0,-2-1 0,17-64 1,26-196 778,-41 144-11,-7 0 1,-10-153 0,-2 229-631,-3 0 0,-18-85 0,19 138-132,0 0-1,-2 1 1,0 0-1,-2 0 0,0 1 1,-1 0-1,-1 0 0,-1 1 1,-1 1-1,-1 0 0,-20-22 1,26 34-167,-1 0-1,1 1 1,-1 0 0,-1 0 0,1 1-1,-1 0 1,0 1 0,0 0 0,0 0-1,0 1 1,-1 0 0,1 1 0,-1 0-1,0 1 1,1 0 0,-1 1 0,0 0-1,0 1 1,1 0 0,-1 1 0,0 0 0,-18 6-1,-3 2-1043,0 3 1,1 0-1,0 2 0,1 1 0,-53 39 0,-21 24-2935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52.293"/>
    </inkml:context>
    <inkml:brush xml:id="br0">
      <inkml:brushProperty name="width" value="0.025" units="cm"/>
      <inkml:brushProperty name="height" value="0.025" units="cm"/>
    </inkml:brush>
  </inkml:definitions>
  <inkml:trace contextRef="#ctx0" brushRef="#br0">1 170 6342,'0'0'8894,"16"4"-7666,0 1-1071,1-1 1,0-1-1,-1 0 1,1-1-1,0-1 0,0-1 1,23-2-1,420-85 521,-195 31-635,-214 47-274,-15 3-2229,47-14 0,-53 8-3146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7.194"/>
    </inkml:context>
    <inkml:brush xml:id="br0">
      <inkml:brushProperty name="width" value="0.025" units="cm"/>
      <inkml:brushProperty name="height" value="0.025" units="cm"/>
    </inkml:brush>
  </inkml:definitions>
  <inkml:trace contextRef="#ctx0" brushRef="#br0">0 335 8040,'4'2'7167,"4"-6"-4697,5-6-886,130-119 3811,91-38-5206,-223 160-211,26-12-228,-36 19 234,-1 0 1,0 0 0,0 0 0,0 0-1,0 0 1,1 0 0,-1 0 0,0 0-1,0 0 1,0 0 0,1 0 0,-1 0 0,0 0-1,0 0 1,0 0 0,0 0 0,1 0-1,-1 0 1,0 0 0,0 0 0,0 0-1,0 1 1,1-1 0,-1 0 0,0 0 0,0 0-1,0 0 1,0 0 0,0 0 0,0 1-1,1-1 1,-1 0 0,0 0 0,0 0-1,0 0 1,0 1 0,0-1 0,0 0 0,0 0-1,0 0 1,0 0 0,0 1 0,0-1-1,0 0 1,0 0 0,0 0 0,0 1-1,-2 14-246,-7 14 257,-33 60 83,-12 31 102,47-104-162,2 0-1,0 1 1,1 0-1,1-1 1,-2 23-1,5-38-47,0-1 0,0 1 0,0-1 0,0 1 0,0-1 0,0 1 0,0 0 0,0-1 0,0 1 0,0-1 1,1 1-1,-1-1 0,0 1 0,0-1 0,1 1 0,-1-1 0,0 1 0,0-1 0,1 1 0,-1-1 0,1 1 0,-1-1 0,0 0 0,1 1 0,-1-1 0,1 0 0,-1 1 0,1-1 0,-1 0 0,1 1 0,-1-1 0,1 0 0,-1 0 0,1 0 0,0 0 0,-1 1 0,1-1 0,23-5-4020,2-13-4096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7.540"/>
    </inkml:context>
    <inkml:brush xml:id="br0">
      <inkml:brushProperty name="width" value="0.025" units="cm"/>
      <inkml:brushProperty name="height" value="0.025" units="cm"/>
    </inkml:brush>
  </inkml:definitions>
  <inkml:trace contextRef="#ctx0" brushRef="#br0">49 1 8360,'0'0'13965,"5"72"-12940,-5-35-256,0 5-545,-5 3-160,-1-1-32,-1-1-32,2-4-32,3-7-609,-3-9-480,1-8-192,2-9-1057,-6-6-2787,-1 0-4676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7.918"/>
    </inkml:context>
    <inkml:brush xml:id="br0">
      <inkml:brushProperty name="width" value="0.025" units="cm"/>
      <inkml:brushProperty name="height" value="0.025" units="cm"/>
    </inkml:brush>
  </inkml:definitions>
  <inkml:trace contextRef="#ctx0" brushRef="#br0">0 202 11275,'0'0'10185,"68"-9"-9384,-29 10-256,4-1-449,11 0-64,-4 0-961,-4-3-2979,-1-9-4356</inkml:trace>
  <inkml:trace contextRef="#ctx0" brushRef="#br0" timeOffset="1">770 0 10954,'0'0'5365,"-10"8"-3117,-4 3-1882,1 1-1,0 0 1,1 0 0,0 2-1,1-1 1,1 1 0,-18 31-1,22-32-235,1 0-1,0 0 1,0 0-1,1 1 1,1 0-1,1-1 1,0 1-1,0 0 0,1 1 1,1-1-1,2 18 1,-2-31-109,1 1 0,-1 0 0,1 0 0,0-1 0,-1 1 0,1 0 0,0-1 0,0 1 0,0-1 1,0 1-1,0-1 0,0 0 0,1 1 0,-1-1 0,0 0 0,1 0 0,-1 0 0,1 0 0,-1 0 0,1 0 0,-1 0 0,1-1 0,0 1 1,-1 0-1,1-1 0,0 1 0,0-1 0,0 0 0,-1 0 0,1 1 0,0-1 0,0 0 0,-1-1 0,1 1 0,0 0 0,3-1 1,2-1-2,1 1 1,-1-1-1,0 0 1,0-1 0,0 0-1,0 0 1,11-7 0,-6 1-791,1 0 0,20-22 0,15-31-5547,-19 14-1744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2.330"/>
    </inkml:context>
    <inkml:brush xml:id="br0">
      <inkml:brushProperty name="width" value="0.025" units="cm"/>
      <inkml:brushProperty name="height" value="0.025" units="cm"/>
    </inkml:brush>
  </inkml:definitions>
  <inkml:trace contextRef="#ctx0" brushRef="#br0">63 17 4068,'0'0'14029,"-53"-17"-11819,45 32-672,7 1-193,1 2-480,0 2-609,9-3-160,5 1-64,2-3-1217,4-1-1986,-4-2-2915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8.281"/>
    </inkml:context>
    <inkml:brush xml:id="br0">
      <inkml:brushProperty name="width" value="0.025" units="cm"/>
      <inkml:brushProperty name="height" value="0.025" units="cm"/>
    </inkml:brush>
  </inkml:definitions>
  <inkml:trace contextRef="#ctx0" brushRef="#br0">49 1 18449,'0'0'4837,"-48"52"-3684,48-32-640,12-2-193,17-2-32,8-3-224,1-3-544,1-6-2211,-1-4-1985,-8-6-4901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8.643"/>
    </inkml:context>
    <inkml:brush xml:id="br0">
      <inkml:brushProperty name="width" value="0.025" units="cm"/>
      <inkml:brushProperty name="height" value="0.025" units="cm"/>
    </inkml:brush>
  </inkml:definitions>
  <inkml:trace contextRef="#ctx0" brushRef="#br0">69 161 6887,'-7'9'-347,"0"-1"1274,-33 44 4513,38-49-5041,0 0 0,1 0 0,-1 0 0,1 0 0,0 0 0,-1 0 0,1 0 0,1 1 0,-1-1 0,0 0 0,1 1 0,0-1 0,-1 0-1,1 1 1,1-1 0,-1 1 0,2 5 0,-1-8-304,-1 0 0,1 0 0,0 0 0,0 0 0,1 0 0,-1 0 0,0 0 0,0-1 0,0 1 0,0 0 0,1-1 0,-1 1 0,0-1 0,0 0 0,1 1 0,-1-1 0,1 0 0,-1 0 0,0 0 0,1 0 0,-1 0 0,0 0 0,2 0 0,35-5 914,-22-1-702,-1 0 0,1-1 0,-1-1 0,0 0 0,-1-1 1,24-19-1,75-74 99,-106 96-400,106-115 53,-115 147-593,-29 78 556,-1 2-797,24-32-2492,8-73 3148,0-1 0,0 1 0,-1-1 0,1 1 0,0-1 0,0 1 0,0-1 0,0 1 0,0-1 0,0 1 0,0-1 0,0 1 0,0-1 0,0 1 0,1-1 0,-1 1 0,0-1 0,0 1 0,0-1 0,1 0 0,-1 1-1,0-1 1,0 1 0,1-1 0,-1 1 0,0-1 0,1 0 0,-1 1 0,1-1 0,-1 0 0,0 1 0,1-1 0,-1 0 0,1 0 0,-1 1 0,1-1 0,-1 0 0,1 0 0,-1 0 0,1 0 0,-1 0 0,1 0 0,-1 0 0,1 0 0,-1 0 0,1 0 0,-1 0 0,1 0-1,-1 0 1,1 0 0,-1 0 0,1 0 0,-1 0 0,1-1 0,-1 1 0,1 0 0,20-6-5700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8.986"/>
    </inkml:context>
    <inkml:brush xml:id="br0">
      <inkml:brushProperty name="width" value="0.025" units="cm"/>
      <inkml:brushProperty name="height" value="0.025" units="cm"/>
    </inkml:brush>
  </inkml:definitions>
  <inkml:trace contextRef="#ctx0" brushRef="#br0">136 0 6919,'0'0'8359,"-41"68"-7494,15-28 32,6 7-32,0 0 256,6 0-32,5-2-352,4-5-609,5-4-128,0-7 32,0-10-160,0-6-1121,3-9-2403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9.347"/>
    </inkml:context>
    <inkml:brush xml:id="br0">
      <inkml:brushProperty name="width" value="0.025" units="cm"/>
      <inkml:brushProperty name="height" value="0.025" units="cm"/>
    </inkml:brush>
  </inkml:definitions>
  <inkml:trace contextRef="#ctx0" brushRef="#br0">1 291 7944,'0'0'10089,"73"9"-9288,-34-6-129,7-2-575,6-1-33,2 0-257,-1-1-2849,3-13-4325</inkml:trace>
  <inkml:trace contextRef="#ctx0" brushRef="#br0" timeOffset="1">893 0 10442,'0'0'9801,"-46"45"-8456,21-21-608,5 6 32,6 0-225,5 0 1,4-2 192,5-5-481,0 0-192,12-8-64,11-1 128,10-11-64,-3-3 32,4 0-961,0-4-1313,-2-17-1633,-4-4-3492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9.678"/>
    </inkml:context>
    <inkml:brush xml:id="br0">
      <inkml:brushProperty name="width" value="0.025" units="cm"/>
      <inkml:brushProperty name="height" value="0.025" units="cm"/>
    </inkml:brush>
  </inkml:definitions>
  <inkml:trace contextRef="#ctx0" brushRef="#br0">70 0 10154,'0'0'9320,"-51"0"-7526,35 0 32,14 4-1025,2 1-705,5 2-224,15 1 192,6 1-737,1 1-2498,-7 1-3619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0.006"/>
    </inkml:context>
    <inkml:brush xml:id="br0">
      <inkml:brushProperty name="width" value="0.025" units="cm"/>
      <inkml:brushProperty name="height" value="0.025" units="cm"/>
    </inkml:brush>
  </inkml:definitions>
  <inkml:trace contextRef="#ctx0" brushRef="#br0">0 292 19378,'0'0'4693,"14"-11"-3807,29-28-555,38-43 0,-60 58-440,-1-1 0,0 0 0,-2-1 0,17-33 0,-44 86 150,1 0-1,1 1 1,1 1-1,2-1 0,1 1 1,0 55-1,3-82-51,0 0 0,0 0 0,0 0 0,1 1 0,-1-1 0,0 0 0,1 0 0,-1 0 0,1 1 0,0-1 0,0 0 0,0 0 0,2 3 0,8-4-1625,5-17-2312,0-9-3211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0.365"/>
    </inkml:context>
    <inkml:brush xml:id="br0">
      <inkml:brushProperty name="width" value="0.025" units="cm"/>
      <inkml:brushProperty name="height" value="0.025" units="cm"/>
    </inkml:brush>
  </inkml:definitions>
  <inkml:trace contextRef="#ctx0" brushRef="#br0">0 93 9001,'0'0'10516,"3"9"-8936,-3-5-1438,1 0 0,0 0-1,0 0 1,0-1 0,1 1-1,-1 0 1,1-1-1,0 1 1,0-1 0,1 0-1,-1 0 1,0 0 0,1 0-1,0 0 1,0 0 0,0-1-1,0 1 1,0-1 0,0 0-1,1 0 1,-1 0-1,1 0 1,-1-1 0,1 1-1,0-1 1,-1 0 0,1 0-1,0 0 1,7 0 0,-4-1-77,0 0 0,0 0 0,0-1 0,0 0 0,0 0 0,0 0 0,0-1 0,0 0 0,0-1 0,-1 0 0,1 0 0,-1 0 0,1 0 0,-1-1 0,-1 0 0,1-1 0,0 1 0,-1-1 0,0 0 0,0 0 0,0-1 0,-1 1 0,0-1 0,0 0 0,-1-1 0,1 1 0,-1 0 0,0-1 0,-1 0 0,0 0 0,0 1 0,0-1 0,0-8 0,-2 14-78,0-1 0,1 1 0,-1 0 1,0 0-1,0 0 0,0 0 0,-1 0 0,1 0 1,0 0-1,0-1 0,-1 1 0,1 0 0,0 0 1,-1 0-1,1 0 0,-1 0 0,1 0 0,-1 0 1,0 0-1,1 1 0,-1-1 0,0 0 0,0 0 1,1 0-1,-1 1 0,0-1 0,0 0 0,-2 0 1,0 0-15,0 0 0,1 0 0,-1 1 0,0-1 0,0 1 0,0 0 0,0 0 0,0 0 0,0 0 0,-6 1 0,0 1-11,-1 0 0,1 1 0,-1 0 0,1 0 0,0 1 0,-9 5 0,0 3 3,1 1 0,-32 31 0,44-39 63,0 0 0,0 0 0,0 1 0,1 0 1,0 0-1,0 0 0,1 0 0,0 1 0,0-1 1,0 1-1,1 0 0,-3 12 0,5-17-21,0 1 0,1 0 0,-1-1 0,1 1 0,0-1 0,0 0 0,0 1 0,0-1 0,0 0 0,0 1 0,1-1 0,-1 0 0,1 0 0,0 0 0,-1 0 0,1-1 0,0 1 0,0 0 0,0-1 0,0 1 0,0-1 0,1 0 0,3 2 0,60 25-1088,-52-24-180,1-1 0,0 0 0,27 2-1,4-4-4386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0.714"/>
    </inkml:context>
    <inkml:brush xml:id="br0">
      <inkml:brushProperty name="width" value="0.025" units="cm"/>
      <inkml:brushProperty name="height" value="0.025" units="cm"/>
    </inkml:brush>
  </inkml:definitions>
  <inkml:trace contextRef="#ctx0" brushRef="#br0">19 0 7399,'0'0'15278,"-2"52"-14317,2-22-256,0 4-353,0 0-256,0-1-64,0-5 33,0-2-226,5-7-960,-5-8-640,0-3 31,-3-8-2434,-15 0-2114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1.046"/>
    </inkml:context>
    <inkml:brush xml:id="br0">
      <inkml:brushProperty name="width" value="0.025" units="cm"/>
      <inkml:brushProperty name="height" value="0.025" units="cm"/>
    </inkml:brush>
  </inkml:definitions>
  <inkml:trace contextRef="#ctx0" brushRef="#br0">0 138 5285,'0'0'6726,"43"0"-5188,-6 0 159,8 0-511,10 5-546,3-1 33,0 0-385,5-4-352,1 0-3587,-1-2-5830</inkml:trace>
  <inkml:trace contextRef="#ctx0" brushRef="#br0" timeOffset="1">918 1 9129,'0'0'5477,"-47"54"-3523,19-24 320,1 2-801,7 2-320,6-4 193,7-1-418,7-2-639,2-8-65,17-5 64,6-7 65,4-7-33,5 0-160,-6-8-288,3-12-1634,-8-2-1249,-3-8-2402,-10-8-2658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1.392"/>
    </inkml:context>
    <inkml:brush xml:id="br0">
      <inkml:brushProperty name="width" value="0.025" units="cm"/>
      <inkml:brushProperty name="height" value="0.025" units="cm"/>
    </inkml:brush>
  </inkml:definitions>
  <inkml:trace contextRef="#ctx0" brushRef="#br0">58 14 8488,'0'0'11115,"-55"-14"-9962,53 16-737,2 10-448,2 2 32,14 1-1057,2-2-2338,-1 0-3075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2.676"/>
    </inkml:context>
    <inkml:brush xml:id="br0">
      <inkml:brushProperty name="width" value="0.025" units="cm"/>
      <inkml:brushProperty name="height" value="0.025" units="cm"/>
    </inkml:brush>
  </inkml:definitions>
  <inkml:trace contextRef="#ctx0" brushRef="#br0">40 0 8552,'0'0'9577,"-5"10"-7399,0 0-1660,0-2 107,1 0-1,0 0 1,0 1 0,1-1-1,0 1 1,1-1-1,-3 15 1,6-22-617,-1 0 0,1 0 0,0 0 0,0-1 1,-1 1-1,1 0 0,0 0 0,0-1 0,0 1 0,0-1 0,0 1 1,0-1-1,0 1 0,0-1 0,0 1 0,0-1 0,0 0 0,0 0 1,0 1-1,0-1 0,0 0 0,0 0 0,0 0 0,0 0 1,0 0-1,0-1 0,2 1 0,33-2 100,23-16-1163,-49 14 796,0 0 1,0 1 0,0 0 0,1 1-1,19-2 1,-28 4 781,-3 1-274,1 0-1,0 0 1,0 0 0,0 0-1,-1 0 1,1 0-1,0 0 1,0 0 0,1 0-1,-1 0 1,0 0-1,0 0 1,0 0 0,1 0-1,-1 0 1,0 0 0,1 0-1,-1 0 1,1 0-1,0 0 1,11-2-186,-1 0 1,1-1-1,-1 0 0,14-5 1,-14 4-276,1 0 0,-1 0 1,1 1-1,15 0 0,-27 2 219,1 0 0,0 0 0,-1 1 0,1-1 0,-1 1 0,1-1 0,-1 0 0,1 1 0,-1-1 0,1 1 0,-1-1 0,1 1 0,-1-1 0,0 1 0,1-1 0,-1 1 0,0 0 0,1-1 0,-1 1 0,0 0 0,0-1 0,0 1 0,0-1 0,1 1 0,-1 0 0,0-1 0,0 1 0,0 0-1,0-1 1,-1 1 0,1 0 0,0-1 0,0 1 0,0 0 0,0-1 0,-1 2 0,1 10-1837,6-6-6143,2-7-3862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1.781"/>
    </inkml:context>
    <inkml:brush xml:id="br0">
      <inkml:brushProperty name="width" value="0.025" units="cm"/>
      <inkml:brushProperty name="height" value="0.025" units="cm"/>
    </inkml:brush>
  </inkml:definitions>
  <inkml:trace contextRef="#ctx0" brushRef="#br0">0 239 13261,'0'0'10260,"13"-3"-9700,-3 1-500,-1 0 0,0-1 0,1-1-1,-1 1 1,-1-1 0,1-1-1,-1 0 1,0 0 0,0 0-1,8-8 1,-13 11-59,72-74-11,-66 66-35,-1 0 0,-1 0-1,0 0 1,0-1 0,-1 0 0,6-16-1,-8 9-166,-14 24-79,-12 24-76,15-15 387,1 0-1,1 0 0,-4 16 1,8-25-50,-1-1 0,1 0 0,1 1 1,-1-1-1,1 0 0,0 1 0,0-1 1,1 1-1,-1-1 0,1 0 0,0 1 0,4 9 1,-4-15-210,-1 1 1,0 0-1,1-1 0,-1 1 1,1-1-1,0 1 1,-1-1-1,1 1 1,-1-1-1,1 0 0,0 1 1,-1-1-1,1 0 1,0 1-1,0-1 1,-1 0-1,1 0 0,0 1 1,-1-1-1,1 0 1,0 0-1,0 0 1,0 0-1,-1 0 0,1 0 1,0 0-1,0-1 1,1 1-1,10-4-9188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2.127"/>
    </inkml:context>
    <inkml:brush xml:id="br0">
      <inkml:brushProperty name="width" value="0.025" units="cm"/>
      <inkml:brushProperty name="height" value="0.025" units="cm"/>
    </inkml:brush>
  </inkml:definitions>
  <inkml:trace contextRef="#ctx0" brushRef="#br0">102 1 7143,'0'0'10938,"-10"10"-8931,-3 3-1387,1 1 0,1 0 0,-16 26 0,23-32-420,0-1 1,0 0-1,1 1 0,0 0 0,0 0 0,1 0 0,0 0 1,1 0-1,0 1 0,0-1 0,1 0 0,0 13 0,1-18-169,0 0-1,0-1 0,0 1 0,0 0 1,1-1-1,-1 1 0,1-1 0,-1 1 0,1-1 1,0 0-1,0 0 0,0 0 0,0 0 0,1 0 1,-1 0-1,0 0 0,1-1 0,-1 1 1,1-1-1,0 0 0,-1 0 0,1 0 0,0 0 1,0 0-1,0 0 0,-1-1 0,1 1 0,0-1 1,5 0-1,-1 1-22,0-1 1,0 0 0,0 0-1,0 0 1,0-1-1,0 0 1,0-1-1,0 1 1,-1-1-1,1-1 1,11-4-1,-9 1-286,-1-1 0,0 1 0,0-1 0,-1 0 0,0-1 0,9-11 0,12-31-4764,-15 9-2522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2.471"/>
    </inkml:context>
    <inkml:brush xml:id="br0">
      <inkml:brushProperty name="width" value="0.025" units="cm"/>
      <inkml:brushProperty name="height" value="0.025" units="cm"/>
    </inkml:brush>
  </inkml:definitions>
  <inkml:trace contextRef="#ctx0" brushRef="#br0">1 29 12172,'0'0'15790,"19"-29"-18448,-15 29-1826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3.026"/>
    </inkml:context>
    <inkml:brush xml:id="br0">
      <inkml:brushProperty name="width" value="0.025" units="cm"/>
      <inkml:brushProperty name="height" value="0.025" units="cm"/>
    </inkml:brush>
  </inkml:definitions>
  <inkml:trace contextRef="#ctx0" brushRef="#br0">96 155 5445,'-7'9'267,"-76"90"10976,77-88-8537,13-12 260,15-12-508,36-36-1574,-2-2 1,79-94-1,-126 131-904,-16 16-24,-20 22-20,20-15 71,0 0 0,1 0 0,-1 1 0,2 0-1,-1 0 1,2 1 0,-1 0 0,1-1 0,1 1 0,0 0 0,1 1-1,0-1 1,-1 22 0,3-33-53,0 1 0,0-1-1,0 1 1,0-1 0,0 1 0,0-1-1,0 1 1,0-1 0,0 1-1,0-1 1,0 1 0,0-1 0,1 1-1,-1-1 1,0 0 0,0 1 0,1-1-1,-1 1 1,0-1 0,0 0 0,1 1-1,-1-1 1,0 0 0,1 1-1,-1-1 1,1 0 0,-1 1 0,0-1-1,1 0 1,-1 0 0,1 0 0,-1 1-1,1-1 1,-1 0 0,1 0-1,-1 0 1,1 0 0,-1 0 0,1 0-1,-1 0 1,1 0 0,-1 0 0,1 0-1,-1 0 1,1 0 0,-1 0-1,1 0 1,-1-1 0,0 1 0,1 0-1,-1 0 1,1 0 0,-1-1 0,1 1-1,-1 0 1,0-1 0,1 1-1,24-21-8848,-10-5-7232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3.436"/>
    </inkml:context>
    <inkml:brush xml:id="br0">
      <inkml:brushProperty name="width" value="0.025" units="cm"/>
      <inkml:brushProperty name="height" value="0.025" units="cm"/>
    </inkml:brush>
  </inkml:definitions>
  <inkml:trace contextRef="#ctx0" brushRef="#br0">0 144 7335,'0'0'9369,"8"-1"-7485,59 2 1071,-35 0-2226,1-1-1,47-7 0,-72 6-632,-1 0-1,1-1 0,-1 0 0,0 0 0,0-1 1,0 0-1,0 0 0,0-1 0,0 1 0,-1-1 1,0-1-1,1 1 0,-2-1 0,1 0 0,-1-1 0,6-6 1,-10 11-71,1-1 1,-1 1 0,0-1-1,1 0 1,-1 0-1,0 0 1,0 1 0,0-1-1,0 0 1,-1 0 0,1 0-1,-1 0 1,1-1 0,-1 1-1,1 0 1,-1 0-1,0 0 1,0 0 0,0 0-1,-1 0 1,1-1 0,0 1-1,-1-3 1,-1 4-5,1-1 0,-1 0 0,1 1-1,-1-1 1,1 1 0,-1-1 0,0 1 0,0 0 0,0 0 0,0 0-1,0 0 1,0 0 0,0 0 0,0 1 0,0-1 0,0 1 0,0-1 0,-4 1-1,-3-1 6,0 0 0,-1 1 0,1 0 0,-1 1 0,1 0 0,0 0 0,0 1-1,-1 0 1,-13 6 0,10-1 27,-1 1 0,1 0-1,1 1 1,0 1 0,0 0-1,1 1 1,0 0 0,-12 16-1,17-19 46,0 0-1,0 0 0,1 0 0,1 1 0,-1 0 1,1 0-1,1 0 0,0 1 0,0-1 1,0 1-1,2-1 0,-1 1 0,1 0 0,0 10 1,2-16-83,0-1 0,0 1 1,0-1-1,0 1 1,1-1-1,-1 0 0,1 0 1,0 0-1,0 0 1,0 0-1,0 0 0,0 0 1,1-1-1,-1 1 1,1-1-1,0 0 0,0 1 1,0-1-1,0-1 1,0 1-1,0 0 0,0-1 1,1 1-1,-1-1 1,1 0-1,-1 0 0,1-1 1,3 1-1,14 3-866,1 0 0,-1-2 0,29-1 0,-1-1-3398,1-6-3193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3.843"/>
    </inkml:context>
    <inkml:brush xml:id="br0">
      <inkml:brushProperty name="width" value="0.025" units="cm"/>
      <inkml:brushProperty name="height" value="0.025" units="cm"/>
    </inkml:brush>
  </inkml:definitions>
  <inkml:trace contextRef="#ctx0" brushRef="#br0">0 31 8584,'0'0'12748,"100"1"-11659,-25-7-160,22 1-737,10 0-96,4-2-32,-8 2-32,-12 2-256,-19 3-641,-28 0-896,-24 0-2852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4.207"/>
    </inkml:context>
    <inkml:brush xml:id="br0">
      <inkml:brushProperty name="width" value="0.025" units="cm"/>
      <inkml:brushProperty name="height" value="0.025" units="cm"/>
    </inkml:brush>
  </inkml:definitions>
  <inkml:trace contextRef="#ctx0" brushRef="#br0">0 40 12780,'0'0'6726,"54"37"-6213,5-37-257,14-4 161,11-5-65,5-6-256,4 1-96,0-3-737,-13 0-4163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4.602"/>
    </inkml:context>
    <inkml:brush xml:id="br0">
      <inkml:brushProperty name="width" value="0.025" units="cm"/>
      <inkml:brushProperty name="height" value="0.025" units="cm"/>
    </inkml:brush>
  </inkml:definitions>
  <inkml:trace contextRef="#ctx0" brushRef="#br0">0 411 5285,'0'0'6369,"9"1"-3513,8-1-2150,0-1-1,0 0 1,0-2 0,0 0 0,0 0 0,-1-2 0,1 0-1,-1-1 1,21-11 0,146-85 188,-175 98-855,150-105-9,-141 95 134,0 0 1,-1-1-1,-1-1 0,-1 0 1,0-1-1,19-31 0,-29 38 60,-7 7-91,-12 13-111,7 1-16,0 0-1,0 0 1,1 0 0,0 1-1,1 1 1,0-1 0,1 1-1,-6 22 1,3-1-73,0 1 0,-2 42 1,9-70-147,0 57-1090,1-62 1007,0 0-1,0 0 0,0 0 1,0 0-1,1 0 1,-1 0-1,1 0 0,-1-1 1,1 1-1,0 0 1,0 0-1,0 0 0,0 0 1,0-1-1,0 1 1,0-1-1,0 1 0,1-1 1,-1 1-1,1-1 1,-1 1-1,1-1 0,0 0 1,-1 0-1,1 0 1,2 1-1,18 0-6403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4.961"/>
    </inkml:context>
    <inkml:brush xml:id="br0">
      <inkml:brushProperty name="width" value="0.025" units="cm"/>
      <inkml:brushProperty name="height" value="0.025" units="cm"/>
    </inkml:brush>
  </inkml:definitions>
  <inkml:trace contextRef="#ctx0" brushRef="#br0">270 0 7111,'0'0'9801,"-26"61"-9609,4-24-64,8 1-96,0 2 833,1 0 32,6 1-641,2-2-256,5-4-32,0-3-1217,0-10-2146,0-8-1314,0-7-1793</inkml:trace>
  <inkml:trace contextRef="#ctx0" brushRef="#br0" timeOffset="1">1 214 5573,'0'0'8584,"52"-20"-7110,-13 12-481,15-1-705,-1 1-256,8 1 32,-4-1-288,-5-4-2178,-4 0-2339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5.290"/>
    </inkml:context>
    <inkml:brush xml:id="br0">
      <inkml:brushProperty name="width" value="0.025" units="cm"/>
      <inkml:brushProperty name="height" value="0.025" units="cm"/>
    </inkml:brush>
  </inkml:definitions>
  <inkml:trace contextRef="#ctx0" brushRef="#br0">104 254 9801,'-3'8'5397,"-5"10"-3828,0-1 0,-17 26 0,17-31-1233,1 0 0,-1 0 0,2 0 0,0 1 0,1 0 0,0 0 0,0 1 0,2-1 0,-4 23 0,7-34-330,0 0 1,0 0 0,1 0-1,-1 0 1,0-1-1,1 1 1,-1 0 0,1 0-1,0-1 1,-1 1 0,1 0-1,0-1 1,0 1-1,0-1 1,0 1 0,1-1-1,-1 1 1,0-1 0,0 0-1,1 1 1,2 0-1,0 1-8,0-1 0,0 0 0,1 0 0,-1-1 0,1 1 0,-1-1 0,1 0 0,6 1 0,6-1-131,-1-1 0,0 0-1,1-1 1,17-3 0,-27 3-173,1-1 0,-1 0 0,0 0 1,0-1-1,0 0 0,0 0 1,0-1-1,-1 0 0,1 0 1,-1 0-1,9-9 0,-10 8-342,0 0 1,-1 0-1,0 0 1,0-1-1,0 1 0,-1-1 1,1 0-1,2-8 1,9-31-6400</inkml:trace>
  <inkml:trace contextRef="#ctx0" brushRef="#br0" timeOffset="1">189 0 5990,'0'0'12427,"-34"62"-12202,56-48-33,5-2-128,-2-6-3235,1-6-6887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3.542"/>
    </inkml:context>
    <inkml:brush xml:id="br0">
      <inkml:brushProperty name="width" value="0.025" units="cm"/>
      <inkml:brushProperty name="height" value="0.025" units="cm"/>
    </inkml:brush>
  </inkml:definitions>
  <inkml:trace contextRef="#ctx0" brushRef="#br0">78 67 12268,'0'0'13314,"-10"9"-12706,9-9-598,-8 8 89,0 1-1,1 0 0,-13 16 1,19-22-78,0 0 0,0 0 0,0-1 0,0 1 0,1 0 0,-1 1 0,1-1 0,0 0 0,0 0 0,0 1 0,0-1 0,1 0 0,-1 1 0,1-1 0,0 0 0,0 1 0,0-1 0,0 1 0,1-1 0,-1 1 0,1-1 0,0 0 0,2 5 0,-2-6-11,0-1 0,1 0 0,-1 0 0,1 0 0,-1 0 0,1 0 0,-1 0 0,1-1 0,-1 1 0,1 0 0,0-1 0,-1 1 0,1-1 0,0 0 0,0 0 0,-1 1 0,1-1 0,0 0 0,0 0 0,-1-1 0,1 1 0,0 0 0,0 0 0,1-2 0,44-12 124,-36 8-145,0-1 1,-1 0-1,0-1 0,0 0 1,-1-1-1,0 1 0,0-2 1,-1 1-1,0-1 0,-1-1 1,0 1-1,0-1 0,-2 0 1,9-21-1,-28 58-54,10-20 50,1 0 0,-1 0 0,1 0 0,1 1 0,-4 8 0,5-13 24,1 1 1,-1 0-1,1 0 1,-1-1-1,1 1 0,0 0 1,0 0-1,0 0 0,0-1 1,1 1-1,-1 0 1,1 0-1,-1-1 0,1 1 1,0 0-1,0-1 0,0 1 1,1-1-1,-1 0 1,0 1-1,1-1 0,0 0 1,0 0-1,-1 1 0,5 2 1,-3-4-2,-1 0 0,1 1 0,0-1 1,1 0-1,-1 0 0,0 0 0,0-1 0,0 1 1,0-1-1,1 0 0,-1 0 0,0 0 0,0 0 1,0-1-1,1 1 0,-1-1 0,0 1 0,0-1 1,0 0-1,0-1 0,0 1 0,5-3 0,-1-1-28,1 0-1,-1-1 1,0 0-1,0 0 1,-1-1-1,0 1 1,0-1-1,0-1 1,-1 1-1,0-1 1,-1 0-1,1 0 1,-2 0-1,1-1 1,-1 1-1,0-1 1,-1 0-1,2-9 1,-23 48-183,16-25 212,1 1-1,0-1 1,0 1 0,1-1 0,-1 1-1,1-1 1,1 1 0,-1 0 0,1 0-1,1 10 1,-1-14-2,1 0 0,-1 0 0,1 0 0,0 0-1,0-1 1,0 1 0,0 0 0,0 0 0,0-1 0,1 1-1,-1 0 1,1-1 0,-1 1 0,1-1 0,-1 0 0,1 1-1,0-1 1,0 0 0,-1 0 0,1 0 0,0 0 0,0-1-1,0 1 1,0-1 0,0 1 0,0-1 0,0 1 0,0-1-1,0 0 1,1 0 0,1 0 0,21 0-89,0-1 0,-1-1 1,32-6-1,2-1-403,-57 9 517,1 0 1,0-1-1,-1 1 0,1 0 0,0 0 0,-1 0 0,1 0 0,0 0 0,-1 0 0,1 0 0,0 1 0,-1-1 0,1 1 0,0-1 0,1 2 0,-2-1 76,-1 0 1,1 1-1,0-1 0,-1 0 0,0 1 0,1-1 0,-1 0 0,0 1 0,0-1 0,1 0 0,-1 1 1,0-1-1,-1 1 0,1 2 0,0 3 64,16-19 180,-11 1-326,0 1 0,0-1 1,-2 0-1,5-16 0,-6 17-23,0 1-1,1-1 1,1 1 0,-1 0-1,1 0 1,10-14-1,-11 20-6,0 0-1,0 0 0,1 0 1,-1 1-1,1 0 0,0-1 1,-1 1-1,1 1 0,0-1 0,0 1 1,1-1-1,-1 1 0,0 0 1,0 0-1,1 1 0,-1-1 1,0 1-1,5 1 0,16-1-966,48 8 0,-47-5-1039,15-1-4962,-31-2 646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5.639"/>
    </inkml:context>
    <inkml:brush xml:id="br0">
      <inkml:brushProperty name="width" value="0.025" units="cm"/>
      <inkml:brushProperty name="height" value="0.025" units="cm"/>
    </inkml:brush>
  </inkml:definitions>
  <inkml:trace contextRef="#ctx0" brushRef="#br0">1 57 4036,'14'-6'4345,"21"-6"-2296,53-13-1,-68 21 62,-1 0 0,39 0-1,-57 4-1993,1-1 1,-1 1-1,1 0 0,-1 0 0,1 0 1,-1 0-1,1 0 0,-1 0 0,1 0 0,-1 1 1,1-1-1,-1 1 0,1-1 0,-1 1 1,1-1-1,-1 1 0,0 0 0,1 0 1,-1 0-1,0 0 0,0 0 0,1 0 1,-1 0-1,0 0 0,0 0 0,0 0 0,0 1 1,-1-1-1,1 0 0,0 1 0,0-1 1,-1 0-1,1 1 0,-1-1 0,1 1 1,-1-1-1,0 3 0,0 0 9,0-1 1,-1 1-1,1-1 0,-1 0 1,0 1-1,0-1 0,-1 0 1,1 0-1,-1 0 0,1 0 1,-1 0-1,0 0 0,0 0 1,0-1-1,-4 4 0,-4 4 132,3-3-106,-1-1 0,1 1 0,1 0 0,-1 1 0,1-1 0,1 1 1,-1 1-1,1-1 0,1 1 0,0 0 0,0 0 0,-5 18 0,9-25-148,0 0 1,1 0-1,-1 0 0,0 1 1,1-1-1,-1 0 0,1 0 0,0 0 1,0 0-1,0 0 0,0 0 1,0 0-1,0 0 0,0-1 1,1 1-1,-1 0 0,1-1 0,-1 1 1,1-1-1,-1 1 0,1-1 1,0 0-1,0 0 0,0 0 1,0 0-1,0 0 0,0 0 1,0 0-1,0-1 0,0 1 0,0-1 1,0 1-1,3-1 0,10 3-765,0-1 0,0 0 0,22-1 0,7-3-4534,-1-10-4633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6.094"/>
    </inkml:context>
    <inkml:brush xml:id="br0">
      <inkml:brushProperty name="width" value="0.025" units="cm"/>
      <inkml:brushProperty name="height" value="0.025" units="cm"/>
    </inkml:brush>
  </inkml:definitions>
  <inkml:trace contextRef="#ctx0" brushRef="#br0">0 0 7655,'0'0'12780,"13"52"-11114,1-18 64,-2 4-705,1 2-641,1-3-320,-5-3 0,5-9-224,-1-7-1474,-6-6-1601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6.424"/>
    </inkml:context>
    <inkml:brush xml:id="br0">
      <inkml:brushProperty name="width" value="0.025" units="cm"/>
      <inkml:brushProperty name="height" value="0.025" units="cm"/>
    </inkml:brush>
  </inkml:definitions>
  <inkml:trace contextRef="#ctx0" brushRef="#br0">1 58 4965,'0'0'6470,"71"1"-4164,-26-1-608,8-7-1218,6-2-384,-5-1-192,1-5-2082,-8-2-4356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6.833"/>
    </inkml:context>
    <inkml:brush xml:id="br0">
      <inkml:brushProperty name="width" value="0.025" units="cm"/>
      <inkml:brushProperty name="height" value="0.025" units="cm"/>
    </inkml:brush>
  </inkml:definitions>
  <inkml:trace contextRef="#ctx0" brushRef="#br0">68 303 15246,'-7'9'1618,"-1"2"-1175,0 0 0,1 1 1,0 0-1,1 0 0,-9 24 0,13-30-319,0-1 0,0 1-1,1-1 1,0 1-1,0 0 1,0-1-1,1 1 1,0 0-1,0 0 1,1-1-1,-1 1 1,1 0-1,0-1 1,1 1-1,0-1 1,-1 1 0,2-1-1,-1 0 1,5 8-1,0-4-96,1-1 0,0-1 0,1 0 0,-1 0 0,1 0 0,1-1 0,-1 0-1,1-1 1,0 0 0,0-1 0,0 0 0,1-1 0,0 0 0,-1 0 0,1-1 0,0 0 0,0-1 0,0-1 0,0 0-1,0 0 1,1-1 0,-1 0 0,18-5 0,-25 5-305,-1-1 0,1 0 0,0 0 0,-1 0 0,1-1 0,-1 1 0,0-1 0,0 0 0,0 0 0,0 0 0,0 0 0,0 0 0,-1-1 0,0 1 0,0-1 0,0 0 0,0 0 0,0 1 0,-1-1 0,0 0 0,1 0 0,-2-1 0,1 1 0,0 0 0,-1 0 0,0-8 0,1-27-5343</inkml:trace>
  <inkml:trace contextRef="#ctx0" brushRef="#br0" timeOffset="1">57 1 6694,'0'0'17297,"47"33"-16849,-13-21-384,5-2-192,-5-1-2627,0-3-3266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7.233"/>
    </inkml:context>
    <inkml:brush xml:id="br0">
      <inkml:brushProperty name="width" value="0.025" units="cm"/>
      <inkml:brushProperty name="height" value="0.025" units="cm"/>
    </inkml:brush>
  </inkml:definitions>
  <inkml:trace contextRef="#ctx0" brushRef="#br0">0 6 18385,'0'0'1164,"9"0"-454,9-2-374,26-1 238,84 3 0,-126 0-564,1 1 0,-1-1 1,0 0-1,0 1 0,1-1 0,-1 1 0,0-1 0,0 1 0,0 0 0,0 0 1,0 0-1,0 0 0,0 0 0,0 1 0,2 1 0,-4-2 27,0-1-1,1 1 1,-1 0 0,0 0 0,0-1-1,1 1 1,-1 0 0,0 0-1,0-1 1,0 1 0,0 0-1,0 0 1,0 0 0,0-1-1,0 1 1,-1 0 0,1 0-1,0 0 1,0-1 0,-1 1-1,1 0 1,0-1 0,-1 1-1,1 0 1,-1 0 0,1-1-1,-1 2 1,-7 6 471,0 0 1,0-1-1,0 0 0,-16 10 1,9-7-108,9-5-251,1 0 0,0 0 0,-1 1 1,2-1-1,-8 11 0,12-16-145,-1 1 1,0 0-1,0 0 1,1 0-1,-1 0 1,1 0-1,-1 0 1,1 0-1,-1 0 1,1 0-1,-1 0 0,1 0 1,0 0-1,0 0 1,0 0-1,-1 0 1,1 0-1,0 0 1,0 0-1,1 0 1,-1 1-1,0-1 1,0 0-1,0 0 1,1 0-1,-1 0 1,0 0-1,1 0 1,-1 0-1,1 0 1,0 0-1,-1 0 1,1-1-1,0 1 1,-1 0-1,1 0 0,0 0 1,0-1-1,0 1 1,-1 0-1,1-1 1,0 1-1,0-1 1,0 1-1,0-1 1,0 1-1,0-1 1,1 1-1,12 2-482,-1 0-1,1-1 1,0-1-1,-1 0 1,1 0-1,22-3 1,41-12-7391,-17-7-5724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7.612"/>
    </inkml:context>
    <inkml:brush xml:id="br0">
      <inkml:brushProperty name="width" value="0.025" units="cm"/>
      <inkml:brushProperty name="height" value="0.025" units="cm"/>
    </inkml:brush>
  </inkml:definitions>
  <inkml:trace contextRef="#ctx0" brushRef="#br0">0 29 8840,'0'0'9770,"54"-29"-5671,-54 49-3618,0 7-321,-7 10 32,-6 4-96,-1 3-32,3-2-64,9-4 0,-1-3-256,3-6-705,0-6-672,9-7-705,-4-7-1570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7.958"/>
    </inkml:context>
    <inkml:brush xml:id="br0">
      <inkml:brushProperty name="width" value="0.025" units="cm"/>
      <inkml:brushProperty name="height" value="0.025" units="cm"/>
    </inkml:brush>
  </inkml:definitions>
  <inkml:trace contextRef="#ctx0" brushRef="#br0">0 22 11371,'0'0'9096,"79"-1"-8647,-24 1 159,-1 0-319,8 0-257,-3-2-1057,-2-4-3075,-5-6-3555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8.318"/>
    </inkml:context>
    <inkml:brush xml:id="br0">
      <inkml:brushProperty name="width" value="0.025" units="cm"/>
      <inkml:brushProperty name="height" value="0.025" units="cm"/>
    </inkml:brush>
  </inkml:definitions>
  <inkml:trace contextRef="#ctx0" brushRef="#br0">170 0 6951,'0'0'15540,"-7"10"-14868,-27 30-90,7-9-43,-30 44 1,51-66-406,0-1 0,1 1 1,1 0-1,0 0 1,0 1-1,0-1 1,1 1-1,1 0 0,0 0 1,-2 19-1,4-27-67,0 0 1,0 0-1,0 0 0,1 0 1,-1 0-1,1 0 0,0 0 0,-1 0 1,1 0-1,0 0 0,0 0 0,0 0 1,0 0-1,0-1 0,1 1 0,-1-1 1,0 1-1,1-1 0,0 1 1,-1-1-1,3 2 0,1 0 8,0 0-1,0-1 1,0 0-1,1 0 1,-1 0-1,1-1 1,-1 1-1,6-1 1,5 1-26,0-1 0,0-1 0,0 0 0,0-1 0,17-4 0,-26 4-178,1-1 0,-1 0 0,0-1 0,0 0 0,0 0 0,-1 0-1,1-1 1,-1 0 0,0 0 0,0-1 0,8-8 0,-8 8-586,-1-1 0,-1 0 1,1 0-1,-1-1 0,0 1 0,0-1 0,-1 0 1,0 0-1,0 0 0,-1 0 0,3-10 0,1-27-5926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8.644"/>
    </inkml:context>
    <inkml:brush xml:id="br0">
      <inkml:brushProperty name="width" value="0.025" units="cm"/>
      <inkml:brushProperty name="height" value="0.025" units="cm"/>
    </inkml:brush>
  </inkml:definitions>
  <inkml:trace contextRef="#ctx0" brushRef="#br0">0 0 11819,'0'0'8200,"27"73"-10218,-5-45-3299,-3 1-4548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8.990"/>
    </inkml:context>
    <inkml:brush xml:id="br0">
      <inkml:brushProperty name="width" value="0.025" units="cm"/>
      <inkml:brushProperty name="height" value="0.025" units="cm"/>
    </inkml:brush>
  </inkml:definitions>
  <inkml:trace contextRef="#ctx0" brushRef="#br0">1 31 14029,'0'0'6988,"10"-3"-6043,-1-1-819,52-14 1171,-56 16-1162,0 1 0,0 0 0,0 1 0,0-1 0,1 1 1,-1 0-1,0 0 0,0 0 0,0 1 0,9 2 1,-13-3-120,0 1 1,-1-1 0,1 0-1,-1 1 1,1-1 0,0 1-1,-1-1 1,1 1 0,-1-1-1,0 1 1,1 0 0,-1-1-1,1 1 1,-1 0 0,0-1-1,1 1 1,-1 0 0,0-1-1,0 1 1,0 0 0,1-1-1,-1 1 1,0 0 0,0 0-1,0-1 1,0 1 0,0 0-1,0 0 1,-1-1 0,1 1-1,0 0 1,0 0 0,0-1-1,-1 1 1,1 0 0,0-1-1,-1 1 1,1 0 0,0-1-1,-1 1 1,1-1 0,-1 1-1,1-1 1,-2 1 0,-22 26 562,-12 1 170,28-22-696,-1-1-1,1 2 1,0-1 0,0 1-1,1 0 1,0 1 0,0 0-1,1 0 1,-9 14 0,15-21-50,-1 0 1,1-1-1,0 1 0,0-1 1,0 1-1,0 0 1,0-1-1,0 1 1,0 0-1,0-1 1,0 1-1,1-1 0,-1 1 1,0 0-1,0-1 1,0 1-1,1-1 1,-1 1-1,0 0 1,1-1-1,-1 1 0,0-1 1,1 1-1,-1-1 1,1 0-1,-1 1 1,1-1-1,-1 1 1,1-1-1,-1 0 0,1 1 1,-1-1-1,1 0 1,0 0-1,-1 1 1,1-1-1,-1 0 1,1 0-1,0 0 0,-1 0 1,1 0-1,-1 0 1,1 0-1,1 0 1,34 2 123,-31-2-121,10-1-499,0 1-1,1-2 1,-1 0-1,0-1 1,27-8-1,-33 7-922,0 0-1,0 0 1,0-1-1,-1 0 1,0-1-1,10-8 1,14-19-10302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4.111"/>
    </inkml:context>
    <inkml:brush xml:id="br0">
      <inkml:brushProperty name="width" value="0.025" units="cm"/>
      <inkml:brushProperty name="height" value="0.025" units="cm"/>
    </inkml:brush>
  </inkml:definitions>
  <inkml:trace contextRef="#ctx0" brushRef="#br0">0 181 9033,'0'0'142,"1"0"0,-1 0 0,0 0 1,0 0-1,1 0 0,-1 0 0,0 0 1,0 0-1,0 0 0,1 0 1,-1 0-1,0 0 0,0 1 0,0-1 1,1 0-1,-1 0 0,0 0 0,0 0 1,0 0-1,0 0 0,1 1 0,-1-1 1,0 0-1,0 0 0,0 0 1,0 1-1,0-1 0,0 0 0,0 0 1,0 0-1,1 1 0,-1-1 0,0 0 1,0 0-1,0 0 0,0 1 1,0-1-1,0 0 0,0 0 0,0 1 1,0-1-1,0 0 0,0 0 0,0 0 1,-1 1-1,1-1 0,0 0 1,0 0-1,0 0 0,0 1 0,0-1 1,0 0-1,0 0 0,0 0 0,-1 0 1,1 1-1,0-1 0,31 0 944,-20-1-297,88-5 1342,111-21 0,-90 10-1374,40-3 341,587-92 1450,-711 106-2602,-60 11-4686,6-3 197,6-2-2894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19.323"/>
    </inkml:context>
    <inkml:brush xml:id="br0">
      <inkml:brushProperty name="width" value="0.025" units="cm"/>
      <inkml:brushProperty name="height" value="0.025" units="cm"/>
    </inkml:brush>
  </inkml:definitions>
  <inkml:trace contextRef="#ctx0" brushRef="#br0">1 29 5541,'0'0'6620,"11"-4"-3695,21-3-485,64-8-1,-85 14-2021,1 0 1,-1 1-1,1 0 0,-1 0 1,1 1-1,-1 1 1,1 0-1,-1 1 0,0 0 1,15 6-1,-24-8-381,0 0 1,-1-1-1,1 1 0,-1 0 0,1 0 0,-1 0 0,0 0 1,1 1-1,-1-1 0,0 0 0,0 0 0,0 1 0,0-1 1,0 1-1,0-1 0,0 1 0,0-1 0,-1 1 0,1-1 1,-1 1-1,1 0 0,-1-1 0,1 1 0,-1 0 0,0 0 1,0-1-1,0 1 0,0 0 0,0 0 0,0-1 0,0 1 1,-1 0-1,1-1 0,-1 1 0,1 0 0,-1-1 0,0 1 1,0-1-1,1 1 0,-1-1 0,0 1 0,0-1 0,0 1 1,-3 1-1,-4 6 86,0 0 1,-1-1-1,0 0 0,0-1 1,-11 7-1,-7 3 164,5-3-140,0 1 1,-22 19-1,40-31-143,1 0 1,-1 0 0,1 1-1,-1-1 1,1 1 0,0 0-1,1 0 1,-1 0 0,1 0-1,0 0 1,0 0-1,0 1 1,0-1 0,1 1-1,0 0 1,-1-1 0,2 1-1,-1 6 1,1-9-9,1 1 1,-1-1-1,1 0 0,0 1 1,0-1-1,0 1 1,0-1-1,0 0 0,1 0 1,-1 0-1,1 0 0,-1 0 1,1 0-1,0 0 0,-1-1 1,1 1-1,0 0 1,0-1-1,1 1 0,-1-1 1,0 0-1,4 2 0,60 18-855,-56-19 574,28 6-2131,0-1-1,54 2 1,7-7-5950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6.590"/>
    </inkml:context>
    <inkml:brush xml:id="br0">
      <inkml:brushProperty name="width" value="0.025" units="cm"/>
      <inkml:brushProperty name="height" value="0.025" units="cm"/>
    </inkml:brush>
  </inkml:definitions>
  <inkml:trace contextRef="#ctx0" brushRef="#br0">0 373 6758,'0'0'11200,"9"3"-9865,-5-2-1183,0 0 0,1 0 0,-1-1 0,0 1 0,0-1 0,0 0 0,1 0 0,-1 0 0,0-1 0,0 0 0,0 0 0,1 0 0,4-2 0,3-2 221,0-1 0,-1-1 0,0 1 0,12-11 0,52-39-45,-4-4 1,-2-2-1,77-91 0,-157 168-392,1 0 1,1 2-1,1-1 0,-10 25 0,-26 82-204,21-36-478,21-79 400,1 0 1,0 0-1,0 0 1,1 0-1,0-1 1,1 1-1,-1 0 1,2 0-1,1 9 1,-2-16 123,-1 0 0,1 0 0,-1 0 0,1 0 0,0 0 0,0 0 0,0 0 0,-1-1 0,1 1 0,0 0 0,0 0 0,0-1 0,0 1 0,0 0 0,0-1 0,1 1-1,-1-1 1,0 1 0,0-1 0,0 0 0,0 1 0,1-1 0,-1 0 0,0 0 0,0 0 0,0 0 0,1 0 0,-1 0 0,0 0 0,0-1 0,0 1 0,1 0 0,0-1 0,28-8-5346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6.967"/>
    </inkml:context>
    <inkml:brush xml:id="br0">
      <inkml:brushProperty name="width" value="0.025" units="cm"/>
      <inkml:brushProperty name="height" value="0.025" units="cm"/>
    </inkml:brush>
  </inkml:definitions>
  <inkml:trace contextRef="#ctx0" brushRef="#br0">136 1 17585,'0'0'672,"-39"61"-351,17-20 63,8 6 353,0-1-353,5-1 257,3-3-449,1-3-160,5-9 32,-4-6-448,3-7-353,-3-9-673,-3-7-2241,-4-1-3139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7.311"/>
    </inkml:context>
    <inkml:brush xml:id="br0">
      <inkml:brushProperty name="width" value="0.025" units="cm"/>
      <inkml:brushProperty name="height" value="0.025" units="cm"/>
    </inkml:brush>
  </inkml:definitions>
  <inkml:trace contextRef="#ctx0" brushRef="#br0">0 461 15182,'0'0'4068,"46"0"-3235,-12 0 288,11 0 0,5-2-769,5-9-287,-1-2-578,1-4-2434,-7-2-3395,-12 0-3107</inkml:trace>
  <inkml:trace contextRef="#ctx0" brushRef="#br0" timeOffset="1">611 247 11435,'0'0'4997,"-29"71"-4069,13-35-159,2 5 64,-1-3 416,10-3-448,5-6-385,0-7-256,5-9-160,17-10 97,-4-3-354,5-11-672,-2-13-1121,-3-8-3010</inkml:trace>
  <inkml:trace contextRef="#ctx0" brushRef="#br0" timeOffset="2">654 0 13997,'0'0'8712,"-20"60"-9448,36-47-2083,-5-5-3042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7.705"/>
    </inkml:context>
    <inkml:brush xml:id="br0">
      <inkml:brushProperty name="width" value="0.025" units="cm"/>
      <inkml:brushProperty name="height" value="0.025" units="cm"/>
    </inkml:brush>
  </inkml:definitions>
  <inkml:trace contextRef="#ctx0" brushRef="#br0">0 169 9833,'0'0'15482,"9"0"-14660,0-2-784,0 0 0,0 0 0,0-1 0,0 0 0,-1-1 0,1 0 0,-1 0 1,0 0-1,0-1 0,0-1 0,-1 1 0,9-10 0,0 1-115,-1 0 1,-1-2-1,0 1 0,22-35 1,-47 182-1504,10-124 967,0 37 689,6-26-3172,-5-19 2790,0 1 1,1-1 0,-1 1-1,0-1 1,1 0 0,-1 1-1,0-1 1,1 1 0,-1-1-1,1 0 1,-1 0 0,0 1-1,1-1 1,-1 0 0,1 0-1,-1 1 1,1-1 0,-1 0-1,1 0 1,-1 0 0,1 0-1,-1 0 1,1 0 0,-1 0-1,1 0 1,-1 0 0,1 0-1,12-3-8945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8.056"/>
    </inkml:context>
    <inkml:brush xml:id="br0">
      <inkml:brushProperty name="width" value="0.025" units="cm"/>
      <inkml:brushProperty name="height" value="0.025" units="cm"/>
    </inkml:brush>
  </inkml:definitions>
  <inkml:trace contextRef="#ctx0" brushRef="#br0">410 0 10218,'0'0'4580,"7"52"-2754,3-19 448,3 7-320,-1 4-321,-3 2 1,-7 4-193,-2 2-672,-5 5-225,-15 3-351,-8 3-65,-12 1-64,-8-4-64,-5-5-897,-3-8-1217,-6-9-737,-10-11-416,-6-9-3139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8.448"/>
    </inkml:context>
    <inkml:brush xml:id="br0">
      <inkml:brushProperty name="width" value="0.025" units="cm"/>
      <inkml:brushProperty name="height" value="0.025" units="cm"/>
    </inkml:brush>
  </inkml:definitions>
  <inkml:trace contextRef="#ctx0" brushRef="#br0">237 0 13453,'0'0'1922,"-28"48"-1794,-2 1-64,-3 13-32,-2 13 64,-5 8 416,7 8-63,9 0 127,10-1-127,14-4-97,4-11-288,30-12 64,12-13-288,16-11 64,12-20-1377,6-16-3108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8.776"/>
    </inkml:context>
    <inkml:brush xml:id="br0">
      <inkml:brushProperty name="width" value="0.025" units="cm"/>
      <inkml:brushProperty name="height" value="0.025" units="cm"/>
    </inkml:brush>
  </inkml:definitions>
  <inkml:trace contextRef="#ctx0" brushRef="#br0">156 0 10410,'0'0'12107,"-62"95"-12171,37-31 64,0 9 32,7 4 0,2 2 0,7-4 32,9-5-64,0-13-32,14-11-897,6-16-2017,7-16-2852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9.125"/>
    </inkml:context>
    <inkml:brush xml:id="br0">
      <inkml:brushProperty name="width" value="0.025" units="cm"/>
      <inkml:brushProperty name="height" value="0.025" units="cm"/>
    </inkml:brush>
  </inkml:definitions>
  <inkml:trace contextRef="#ctx0" brushRef="#br0">1 291 12620,'0'0'6198,"12"0"-4826,-4 1-1168,-1-1 0,1 0 0,0 0 0,0-1 0,-1 0 0,1-1 0,-1 0 0,1 0 0,-1 0 0,0-1 0,0 0 0,0-1 0,10-5 0,146-109 1144,-138 97-1125,-2 0-1,0-1 1,-1-2-1,24-32 1,-64 94-140,2 2-1,1 0 1,2 1 0,2 1 0,-7 51-1,16-33-114,2-60 9,0 1-1,0-1 1,0 1 0,0-1-1,0 1 1,0-1-1,0 1 1,0-1-1,0 1 1,1-1 0,-1 1-1,0-1 1,0 1-1,0-1 1,1 1 0,-1-1-1,0 1 1,0-1-1,1 1 1,-1-1-1,0 0 1,1 1 0,-1-1-1,1 0 1,-1 1-1,0-1 1,1 0-1,-1 0 1,1 1 0,-1-1-1,1 0 1,-1 0-1,1 0 1,0 1-1,21-6-1393,21-21-3376,-5-6-1912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9.486"/>
    </inkml:context>
    <inkml:brush xml:id="br0">
      <inkml:brushProperty name="width" value="0.025" units="cm"/>
      <inkml:brushProperty name="height" value="0.025" units="cm"/>
    </inkml:brush>
  </inkml:definitions>
  <inkml:trace contextRef="#ctx0" brushRef="#br0">124 1 5221,'0'0'13389,"-21"63"-11788,-3-25-544,3 1-96,3 2-192,0 1-161,6-4-415,6-5-258,3-6-383,6-9-1410,-3-8-1121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6.061"/>
    </inkml:context>
    <inkml:brush xml:id="br0">
      <inkml:brushProperty name="width" value="0.025" units="cm"/>
      <inkml:brushProperty name="height" value="0.025" units="cm"/>
    </inkml:brush>
  </inkml:definitions>
  <inkml:trace contextRef="#ctx0" brushRef="#br0">190 293 13997,'-3'-2'183,"0"0"0,1 0 0,-1 1 0,0-1 0,0 1 0,0-1 0,0 1 0,0 0 1,0 0-1,-1 1 0,1-1 0,0 0 0,0 1 0,-1 0 0,1 0 0,0 0 0,0 0 0,-1 1 0,1-1 0,-5 2 0,2 0-78,1 1 0,-1-1 1,1 1-1,0 0 0,0 1 0,1-1 0,-1 1 1,1 0-1,-1 0 0,-6 9 0,4-4-63,0 0 0,1 0 0,0 1 0,1-1 0,0 2 0,1-1 0,0 0-1,0 1 1,1 0 0,0-1 0,-2 22 0,5-31-32,0 0 0,0 0 0,0 0-1,1 0 1,-1 0 0,0 0 0,0 0 0,1 0-1,-1 0 1,0 0 0,1 0 0,-1 0 0,1 0-1,-1 0 1,1 0 0,-1 0 0,1 0 0,0-1 0,0 1-1,-1 0 1,1 0 0,0-1 0,0 1 0,0 0-1,0-1 1,1 1 0,0 0 14,1 0 1,0 0-1,-1-1 1,1 1-1,0-1 1,0 0-1,0 0 1,-1 0-1,1 0 1,3-1-1,3 0 27,-1-1 0,1 0-1,0 0 1,-1-1 0,15-7-1,-8 1-11,0 0 0,-1-1 0,0-1 0,19-20-1,-27 25-3,0 0 0,0-1-1,-1 1 1,0-1-1,-1-1 1,1 1-1,-1-1 1,-1 1-1,1-1 1,-2 0-1,3-10 1,-4 18-32,-1 0 0,0 0 0,0 0 0,0 0 0,0 0 1,0 0-1,0-1 0,0 1 0,0 0 0,0 0 0,0 0 0,0 0 0,0 0 1,0-1-1,0 1 0,0 0 0,0 0 0,0 0 0,0 0 0,0 0 0,0 0 1,0-1-1,0 1 0,0 0 0,-1 0 0,1 0 0,0 0 0,0 0 0,0 0 1,0 0-1,0-1 0,0 1 0,0 0 0,0 0 0,0 0 0,-1 0 0,1 0 0,0 0 1,0 0-1,0 0 0,0 0 0,0 0 0,0 0 0,-1 0 0,1 0 0,0 0 1,0 0-1,0 0 0,0 0 0,0 0 0,-1 0 0,1 0 0,0 0 0,0 0 1,0 0-1,0 0 0,-1 0 0,-11 6 38,-8 11-2,15-9 15,-1-1 0,1 2 0,0-1 0,1 1-1,0 0 1,0 0 0,1 0 0,0 0 0,1 0-1,0 1 1,0-1 0,0 11 0,2-19-37,1 0 1,-1 0-1,0-1 0,0 1 1,1 0-1,-1 0 1,1 0-1,-1 0 1,1 0-1,-1-1 0,1 1 1,-1 0-1,1 0 1,0-1-1,-1 1 1,1-1-1,0 1 0,0 0 1,0-1-1,-1 1 1,1-1-1,0 0 0,0 1 1,0-1-1,0 0 1,0 1-1,0-1 1,0 0-1,0 0 0,0 0 1,0 0-1,-1 0 1,1 0-1,0 0 1,0 0-1,0 0 0,0 0 1,0-1-1,0 1 1,1-1-1,43-12 331,-26 3-308,0 0 1,-1-2-1,0 0 0,-1-2 0,-1 1 1,0-2-1,-1 0 0,0-1 1,-2-1-1,18-26 0,-35 50-157,-37 65-81,38-67 216,0 1 0,0 0 0,1 0 0,0 0 0,0 0 0,1 0 0,0 0 1,0 0-1,0 1 0,1-1 0,0 0 0,1 12 0,-1-17 1,1-1-1,-1 1 1,1 0 0,-1-1-1,1 1 1,0-1 0,-1 1-1,1-1 1,0 1 0,-1-1-1,1 1 1,0-1 0,0 0 0,-1 0-1,1 1 1,0-1 0,0 0-1,-1 0 1,1 0 0,0 0-1,0 1 1,0-1 0,0 0-1,-1-1 1,1 1 0,0 0-1,0 0 1,0 0 0,-1 0-1,1-1 1,1 1 0,26-10 376,-12 0-264,0 0 0,-1-1 0,0-1 0,-1-1 0,0 0 0,19-23 0,-12 11-81,-2-2 1,33-57-1,-43 69-27,-1-1 1,-1 0 0,-1 0 0,0-1-1,-1 0 1,0 0 0,-2 0 0,3-29-1,-6 45-26,1 1 1,-1-1-1,0 0 0,0 0 0,0 0 0,0 0 1,0 1-1,0-1 0,0 0 0,0 0 0,-1 0 1,1 1-1,0-1 0,0 0 0,-1 0 0,1 1 1,0-1-1,-1 0 0,1 0 0,-1 1 0,1-1 1,-1 1-1,1-1 0,-1 0 0,0 1 0,1-1 1,-1 1-1,0-1 0,1 1 0,-1 0 0,0-1 1,1 1-1,-1-1 0,0 1 0,0 0 0,0 0 1,1 0-1,-1-1 0,0 1 0,0 0 0,0 0 1,1 0-1,-1 0 0,0 0 0,0 1 0,0-1 1,1 0-1,-1 0 0,-1 1 0,-2 0-6,0 1-1,1-1 1,-1 1-1,1 0 1,-1 0-1,1 0 1,0 1-1,0-1 1,-4 5-1,-15 17 12,1 2-1,1 0 0,-18 33 1,30-47 80,1 1 0,1 0 0,1 0 0,-1 1 1,2 0-1,0 0 0,1 0 0,0 0 1,-1 24-1,4-33-123,1 0 0,-1 0 1,1 0-1,0 0 0,1 0 1,-1 0-1,1-1 0,0 1 1,0-1-1,1 1 0,-1-1 1,1 1-1,0-1 0,0 0 0,0-1 1,1 1-1,-1 0 0,8 5 1,9 1-3791,2-6-3486,-13-4-4433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1:59.830"/>
    </inkml:context>
    <inkml:brush xml:id="br0">
      <inkml:brushProperty name="width" value="0.025" units="cm"/>
      <inkml:brushProperty name="height" value="0.025" units="cm"/>
    </inkml:brush>
  </inkml:definitions>
  <inkml:trace contextRef="#ctx0" brushRef="#br0">1 365 12300,'0'0'9545,"71"-10"-9001,-32 10-191,8 0-257,4 0-128,7-2-1762,-1-11-2370,3-4 320,-3-2-2434</inkml:trace>
  <inkml:trace contextRef="#ctx0" brushRef="#br0" timeOffset="1">661 182 4773,'0'0'14894,"-5"72"-14222,-13-32-319,2 5 95,0-2-128,7-1-128,3-7-127,1-4-1,5-13-609,0-11-1345,5-7-960,3-9-2948</inkml:trace>
  <inkml:trace contextRef="#ctx0" brushRef="#br0" timeOffset="2">716 1 15310,'0'0'5894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0.160"/>
    </inkml:context>
    <inkml:brush xml:id="br0">
      <inkml:brushProperty name="width" value="0.025" units="cm"/>
      <inkml:brushProperty name="height" value="0.025" units="cm"/>
    </inkml:brush>
  </inkml:definitions>
  <inkml:trace contextRef="#ctx0" brushRef="#br0">0 1 897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0.490"/>
    </inkml:context>
    <inkml:brush xml:id="br0">
      <inkml:brushProperty name="width" value="0.025" units="cm"/>
      <inkml:brushProperty name="height" value="0.025" units="cm"/>
    </inkml:brush>
  </inkml:definitions>
  <inkml:trace contextRef="#ctx0" brushRef="#br0">82 34 6342,'0'0'5792,"-5"9"-1633,-12 22-1846,4-8-1297,1-1 1,1 1 0,-13 39-1,34-66 2145,35-34-2425,-10 6-654,-21 19 107,1 0-1,-2 0 0,0-2 0,0 0 1,12-19-1,-24 33-180,-1 0 0,1 0 0,-1-1 0,1 1 0,-1 0 0,0 0 0,1 0 0,-1 0-1,0 0 1,0 0 0,1 0 0,-1-1 0,0 1 0,0 0 0,0 0 0,-1 0 0,1 0 0,0-1 0,-1 0 0,-5 0-210,-4 13-150,1 3 28,1 2 1,0-1-1,2 1 0,-1 0 0,-6 33 1,8-20-4070,3 0-3739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0.838"/>
    </inkml:context>
    <inkml:brush xml:id="br0">
      <inkml:brushProperty name="width" value="0.025" units="cm"/>
      <inkml:brushProperty name="height" value="0.025" units="cm"/>
    </inkml:brush>
  </inkml:definitions>
  <inkml:trace contextRef="#ctx0" brushRef="#br0">31 39 6566,'0'0'9583,"-5"9"-7245,-19 29-160,24-37-2099,0 0-1,-1 0 1,1 0 0,0-1 0,0 1 0,0 0-1,0 0 1,0 0 0,0-1 0,0 1 0,0 0-1,0 0 1,0 0 0,0-1 0,0 1-1,1 0 1,-1 0 0,0 0 0,1-1 0,-1 1-1,0 0 1,1-1 0,-1 1 0,1 0 0,-1-1-1,1 1 1,-1 0 0,1-1 0,0 1-1,-1-1 1,1 1 0,0-1 0,-1 0 0,1 1-1,0-1 1,0 0 0,-1 1 0,1-1 0,0 0-1,0 0 1,0 1 0,-1-1 0,1 0 0,1 0-1,37 5 1191,-37-5-1166,8 0 22,1 0 1,-1-1 0,1 0 0,0-1 0,-1 0 0,0 0-1,0-1 1,15-6 0,-21 7-85,0 1-1,-1-1 0,1 0 1,-1-1-1,0 1 1,1 0-1,-1-1 0,0 0 1,-1 0-1,1 0 1,0 0-1,-1 0 1,0 0-1,1-1 0,-1 1 1,-1-1-1,1 1 1,0-1-1,-1 0 0,0 0 1,0 0-1,0 0 1,0 1-1,-1-1 0,1-6 1,-2 9-36,1 0-1,-1 0 1,1 1 0,-1-1-1,1 0 1,-1 1 0,0-1-1,1 0 1,-1 1 0,0-1-1,0 1 1,1-1 0,-1 1-1,0 0 1,0-1 0,0 1-1,1 0 1,-1-1 0,0 1-1,0 0 1,0 0 0,0 0-1,0 0 1,0 0 0,0 0-1,0 0 1,1 0 0,-1 0-1,0 0 1,0 0 0,0 1-1,-1-1 1,-35 9-31,27-4 17,1 1 1,-1 1-1,1 0 1,0 0-1,1 0 1,0 1-1,0 1 1,1-1-1,0 1 0,-10 16 1,13-18 7,-1 0 0,2 0 0,-1 0-1,1 1 1,0-1 0,0 1 0,1 0 0,0 0 0,1-1 0,-1 1 0,2 0-1,-1 0 1,1 1 0,0-1 0,3 15 0,-2-20-43,0 0-1,1 0 1,-1-1 0,1 1 0,0-1-1,0 1 1,0-1 0,0 1 0,0-1-1,1 0 1,-1 0 0,1 0 0,-1 0-1,1-1 1,0 1 0,-1-1 0,1 1-1,0-1 1,0 0 0,0 0 0,0 0-1,0-1 1,6 2 0,9 0-2002,0 0 1,33-1-1,-43-1 720,42-1-6655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1.214"/>
    </inkml:context>
    <inkml:brush xml:id="br0">
      <inkml:brushProperty name="width" value="0.025" units="cm"/>
      <inkml:brushProperty name="height" value="0.025" units="cm"/>
    </inkml:brush>
  </inkml:definitions>
  <inkml:trace contextRef="#ctx0" brushRef="#br0">194 0 5125,'0'0'12161,"3"9"-10117,16 37 52,-3 1-1,20 91 1,-33-120-1999,0-1 0,-2 1 0,0 0 0,0 0 0,-2-1 0,0 1 0,-1 0 0,-1 0 0,-1-1 1,0 0-1,-1 1 0,-8 16 0,-3-2-11,-2-2 0,-1 0 0,-1-1 1,-42 47-1,-11-10-3032,38-42-2808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22.992"/>
    </inkml:context>
    <inkml:brush xml:id="br0">
      <inkml:brushProperty name="width" value="0.025" units="cm"/>
      <inkml:brushProperty name="height" value="0.025" units="cm"/>
    </inkml:brush>
  </inkml:definitions>
  <inkml:trace contextRef="#ctx0" brushRef="#br0">99 319 14542,'-11'5'2477,"-2"1"-1760,6-3-281,0 1 0,-1-1 0,1 0 1,-1 0-1,0-1 0,0 0 0,-14 1 0,27-14 1235,24-21-1534,54-48-1,13-14-78,-84 80-67,84-103-137,-92 112 8,-2 9 51,-5 8-40,-51 109 29,-11 30 151,59-135-167,1 1 0,1 1 0,0-1 0,1 0 0,1 1 0,1 34 0,5-44-3137,13-8-3332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23.340"/>
    </inkml:context>
    <inkml:brush xml:id="br0">
      <inkml:brushProperty name="width" value="0.025" units="cm"/>
      <inkml:brushProperty name="height" value="0.025" units="cm"/>
    </inkml:brush>
  </inkml:definitions>
  <inkml:trace contextRef="#ctx0" brushRef="#br0">178 0 16111,'-9'7'1180,"-7"7"-736,0 1-1,1 0 1,1 1 0,1 0-1,0 1 1,1 1 0,1 0-1,-14 30 1,17-26-67,1 1-1,-6 28 1,11-41-315,0 0 0,1 0 1,0 0-1,1 0 0,0 0 1,1 0-1,3 18 0,-3-25-46,1 0-1,0-1 1,0 1 0,0 0-1,0-1 1,0 1-1,0-1 1,1 0-1,-1 1 1,1-1 0,0-1-1,0 1 1,-1 0-1,1-1 1,0 1-1,0-1 1,1 0-1,-1 0 1,0 0 0,0 0-1,1-1 1,-1 1-1,0-1 1,5 0-1,-1 1-115,-1 0-1,1-1 1,-1 0-1,1 0 1,0-1-1,-1 0 1,1 0-1,-1-1 1,0 1 0,1-1-1,8-5 1,-12 6-364,0-1 0,-1 0 1,1 0-1,-1 0 1,1 0-1,-1-1 1,0 1-1,0-1 1,0 1-1,0-1 1,3-5-1,-2-12-5691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23.700"/>
    </inkml:context>
    <inkml:brush xml:id="br0">
      <inkml:brushProperty name="width" value="0.025" units="cm"/>
      <inkml:brushProperty name="height" value="0.025" units="cm"/>
    </inkml:brush>
  </inkml:definitions>
  <inkml:trace contextRef="#ctx0" brushRef="#br0">1 84 12620,'0'0'7367,"57"-3"-7143,-30-5-96,1 3-128,-3 1 32,4 0 0,-4 1 0,-6-4-512,-8-3-4036,-11-4-7752</inkml:trace>
  <inkml:trace contextRef="#ctx0" brushRef="#br0" timeOffset="1">13 135 9321,'0'0'6246,"61"1"-5446,-15-15-31,15-4-513,9-2-159,8-3-33,-3-7-1217,-3 0-10186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26.940"/>
    </inkml:context>
    <inkml:brush xml:id="br0">
      <inkml:brushProperty name="width" value="0.025" units="cm"/>
      <inkml:brushProperty name="height" value="0.025" units="cm"/>
    </inkml:brush>
  </inkml:definitions>
  <inkml:trace contextRef="#ctx0" brushRef="#br0">0 1410 5573,'0'0'9385,"4"-52"-8360,33-2 224,24-15-448,25-20-128,21-20-257,27-17-160,19-12-128,21-10-63,1-6-33,1 0-417,-8-4-1793,-20-1-5221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1.562"/>
    </inkml:context>
    <inkml:brush xml:id="br0">
      <inkml:brushProperty name="width" value="0.025" units="cm"/>
      <inkml:brushProperty name="height" value="0.025" units="cm"/>
    </inkml:brush>
  </inkml:definitions>
  <inkml:trace contextRef="#ctx0" brushRef="#br0">0 0 19090,'0'0'2883,"72"26"-2563,-22-20-160,3 0 481,10-4-225,3 1-384,-5-1-576,-8-2-1666,-10 0-1186,-18 0-1632,-11-1-4517</inkml:trace>
  <inkml:trace contextRef="#ctx0" brushRef="#br0" timeOffset="1">88 133 15150,'0'0'5189,"93"18"-4900,-25-24-225,10-3 0,2-2-417,-1-1-2658,-6-2-5701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6.530"/>
    </inkml:context>
    <inkml:brush xml:id="br0">
      <inkml:brushProperty name="width" value="0.025" units="cm"/>
      <inkml:brushProperty name="height" value="0.025" units="cm"/>
    </inkml:brush>
  </inkml:definitions>
  <inkml:trace contextRef="#ctx0" brushRef="#br0">259 11 11499,'0'0'7554,"-10"-3"-6722,3 1-692,-1 0-1,0 1 1,0 0-1,0 0 0,0 1 1,1 0-1,-1 0 1,0 1-1,0 0 0,0 0 1,0 1-1,1 0 1,-1 1-1,1-1 0,-1 1 1,1 1-1,-9 5 1,10-6-44,-54 31 908,57-33-956,0 1 1,1 0-1,-1 0 0,1 0 0,0 0 1,0 0-1,0 0 0,0 1 0,0-1 1,0 1-1,0-1 0,1 1 1,-1 0-1,1 0 0,0-1 0,0 1 1,0 0-1,0 0 0,0 4 0,1-7-46,1 1-1,-1 0 0,0 0 0,0-1 1,1 1-1,-1 0 0,1-1 0,-1 1 0,1 0 1,-1-1-1,1 1 0,-1-1 0,1 1 1,-1-1-1,1 1 0,0-1 0,-1 1 0,1-1 1,0 1-1,-1-1 0,1 0 0,0 0 0,0 1 1,-1-1-1,1 0 0,0 0 0,0 0 1,-1 0-1,2 0 0,31 3 72,-23-2-44,7 0 17,2 0-134,0 1-1,-1 0 1,1 1-1,0 2 1,-1-1-1,0 2 1,18 8-1,-34-13 92,-1-1-1,1 1 1,-1 0 0,1 0-1,-1 0 1,0 0-1,1 0 1,-1 0-1,0 0 1,0 0-1,0 0 1,0 1 0,0-1-1,0 0 1,0 1-1,0-1 1,-1 1-1,1-1 1,0 1-1,0 2 1,-1-3 50,0 0 1,-1 1-1,1-1 1,0 0-1,-1 1 1,1-1-1,-1 0 1,1 0-1,-1 0 1,0 0-1,1 0 1,-1 1-1,0-1 1,0 0-1,0 0 1,0-1-1,0 1 1,0 0-1,-1 1 1,-7 3 350,1 0 1,0-1-1,-1 0 1,0 0-1,-12 3 0,-4 1-171,-1-1 0,0-1 0,0-2-1,-35 3 1,71-15-7930,7-5 2956,7 0-2696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2.254"/>
    </inkml:context>
    <inkml:brush xml:id="br0">
      <inkml:brushProperty name="width" value="0.025" units="cm"/>
      <inkml:brushProperty name="height" value="0.025" units="cm"/>
    </inkml:brush>
  </inkml:definitions>
  <inkml:trace contextRef="#ctx0" brushRef="#br0">0 505 6086,'0'0'11408,"11"-2"-10052,5-3-1131,-1 0 0,0-1-1,-1 0 1,0-2 0,0 1 0,18-14 0,87-72 504,-86 67-662,30-25 622,-2-2-1,88-101 1,-149 153-682,5-4 52,-1 0 1,0 0 0,0 0-1,-1 0 1,0-1 0,0 1-1,0-1 1,0 0 0,1-7-1,-4 13-56,0 0 1,0 0-1,0 0 0,0 0 0,0 0 1,0-1-1,0 1 0,1 0 0,-1 0 1,0 0-1,0 0 0,0 0 0,0-1 0,0 1 1,0 0-1,0 0 0,0 0 0,0 0 1,0 0-1,0-1 0,-1 1 0,1 0 0,0 0 1,0 0-1,0 0 0,0 0 0,0-1 1,0 1-1,0 0 0,0 0 0,0 0 1,0 0-1,0 0 0,-1 0 0,1 0 0,0-1 1,0 1-1,0 0 0,0 0 0,0 0 1,0 0-1,-1 0 0,1 0 0,0 0 0,0 0 1,0 0-1,0 0 0,0 0 0,-1 0 1,1 0-1,0 0 0,0 0 0,0 0 0,0 0 1,0 0-1,-1 0 0,1 0 0,0 0 1,0 0-1,0 0 0,0 0 0,0 0 1,-1 0-1,1 1 0,-11 6 38,1 3-32,1 0 1,0 1-1,0 0 0,1 0 0,0 1 1,1 0-1,1 0 0,0 1 0,1 0 0,-4 13 1,-2 9 13,2 0 0,-9 63 0,17-89-32,-5 77-690,6-82 594,1 1-1,-1-1 0,0 1 1,1 0-1,0-1 1,0 1-1,1-1 1,-1 0-1,1 1 0,0-1 1,0 0-1,0 0 1,1 0-1,-1 0 1,4 3-1,13 4-3188,5-10-3283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2.633"/>
    </inkml:context>
    <inkml:brush xml:id="br0">
      <inkml:brushProperty name="width" value="0.025" units="cm"/>
      <inkml:brushProperty name="height" value="0.025" units="cm"/>
    </inkml:brush>
  </inkml:definitions>
  <inkml:trace contextRef="#ctx0" brushRef="#br0">120 0 17072,'0'0'705,"-46"61"928,15-20-95,8 4-449,10-1-64,6-3-192,7-2-609,0-5-160,6-4-64,3-5 0,0-5-865,-2-5-833,-7-9-992,-16-4-15375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2.962"/>
    </inkml:context>
    <inkml:brush xml:id="br0">
      <inkml:brushProperty name="width" value="0.025" units="cm"/>
      <inkml:brushProperty name="height" value="0.025" units="cm"/>
    </inkml:brush>
  </inkml:definitions>
  <inkml:trace contextRef="#ctx0" brushRef="#br0">1 207 4644,'0'0'12652,"53"-13"-11178,-19 13-641,11 0-257,0 0-288,5 0-256,-4 0-896,-3 0-3621</inkml:trace>
  <inkml:trace contextRef="#ctx0" brushRef="#br0" timeOffset="1">729 1 13741,'-11'12'1911,"-8"6"-1270,-7 7 1262,-33 41 0,54-60-1619,0 0-1,0 0 1,1 0 0,0 1-1,0-1 1,1 1 0,0 0-1,0 0 1,1 0-1,-1 1 1,2-1 0,-1 1-1,1-1 1,0 9 0,1-14-269,1 0 0,0 0 0,0 0 0,0 0 0,0 0-1,0 0 1,0 0 0,1 0 0,-1-1 0,1 1 0,-1 0 0,1-1 0,0 0 0,-1 1 0,1-1 0,0 0 0,0 1 0,0-1 0,0 0 0,0-1 0,0 1 0,0 0 0,1-1 0,-1 1 0,0-1 0,0 1 0,0-1 0,1 0 0,3 0 0,8 1 37,0-1 0,-1 0-1,21-3 1,-26 2-154,0-1-1,0 0 1,0 0 0,0-1-1,-1 0 1,1 0-1,-1-1 1,1 0-1,-1 0 1,-1 0-1,1-1 1,-1 0-1,1-1 1,5-6 0,-6 5-1014,-1 0 1,0 0 0,0-1 0,0 1 0,-1-1-1,0 0 1,-1 0 0,4-11 0,4-27-8030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3.294"/>
    </inkml:context>
    <inkml:brush xml:id="br0">
      <inkml:brushProperty name="width" value="0.025" units="cm"/>
      <inkml:brushProperty name="height" value="0.025" units="cm"/>
    </inkml:brush>
  </inkml:definitions>
  <inkml:trace contextRef="#ctx0" brushRef="#br0">69 0 6502,'0'0'13069,"-61"10"-11116,54 4-960,7 1-608,0 2-161,9 0-192,16-2-384,-2-4-2147,0 4-3779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3.653"/>
    </inkml:context>
    <inkml:brush xml:id="br0">
      <inkml:brushProperty name="width" value="0.025" units="cm"/>
      <inkml:brushProperty name="height" value="0.025" units="cm"/>
    </inkml:brush>
  </inkml:definitions>
  <inkml:trace contextRef="#ctx0" brushRef="#br0">39 318 7559,'0'0'5670,"10"5"-2879,6 2-1869,-1-1 457,-1 1 1,25 15 0,-37-20-1246,0-1-1,-1 1 1,1 0 0,0 0-1,0 0 1,-1-1-1,0 2 1,1-1-1,-1 0 1,0 0-1,0 0 1,0 0 0,0 1-1,0-1 1,-1 0-1,1 1 1,-1-1-1,1 1 1,-1-1 0,0 1-1,0-1 1,0 1-1,0-1 1,0 0-1,-1 1 1,1-1 0,-1 1-1,0-1 1,1 0-1,-1 1 1,-2 1-1,-3 9 285,-1-1 0,0 0-1,-1 0 1,-12 14 0,4-4-215,14-20-151,1 0 0,-1 1 0,1-1 0,-1 0 0,1 1-1,0-1 1,0 1 0,0 0 0,1-1 0,-2 5-1,2-6-25,0-1 0,0 1-1,0 0 1,1-1-1,-1 1 1,0-1-1,0 1 1,0 0-1,0-1 1,1 1 0,-1 0-1,0-1 1,1 1-1,-1-1 1,0 1-1,1-1 1,-1 1-1,1-1 1,-1 1 0,1-1-1,-1 1 1,1-1-1,-1 0 1,1 1-1,-1-1 1,1 0-1,0 1 1,5 0 23,0 0-1,-1 0 1,1 0 0,0-1 0,0 0-1,-1 0 1,1-1 0,8-1 0,5-1-393,0 0-1,-1-2 1,1-1 0,-1 0 0,0-1-1,18-10 1,-20 9-1583,-1-1 1,0-1-1,25-21 1,-2-9-6376</inkml:trace>
  <inkml:trace contextRef="#ctx0" brushRef="#br0" timeOffset="1">520 0 13485,'0'0'5125,"-34"51"-3300,25-12-543,3 5-97,6 6 0,0 1-416,-3 0-321,-3-1-128,-1 2-128,-11-2-95,-10 3-65,-15-3 32,-12 2-96,-10-3-1122,-11-2-1536,-6-9-2307,-6-8-5252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4.032"/>
    </inkml:context>
    <inkml:brush xml:id="br0">
      <inkml:brushProperty name="width" value="0.025" units="cm"/>
      <inkml:brushProperty name="height" value="0.025" units="cm"/>
    </inkml:brush>
  </inkml:definitions>
  <inkml:trace contextRef="#ctx0" brushRef="#br0">236 1 5990,'0'0'8296,"-75"83"-6215,41-28-1088,2 10-384,1 8 288,1 6-225,7 3-479,12 0-65,11-6-64,0-4-32,29-8 0,10-9-32,16-11-192,13-12-1282,11-13-2786,12-12-1729,11-7 383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4.374"/>
    </inkml:context>
    <inkml:brush xml:id="br0">
      <inkml:brushProperty name="width" value="0.025" units="cm"/>
      <inkml:brushProperty name="height" value="0.025" units="cm"/>
    </inkml:brush>
  </inkml:definitions>
  <inkml:trace contextRef="#ctx0" brushRef="#br0">394 2 15278,'0'0'5595,"-14"0"-4015,12 0-1538,-4-1 45,-1 1-1,0 0 1,0 0-1,0 1 1,1 0 0,-1 0-1,0 1 1,1-1-1,-1 1 1,1 1-1,0-1 1,-1 1-1,1 1 1,-9 5-1,-14 14 220,0 0 1,2 2-1,1 1 0,1 1 0,-23 33 0,37-45-297,1 1 0,0-1 0,1 1 0,1 1 0,1 0 0,0 0 0,1 1 0,1-1 0,1 1 0,0 0 0,2 0 0,-2 21 0,4-35-70,1 0 0,-1 0 0,1 0-1,-1 0 1,1 0 0,0-1 0,1 1 0,-1 0 0,0 0 0,1-1-1,0 1 1,0-1 0,0 0 0,1 1 0,-1-1 0,1 0 0,-1 0-1,1 0 1,0-1 0,0 1 0,1-1 0,-1 0 0,0 1 0,1-1-1,-1-1 1,1 1 0,0-1 0,5 3 0,4-1-866,-1 0 0,1-1 1,-1 0-1,1-1 0,0 0 0,0-1 0,22-2 1,10-7-5256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4.748"/>
    </inkml:context>
    <inkml:brush xml:id="br0">
      <inkml:brushProperty name="width" value="0.025" units="cm"/>
      <inkml:brushProperty name="height" value="0.025" units="cm"/>
    </inkml:brush>
  </inkml:definitions>
  <inkml:trace contextRef="#ctx0" brushRef="#br0">0 327 7111,'0'0'17051,"11"-7"-15589,2-3-1260,169-128 878,-152 112-1033,0-1-1,-2-1 1,47-63-1,-88 111-34,0 0-1,2 0 1,0 2 0,1-1-1,1 1 1,1 1-1,1-1 1,1 1-1,2 1 1,0-1 0,-1 25-1,5-46-9,0-1 1,0 0-1,0 1 1,0-1-1,0 0 0,0 1 1,0-1-1,1 0 0,-1 1 1,0-1-1,1 0 0,-1 0 1,1 1-1,0-1 0,-1 0 1,1 0-1,0 0 1,0 0-1,0 0 0,-1 0 1,1 0-1,0 0 0,0 0 1,1 0-1,0 0 0,1 0-166,-1 0-1,0-1 0,1 1 0,-1-1 1,0 1-1,1-1 0,-1 0 0,1 0 1,-1 0-1,0-1 0,1 1 0,-1-1 1,3 0-1,4-1-1336,-1-1-1,1-1 1,-1 1 0,0-1 0,0-1 0,12-9 0,9-11-5418</inkml:trace>
  <inkml:trace contextRef="#ctx0" brushRef="#br0" timeOffset="1">632 39 9097,'0'0'12427,"-23"58"-11370,7-27-480,2 3-225,-1 1-256,10-1-64,0-2-64,5-4-1025,0-7-1313,0-1-1153,0-10-1730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5.094"/>
    </inkml:context>
    <inkml:brush xml:id="br0">
      <inkml:brushProperty name="width" value="0.025" units="cm"/>
      <inkml:brushProperty name="height" value="0.025" units="cm"/>
    </inkml:brush>
  </inkml:definitions>
  <inkml:trace contextRef="#ctx0" brushRef="#br0">1 44 4773,'0'0'18097,"60"-42"-17841,-24 46-192,1-2-64,3 0-320,-1-2-962,2 0-1408,0 0-2211,-2-10-3459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5.453"/>
    </inkml:context>
    <inkml:brush xml:id="br0">
      <inkml:brushProperty name="width" value="0.025" units="cm"/>
      <inkml:brushProperty name="height" value="0.025" units="cm"/>
    </inkml:brush>
  </inkml:definitions>
  <inkml:trace contextRef="#ctx0" brushRef="#br0">72 0 5317,'0'0'18401,"-7"6"-17231,2-2-1043,-1 1 1,1-1 0,1 1 0,-1 0 0,1 0-1,-1 0 1,1 1 0,1 0 0,-1 0 0,1 0-1,0 0 1,1 0 0,-1 0 0,1 1 0,0-1-1,-1 13 1,2-14-97,1-1-1,-1 0 1,1 1-1,0-1 1,0 1-1,1-1 1,-1 0-1,1 0 1,0 1 0,0-1-1,1 0 1,-1 0-1,1 0 1,2 4-1,-2-5-15,1-1-1,-1 1 1,1-1 0,-1 0-1,1 0 1,0 0 0,0 0 0,0-1-1,0 1 1,0-1 0,0 0-1,0 0 1,0 0 0,1 0-1,-1 0 1,0-1 0,1 1-1,5-1 1,-3 0-170,0 1 0,1-1-1,-1-1 1,0 1 0,0-1 0,0 0 0,0 0 0,0-1-1,0 0 1,0 0 0,0 0 0,-1-1 0,1 1 0,-1-2-1,1 1 1,6-6 0,-7 4-1021,1 0 0,-1-1 0,-1 0 0,1 0-1,-1 0 1,0 0 0,0-1 0,4-11 0,7-23-9522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7.911"/>
    </inkml:context>
    <inkml:brush xml:id="br0">
      <inkml:brushProperty name="width" value="0.025" units="cm"/>
      <inkml:brushProperty name="height" value="0.025" units="cm"/>
    </inkml:brush>
  </inkml:definitions>
  <inkml:trace contextRef="#ctx0" brushRef="#br0">1 0 3844,'0'0'16314,"1"12"-15407,17 113 435,-3-23-304,3 132-1,-18-85 41,2-148-818,5-10-105,4-11 1,12-61-292,-19 62-42,1-1 0,1 1 1,1 0-1,0 1 0,1-1 0,2 1 0,14-22 1,-24 39 162,0 1-1,0 0 1,0 0 0,0-1 0,0 1 0,1 0 0,-1-1 0,0 1 0,0 0 0,0 0 0,0-1 0,0 1 0,0 0 0,1 0-1,-1 0 1,0-1 0,0 1 0,0 0 0,1 0 0,-1 0 0,0 0 0,0-1 0,1 1 0,-1 0 0,0 0 0,0 0 0,1 0 0,-1 0-1,0 0 1,0 0 0,1 0 0,-1 0 0,0 0 0,1 0 0,-1 0 0,0 0 0,0 0 0,1 0 0,-1 0 0,0 0 0,0 0-1,1 0 1,-1 0 0,0 0 0,0 0 0,1 0 0,-1 1 0,0-1 0,0 0 0,1 0 0,-1 0 0,0 0 0,0 1 0,0-1 0,1 0-1,-1 0 1,0 1 0,0-1 0,0 0 0,0 0 0,0 1 0,0-1 0,1 0 0,-1 1 0,3 26-41,-3-25 63,0 0 0,-1 0 0,1 0 0,1 0 0,-1 0 0,0 0 0,0 0 0,1 0 0,-1 0 0,1 0 0,-1-1 0,1 1 0,0 0 0,0 0 0,2 2 0,0-4 17,1 0 0,0-1-1,-1 0 1,1 1 0,-1-1 0,1-1-1,-1 1 1,1 0 0,-1-1 0,0 0 0,0 0-1,0 0 1,0 0 0,0 0 0,0-1-1,0 1 1,-1-1 0,4-4 0,45-57 127,-32 39-104,21-35 50,-44 70-94,1-1-1,1 1 0,-1 0 1,0 10-1,-1 7 45,2-18 24,0-1 0,0 0 0,1 1 0,1 0 0,0 14 0,0-22-47,0 0 1,0 1-1,1-1 0,-1 0 1,0 0-1,1 0 0,-1 0 1,1 0-1,-1 0 1,1 0-1,-1 0 0,1 0 1,0 0-1,0 0 0,-1 0 1,1 0-1,0 0 0,0-1 1,0 1-1,1 0 1,0 0 3,-1-1 1,1 1-1,0-1 1,0 0 0,0 1-1,0-1 1,0 0-1,-1 0 1,1-1-1,0 1 1,0 0 0,0-1-1,-1 1 1,1-1-1,0 1 1,0-1 0,1-1-1,21-16 181,-22 15-215,1 1 0,-1-1 0,1 1 0,0 0 0,0 0 0,-1 0 0,1 0 1,1 1-1,4-3 0,-7 39-1119,0-25-2473,-3-23-5773,-3-6 5352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7.115"/>
    </inkml:context>
    <inkml:brush xml:id="br0">
      <inkml:brushProperty name="width" value="0.025" units="cm"/>
      <inkml:brushProperty name="height" value="0.025" units="cm"/>
    </inkml:brush>
  </inkml:definitions>
  <inkml:trace contextRef="#ctx0" brushRef="#br0">52 0 13485,'0'0'11258,"-5"11"-10393,-3 8-629,0-1 0,1 2 0,1-1 1,1 1-1,1 0 0,0 0 0,2 0 0,0 27 0,2-46-230,0 0 0,0 1 0,1-1 1,-1 0-1,1 0 0,-1 0 0,1 1 0,0-1 0,-1 0 0,1 0 1,0 0-1,0 0 0,0 0 0,-1 0 0,1 0 0,0 0 0,0-1 1,1 1-1,-1 0 0,0-1 0,0 1 0,0 0 0,0-1 1,1 1-1,-1-1 0,0 0 0,0 1 0,1-1 0,-1 0 0,0 0 1,0 0-1,1 0 0,-1 0 0,0 0 0,1 0 0,-1 0 0,0-1 1,0 1-1,3-1 0,2 0 23,0-1 0,1 0 0,-1 0 0,0 0-1,0-1 1,10-5 0,2-5-141,-1-1 0,-1-1 0,-1 0 0,0-1 0,22-30 0,-19 23 160,-23 77 341,5-53-374,0 1 0,0-1-1,0 0 1,-1 1-1,1-1 1,0 0-1,1 1 1,-1-1-1,0 0 1,0 1 0,0-1-1,1 0 1,-1 1-1,1-1 1,-1 0-1,1 0 1,0 0-1,-1 1 1,1-1 0,0 0-1,0 0 1,0 0-1,-1 0 1,1 0-1,0 0 1,1-1-1,-1 1 1,0 0 0,2 1-1,-1-2-31,1 0-1,-1 1 0,1-1 1,0 0-1,-1 0 0,1-1 1,-1 1-1,1 0 1,-1-1-1,1 0 0,-1 1 1,1-1-1,-1 0 1,1-1-1,3-1 0,-2 1-187,0 0-1,0 0 1,0 0-1,0 1 1,0-1-1,0 1 1,1 0-1,-1 0 1,9 0-1,-12 40-4647,0-39 4569,-1 1 0,0-1 0,0 0 0,1 1 0,-1-1 0,0 1 0,1-1 0,-1 0 0,0 0 0,1 1 0,-1-1 0,1 0 0,-1 1 0,0-1 0,1 0 0,-1 0 0,1 0 0,-1 0 0,1 1 0,-1-1 0,1 0 0,-1 0-1,1 0 1,-1 0 0,1 0 0,-1 0 0,1 0 0,0 0 0,10 0-6266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5.811"/>
    </inkml:context>
    <inkml:brush xml:id="br0">
      <inkml:brushProperty name="width" value="0.025" units="cm"/>
      <inkml:brushProperty name="height" value="0.025" units="cm"/>
    </inkml:brush>
  </inkml:definitions>
  <inkml:trace contextRef="#ctx0" brushRef="#br0">51 0 4612,'0'0'13389,"-47"0"-11371,44 13-737,3 1-704,3 3-161,10 0-288,8 2-128,-6-4-2562,4 2-4901</inkml:trace>
  <inkml:trace contextRef="#ctx0" brushRef="#br0" timeOffset="1">140 368 8968,'0'0'11345,"8"1"-9787,26 3-389,-33-4-1117,0 0 0,0 0-1,0 0 1,1 1-1,-1-1 1,0 0 0,0 1-1,0-1 1,0 1-1,0-1 1,0 1 0,0-1-1,0 1 1,0 0-1,-1 0 1,1-1 0,0 1-1,0 0 1,-1 0-1,1 0 1,0 0-1,-1 0 1,1 0 0,-1 0-1,1 0 1,-1 0-1,1 0 1,-1 0 0,0 0-1,0 0 1,0 0-1,1 1 1,-1-1 0,0 0-1,0 0 1,0 0-1,-1 0 1,1 0 0,0 0-1,0 1 1,-1 0-1,0 3 25,-1 0 1,0 0-1,1 0 0,-1-1 0,-1 1 0,1-1 0,-4 6 0,-30 28 965,29-32-910,1-1-1,-1 1 1,2 1 0,-1-1-1,0 1 1,1 0-1,1 1 1,-1-1 0,1 1-1,0 0 1,1 0-1,-3 10 1,6-17-120,0 0 1,0 0-1,1 0 1,-1 0-1,1 1 0,-1-1 1,1 0-1,-1 0 1,1 0-1,0 0 0,-1 0 1,1 0-1,0 0 1,0 0-1,0-1 0,0 1 1,0 0-1,0 0 1,0-1-1,0 1 0,0 0 1,0-1-1,0 1 1,0-1-1,0 0 0,0 1 1,1-1-1,-1 0 1,0 0-1,0 0 0,0 1 1,1-1-1,1-1 1,53 4 18,-48-3-64,6 0-365,-1-1 0,0-1 0,1 0-1,-1-1 1,0 0 0,21-8-1,-23 6-744,-1 0 1,1 0-1,-1-1 0,15-12 0,12-16-6052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06.155"/>
    </inkml:context>
    <inkml:brush xml:id="br0">
      <inkml:brushProperty name="width" value="0.025" units="cm"/>
      <inkml:brushProperty name="height" value="0.025" units="cm"/>
    </inkml:brush>
  </inkml:definitions>
  <inkml:trace contextRef="#ctx0" brushRef="#br0">254 1 5830,'0'0'8039,"0"50"-5637,0-20-256,10 8-672,-1 4-33,-1 2 193,-7 6-161,-1 2-448,0 1-352,-9 1-33,-17 2-383,-12-1-161,-5 0-64,-10-3-32,-1-6-2723,-5-7-4292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24.550"/>
    </inkml:context>
    <inkml:brush xml:id="br0">
      <inkml:brushProperty name="width" value="0.025" units="cm"/>
      <inkml:brushProperty name="height" value="0.025" units="cm"/>
    </inkml:brush>
  </inkml:definitions>
  <inkml:trace contextRef="#ctx0" brushRef="#br0">1 477 6822,'0'0'12039,"13"-10"-10844,37-30-610,-1-2 1,60-68-1,-85 83-513,-1-1-1,-1-1 1,-1-1 0,-2-1 0,-1-1 0,16-40-1,-29 50 104,-5 22-169,0 0 0,0 0 0,0-1-1,0 1 1,0 0 0,0 0 0,0 0-1,0 0 1,0 0 0,-1-1 0,1 1 0,0 0-1,0 0 1,0 0 0,0 0 0,0 0-1,0 0 1,0-1 0,0 1 0,-1 0-1,1 0 1,0 0 0,0 0 0,0 0-1,0 0 1,0 0 0,0 0 0,-1 0-1,1 0 1,0 0 0,0 0 0,0 0-1,0 0 1,-1 0 0,1 0 0,0 0-1,0 0 1,0 0 0,0 0 0,0 0-1,-1 0 1,1 0 0,0 0 0,0 0-1,0 0 1,0 0 0,0 0 0,-1 0-1,1 0 1,0 0 0,0 0 0,0 1-1,0-1 1,0 0 0,-3 2 26,0 0 1,1 1-1,0-1 1,-1 1 0,1 0-1,0-1 1,1 1-1,-1 0 1,-2 5-1,-13 35 124,1 1 0,3 0 0,2 0 0,-10 77 0,13-46-297,5 1 1,5 81-1,-2-152-250,2 14-666,4-8-3052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24.943"/>
    </inkml:context>
    <inkml:brush xml:id="br0">
      <inkml:brushProperty name="width" value="0.025" units="cm"/>
      <inkml:brushProperty name="height" value="0.025" units="cm"/>
    </inkml:brush>
  </inkml:definitions>
  <inkml:trace contextRef="#ctx0" brushRef="#br0">127 0 7911,'0'0'10143,"-5"11"-9513,-9 26-153,1 1 0,-11 57-1,-8 27 1756,20-87-1430,7-21-432,0 0 0,0 0 0,2 0 0,0 1 0,-2 22 0,5-36-363,0-1-1,0 1 1,1 0 0,-1-1-1,0 1 1,1 0-1,-1-1 1,0 1 0,1-1-1,-1 1 1,1-1 0,-1 1-1,1-1 1,-1 1-1,1-1 1,0 0 0,-1 1-1,1-1 1,-1 0 0,1 1-1,0-1 1,-1 0-1,1 0 1,0 0 0,-1 1-1,1-1 1,0 0 0,0 0-1,-1 0 1,1 0-1,0 0 1,-1 0 0,1 0-1,0-1 1,-1 1 0,1 0-1,0 0 1,0-1-1,31-7 72,-14 0-500,0-1 0,-1-1 0,-1 0-1,0-1 1,0 0 0,-1-2-1,0 0 1,-1 0 0,17-22 0,-29 33 202,-1 0 1,1 1-1,-1-1 1,1 0-1,-1 0 1,0 0-1,0 0 1,0 0-1,0 0 1,0 0-1,0-1 1,-1 1 0,1 0-1,-1 0 1,1-1-1,-1 1 1,0 0-1,0-1 1,0 1-1,0 0 1,-1-1-1,1 1 1,-2-4-1,1 4-40,-1 0-1,1 0 1,-1 1 0,0-1-1,0 1 1,0 0-1,0-1 1,0 1-1,0 0 1,0 0-1,0 0 1,0 0 0,-1 1-1,1-1 1,0 0-1,-1 1 1,1 0-1,0-1 1,-1 1-1,1 0 1,-5 1 0,1-1 155,1 0 1,-1 1 0,1 0-1,-1 0 1,1 0 0,0 1 0,-9 3-1,12-4 94,1 0-1,-1 0 0,0 0 1,0 0-1,1 0 0,-1 0 1,0 0-1,1 0 0,0 1 0,-1-1 1,1 1-1,0-1 0,-1 1 1,1 0-1,0-1 0,0 1 1,0 0-1,1 0 0,-1 0 1,0-1-1,1 1 0,-1 0 1,1 0-1,-1 4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25.276"/>
    </inkml:context>
    <inkml:brush xml:id="br0">
      <inkml:brushProperty name="width" value="0.025" units="cm"/>
      <inkml:brushProperty name="height" value="0.025" units="cm"/>
    </inkml:brush>
  </inkml:definitions>
  <inkml:trace contextRef="#ctx0" brushRef="#br0">145 87 3427,'0'0'123,"-8"3"261,-13 3 706,-52 18 2438,31-4 2617,42-16-1974,11-3-2829,12-1-577,2-5-545,0-2 0,-1 0 1,1-2-1,-2-1 1,1-1-1,-2-1 1,1-1-1,-2 0 1,22-18-1,-30 19-495,-13 12 135,0-1 1,1 1 0,-1 0-1,0 0 1,1 0-1,-1-1 1,0 1 0,0 0-1,1 0 1,-1-1-1,0 1 1,0 0-1,1-1 1,-1 1 0,0 0-1,0 0 1,0-1-1,0 1 1,1-1 0,-1 1-1,0 0 1,0-1-1,0 1 1,0 0-1,0-1 1,0 1 0,0 0-1,0-1 1,0 1-1,0-1 1,0 1-1,0 0 1,0-1 0,0 1-1,-1 0 1,1-1-1,0 0 1,-12-1-5584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25.608"/>
    </inkml:context>
    <inkml:brush xml:id="br0">
      <inkml:brushProperty name="width" value="0.025" units="cm"/>
      <inkml:brushProperty name="height" value="0.025" units="cm"/>
    </inkml:brush>
  </inkml:definitions>
  <inkml:trace contextRef="#ctx0" brushRef="#br0">1 234 8040,'0'0'7687,"62"-3"-6182,-12-21-736,7-8-321,8-3-223,1-7-193,-7-5-1249,-6-3-8681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27.785"/>
    </inkml:context>
    <inkml:brush xml:id="br0">
      <inkml:brushProperty name="width" value="0.025" units="cm"/>
      <inkml:brushProperty name="height" value="0.025" units="cm"/>
    </inkml:brush>
  </inkml:definitions>
  <inkml:trace contextRef="#ctx0" brushRef="#br0">0 1232 14189,'0'0'2146,"65"-110"-2114,20 20 97,42-22 159,28-27 256,31-12-159,18-6-289,10-1-128,0 1-1089,-16 0-4036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31.849"/>
    </inkml:context>
    <inkml:brush xml:id="br0">
      <inkml:brushProperty name="width" value="0.025" units="cm"/>
      <inkml:brushProperty name="height" value="0.025" units="cm"/>
    </inkml:brush>
  </inkml:definitions>
  <inkml:trace contextRef="#ctx0" brushRef="#br0">965 0 8456,'0'0'6758,"-55"57"-6501,10-7 127,-16 14 225,-14 17-33,-14 13-224,-13 14-159,-1 9-97,-3 6 32,14-2 32,2-7-160,12-14-2338,10-19-3780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32.731"/>
    </inkml:context>
    <inkml:brush xml:id="br0">
      <inkml:brushProperty name="width" value="0.025" units="cm"/>
      <inkml:brushProperty name="height" value="0.025" units="cm"/>
    </inkml:brush>
  </inkml:definitions>
  <inkml:trace contextRef="#ctx0" brushRef="#br0">1018 1 7239,'0'0'4740,"-57"0"-3170,14 7-866,2 13-607,-5 7-97,-8 17 32,-10 20-32,-15 18 0,-12 22 0,-9 27-1186,-9 21-1120,-7 17 256,4 7-96,7 1-929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30.506"/>
    </inkml:context>
    <inkml:brush xml:id="br0">
      <inkml:brushProperty name="width" value="0.025" units="cm"/>
      <inkml:brushProperty name="height" value="0.025" units="cm"/>
    </inkml:brush>
  </inkml:definitions>
  <inkml:trace contextRef="#ctx0" brushRef="#br0">1 1260 5926,'0'0'6651,"3"-4"-5946,15-19-135,2 0 0,43-39 0,-15 17-305,202-198 378,145-146-3003,-22-23 474,-364 401 1878,-6 8-7,0-1 0,0 1 0,0-1-1,-1 0 1,1 0 0,-1 0 0,0 0 0,2-5 0,-4 9-27,0-1 1,0 1-1,0 0 1,0-1-1,0 1 1,0 0 0,0-1-1,0 1 1,0 0-1,0 0 1,-1-1-1,1 1 1,0 0 0,0 0-1,0-1 1,0 1-1,0 0 1,-1-1-1,1 1 1,0 0 0,0 0-1,0 0 1,-1-1-1,1 1 1,0 0-1,0 0 1,-1 0 0,1 0-1,0-1 1,-1 1-1,1 0 1,0 0 0,0 0-1,-1 0 1,1 0-1,0 0 1,-1 0-1,1 0 1,0 0 0,-1 0-1,1 0 1,-19 0-1475,14 0 629,-39 0-5583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7.522"/>
    </inkml:context>
    <inkml:brush xml:id="br0">
      <inkml:brushProperty name="width" value="0.025" units="cm"/>
      <inkml:brushProperty name="height" value="0.025" units="cm"/>
    </inkml:brush>
  </inkml:definitions>
  <inkml:trace contextRef="#ctx0" brushRef="#br0">222 1 10025,'0'0'2899,"-11"0"-406,-1 0-1834,1 0-1,-1 0 1,1 2 0,-1-1-1,1 1 1,0 1-1,0 0 1,0 1-1,0 0 1,-13 7-1,19-9-471,0 1-1,0 0 1,1 0-1,-1 0 0,1 0 1,0 1-1,0 0 0,0 0 1,0 0-1,1 0 0,-1 1 1,1-1-1,1 1 0,-1 0 1,0 0-1,1 0 1,0 0-1,0 0 0,1 1 1,-1-1-1,0 10 0,2-14-174,0 0-1,0 0 1,0 0 0,0 0-1,1 0 1,-1 0-1,0 0 1,1 0-1,-1 0 1,1 0-1,-1 0 1,1 0-1,-1 0 1,1-1 0,-1 1-1,1 0 1,0 0-1,0-1 1,-1 1-1,1 0 1,0-1-1,0 1 1,0-1-1,1 2 1,32 5 145,-25-7-131,-1 0-1,1 0 0,0-1 1,0-1-1,13-3 0,-11 1-83,-1-2 0,0 1 0,0-2-1,0 1 1,0-1 0,-1-1 0,0 0-1,-1 0 1,0 0 0,12-17 0,-26 32-37,-23 38 142,27-42-45,1 0 0,0-1 0,0 1 0,0 0 0,0-1 0,0 1 0,1 0 0,-1 0 0,1 0 0,-1-1 0,1 1-1,0 0 1,1 0 0,-1 0 0,0 0 0,1 0 0,-1-1 0,3 7 0,-1-8-125,0 1 0,-1-1-1,1 1 1,0-1 0,0 0 0,0 0 0,0 0-1,0 0 1,1 0 0,-1 0 0,0 0-1,0-1 1,1 1 0,-1-1 0,0 0 0,1 1-1,-1-1 1,0 0 0,1 0 0,-1-1 0,0 1-1,4-1 1,52-11-6198,-46 6 3419,0 0 1,0-1-1,15-11 1,6-5-1156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30.855"/>
    </inkml:context>
    <inkml:brush xml:id="br0">
      <inkml:brushProperty name="width" value="0.025" units="cm"/>
      <inkml:brushProperty name="height" value="0.025" units="cm"/>
    </inkml:brush>
  </inkml:definitions>
  <inkml:trace contextRef="#ctx0" brushRef="#br0">190 5 7335,'-39'-2'121,"27"1"-20,0 0 0,0 0 0,0 1 0,1 1 0,-1 0 1,0 0-1,0 1 0,1 1 0,-1 0 0,-10 5 0,21-8-46,0 0 0,1 1 0,-1-1 0,0 1-1,1-1 1,-1 1 0,1-1 0,-1 1 0,1 0 0,-1-1 0,1 1-1,-1-1 1,1 1 0,-1 0 0,1 0 0,0-1 0,0 1 0,-1 0-1,1 0 1,0-1 0,0 1 0,0 0 0,0 0 0,0-1 0,0 1-1,0 0 1,0 0 0,0 0 0,0-1 0,0 1 0,0 0 0,1 0-1,-1-1 1,0 1 0,1 0 0,-1 0 0,0-1 0,1 1 0,-1-1-1,1 1 1,-1 0 0,1-1 0,0 2 0,29 25 1131,-25-24-985,305 231 2808,382 327-2601,-660-530-519,36 35-570,-19-32-4218,-31-27-1865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31.785"/>
    </inkml:context>
    <inkml:brush xml:id="br0">
      <inkml:brushProperty name="width" value="0.025" units="cm"/>
      <inkml:brushProperty name="height" value="0.025" units="cm"/>
    </inkml:brush>
  </inkml:definitions>
  <inkml:trace contextRef="#ctx0" brushRef="#br0">1 1398 9033,'0'0'912,"12"-9"-810,829-719 2492,-720 618-2684,-14 14-204,-4-4 0,130-165 1,-226 257-12,19-30-814,-25 37 934,0-1 1,0 1-1,0 0 0,-1-1 0,1 1 0,0-1 0,-1 0 0,1 1 0,-1-1 0,0 1 0,1-1 0,-1 0 1,0 1-1,0-1 0,0 0 0,0 1 0,0-1 0,-1 0 0,1 1 0,-1-4 0,-11-3-3167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32.128"/>
    </inkml:context>
    <inkml:brush xml:id="br0">
      <inkml:brushProperty name="width" value="0.025" units="cm"/>
      <inkml:brushProperty name="height" value="0.025" units="cm"/>
    </inkml:brush>
  </inkml:definitions>
  <inkml:trace contextRef="#ctx0" brushRef="#br0">61 33 10346,'-10'-5'-689,"-4"-4"507,-20-9 1664,34 18-1470,0 0 0,0 0 0,0 0 1,0 0-1,0 0 0,0 0 1,0 0-1,0 0 0,0 1 0,0-1 1,0 0-1,0 0 0,0 0 1,1 0-1,-1 0 0,0 0 0,0 0 1,-1 0-1,1 1 0,0-1 1,0 0-1,0 0 0,0 0 0,0 0 1,0 0-1,0 0 0,0 0 1,0 0-1,0 0 0,0 1 0,0-1 1,0 0-1,0 0 0,0 0 1,0 0-1,0 0 0,0 0 0,-1 0 1,1 0-1,0 0 0,0 0 0,0 0 1,0 0-1,0 0 0,0 0 1,0 0-1,0 0 0,0 0 0,-1 0 1,1 0-1,0 0 0,0 0 1,0 0-1,0 0 0,0 0 0,0 0 1,0 0-1,-1 0 0,21 22 78,140 166 371,-63-71 34,144 136 31,-187-204-686,3-2 1,108 68 0,102 41-5068,-192-109 370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39.757"/>
    </inkml:context>
    <inkml:brush xml:id="br0">
      <inkml:brushProperty name="width" value="0.025" units="cm"/>
      <inkml:brushProperty name="height" value="0.025" units="cm"/>
    </inkml:brush>
  </inkml:definitions>
  <inkml:trace contextRef="#ctx0" brushRef="#br0">35 1 8616,'0'0'9353,"2"9"-7250,1 7-1391,0 1-1,-2-1 1,1 1-1,-2-1 1,-2 23-1,-17 95 1151,10-84-1546,-2 69 1,9-85-356,1-22-129,0 0 1,1 0 0,0 0 0,1 0-1,0 0 1,1 0 0,5 21 0,-6-31-79,0-1 0,-1 0 0,1 1 1,0-1-1,0 0 0,0 0 0,0 1 1,0-1-1,0 0 0,0 0 0,0 0 1,1 0-1,-1 0 0,0-1 0,1 1 1,-1 0-1,0-1 0,3 2 0,-3-2-159,0 0 0,0 0 1,0 0-1,0 0 0,0 0 0,1 0 0,-1 0 0,0 0 0,0 0 0,0 0 0,0-1 0,0 1 0,0-1 0,0 1 0,0 0 0,0-1 0,-1 0 0,3 0 0,15-21-12145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0.148"/>
    </inkml:context>
    <inkml:brush xml:id="br0">
      <inkml:brushProperty name="width" value="0.025" units="cm"/>
      <inkml:brushProperty name="height" value="0.025" units="cm"/>
    </inkml:brush>
  </inkml:definitions>
  <inkml:trace contextRef="#ctx0" brushRef="#br0">40 1 10762,'0'0'817,"1"7"245,11 225 7616,-15-147-7828,-3 1-1,-21 97 1,12-100-1041,14-72-4033,1-39-1445,0-11-3278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0.478"/>
    </inkml:context>
    <inkml:brush xml:id="br0">
      <inkml:brushProperty name="width" value="0.025" units="cm"/>
      <inkml:brushProperty name="height" value="0.025" units="cm"/>
    </inkml:brush>
  </inkml:definitions>
  <inkml:trace contextRef="#ctx0" brushRef="#br0">0 103 13293,'0'0'5124,"1"11"-3896,0-1-995,0-1 0,1 0 1,0 0-1,0 0 0,1 0 0,0 0 0,1-1 0,0 1 0,0-1 0,1 0 0,11 14 1,-11-15-102,18 23 110,1-1 1,34 31-1,-51-54-182,0 0 1,0 0-1,0 0 1,1-1-1,0 0 1,0-1-1,1 0 1,-1 0 0,1-1-1,0 0 1,0 0-1,0-1 1,0 0-1,15 1 1,-21-3 29,1 0 0,-1-1 1,0 1-1,1-1 0,-1 0 1,0 0-1,0 0 0,1 0 1,-1-1-1,0 1 0,0-1 1,0 0-1,-1 1 1,1-1-1,0-1 0,3-3 1,-1 1 20,0-2 1,0 1-1,-1 0 1,0-1-1,0 0 1,6-14-1,-1-6 105,0-1-1,7-55 1,-14 77-174,4-39 54,1-91 0,-10 124-833,-3 14-1076,6-1 1635,-1 0 0,1 0 0,0 0 0,-1 0 0,1 0 0,0 0 0,0 0 0,0 0 0,0 0 1,-1 0-1,2 0 0,-1 0 0,0 0 0,0 0 0,0 0 0,0 0 0,1 1 0,-1-2 0,0 1 0,1 0 0,-1 0 0,1 0 0,-1 0 1,1 1-1,9 11-4547,3 0-1510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0.810"/>
    </inkml:context>
    <inkml:brush xml:id="br0">
      <inkml:brushProperty name="width" value="0.025" units="cm"/>
      <inkml:brushProperty name="height" value="0.025" units="cm"/>
    </inkml:brush>
  </inkml:definitions>
  <inkml:trace contextRef="#ctx0" brushRef="#br0">177 125 14382,'0'0'2348,"-4"-8"-367,1 2-1671,0 0-1,-1 1 1,1 0 0,-1 0-1,0 0 1,0 0 0,-1 1-1,0-1 1,-9-6 0,11 9-259,1 1 1,0-1-1,-1 1 0,1 0 1,-1 0-1,0 0 1,1 0-1,-1 0 0,0 0 1,0 1-1,0 0 1,1-1-1,-1 1 0,0 0 1,0 0-1,0 1 1,1-1-1,-1 0 1,0 1-1,0 0 0,1 0 1,-1 0-1,0 0 1,1 0-1,-1 0 0,1 1 1,-1-1-1,1 1 1,-4 2-1,2 2 3,-1-1 1,1 0-1,1 1 0,-1 0 1,1-1-1,0 1 0,0 1 1,1-1-1,0 0 0,-2 10 1,3-12 9,0 0 1,0-1-1,1 1 1,0 0-1,0 0 1,0 0 0,0 0-1,1 7 1,0-10-46,-1 0 0,1 1 0,-1-1 0,1 0 1,-1 1-1,1-1 0,0 0 0,-1 0 0,1 0 1,0 0-1,0 0 0,0 0 0,0 0 0,0 0 0,0 0 1,0 0-1,0 0 0,0 0 0,1-1 0,-1 1 0,0 0 1,0-1-1,3 1 0,2 1 2,0-1-1,0-1 1,0 1-1,0-1 1,0 0-1,1 0 1,-1 0-1,0-1 1,0 0-1,0-1 1,0 1-1,9-4 1,-4 0-8,0-1-1,0 0 1,-1 0 0,1-1 0,16-15-1,-7 4-79,-2-1-1,0-1 0,-2 0 0,0-1 0,15-26 0,-46 137-3600,18-43-565,7-29-876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1.328"/>
    </inkml:context>
    <inkml:brush xml:id="br0">
      <inkml:brushProperty name="width" value="0.025" units="cm"/>
      <inkml:brushProperty name="height" value="0.025" units="cm"/>
    </inkml:brush>
  </inkml:definitions>
  <inkml:trace contextRef="#ctx0" brushRef="#br0">144 28 9641,'0'0'3118,"-12"-6"37,-35-14-652,45 20-2423,1-1 0,-1 1 1,0 0-1,0 0 0,1 0 0,-1 0 0,0 0 0,0 0 0,1 1 0,-1-1 0,0 0 0,1 1 0,-1 0 0,1-1 0,-1 1 0,1 0 0,-1 0 0,1 0 0,-1 0 0,1 0 0,-1 0 0,1 0 0,0 0 0,0 0 0,0 1 0,-2 1 0,-18 40 574,19-38-474,-2 4-69,1-1 1,0 1-1,1-1 0,0 1 0,0 0 0,1 0 0,0 0 0,1 0 0,-1 0 0,3 11 1,-2-17-110,1 0 0,0 0 1,0 1-1,0-1 0,0 0 0,1 0 1,-1 0-1,1 0 0,0 0 1,0-1-1,0 1 0,0 0 1,0-1-1,1 1 0,-1-1 1,1 0-1,0 0 0,-1 0 1,1 0-1,0-1 0,0 1 1,0-1-1,0 1 0,0-1 1,1 0-1,-1 0 0,0-1 1,1 1-1,4 0 0,5 0-339,0-1 0,0 0 0,0-1 0,13-2 0,-13 1 106,-1 1 0,0 1 0,1-1 0,12 3 0,-23-2 250,0 1 0,0-1 1,-1 1-1,1-1 0,0 1 0,-1 0 0,1 0 0,-1-1 1,1 1-1,-1 1 0,1-1 0,-1 0 0,0 0 0,0 0 1,1 1-1,-1-1 0,0 0 0,1 4 0,15 34 1477,-15-34-1320,-1 0 1,1 0-1,0 0 1,0 0-1,1-1 1,0 1 0,0-1-1,3 5 1,-1-6-103,-1 1 1,1-1 0,0 0-1,0 0 1,1-1-1,-1 1 1,1-1 0,-1-1-1,1 1 1,0-1 0,-1 0-1,1 0 1,0 0-1,0-1 1,0 0 0,0 0-1,-1 0 1,1-1 0,0 0-1,10-3 1,1-1-93,0 0 1,0-1 0,0-1-1,-1-1 1,22-14-1,98-78-804,-136 100 822,0 0-1,1 0 1,-1 0-1,0-1 1,1 1-1,-1 0 0,0 0 1,1 0-1,-1 0 1,1 0-1,-1 0 1,1 0-1,-1 0 0,0 0 1,1 0-1,-1 0 1,1 0-1,-1 0 1,0 0-1,1 0 1,-1 0-1,1 0 0,-1 1 1,0-1-1,1 0 1,-1 0-1,0 0 1,1 1-1,-1-1 0,0 0 1,1 1-1,-1-1 1,0 0-1,0 0 1,1 1-1,-1-1 1,0 1-1,0-1 0,0 0 1,1 1-1,-1-1 1,0 0-1,0 1 1,0-1-1,0 1 0,0-1 1,0 0-1,0 1 1,0-1-1,0 1 1,0-1-1,0 1 0,0 0 13,1 0-1,-1 0 1,1 1-1,-1-1 1,1 0-1,-1 0 1,1 0-1,-1 0 1,1 0-1,0 0 1,0 0-1,0 0 1,0 0-1,0 0 1,-1-1-1,3 2 1,3 0 3,0 0 0,0-1 0,1 1 0,-1-1 1,0-1-1,1 1 0,-1-1 0,0 0 0,1-1 0,-1 0 0,0 0 0,0 0 1,1 0-1,8-5 0,6-2-117,0-2-1,34-22 1,-38 21 19,0 1 0,1 1 1,24-9-1,-42 18 118,1 0 0,0 1 0,-1-1 1,1 0-1,-1 1 0,1-1 0,-1 0 0,1 1 1,0-1-1,-1 1 0,1-1 0,-1 1 1,0-1-1,1 1 0,-1-1 0,1 1 0,-1-1 1,0 1-1,1 0 0,-1-1 0,0 1 0,0 0 1,1-1-1,-1 1 0,0 0 0,0-1 0,0 1 1,0 0-1,0-1 0,0 1 0,0 0 1,0-1-1,0 1 0,-1 1 0,1-1 17,0 1 1,0 0-1,1 0 0,-1-1 1,0 1-1,1 0 0,-1-1 1,1 1-1,-1-1 0,1 1 0,0-1 1,0 1-1,-1-1 0,1 1 1,0-1-1,1 0 0,-1 1 1,2 1-1,4-1-19,0 0 1,0-1-1,0 0 1,0 0-1,0 0 1,0-1-1,0 0 1,13-1 0,56-12 155,50-21-2250,-116 28-191,-35-1-12749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1.675"/>
    </inkml:context>
    <inkml:brush xml:id="br0">
      <inkml:brushProperty name="width" value="0.025" units="cm"/>
      <inkml:brushProperty name="height" value="0.025" units="cm"/>
    </inkml:brush>
  </inkml:definitions>
  <inkml:trace contextRef="#ctx0" brushRef="#br0">0 15 9897,'0'0'1346,"58"-2"-1218,-10-2 64,11 0-224,3-1-1538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2.443"/>
    </inkml:context>
    <inkml:brush xml:id="br0">
      <inkml:brushProperty name="width" value="0.025" units="cm"/>
      <inkml:brushProperty name="height" value="0.025" units="cm"/>
    </inkml:brush>
  </inkml:definitions>
  <inkml:trace contextRef="#ctx0" brushRef="#br0">0 233 13164,'0'0'1469,"0"-8"276,0 5-1608,0 0 0,1 0-1,-1 0 1,1 0 0,-1 1-1,1-1 1,0 0 0,0 0 0,0 1-1,0-1 1,0 0 0,1 1-1,-1-1 1,1 1 0,-1 0 0,1 0-1,0-1 1,0 1 0,0 0-1,1 0 1,-1 1 0,0-1 0,1 0-1,-1 1 1,1 0 0,-1-1-1,1 1 1,0 0 0,-1 0 0,1 1-1,0-1 1,0 0 0,0 1-1,-1 0 1,1 0 0,0-1 0,0 2-1,0-1 1,0 0 0,4 2-1,-5-1-124,-1 0 0,1 0 0,-1 1 0,0-1 0,0 1-1,0-1 1,0 1 0,0-1 0,0 1 0,0 0 0,0 0-1,0-1 1,-1 1 0,1 0 0,-1 0 0,0 0 0,1-1 0,-1 1-1,0 0 1,0 0 0,0 0 0,0 0 0,-1 3 0,-3 49 157,0-33-34,-7 49 264,11-68-387,0-1-1,0 1 0,-1 0 0,1-1 0,0 1 0,0-1 0,0 1 1,1 0-1,-1-1 0,0 1 0,1-1 0,-1 1 0,1-1 1,-1 1-1,1-1 0,0 1 0,-1-1 0,1 0 0,0 1 0,0-1 1,0 0-1,0 0 0,0 1 0,0-1 0,1 0 0,-1 0 0,0 0 1,1-1-1,-1 1 0,0 0 0,1 0 0,2 0 0,4 0 36,1-1 0,0-1 0,0 1-1,0-2 1,0 1 0,-1-1 0,1 0-1,-1-1 1,1 0 0,-1 0 0,0-1 0,0 0-1,-1 0 1,1-1 0,7-7 0,17-12 19,-2-1 1,28-32 0,-45 44-49,11-11-17,-2-1 0,-1-1 1,30-48-1,-57 88-16,0-1-1,1 1 1,1 1-1,0-1 1,1 1-1,1-1 1,0 1 0,0 30-1,2-44 18,0 1 0,0-1 1,0 1-1,1-1 0,-1 1 0,0 0 0,1-1 0,-1 0 0,1 1 1,-1-1-1,1 1 0,0-1 0,0 0 0,0 1 0,0-1 0,-1 0 0,2 0 1,-1 0-1,0 1 0,0-1 0,0 0 0,0-1 0,1 1 0,-1 0 1,0 0-1,1 0 0,-1-1 0,1 1 0,-1-1 0,1 1 0,-1-1 1,1 0-1,-1 1 0,1-1 0,-1 0 0,1 0 0,-1 0 0,1 0 0,-1 0 1,1-1-1,0 1 0,-1 0 0,1-1 0,1 0 0,4-1 13,1 0-1,-1 0 0,0-1 0,0 0 0,0 0 1,0-1-1,-1 0 0,7-5 0,4-6 3,0 0 0,-1-2-1,-1 0 1,0-1-1,-2 0 1,0-1-1,-1-1 1,0 0-1,12-33 1,-19 28-52,-5 24 33,0 1 0,0 0 0,-1 0 0,1 0 0,0 0 0,0 0 0,-1 0 0,1 0 0,0 0 0,0 0-1,-1-1 1,1 1 0,0 0 0,0 0 0,-1 1 0,1-1 0,0 0 0,0 0 0,-1 0 0,1 0 0,0 0 0,0 0 0,-1 0 0,1 0 0,0 0-1,0 1 1,-1-1 0,1 0 0,0 0 0,0 0 0,0 0 0,-1 1 0,1-1 0,0 0 0,0 0 0,0 0 0,0 1 0,0-1 0,-1 0 0,1 0-1,0 1 1,-29 38-127,-2 24 89,30-59 36,-1 1-1,1-1 1,-1 1 0,1 0-1,1-1 1,-1 1 0,1 0-1,-1 0 1,1 0 0,1 0 0,-1-1-1,2 8 1,-1-10-28,0-1 0,0 0 0,0 0 0,1 0 0,-1 0 0,0 0 0,0 0 0,1 0 1,-1 0-1,1-1 0,-1 1 0,1 0 0,-1-1 0,1 1 0,-1-1 0,1 1 0,-1-1 0,1 0 0,0 0 0,-1 0 0,1 0 0,-1 0 0,1 0 0,0 0 1,1-1-1,45-7-2224,-36 3 697,0-1-1,0 0 1,-1 0-1,0-1 0,0 0 1,16-15-1,5-7-4040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7.934"/>
    </inkml:context>
    <inkml:brush xml:id="br0">
      <inkml:brushProperty name="width" value="0.025" units="cm"/>
      <inkml:brushProperty name="height" value="0.025" units="cm"/>
    </inkml:brush>
  </inkml:definitions>
  <inkml:trace contextRef="#ctx0" brushRef="#br0">92 198 7783,'0'0'13384,"-10"2"-12301,4 0-909,0 0-1,0 0 1,0 1-1,0-1 1,0 1-1,1 1 0,-10 6 1,13-9-120,0 1-1,0-1 1,0 1 0,1 0 0,-1 0-1,0 0 1,1 0 0,-1 0 0,1 0 0,0 0-1,0 0 1,0 1 0,0-1 0,0 0-1,0 1 1,0-1 0,1 1 0,-1-1-1,1 1 1,0-1 0,0 1 0,0-1 0,0 1-1,0 0 1,0-1 0,1 1 0,-1-1-1,2 3 1,-1-4-46,0 1-1,1-1 0,-1 0 1,0 1-1,1-1 1,-1 0-1,1 0 0,0 0 1,-1 0-1,1 0 0,0-1 1,-1 1-1,1 0 1,0-1-1,0 0 0,-1 1 1,1-1-1,0 0 1,0 0-1,0 0 0,0 0 1,3 0-1,46-6-145,-39 2-116,-1-1 0,1 0-1,-1-1 1,0 0 0,0 0-1,-1-1 1,0-1 0,0 0-1,0 0 1,-1-1 0,-1 0 0,8-10-1,-10 12 155,0-1 0,-1 1 0,0-1 0,0 0 0,-1 0 0,0-1 0,-1 1 0,1-1-1,-2 0 1,1 0 0,-1 0 0,-1 0 0,0 0 0,0-1 0,0 1 0,-3-17 0,2 24 123,0 0-1,-1 0 1,0 0 0,0 0 0,1 0-1,-1 0 1,0 0 0,0 0 0,-1 0-1,1 0 1,0 1 0,-1-1 0,1 0 0,-1 1-1,1-1 1,-1 1 0,0-1 0,0 1-1,1 0 1,-1 0 0,0 0 0,0 0-1,0 0 1,0 1 0,-1-1 0,1 0 0,0 1-1,0-1 1,0 1 0,0 0 0,-1 0-1,1 0 1,0 0 0,0 0 0,0 1-1,-5 0 1,0 0 54,0 0 1,0 1-1,1 0 0,-1 0 1,0 1-1,1 0 0,-1 0 0,1 1 1,0-1-1,-7 7 0,7-5 71,1 1 1,-1 0-1,2 0 0,-1 1 0,1 0 1,0 0-1,0 0 0,-3 9 0,6-14-126,0 0-1,0 0 0,0 0 1,0 0-1,1 0 0,-1 0 1,1 0-1,-1 1 1,1-1-1,0 0 0,0 0 1,0 0-1,0 1 0,0-1 1,0 0-1,1 0 0,-1 1 1,1-1-1,0 0 1,-1 0-1,1 0 0,0 0 1,0 0-1,0 0 0,1 0 1,-1 0-1,0-1 1,1 1-1,-1 0 0,1-1 1,0 1-1,2 1 0,5 1-331,1 0 1,0 0-1,0-1 0,0 0 0,1-1 0,-1 0 0,13 0 0,-14-1-487,0-1 0,0 2 0,0-1 0,0 1-1,0 1 1,-1 0 0,1 0 0,-1 0 0,0 1 0,10 6-1,-16-8 977,0 0-1,0 1 1,0-1-1,0 0 0,0 1 1,0-1-1,-1 1 1,1 0-1,-1 0 0,0-1 1,0 1-1,0 0 1,0 0-1,0 0 0,-1 0 1,1 0-1,-1 0 1,0 0-1,0 6 0,-10 58 4941,8-59-5302,2-7 135,-1-1-1,1 1 0,0-1 0,0 1 0,0-1 0,0 1 1,0-1-1,0 1 0,1-1 0,-1 1 0,0-1 1,0 1-1,0-1 0,0 1 0,1-1 0,-1 1 0,0-1 1,0 1-1,1-1 0,-1 1 0,0-1 0,1 1 0,-1-1 1,0 0-1,1 1 0,-1-1 0,1 0 0,-1 1 1,1-1-1,-1 0 0,1 0 0,-1 1 0,1-1 0,-1 0 1,1 0-1,-1 0 0,1 0 0,-1 0 0,1 0 0,-1 0 1,1 0-1,-1 0 0,1 0 0,-1 0 0,1 0 1,-1 0-1,1 0 0,-1 0 0,1 0 0,-1-1 0,1 1 1,-1 0-1,1 0 0,0-1 0,16-6-5054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2.835"/>
    </inkml:context>
    <inkml:brush xml:id="br0">
      <inkml:brushProperty name="width" value="0.025" units="cm"/>
      <inkml:brushProperty name="height" value="0.025" units="cm"/>
    </inkml:brush>
  </inkml:definitions>
  <inkml:trace contextRef="#ctx0" brushRef="#br0">202 0 12748,'0'0'2707,"-12"5"-70,9-4-2511,-3 1 79,-1 1 1,0-1 0,1 1-1,0 1 1,0-1 0,0 1-1,0 0 1,0 0 0,1 1 0,0 0-1,0 0 1,0 0 0,-7 11-1,-3 10 176,1 0-1,1 1 1,2 0-1,0 1 1,2 0-1,-6 35 1,11-44-271,1-1 0,1 1 0,1 0 1,0 0-1,2 0 0,0 0 0,1 0 0,1-1 1,0 1-1,12 33 0,29 50-153,21 60-2462,-58-138 2265,-1 0 0,-1 0 0,0 1 0,-2-1 0,0 30 0,-3-43 249,1-8 1,-1 0 1,1 0-1,-1 0 0,0 0 0,0 0 0,0 0 0,0 1 0,0-1 1,-1 0-1,0 0 0,1 0 0,-1 0 0,0 0 0,-1 0 0,1 0 1,-2 3-1,2-6 7,0 0 0,1 0 1,-1 0-1,0 0 1,1 0-1,-1 0 0,0 0 1,1-1-1,-1 1 1,1 0-1,-1 0 0,0-1 1,1 1-1,-1 0 1,1-1-1,-1 1 0,1 0 1,-1-1-1,1 1 1,-1-1-1,1 1 0,-1-1 1,1 1-1,0-1 0,-1 1 1,1-1-1,0 1 1,-1-1-1,1 0 0,0 1 1,0-2-1,-10-21 147,-9-33 32,3 0 0,2-2 0,2 1-1,3-2 1,-2-76 0,11 130-183,0-1 0,0 0 0,0 1 0,1-1 0,-1 0 0,1 1 0,1-1 0,-1 1 0,1-1 0,0 1 0,0 0 0,0 0 0,1 0 0,0 0 0,0 0 0,0 0 0,1 1 0,-1 0 0,1-1 0,0 1 0,1 1 0,-1-1 0,0 1 0,1-1 0,0 1 0,0 1 0,0-1 0,0 1 0,0-1 0,1 2 0,7-3 0,72-14-106,-26 7-1234,-5-4-2538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3.453"/>
    </inkml:context>
    <inkml:brush xml:id="br0">
      <inkml:brushProperty name="width" value="0.025" units="cm"/>
      <inkml:brushProperty name="height" value="0.025" units="cm"/>
    </inkml:brush>
  </inkml:definitions>
  <inkml:trace contextRef="#ctx0" brushRef="#br0">0 81 5029,'0'0'7207,"10"-10"-3471,-1 1-3123,0 1-1,0 0 0,1 0 0,1 1 0,13-8 0,-20 13-426,1 0 0,0 0 0,-1 0 0,1 0 0,0 1 0,0-1 0,0 2 0,0-1 1,0 0-1,1 1 0,-1 0 0,0 0 0,0 0 0,0 1 0,0 0 0,0 0 0,0 0 0,0 0 0,6 4 0,-9-4-155,1 0 0,-1 0-1,1 1 1,-1 0 0,0-1-1,0 1 1,1 0 0,-1 0 0,0 0-1,-1 0 1,1 1 0,0-1-1,-1 1 1,1-1 0,-1 1-1,0-1 1,0 1 0,2 4 0,-2-1-3,0 0 0,0 1 0,-1-1 0,0 0 0,0 0 1,0 0-1,-1 0 0,-1 9 0,-3 4 44,-1 1 0,-1-1-1,0-1 1,-13 24 0,-3 0 85,-41 86 42,56-111-54,1 1 0,1 1 1,1-1-1,0 1 0,-1 23 1,5-41-130,1 1 1,0 0 0,0-1-1,0 1 1,0 0 0,0-1-1,0 1 1,0 0 0,1 0-1,-1-1 1,0 1 0,1-1-1,0 1 1,-1 0 0,1-1-1,0 1 1,0-1 0,0 0-1,0 1 1,0-1 0,0 0 0,0 1-1,0-1 1,0 0 0,1 0-1,1 1 1,0-1-3,0 0 0,0 1 1,1-2-1,-1 1 0,1 0 1,-1-1-1,0 1 0,1-1 0,-1 0 1,1 0-1,-1 0 0,5-1 1,8-3 3,1 1 0,-1-2 0,0 0 0,21-10 0,-33 12-59,18-6-193,-1-2 0,29-20 1,-45 29-108,-1-1 1,0 0 0,0 0 0,-1 0-1,1-1 1,-1 1 0,1-1 0,-1 0-1,0 0 1,-1 0 0,1-1 0,-1 1-1,0 0 1,0-1 0,0 0 0,0 1-1,-1-1 1,2-8 0,-7-13-4166,-17 1-1040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3.847"/>
    </inkml:context>
    <inkml:brush xml:id="br0">
      <inkml:brushProperty name="width" value="0.025" units="cm"/>
      <inkml:brushProperty name="height" value="0.025" units="cm"/>
    </inkml:brush>
  </inkml:definitions>
  <inkml:trace contextRef="#ctx0" brushRef="#br0">0 81 8936,'0'0'9578,"84"9"-8009,-16-23-416,9 1-704,1-1-353,-6-1 0,-8-2-2370,-21 0-7528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4.866"/>
    </inkml:context>
    <inkml:brush xml:id="br0">
      <inkml:brushProperty name="width" value="0.025" units="cm"/>
      <inkml:brushProperty name="height" value="0.025" units="cm"/>
    </inkml:brush>
  </inkml:definitions>
  <inkml:trace contextRef="#ctx0" brushRef="#br0">10 0 7399,'0'0'12625,"-3"10"-12139,1-5-416,1 1-1,0 0 0,0 0 1,0 0-1,1 0 1,-1 0-1,2 7 1,-1-11-42,1 0 1,-1 0 0,1 0-1,-1 0 1,1 0 0,0 0-1,0 0 1,0 0 0,0-1-1,0 1 1,0 0 0,0-1 0,0 1-1,1-1 1,-1 1 0,1-1-1,-1 1 1,1-1 0,0 0-1,-1 0 1,1 0 0,0 0-1,0 0 1,0 0 0,-1-1-1,1 1 1,0-1 0,0 1-1,0-1 1,0 1 0,3-1-1,0 0 17,0 1 0,1-1 0,-1-1 0,0 1 0,0-1-1,0 0 1,1 0 0,-1 0 0,0-1 0,-1 0 0,1 0-1,0 0 1,0 0 0,-1-1 0,1 0 0,-1 0 0,0 0-1,7-7 1,6-3 48,-17 13 68,0 6-60,0-2-39,-1 0 0,1 0 0,0 0 0,1 0 0,-1 1 0,1-1 0,0 0 0,0 0 0,3 7 0,-3-9-54,1-1 1,0 1-1,-1-1 1,1 0-1,0 0 1,0 0-1,0 0 1,0 0-1,0 0 1,0 0-1,0-1 0,0 1 1,0-1-1,0 1 1,0-1-1,1 0 1,-1 0-1,0 0 1,0 0-1,0 0 1,3-1-1,-1 0 10,1 0 0,-1 0-1,0 0 1,-1-1 0,1 1 0,0-1 0,0 0-1,-1 0 1,1-1 0,-1 1 0,6-6 0,-8 7-43,1 0 1,-1 0 0,1 0 0,-1-1 0,1 1 0,-1 0 0,0-1 0,0 1 0,0-1-1,0 1 1,0-1 0,0 0 0,0 0 0,-1 1 0,1-1 0,0 0 0,-1 0 0,0 0-1,1 1 1,-1-1 0,0 0 0,0 0 0,0 0 0,0 0 0,0 0 0,0 0-1,-1 1 1,0-4 0,-15-4-1989,12 7-1543,15-1 936,12-3 1681,19-3 427,-40 9 610,-1 0-1,0 0 1,1 0-1,-1 1 1,0-1 0,1 0-1,-1 0 1,0 1-1,1-1 1,-1 1-1,0-1 1,0 1 0,0 0-1,0-1 1,1 1-1,-1 0 1,0 0 0,0 0-1,0 0 1,0 0-1,-1 0 1,1 0-1,0 0 1,0 0 0,-1 0-1,1 0 1,0 2-1,0 0 111,1 0 0,-1 0-1,1 0 1,-1 0-1,1-1 1,0 1-1,0-1 1,0 1 0,0-1-1,1 0 1,-1 1-1,0-1 1,1-1 0,5 4-1,-7-4-213,0-1 0,1 0 0,-1 0 0,1 1 0,-1-1 0,0 0 0,1 0 0,-1 0 1,1-1-1,-1 1 0,1 0 0,-1-1 0,0 1 0,1 0 0,-1-1 0,0 0 0,1 1 0,-1-1 0,0 0 0,0 1 0,0-1 0,0 0 0,0 0 0,0 0 0,0 0 0,0 0 0,0 0 0,0 0 0,0-1 0,0 1 1,-1 0-1,1 0 0,-1-1 0,1 1 0,-1 0 0,1-2 0,7-29-5103,-8 13 267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5.230"/>
    </inkml:context>
    <inkml:brush xml:id="br0">
      <inkml:brushProperty name="width" value="0.025" units="cm"/>
      <inkml:brushProperty name="height" value="0.025" units="cm"/>
    </inkml:brush>
  </inkml:definitions>
  <inkml:trace contextRef="#ctx0" brushRef="#br0">0 40 10282,'0'0'9801,"68"-21"-9705,-43 12-512,-4-1-4133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6.217"/>
    </inkml:context>
    <inkml:brush xml:id="br0">
      <inkml:brushProperty name="width" value="0.025" units="cm"/>
      <inkml:brushProperty name="height" value="0.025" units="cm"/>
    </inkml:brush>
  </inkml:definitions>
  <inkml:trace contextRef="#ctx0" brushRef="#br0">545 81 4676,'0'0'2691,"-5"-9"-1832,-14-29 17,19 37-740,0 0 1,0 0-1,-1 1 1,1-1-1,0 0 1,-1 0-1,1 1 1,-1-1-1,1 0 1,-1 1-1,1-1 1,-1 0-1,0 1 1,1-1-1,-1 1 1,0-1-1,1 1 1,-1-1-1,0 1 1,0 0-1,1-1 1,-1 1-1,0 0 1,0-1-1,0 1 1,0 0-1,1 0 1,-1 0-1,0 0 1,0 0-1,0 0 1,0 0-1,0 0 1,1 0-1,-1 0 1,0 1-1,0-1 1,0 0-1,1 0 1,-1 1-1,0-1 1,-1 1-1,-24 26 1405,21-22-1189,-8 10 155,-42 45 919,51-56-1263,-1 1 1,1-1-1,-1-1 1,0 1-1,-1-1 1,1 0-1,0 0 1,-1 0-1,0-1 1,-7 2-1,13-4-152,0 0-1,0 0 0,-1 0 0,1 0 0,0 0 0,-1 0 1,1 0-1,0 0 0,0 0 0,-1 0 0,1 0 0,0 0 1,0 0-1,-1 0 0,1 0 0,0 0 0,0 0 0,-1 0 1,1-1-1,0 1 0,0 0 0,-1 0 0,1 0 0,0-1 1,0 1-1,0 0 0,-1 0 0,1 0 0,0-1 0,0 1 1,0 0-1,0 0 0,0-1 0,-1 1 0,1 0 0,0 0 1,0-1-1,0 1 0,1-17 95,9-14-73,7 1-21,25-33 0,-30 43-161,-45 51 264,-3 0-1,0-3 1,-2-1-1,-1-2 0,-1-1 1,-1-3-1,-55 22 1,90-41-81,3-1-17,0 1 1,0-1-1,0 0 0,0-1 1,-1 1-1,1 0 1,0-1-1,0 0 1,-6 0-1,24-19 96,2 8-152,0 0-1,1 1 1,0 1-1,31-11 1,85-21-319,-93 30 258,-4-1 27,0 3-1,1 1 0,65-6 0,-103 14 72,1 0-1,0 0 1,-1-1 0,1 1-1,-1 0 1,1 0-1,-1 0 1,1 0-1,0 0 1,-1 0-1,1 1 1,-1-1-1,1 0 1,-1 0-1,1 0 1,0 0-1,-1 1 1,1-1-1,-1 0 1,1 1-1,-1-1 1,1 0-1,-1 1 1,0-1 0,1 0-1,-1 1 1,1 0-1,-9 10-9,-23 10 65,-22 3 28,-1-4 0,-1-1 0,-107 20 0,248-50-37,-82 10-33,190-52-218,-161 42 120,-1-2 0,0 0 0,54-33 0,-85 46 90,0-1 1,0 1 0,0 0-1,0-1 1,-1 1-1,1-1 1,0 1 0,0-1-1,0 0 1,0 1-1,-1-1 1,1 0 0,0 1-1,-1-1 1,1 0-1,-1 0 1,1 0 0,0 1-1,-1-1 1,0 0-1,1 0 1,-1 0 0,0 0-1,1 0 1,-1 0-1,0-2 1,-1 2 7,0 1 1,0-1-1,0 0 1,0 0-1,0 1 1,0-1-1,0 1 1,-1-1-1,1 1 1,0 0-1,0-1 1,0 1-1,-1 0 1,1 0-1,0 0 1,-3 0-1,-61 4 190,18 6-177,1 3 0,0 2-1,1 2 1,1 1 0,1 3-1,0 1 1,-46 34 0,77-49-360,1 1 1,0 0 0,1 1 0,-13 13-1,15-9-3992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6.907"/>
    </inkml:context>
    <inkml:brush xml:id="br0">
      <inkml:brushProperty name="width" value="0.025" units="cm"/>
      <inkml:brushProperty name="height" value="0.025" units="cm"/>
    </inkml:brush>
  </inkml:definitions>
  <inkml:trace contextRef="#ctx0" brushRef="#br0">77 5 8232,'0'0'7607,"-9"8"-5338,3-2-2031,0-1 0,0 1 1,1 1-1,0-1 1,0 1-1,0 0 0,1 0 1,0 0-1,0 0 0,1 1 1,0 0-1,0-1 0,1 1 1,0 0-1,1 0 0,-2 14 1,3-19-199,-1 0 1,1-1 0,0 1 0,0 0 0,0-1 0,1 1-1,-1 0 1,0-1 0,1 1 0,0 0 0,0-1 0,-1 1 0,2-1-1,-1 1 1,0-1 0,0 0 0,1 1 0,-1-1 0,1 0-1,0 0 1,0 0 0,3 2 0,-2-2-6,0 0 0,1-1 0,-1 0 1,1 0-1,-1 0 0,1 0 0,-1-1 0,1 1 1,0-1-1,-1 0 0,1 0 0,0 0 0,-1-1 1,1 1-1,-1-1 0,7-2 0,7-3 9,0-2 0,-1 1 0,0-2 0,0 0 0,-1-1 0,0-1 1,-1 0-1,0-1 0,18-20 0,-12 13-26,0 1 0,1 1 0,26-16 0,-46 32-16,0 0 1,0 0 0,-1 1 0,1-1-1,0 0 1,0 1 0,0-1 0,0 1-1,0-1 1,0 1 0,0-1 0,0 1-1,0 0 1,0 0 0,1-1 0,-1 1-1,0 0 1,0 0 0,0 0 0,0 0-1,0 0 1,0 1 0,0-1 0,0 0-1,0 0 1,0 1 0,0-1 0,0 0-1,0 1 1,0 0 0,0-1 0,0 1-1,0-1 1,0 1 0,0 0 0,0-1-1,-1 1 1,1 0 0,0 0 0,0 0-1,-1 0 1,1 0 0,-1 0 0,1 0-1,-1 0 1,1 0 0,-1 0 0,0 0 0,1 0-1,-1 2 1,2 8 90,-1 0 0,0 0-1,-1 0 1,-1 15 0,0 1 18,1-24-91,1 1-1,-1-1 1,0 1-1,1-1 1,0 1 0,0-1-1,0 0 1,0 1-1,0-1 1,1 0 0,0 0-1,-1 0 1,1 0 0,0 0-1,1 0 1,-1-1-1,5 6 1,-5-7-4,0 0 0,0 0-1,1 0 1,-1 0 0,0-1 0,0 1 0,1 0-1,-1-1 1,0 0 0,1 1 0,-1-1-1,1 0 1,-1 0 0,0-1 0,1 1 0,-1 0-1,1-1 1,-1 1 0,0-1 0,0 0 0,1 0-1,-1 0 1,0 0 0,0 0 0,0 0 0,3-3-1,1-1-70,1 1-1,0 1 1,0-1 0,0 1-1,0 0 1,0 0-1,0 1 1,1 0-1,-1 1 1,1-1 0,0 1-1,13 0 1,-21-9-9384,-6-10 2446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7.268"/>
    </inkml:context>
    <inkml:brush xml:id="br0">
      <inkml:brushProperty name="width" value="0.025" units="cm"/>
      <inkml:brushProperty name="height" value="0.025" units="cm"/>
    </inkml:brush>
  </inkml:definitions>
  <inkml:trace contextRef="#ctx0" brushRef="#br0">0 1 11499,'0'0'6598,"70"21"-6566,-40-11-704,6-2-2916,3-5-2370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7.611"/>
    </inkml:context>
    <inkml:brush xml:id="br0">
      <inkml:brushProperty name="width" value="0.025" units="cm"/>
      <inkml:brushProperty name="height" value="0.025" units="cm"/>
    </inkml:brush>
  </inkml:definitions>
  <inkml:trace contextRef="#ctx0" brushRef="#br0">261 0 13389,'-10'6'3235,"-91"56"907,88-53-3639,1 0-1,0 1 1,0 0-1,1 1 1,0 0 0,-14 20-1,18-12-24,14-11-480,32-8-904,-36 0 818,0-1 1,-1 0 0,1 1 0,0 0-1,0-1 1,0 1 0,0 0-1,-1 0 1,1 1 0,0-1-1,0 1 1,0-1 0,-1 1 0,1 0-1,0 0 1,-1 0 0,6 3-1,-6 1 82,0 0-1,0 0 0,-1 0 1,1 0-1,-1 0 0,0 0 0,-1 0 1,1 0-1,-1 1 0,0-1 0,0 0 1,-1 0-1,1 0 0,-1 0 1,0 0-1,-1 1 0,1-2 0,-1 1 1,0 0-1,0 0 0,-1 0 1,-5 7-1,6-8 10,0-1-1,0 1 1,0-1 0,0 0 0,-1 0-1,0 0 1,1 0 0,-1-1 0,0 1-1,-1-1 1,1 1 0,0-1 0,-1 0-1,1 0 1,-1-1 0,1 1 0,-1-1-1,0 0 1,0 0 0,0 0 0,0 0-1,0-1 1,0 1 0,0-1 0,0 0-1,1 0 1,-1-1 0,0 1 0,0-1-1,-6-1 1,8 1-99,1 0 1,-1 0-1,1 0 1,0 0-1,-1 0 1,1 0-1,0 0 0,0 0 1,-1 0-1,1 0 1,0-1-1,0 1 0,0 0 1,1-1-1,-1 1 1,0-1-1,0 1 1,0-3-1,-4-32-5359,5 4-775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7.943"/>
    </inkml:context>
    <inkml:brush xml:id="br0">
      <inkml:brushProperty name="width" value="0.025" units="cm"/>
      <inkml:brushProperty name="height" value="0.025" units="cm"/>
    </inkml:brush>
  </inkml:definitions>
  <inkml:trace contextRef="#ctx0" brushRef="#br0">112 20 8296,'0'0'12294,"-4"0"-12128,2 0-147,1 0-13,1 0 0,-1 0 0,0 1 0,1-1 0,-1 0-1,1 0 1,-1 0 0,0 0 0,1 0 0,-1 0 0,1 0 0,-1 0 0,1 0 0,-1-1 0,0 1 0,1 0 0,-1 0 0,1 0-1,-1-1 1,1 1 0,-1 0 0,1-1 0,-1 1 0,1 0 0,-1-1 0,1 1 0,-1-1 0,1 1 0,0 0 0,-1-1 0,1 1-1,0-1 1,-1 1 0,1-1 0,0 0 0,0 1 0,-1-1 0,1 1 0,0-2 0,0 2-3,0-1 1,0 1 0,0 0-1,0-1 1,0 1-1,0 0 1,-1-1-1,1 1 1,0 0 0,0-1-1,0 1 1,0 0-1,-1-1 1,1 1-1,0 0 1,0 0-1,0-1 1,-1 1 0,1 0-1,0 0 1,-1-1-1,1 1 1,0 0-1,0 0 1,-1 0 0,1-1-1,0 1 1,-1 0-1,1 0 1,-1 0-1,1 0 1,0 0 0,-1 0-1,1 0 1,0 0-1,-1 0 1,1 0-1,0 0 1,-1 0-1,1 0 1,0 0 0,-1 0-1,1 0 1,-1 0-1,1 1 1,0-1-1,-1 0 1,1 0 0,0 0-1,0 1 1,-1-1-1,1 0 1,0 0-1,0 1 1,-1-1-1,-19 15 1,14-6 50,-1 1 0,1-1 0,0 1 0,1 1 0,-6 14 1,9-19-17,0 0 0,0 0 1,1 0-1,-1 0 0,1 0 1,1 0-1,-1 1 0,1-1 1,0 0-1,1 0 0,1 12 0,-1-17-29,0 1 0,0-1-1,0 1 1,0-1-1,0 0 1,0 1-1,0-1 1,0 0-1,1 0 1,-1 0-1,0 0 1,1 0-1,-1 0 1,1 0-1,-1-1 1,1 1-1,-1-1 1,1 1-1,0-1 1,-1 1-1,1-1 1,0 0-1,-1 0 1,1 0 0,0 0-1,-1 0 1,4 0-1,2-1 16,0 1 1,0-1-1,0 0 0,0-1 1,11-4-1,1-3-9,0-1 1,-2-2-1,1 1 0,-1-2 1,25-24-1,-7 7 53,-30 32 1083,-3 12-550,-1 19 6,-1-29-404,-1-1-148,1 0-1,0 0 0,0 1 0,0-1 0,1 0 0,-1 0 0,1 1 0,0-1 0,0 0 1,0 0-1,0 0 0,0 0 0,4 6 0,-4-8-35,1 0 0,0 0 0,0 0 0,0 0 0,0-1 0,0 1 0,0 0 0,0-1 0,0 0 0,0 1 0,0-1 0,0 0 0,0 0 0,0 0 0,0 0 0,0 0 0,1-1 0,-1 1 0,0-1 0,0 1 0,0-1 1,-1 0-1,1 0 0,3-1 0,7-4 14,0 0 1,0 0 0,-1-1 0,0-1-1,18-15 1,-19 14-69,0 1 0,0 0 0,0 1 0,1 0 0,1 1 0,16-7 0,-28 13-46,0 0 1,1 0-1,-1-1 1,0 1-1,1 0 1,-1 0-1,0 0 1,0 0 0,1 0-1,-1 0 1,0 0-1,1 0 1,-1 0-1,0 0 1,1 0-1,-1 0 1,0 0-1,1 0 1,-1 0-1,0 0 1,0 0-1,1 0 1,-1 0-1,0 0 1,1 1-1,-1-1 1,0 0-1,0 0 1,1 0-1,-1 0 1,0 1-1,0-1 1,0 0-1,1 0 1,-1 1-1,0-1 1,0 0-1,0 0 1,0 1 0,1-1-1,-1 0 1,0 1-1,0-1 1,0 0-1,0 0 1,0 1-1,0-1 1,0 0-1,0 1 1,0-1-1,0 0 1,0 1-1,0-1 1,0 0-1,0 0 1,0 1-1,0-1 1,0 0-1,-1 1 1,-5 17-3899,-7-2-2107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8.835"/>
    </inkml:context>
    <inkml:brush xml:id="br0">
      <inkml:brushProperty name="width" value="0.025" units="cm"/>
      <inkml:brushProperty name="height" value="0.025" units="cm"/>
    </inkml:brush>
  </inkml:definitions>
  <inkml:trace contextRef="#ctx0" brushRef="#br0">69 118 9513,'0'0'6011,"-7"9"-3673,5-7-2331,-40 55 2496,40-53-2289,-1 0 0,1 0 1,0 0-1,1 0 0,-1 1 0,1-1 0,0 1 0,0-1 0,0 1 1,0-1-1,1 1 0,0 0 0,0-1 0,0 1 0,2 8 1,-2-12-209,0 0 1,1 0 0,-1 0 0,1 0 0,-1 0 0,1 0 0,-1 0 0,1 0 0,0 0-1,-1 0 1,1 0 0,0 0 0,0-1 0,0 1 0,0 0 0,0 0 0,0-1 0,0 1 0,0-1-1,0 1 1,0-1 0,0 1 0,0-1 0,0 1 0,0-1 0,1 0 0,-1 0 0,0 0-1,0 0 1,0 0 0,0 0 0,1 0 0,-1 0 0,0 0 0,0 0 0,0-1 0,0 1 0,2-1-1,-1 0 1,1 1-1,-1-1 1,0 0-1,0-1 0,1 1 1,-1 0-1,0 0 1,0-1-1,0 1 1,0-1-1,-1 0 0,1 0 1,0 0-1,-1 0 1,1 0-1,-1 0 0,2-3 1,0-6-66,0 0 1,-1 0-1,-1 0 1,0 0-1,0-1 1,-2-18-1,0 5-172,1 24 66,17 9-288,0-2-1,0 0 1,0-1 0,0-1 0,1 0 0,0-2 0,0 0 0,0-1-1,0 0 1,24-4 0,-10 0-692,-1-2 1,39-10-1,11-11 2074,-79 25-763,-1 1 0,1-1 0,-1 1 1,0 0-1,1 0 0,-1 0 0,1 0 0,-1 0 0,1 0 1,-1 0-1,1 0 0,-1 1 0,1-1 0,-1 1 0,0-1 0,1 1 1,-1-1-1,0 1 0,1 0 0,-1-1 0,0 1 0,0 0 0,2 2 1,-1-2-120,0 1 0,0-1 0,0 0 0,1 1 0,-1-1 0,0 0 0,1 0 0,-1-1 0,1 1 1,3 0-1,8 1-372,-1-2 0,1 0 0,0 0 1,-1-1-1,1-1 0,-1 0 0,0-1 1,0-1-1,0 0 0,0 0 0,14-8 1,-33 86 5374,6-55-4753,1 0 0,0 0 1,1 0-1,7 26 0,-5-27-270,0 0 1,-2 0-1,0 1 0,-1 27 1,-1-43 8,-1-1 1,1 0-1,-1 0 1,1 1-1,-1-1 1,0 0-1,0 0 1,0 0-1,0 0 1,0 0 0,0 0-1,0 0 1,-1 0-1,1-1 1,-1 1-1,0 0 1,1-1-1,-1 1 1,0-1-1,0 0 1,0 0 0,0 1-1,-3 0 1,0 0 89,-1 0 0,0 0 0,1-1 0,-1 0 0,0 0 1,0 0-1,1-1 0,-9 0 0,14 0-103,-1 0-1,0 0 0,0 0 1,0 0-1,1 0 0,-1 0 1,0 0-1,0-1 1,1 1-1,-1 0 0,0-1 1,1 1-1,-1 0 1,0-1-1,1 1 0,-1-1 1,0 1-1,1-1 0,-1 1 1,1-1-1,-1 1 1,1-1-1,-1 0 0,1 1 1,-1-1-1,1 0 1,0 1-1,-1-1 0,1-1 1,1-27 210,1 20-240,1 1 1,0 0-1,0 1 0,1-1 1,5-7-1,32-38-1287,73-73 1,-38 45-300,-50 54 1214,-16 16 483,1 1 0,-2-2 0,0 1 1,0-1-1,13-24 0,-33 42 3806,-6 12-3411,11-9-268,1 0 1,0 0-1,1 0 0,-1 0 1,2 1-1,0 0 0,0 0 1,0 0-1,1 0 1,-1 16-1,3-23-216,0 0 0,0 0 0,0 0 0,0 0 1,0 0-1,1 0 0,0 0 0,-1 0 0,1-1 0,0 1 0,0 0 1,0-1-1,1 1 0,-1 0 0,1-1 0,-1 1 0,1-1 0,0 0 1,0 0-1,0 0 0,0 0 0,0 0 0,0 0 0,1 0 0,-1 0 1,1-1-1,-1 0 0,1 1 0,0-1 0,-1 0 0,1 0 0,0 0 1,0-1-1,0 1 0,-1-1 0,1 1 0,0-1 0,0 0 0,0 0 1,5-1-1,-6 1-144,0 0 0,0-1 0,1 1 0,-1 0 0,0-1 0,0 0 1,0 1-1,0-1 0,0 0 0,0 0 0,0 0 0,0 0 0,-1-1 0,1 1 1,0 0-1,-1-1 0,1 1 0,-1-1 0,1 0 0,-1 1 0,2-3 0,18-44-9026,-21 46 8691,13-35-11611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8.330"/>
    </inkml:context>
    <inkml:brush xml:id="br0">
      <inkml:brushProperty name="width" value="0.025" units="cm"/>
      <inkml:brushProperty name="height" value="0.025" units="cm"/>
    </inkml:brush>
  </inkml:definitions>
  <inkml:trace contextRef="#ctx0" brushRef="#br0">564 1 13036,'0'0'2723,"-9"10"-1645,-46 44 684,-2-2 0,-106 74-1,20-18 295,106-79-1570,21-18-243,2 0 0,-1 1-1,1 0 1,1 1 0,-14 18 0,55-31 205,25-8-224,0-3 0,58-20 0,21-5-298,-87 26-376,53-13-2646,-38 0-5487,-34 8-2227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8.687"/>
    </inkml:context>
    <inkml:brush xml:id="br0">
      <inkml:brushProperty name="width" value="0.025" units="cm"/>
      <inkml:brushProperty name="height" value="0.025" units="cm"/>
    </inkml:brush>
  </inkml:definitions>
  <inkml:trace contextRef="#ctx0" brushRef="#br0">1 501 14734,'0'0'5920,"10"-8"-4804,70-62-718,-3-4 0,-3-3 1,-4-2-1,73-110 0,-139 186-486,-7 14 40,-8 19 13,4-17 23,-57 132 34,58-131-43,2 1 0,0-1 1,0 1-1,1 0 1,1 0-1,1 0 0,0 0 1,2 19-1,-1-33-62,0 0-1,0 0 1,0-1-1,1 1 0,-1 0 1,0 0-1,1 0 1,-1 0-1,0 0 1,1-1-1,-1 1 1,1 0-1,-1 0 1,1-1-1,0 1 0,-1 0 1,1-1-1,0 1 1,-1-1-1,1 1 1,0-1-1,0 1 1,0-1-1,-1 1 1,1-1-1,0 0 0,0 1 1,0-1-1,0 0 1,0 0-1,0 0 1,1 0-1,30-5-4617,1-15-1454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9.067"/>
    </inkml:context>
    <inkml:brush xml:id="br0">
      <inkml:brushProperty name="width" value="0.025" units="cm"/>
      <inkml:brushProperty name="height" value="0.025" units="cm"/>
    </inkml:brush>
  </inkml:definitions>
  <inkml:trace contextRef="#ctx0" brushRef="#br0">181 0 14478,'0'0'2439,"-11"13"-613,-17 19-875,-43 64 0,61-81-569,1 0 0,0 0 0,1 1-1,1 0 1,1 0 0,0 1 0,1-1 0,-4 26-1,8-40-352,1-1-1,0 1 1,0 0-1,0 0 1,0 0-1,0 0 1,0-1-1,0 1 1,0 0-1,1 0 1,-1 0-1,1-1 1,-1 1-1,1 0 1,0-1-1,0 1 1,-1 0-1,1-1 1,0 1-1,1-1 1,-1 0-1,0 1 1,0-1-1,3 2 0,-1-2-11,-1 0 0,1 0 0,-1 0 0,1-1 0,-1 1 0,1-1 0,0 1 0,-1-1 0,1 0 0,0 0 0,-1-1 0,1 1 0,-1 0-1,1-1 1,2 0 0,6-3 8,-1 1 0,0-1-1,0-1 1,0 0-1,0 0 1,-1-1 0,11-7-1,-8 1-13,0 1-1,-1-1 1,0-1-1,-1 0 1,0-1 0,9-17-1,-14 22 17,-1 0 0,0 0 1,0 0-1,-1 0 0,0 0 0,-1 0 1,0-1-1,-1 0 0,1 1 0,-2-1 0,0-19 1,-1 27-26,1 1-1,0-1 1,-1 0 0,1 0 0,-1 0 0,1 1 0,-1-1 0,0 0 0,0 1 0,0-1 0,0 1-1,0-1 1,0 1 0,0-1 0,-1 1 0,1 0 0,0 0 0,-1 0 0,1-1 0,-1 1 0,-2-1-1,0 0 6,0 1 0,0 0 0,0 0 0,0 0 0,-1 0 0,1 0 0,0 1 0,0 0 0,-6 0-1,2 0-214,0 1-1,0 0 1,1 0-1,-1 1 1,0 0-1,1 0 0,0 1 1,-1 0-1,1 1 1,-7 3-1,-3 11-1801,10-7-679,8-4-3972,9-6-1741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9.410"/>
    </inkml:context>
    <inkml:brush xml:id="br0">
      <inkml:brushProperty name="width" value="0.025" units="cm"/>
      <inkml:brushProperty name="height" value="0.025" units="cm"/>
    </inkml:brush>
  </inkml:definitions>
  <inkml:trace contextRef="#ctx0" brushRef="#br0">231 0 16720,'0'0'1922,"-18"65"-481,-5-21-736,-9 6-161,-2 2 417,2-1-160,1-4-385,4-5-63,8-11-161,8-10-160,8-9-96,3-11-993,10-20-5413,1-11-2275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2:49.759"/>
    </inkml:context>
    <inkml:brush xml:id="br0">
      <inkml:brushProperty name="width" value="0.025" units="cm"/>
      <inkml:brushProperty name="height" value="0.025" units="cm"/>
    </inkml:brush>
  </inkml:definitions>
  <inkml:trace contextRef="#ctx0" brushRef="#br0">140 0 11147,'-11'6'2738,"-3"1"-2054,1 1-1,0 1 0,0-1 1,-15 16-1,23-20-405,1 0 0,0 0 0,0 1 0,0 0 0,1 0-1,0 0 1,0 0 0,0 0 0,0 0 0,1 1 0,0 0 0,0-1 0,0 1 0,1 0-1,0 0 1,-1 11 0,2-15-203,0 0 0,1-1-1,-1 1 1,0 0 0,0 0-1,1 0 1,0 0 0,-1-1-1,1 1 1,0 0 0,0-1 0,-1 1-1,1 0 1,1-1 0,-1 1-1,0-1 1,0 1 0,1-1-1,-1 0 1,0 0 0,3 2 0,0 0-20,0-1 1,1 0 0,-1 0 0,0-1 0,1 1 0,0-1 0,-1 0 0,8 1 0,2-1-30,1-1 1,-1 0-1,0-1 1,28-5 0,-29 3-10,-1-1 0,1 0 1,-1-1-1,0-1 0,20-12 1,-27 15-12,0 0 0,0 0 0,0-1 1,0 0-1,-1 0 0,1-1 0,-1 1 0,0-1 1,-1 0-1,1 0 0,-1 0 0,0 0 1,0-1-1,3-8 0,-6 13-6,1 0 0,-1 0 1,0 0-1,0 0 0,0 0 0,1 0 0,-1-1 0,0 1 0,-1 0 0,1 0 1,0 0-1,0 0 0,0 0 0,-1 0 0,1 0 0,0 0 0,-1 0 0,1 0 0,-1 0 1,1 0-1,-1 0 0,0 0 0,1 0 0,-1 0 0,0 0 0,0 0 0,-1 0 1,-1-1-16,0 1 0,1-1 1,-1 1-1,0 0 0,0 0 1,0 0-1,0 1 0,0-1 1,0 1-1,-4-1 0,-4 1-140,1 0 0,-1 1 0,0 0 0,1 1-1,-12 3 1,14-3-52,0 1 1,0 0-1,1 1 0,-1 0 1,1 0-1,0 1 0,1-1 0,-1 2 1,1-1-1,0 1 0,-8 8 0,11-10 20,1 0 0,-1 0-1,0 0 1,1 0-1,0 0 1,0 0 0,0 1-1,1-1 1,-1 1-1,1-1 1,0 1 0,0 0-1,1-1 1,-1 1-1,1 0 1,0 0 0,1-1-1,-1 1 1,1 0-1,0-1 1,1 7 0,0-8-337,0 1 0,0-1 0,0 1 0,0-1 0,0 0 0,1 0 0,-1 0 1,1 0-1,0 0 0,0-1 0,0 1 0,0-1 0,1 0 0,6 4 0,27 10-8428</inkml:trace>
  <inkml:trace contextRef="#ctx0" brushRef="#br0" timeOffset="1">485 363 13036,'0'0'1831,"-7"9"-149,-12 12-870,-35 44 1593,50-60-2056,1 0-1,-1 0 1,1 0-1,0 0 1,1 0-1,-1 1 1,1-1-1,0 1 1,1 0-1,-1-1 1,0 7-1,2-11-321,1-1-1,-1 1 1,1-1 0,-1 1-1,0-1 1,1 0 0,-1 1-1,1-1 1,-1 0 0,1 1 0,-1-1-1,1 0 1,-1 1 0,1-1-1,0 0 1,-1 0 0,1 0-1,-1 0 1,1 0 0,0 0-1,-1 1 1,1-1 0,-1 0-1,1-1 1,0 1 0,-1 0-1,1 0 1,-1 0 0,1 0 0,-1 0-1,1-1 1,0 1 0,-1 0-1,1 0 1,-1-1 0,1 1-1,-1 0 1,1-1 0,26-11 235,-13 3-213,0-1 1,-1-1 0,0 0-1,0-1 1,-1 0 0,21-27-1,-27 30 1,0 0 0,0-1 0,-1 1 0,0-1 0,0 0 0,-1 0 1,0-1-1,-1 1 0,-1-1 0,1 1 0,-2-1 0,1-11 0,-1 19-37,-1 1 0,-1 0 0,1 0 0,0-1 0,0 1 0,-1 0 0,1 0 0,-1 0-1,0 0 1,0-1 0,0 1 0,0 0 0,0 1 0,0-1 0,0 0 0,-1 0 0,1 0 0,-1 1 0,1-1 0,-1 1 0,0-1 0,0 1 0,1-1 0,-1 1 0,0 0 0,0 0 0,0 0 0,0 0 0,-1 0 0,1 1 0,0-1 0,0 1 0,0-1 0,0 1 0,-1 0-1,1 0 1,0 0 0,0 0 0,-1 0 0,-3 1 0,2 0-41,0-1-1,0 1 1,0 0-1,0 0 1,0 0 0,0 1-1,0-1 1,0 1-1,0 0 1,1 0-1,-1 0 1,1 1-1,0-1 1,-1 1 0,1 0-1,0 0 1,1 0-1,-1 0 1,0 1-1,1-1 1,0 1 0,-3 4-1,4-5-266,0 1 0,0-1-1,0 1 1,0 0 0,1-1 0,-1 1 0,1 0-1,0 0 1,0 6 0,1-9-34,-1 0-1,0 1 1,1-1 0,-1 0 0,1 1-1,-1-1 1,1 0 0,0 1-1,0-1 1,0 0 0,-1 0-1,1 0 1,0 0 0,0 0 0,0 0-1,0 0 1,1 0 0,0 1-1,24 8-9508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4.480"/>
    </inkml:context>
    <inkml:brush xml:id="br0">
      <inkml:brushProperty name="width" value="0.025" units="cm"/>
      <inkml:brushProperty name="height" value="0.025" units="cm"/>
    </inkml:brush>
  </inkml:definitions>
  <inkml:trace contextRef="#ctx0" brushRef="#br0">464 22 4901,'0'0'3101,"8"0"-1713,18 0 509,0-1-1,0-1 1,37-9-1,-62 11-1522,-44 0 1046,-231 18-452,-23 0 1075,329-29-1526,73-3-530,1 5 0,158 6 0,-159 3 4,-40 1-314,63 8 0,-118-5 300,-20-1 71,-22 1 130,-27 0 40,-427 12 2100,452-26-2230,28 2-129,24-1-107,25 1-753,0 3 1,1 1-1,56 3 1,-13 0-4291,-9-1-5197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5.141"/>
    </inkml:context>
    <inkml:brush xml:id="br0">
      <inkml:brushProperty name="width" value="0.025" units="cm"/>
      <inkml:brushProperty name="height" value="0.025" units="cm"/>
    </inkml:brush>
  </inkml:definitions>
  <inkml:trace contextRef="#ctx0" brushRef="#br0">70 1 13421,'0'0'8386,"-6"10"-8268,-7 13 20,1 1 1,-8 27-1,16-40 59,0 0 0,1 0 0,1 0 0,-1 1 0,2-1 0,0 1 0,0-1 0,2 20 0,0-29-155,0 0 0,0 1 0,0-1-1,0 0 1,0 0 0,0 1 0,1-1-1,-1 0 1,1 0 0,0 0-1,-1 0 1,1-1 0,0 1 0,0 0-1,0-1 1,0 0 0,0 1 0,1-1-1,-1 0 1,0 0 0,1 0-1,-1 0 1,0 0 0,1-1 0,-1 1-1,1-1 1,-1 0 0,1 0-1,-1 0 1,1 0 0,-1 0 0,5-1-1,1 1-87,1 0 0,-1-1 0,0-1-1,0 1 1,1-1 0,-1-1 0,-1 0 0,16-6-1,-17 5-440,-1 0 0,1 0 0,-1-1-1,1 1 1,-1-1 0,-1 0 0,1 0-1,-1-1 1,0 0 0,4-6 0,9-28-5391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5.491"/>
    </inkml:context>
    <inkml:brush xml:id="br0">
      <inkml:brushProperty name="width" value="0.025" units="cm"/>
      <inkml:brushProperty name="height" value="0.025" units="cm"/>
    </inkml:brush>
  </inkml:definitions>
  <inkml:trace contextRef="#ctx0" brushRef="#br0">52 26 7303,'0'0'11563,"-50"-23"-9545,48 20 352,15 3-2370,10 0 0,9 5-1505,-2-1-3108,4 2-7398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5.842"/>
    </inkml:context>
    <inkml:brush xml:id="br0">
      <inkml:brushProperty name="width" value="0.025" units="cm"/>
      <inkml:brushProperty name="height" value="0.025" units="cm"/>
    </inkml:brush>
  </inkml:definitions>
  <inkml:trace contextRef="#ctx0" brushRef="#br0">1 298 14510,'0'0'7100,"8"-8"-5771,296-276 48,-304 284-1380,0 0-1,0-1 0,0 1 0,0 0 0,1-1 1,-1 1-1,0 0 0,0-1 0,0 1 0,1 0 1,-1 0-1,0-1 0,0 1 0,1 0 0,-1 0 1,0 0-1,1-1 0,-1 1 0,0 0 0,1 0 1,-1 0-1,0 0 0,1 0 0,-1-1 0,0 1 1,1 0-1,-1 0 0,1 0 0,-1 0 0,0 0 1,1 0-1,-1 0 0,0 0 0,1 1 0,-1-1 1,0 0-1,1 0 0,-1 0 0,0 0 0,1 0 1,-1 1-1,1-1 0,-4 19-38,-16 32 105,18-49-59,-10 23 5,-28 77 70,35-91-110,1 1 0,0-1 0,1 1 0,1 0 0,0-1 0,1 25 0,0-35-105,1 0 0,-1 0 0,1 0-1,-1 0 1,1 0 0,0-1 0,-1 1-1,1 0 1,0 0 0,0 0 0,-1-1-1,1 1 1,0 0 0,0-1 0,0 1-1,0-1 1,0 1 0,0-1 0,0 1-1,0-1 1,0 0 0,0 1 0,0-1-1,0 0 1,1 0 0,-1 0 0,0 0-1,0 0 1,0 0 0,0 0 0,0 0-1,0-1 1,0 1 0,0 0 0,0-1-1,0 1 1,0 0 0,0-1 0,0 1-1,0-1 1,0 0 0,0 1 0,1-2-1,24-19-6674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6.173"/>
    </inkml:context>
    <inkml:brush xml:id="br0">
      <inkml:brushProperty name="width" value="0.025" units="cm"/>
      <inkml:brushProperty name="height" value="0.025" units="cm"/>
    </inkml:brush>
  </inkml:definitions>
  <inkml:trace contextRef="#ctx0" brushRef="#br0">44 86 15086,'0'0'2008,"-8"5"57,-23 16-212,31-21-1819,0 0 0,-1 0 1,1 1-1,-1-1 0,1 0 0,0 1 1,-1-1-1,1 0 0,0 1 0,0-1 1,-1 1-1,1-1 0,0 1 0,0-1 1,0 0-1,0 1 0,-1-1 0,1 1 1,0-1-1,0 1 0,0-1 0,0 1 1,0-1-1,0 1 0,0-1 1,0 1-1,0-1 0,0 1 0,1-1 1,-1 1-1,0-1 0,0 0 0,0 1 1,0-1-1,1 1 0,-1-1 0,0 1 1,1-1-1,-1 0 0,0 1 0,1-1 1,-1 0-1,0 1 0,1-1 0,-1 0 1,0 0-1,1 1 0,-1-1 0,1 0 1,-1 0-1,1 0 0,-1 1 0,1-1 1,-1 0-1,1 0 0,-1 0 0,0 0 1,1 0-1,0 0 0,27 7 491,-28-7-521,27 4 258,0-2 1,0-1-1,0-1 1,51-6-1,-64 4-230,-1 0-1,0-1 0,0-1 0,0 0 0,0-1 1,-1 0-1,1-1 0,-1 0 0,-1-1 0,1 0 0,16-15 1,-26 21-26,-1 0 0,1 0 1,-1 0-1,1-1 1,-1 1-1,0-1 1,0 1-1,1-1 0,-1 0 1,0 1-1,-1-1 1,1 0-1,0 1 0,0-1 1,-1 0-1,1 0 1,-1 0-1,0 0 1,1 0-1,-1 0 0,0 0 1,0 0-1,0 1 1,-1-5-1,0 5 5,0-1-1,0 1 0,0-1 1,0 1-1,-1 0 1,1-1-1,0 1 1,-1 0-1,1 0 1,-1 0-1,1 0 1,-1 0-1,0 0 0,1 0 1,-1 1-1,0-1 1,0 0-1,1 1 1,-1 0-1,0-1 1,0 1-1,0 0 0,0 0 1,-2 0-1,-11 0 38,0 1 0,0 1 0,1 0 0,-1 1 0,0 0 0,1 1 0,0 1 0,-1 0 0,2 1 0,-1 0 0,1 1 0,0 1 0,-12 9 1,15-10 10,1 0 1,1 0 0,-1 0 0,1 1 0,0 1 0,1-1 0,0 1 0,0 0 0,1 1 0,0 0 0,1 0 0,0 0 0,1 0 0,0 1 0,0 0-1,1-1 1,-3 22 0,6-28-60,-1 0 0,2-1 0,-1 1 0,0 0 0,1 0 0,-1-1 0,1 1 0,0-1 0,0 1 0,1-1-1,-1 1 1,1-1 0,-1 1 0,1-1 0,0 0 0,1 0 0,3 5 0,-1-4-58,0 0 0,0 1 1,1-2-1,-1 1 0,1-1 0,0 0 1,0 0-1,0 0 0,9 2 0,8 0-748,1 0-1,0-1 0,1-1 1,34-1-1,-22-1-909,138-3-6876,-110-5 3776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9.274"/>
    </inkml:context>
    <inkml:brush xml:id="br0">
      <inkml:brushProperty name="width" value="0.025" units="cm"/>
      <inkml:brushProperty name="height" value="0.025" units="cm"/>
    </inkml:brush>
  </inkml:definitions>
  <inkml:trace contextRef="#ctx0" brushRef="#br0">22 1 12684,'0'0'5541,"-4"9"-4809,-13 32-508,17-40-221,-1 0 0,1 0 0,0 0 0,1 0 0,-1 1-1,0-1 1,0 0 0,0 0 0,1 0 0,-1 0 0,0 0 0,1 0 0,-1 0 0,1 0 0,-1 0 0,1 0 0,0 0 0,-1 0 0,1 0 0,0 0 0,0 0 0,0 0 0,-1-1-1,3 2 1,24 14-940,-21-13 167,49 21-6060,-43-19 5427,0 0 1,0 0-1,0 2 0,13 8 1,2 14 2538,-24-24-242,0 0 0,0 0 0,-1 0 0,0 1 0,0-1 0,1 7 0,9 60 5089,-10-48-5056,0 0 0,-4 44 1,1-56-777,-1 0-1,1-1 1,-2 0 0,0 1-1,0-1 1,-1 0 0,0 0 0,-1-1-1,0 1 1,-1-1 0,0 0-1,-1-1 1,-15 18 0,17-22 387,-1 0-1,0-1 1,0 0 0,0-1 0,-1 0-1,1 1 1,-14 3 0,19-7-464,-1 1-1,1 0 1,-1 0 0,1-1 0,-1 1 0,0-1-1,1 0 1,-1 0 0,0 1 0,1-1-1,-1 0 1,0 0 0,1 0 0,-1-1-1,0 1 1,1 0 0,-1-1 0,0 1 0,1-1-1,-1 1 1,1-1 0,-1 0 0,1 1-1,-1-1 1,1 0 0,-1 0 0,1 0-1,0 0 1,0-1 0,-1 1 0,1 0 0,0 0-1,0-1 1,0 1 0,1-1 0,-1 1-1,-1-2 1,0-10-79,-1 1-1,2-1 0,0 1 1,0-1-1,1 1 1,1-1-1,0 1 0,1-1 1,0 1-1,6-17 1,-1 7-399,0 1-1,2-1 1,0 2 0,23-37 0,-28 51 383,0 1-1,0 0 1,0 0-1,1 0 1,0 1-1,0-1 1,0 1-1,0 0 1,0 0-1,1 1 0,11-5 1,-2 2 30,1 1-1,0 1 1,20-3 0,9-3-42,-39 9-188,0-1 1,0 1-1,-1-2 1,1 1 0,-1-1-1,0 1 1,1-1-1,-1-1 1,4-3-1,-6 5-368,0-1-1,-1 0 1,1 0 0,-1 0-1,0 0 1,0 0 0,0 0-1,0 0 1,2-7 0,6-23-7259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6.529"/>
    </inkml:context>
    <inkml:brush xml:id="br0">
      <inkml:brushProperty name="width" value="0.025" units="cm"/>
      <inkml:brushProperty name="height" value="0.025" units="cm"/>
    </inkml:brush>
  </inkml:definitions>
  <inkml:trace contextRef="#ctx0" brushRef="#br0">163 1 14446,'0'0'5253,"62"0"-3908,-33 2-256,1 0-416,8 2-513,-3 0-96,3 2-64,-2 2 0,-4-2-32,-7-1-577,-4 0-352,-12 2-512,-9-1-1154,-4-2-2850,-19 2-2947</inkml:trace>
  <inkml:trace contextRef="#ctx0" brushRef="#br0" timeOffset="1">0 167 12940,'0'0'8905,"56"39"-7720,-5-37-192,10-2-609,7-2-256,0 2-64,-4 0 0,-7-2-64,-3 2-704,-15-1-2115,-14 1-3427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7.268"/>
    </inkml:context>
    <inkml:brush xml:id="br0">
      <inkml:brushProperty name="width" value="0.025" units="cm"/>
      <inkml:brushProperty name="height" value="0.025" units="cm"/>
    </inkml:brush>
  </inkml:definitions>
  <inkml:trace contextRef="#ctx0" brushRef="#br0">68 24 7623,'10'-3'2744,"-3"1"-2197,45-12 1956,-10 10 2166,-42 5-4462,1 1 0,0-1 0,-1 1 0,0 0 0,1-1 1,-1 1-1,0-1 0,0 1 0,0 0 0,0 0 0,0-1 0,-1 1 0,1-1 0,0 1 0,-1 0 0,1-1 0,-2 4 0,-7 12 243,-1 0 0,0 0 0,-2-1 0,0 0 1,-18 18-1,19-23-360,1 0-1,0 1 1,0 0 0,2 1-1,-1 0 1,1 1 0,1-1-1,1 2 1,-8 23 0,13-37-68,1 0 0,0 0 0,0 0 0,0 0 1,0 1-1,0-1 0,0 0 0,0 0 0,0 0 0,0 0 1,0 0-1,1 1 0,-1-1 0,0 0 0,1 0 1,-1 0-1,1 0 0,0 0 0,-1 0 0,1 0 0,0 0 1,-1 0-1,1-1 0,0 1 0,0 0 0,0 0 0,0-1 1,0 1-1,0 0 0,0-1 0,0 1 0,0-1 1,0 1-1,0-1 0,0 0 0,0 1 0,2-1 0,51 4 403,-42-5-379,8 1-47,1-2 0,-1-1 0,0 0-1,0-1 1,0-2 0,0 0 0,-1 0 0,19-11 0,-25 11-597,0-1 1,0-1 0,-1 0 0,0-1-1,0 0 1,-1-1 0,12-13-1,0-12-4211,-16-1-3637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7.634"/>
    </inkml:context>
    <inkml:brush xml:id="br0">
      <inkml:brushProperty name="width" value="0.025" units="cm"/>
      <inkml:brushProperty name="height" value="0.025" units="cm"/>
    </inkml:brush>
  </inkml:definitions>
  <inkml:trace contextRef="#ctx0" brushRef="#br0">1 12 8360,'0'0'14606,"43"-11"-20051,-24 19-4549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7.996"/>
    </inkml:context>
    <inkml:brush xml:id="br0">
      <inkml:brushProperty name="width" value="0.025" units="cm"/>
      <inkml:brushProperty name="height" value="0.025" units="cm"/>
    </inkml:brush>
  </inkml:definitions>
  <inkml:trace contextRef="#ctx0" brushRef="#br0">1 101 14830,'0'0'4297,"6"-10"-2914,-1 4-1223,0-1-1,0 1 1,1 0-1,-1 1 0,2-1 1,-1 1-1,0 0 1,1 0-1,0 1 1,0 0-1,0 1 1,1-1-1,-1 1 1,1 0-1,12-2 1,-4 1 99,1 1 0,-1 0 0,1 1 1,0 1-1,-1 0 0,1 1 0,0 1 0,18 4 1,-33-5-250,-1 0 0,1 1 1,0-1-1,-1 1 1,1 0-1,-1-1 0,1 1 1,-1 0-1,0 0 0,1 0 1,-1 0-1,0 0 1,1 0-1,-1 1 0,0-1 1,0 0-1,0 1 1,0-1-1,0 0 0,-1 1 1,1-1-1,0 1 0,-1 0 1,1-1-1,-1 1 1,1-1-1,-1 1 0,0 0 1,0-1-1,1 1 0,-1 0 1,0-1-1,-1 1 1,1 0-1,0-1 0,0 1 1,-1 0-1,1-1 0,-1 1 1,1-1-1,-1 1 1,0-1-1,-1 3 0,-2 4 51,0 0 0,0-1-1,-1 1 1,0-1-1,-1 1 1,-9 8 0,-3 1 178,-40 25 1,-11 11 679,69-53-912,0 0 0,-1 0-1,1 0 1,0 0 0,0 1-1,-1-1 1,1 0 0,0 0-1,-1 1 1,1-1 0,0 0 0,0 0-1,0 1 1,-1-1 0,1 0-1,0 1 1,0-1 0,0 0-1,0 1 1,0-1 0,-1 0-1,1 1 1,0-1 0,0 0 0,0 1-1,0-1 1,0 0 0,0 1-1,0-1 1,0 0 0,0 1-1,0-1 1,0 0 0,1 1 0,-1-1-1,0 0 1,0 1 0,0-1-1,1 1 1,16 4 111,34-6-90,-42 1-20,24-3-1146,57-11 0,31-15-4722,-50 10 922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8.342"/>
    </inkml:context>
    <inkml:brush xml:id="br0">
      <inkml:brushProperty name="width" value="0.025" units="cm"/>
      <inkml:brushProperty name="height" value="0.025" units="cm"/>
    </inkml:brush>
  </inkml:definitions>
  <inkml:trace contextRef="#ctx0" brushRef="#br0">186 0 15663,'0'0'7623,"-45"77"-6534,40-38-160,1 2-449,4 3-287,0-3-1,6-1-96,4-8-96,5-2 0,-8-7-737,0-8-768,-7-5-673,-11-12-11083</inkml:trace>
  <inkml:trace contextRef="#ctx0" brushRef="#br0" timeOffset="1">0 181 10954,'0'0'12588,"75"-38"-11947,-21 41-513,-1 1-96,10-2-32,-1-2-1601,-3-4-4069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8.783"/>
    </inkml:context>
    <inkml:brush xml:id="br0">
      <inkml:brushProperty name="width" value="0.025" units="cm"/>
      <inkml:brushProperty name="height" value="0.025" units="cm"/>
    </inkml:brush>
  </inkml:definitions>
  <inkml:trace contextRef="#ctx0" brushRef="#br0">84 1 13933,'0'0'7501,"-8"13"-5729,8-13-1766,-50 97 1991,46-86-1828,-1 1 0,1 0 0,1 0 0,0 0 0,0 0 0,2 1-1,-1-1 1,1 14 0,1-24-147,1 1-1,-1-1 1,0 1-1,1-1 0,0 0 1,-1 1-1,1-1 1,0 0-1,0 1 1,0-1-1,0 0 0,1 0 1,-1 0-1,1 0 1,-1 0-1,1 0 1,0-1-1,-1 1 1,1-1-1,3 3 0,-1-2 9,0 0 0,0 0 1,0 0-1,0-1 0,1 0 0,-1 1 0,0-1 0,1-1 0,-1 1 0,8-1 0,-4 0-87,0 0 0,-1 0 0,1-1 0,-1-1 0,1 1 0,-1-1 1,1 0-1,-1-1 0,0 0 0,0 0 0,0 0 0,-1-1 0,9-5 0,-11 4-577,1 0 0,-1 0 0,1-1 1,-2 1-1,1-1 0,0 0 0,-1 0 0,0 0 0,-1-1 0,0 1 0,1-1 0,-2 1 0,1-1 0,-1 0 0,1-9 0,-1-34-7160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9.113"/>
    </inkml:context>
    <inkml:brush xml:id="br0">
      <inkml:brushProperty name="width" value="0.025" units="cm"/>
      <inkml:brushProperty name="height" value="0.025" units="cm"/>
    </inkml:brush>
  </inkml:definitions>
  <inkml:trace contextRef="#ctx0" brushRef="#br0">0 1 14830,'0'0'10346,"79"56"-10282,-37-33-897,-2-2-2146,-6-4-3427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9.441"/>
    </inkml:context>
    <inkml:brush xml:id="br0">
      <inkml:brushProperty name="width" value="0.025" units="cm"/>
      <inkml:brushProperty name="height" value="0.025" units="cm"/>
    </inkml:brush>
  </inkml:definitions>
  <inkml:trace contextRef="#ctx0" brushRef="#br0">232 0 16015,'0'0'2824,"2"9"-325,-1-4-2178,1-1-95,-1 0 0,0 0 0,0 0-1,0 0 1,-1 0 0,1 0 0,-1 0 0,0 0 0,0 0-1,0 0 1,-1 1 0,1-1 0,-1 0 0,0 0 0,0 0-1,-1 0 1,1-1 0,-5 8 0,-10 8 148,-2-1-1,0-1 1,-1-1 0,0-1 0,-24 14 0,-42 36 922,84-65-1281,0 1 0,1-1 0,-1 1 0,0-1 0,1 1 0,-1-1 0,1 1 0,-1-1 0,1 1 0,-1-1 0,1 1 0,-1 0 0,1-1 0,0 1 0,-1 0 0,1 0 0,0-1 0,0 1 0,-1 0 0,1-1 0,0 1 0,0 0 0,0 0 0,0-1 0,0 2 0,16 6 147,40-9-124,-47 0-14,96-9-1834,148-34 1,-177 25-1512,-3-3-2674</inkml:trace>
  <inkml:trace contextRef="#ctx0" brushRef="#br0" timeOffset="1">624 14 16015,'0'0'12300,"93"9"-11884,-34-9-352,7 0 0,-1 0-128,-8 0-1345,-9 0-1570,-9 0-2402,-14-9-5926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49.931"/>
    </inkml:context>
    <inkml:brush xml:id="br0">
      <inkml:brushProperty name="width" value="0.025" units="cm"/>
      <inkml:brushProperty name="height" value="0.025" units="cm"/>
    </inkml:brush>
  </inkml:definitions>
  <inkml:trace contextRef="#ctx0" brushRef="#br0">84 1 13645,'0'0'7057,"-7"10"-5914,4-6-1066,-11 15 623,2 0 0,-17 33 1,26-47-565,1 0-1,-1 0 1,1 0 0,0 0-1,1 1 1,-1-1 0,1 1-1,0-1 1,1 1 0,-1-1 0,1 1-1,0-1 1,0 1 0,1 0-1,0-1 1,0 1 0,0-1-1,4 10 1,-3-12-87,1 0 1,0 0-1,0 0 0,0-1 0,1 1 1,-1-1-1,0 0 0,1 0 0,0 0 1,-1 0-1,1-1 0,0 1 0,0-1 1,0 0-1,0 0 0,0-1 0,0 1 0,0-1 1,0 0-1,0 0 0,0 0 0,5-1 1,1 1-174,0-1 0,-1 0-1,1-1 1,-1 0 0,1 0 0,-1-1 0,0-1 0,12-5 0,-17 7-470,0-1 1,-1 1-1,1-1 0,-1 0 0,0 0 0,1-1 1,-1 1-1,-1-1 0,1 1 0,0-1 0,-1 0 1,3-6-1,4-23-7286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0.259"/>
    </inkml:context>
    <inkml:brush xml:id="br0">
      <inkml:brushProperty name="width" value="0.025" units="cm"/>
      <inkml:brushProperty name="height" value="0.025" units="cm"/>
    </inkml:brush>
  </inkml:definitions>
  <inkml:trace contextRef="#ctx0" brushRef="#br0">0 1 17104,'0'0'7880,"65"19"-7848,-17-8-1442,-5-2-2209,-4-2-4741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8:59.606"/>
    </inkml:context>
    <inkml:brush xml:id="br0">
      <inkml:brushProperty name="width" value="0.025" units="cm"/>
      <inkml:brushProperty name="height" value="0.025" units="cm"/>
    </inkml:brush>
  </inkml:definitions>
  <inkml:trace contextRef="#ctx0" brushRef="#br0">0 0 18546,'0'0'6950,"52"32"-13228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0.607"/>
    </inkml:context>
    <inkml:brush xml:id="br0">
      <inkml:brushProperty name="width" value="0.025" units="cm"/>
      <inkml:brushProperty name="height" value="0.025" units="cm"/>
    </inkml:brush>
  </inkml:definitions>
  <inkml:trace contextRef="#ctx0" brushRef="#br0">1 283 13261,'0'0'10917,"9"-8"-9519,87-88 159,81-75-1208,-176 171-352,-1-1 1,0 0-1,1 1 1,-1 0-1,0-1 0,1 1 1,-1-1-1,1 1 1,-1-1-1,1 1 0,-1 0 1,1-1-1,-1 1 1,1 0-1,-1 0 0,1-1 1,-1 1-1,1 0 1,-1 0-1,1 0 0,0 0 1,-1 0-1,1 0 1,-1 0-1,1 0 1,-1 0-1,1 0 0,0 0 1,-1 0-1,1 0 1,-1 0-1,1 0 0,-1 1 1,2-1-1,-3 24-10,-25 46 88,20-57-57,3-5-22,-2 2-6,1 1 0,-1 0-1,2 0 1,0 1 0,0-1-1,1 1 1,0-1 0,1 1 0,0 0-1,2 20 1,-1-31-42,1 0 0,-1 1-1,1-1 1,-1 0 0,1 0 0,0 0 0,0 0 0,-1 0 0,1 0 0,0 0-1,0 0 1,0 0 0,0 0 0,0 0 0,0 0 0,0-1 0,0 1-1,0 0 1,1-1 0,-1 1 0,0-1 0,0 1 0,1-1 0,-1 0-1,0 1 1,0-1 0,1 0 0,-1 0 0,0 0 0,1 0 0,-1 0 0,0 0-1,1 0 1,-1-1 0,0 1 0,0 0 0,1-1 0,-1 1 0,2-2-1,2 1-296,0-1-1,1 0 1,-1 0-1,-1-1 1,1 0-1,0 1 0,0-2 1,4-3-1,19-29-4337,0-8-3747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0.980"/>
    </inkml:context>
    <inkml:brush xml:id="br0">
      <inkml:brushProperty name="width" value="0.025" units="cm"/>
      <inkml:brushProperty name="height" value="0.025" units="cm"/>
    </inkml:brush>
  </inkml:definitions>
  <inkml:trace contextRef="#ctx0" brushRef="#br0">322 1 15887,'0'0'1671,"0"9"96,2 8-861,0 0 0,1-1 0,1 0 0,0 1 0,1-1 0,14 29 0,-12-32-850,-1 0 0,-1 1-1,0-1 1,0 1 0,-2 0 0,0 1 0,0-1-1,-1 1 1,-1-1 0,-1 1 0,0 0 0,-1-1-1,0 1 1,-1-1 0,-1 1 0,0-1 0,-1 0 0,-1 0-1,0-1 1,0 1 0,-10 15 0,1-5-255,-2-1 1,0 0-1,-2-1 1,0-1-1,-1-1 0,-30 24 1,28-27-1276,0-1-1,-1-2 1,-45 23 0,-8-7-4361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1.312"/>
    </inkml:context>
    <inkml:brush xml:id="br0">
      <inkml:brushProperty name="width" value="0.025" units="cm"/>
      <inkml:brushProperty name="height" value="0.025" units="cm"/>
    </inkml:brush>
  </inkml:definitions>
  <inkml:trace contextRef="#ctx0" brushRef="#br0">249 0 11531,'0'0'3667,"-12"4"-2017,3-1-1489,-1 1-1,0 0 1,1 0-1,0 1 1,0 0 0,1 1-1,-1 0 1,1 1-1,0-1 1,1 2 0,-13 13-1,5 0 36,1 0 0,1 1 0,1 1 0,0-1 0,2 2 0,1 0 0,0 0 0,2 0 0,1 1-1,1 0 1,1 1 0,0 38 0,3-49-167,2 0 0,0 0 0,1 1 0,1-1 0,0 0 0,1-1 0,1 1 0,0-1 0,12 24 0,-11-27-142,1-1-1,0-1 1,0 1-1,1-1 1,0-1 0,0 1-1,1-1 1,1-1-1,-1 1 1,1-2 0,0 1-1,0-2 1,19 9-1,41 6-3708,3-10-3315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2.787"/>
    </inkml:context>
    <inkml:brush xml:id="br0">
      <inkml:brushProperty name="width" value="0.025" units="cm"/>
      <inkml:brushProperty name="height" value="0.025" units="cm"/>
    </inkml:brush>
  </inkml:definitions>
  <inkml:trace contextRef="#ctx0" brushRef="#br0">82 0 10730,'0'0'2365,"-1"15"1943,-2 0-3565,0-1 0,-2 1-1,1-1 1,-2 0 0,-13 25 0,10-21-328,1 0 0,-10 32 0,16-45-256,1 1 0,0-1 0,0 0 0,0 0 0,1 0 0,0 8 0,0-12-129,1 1 1,-1-1 0,0 0 0,1 0 0,-1 0 0,0 0 0,1 0-1,0 0 1,-1 1 0,1-1 0,0 0 0,-1-1 0,1 1 0,0 0-1,0 0 1,0 0 0,0 0 0,0-1 0,0 1 0,0 0-1,0-1 1,0 1 0,0-1 0,0 1 0,0-1 0,0 1 0,1-1-1,-1 0 1,0 0 0,0 1 0,0-1 0,1 0 0,0 0 0,14 0 11,-1-1 0,0-1 0,0 0 0,-1 0 0,1-2 0,0 0 0,-1 0 0,0-1 0,25-13 0,12-14-3639,-9-5-5302,-27 17-1826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3.136"/>
    </inkml:context>
    <inkml:brush xml:id="br0">
      <inkml:brushProperty name="width" value="0.025" units="cm"/>
      <inkml:brushProperty name="height" value="0.025" units="cm"/>
    </inkml:brush>
  </inkml:definitions>
  <inkml:trace contextRef="#ctx0" brushRef="#br0">55 60 10762,'0'0'3299,"-33"53"-96,18-23-1089,8-2-704,7-2-129,0-6-288,18-8-609,11-11-320,10-1 32,5-8-1217,3-15-1697,3-5-3909</inkml:trace>
  <inkml:trace contextRef="#ctx0" brushRef="#br0" timeOffset="1">530 1 15535,'0'0'6117,"-32"49"-4931,13-23-97,-6 3-160,1 2-481,5-4-192,4 0-32,8-8-95,4-5-65,3-7-64,5-6-609,6-1-1665,0 0-1249,1-6-2115,-3-8-1697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3.514"/>
    </inkml:context>
    <inkml:brush xml:id="br0">
      <inkml:brushProperty name="width" value="0.025" units="cm"/>
      <inkml:brushProperty name="height" value="0.025" units="cm"/>
    </inkml:brush>
  </inkml:definitions>
  <inkml:trace contextRef="#ctx0" brushRef="#br0">166 11 3043,'-13'-3'8088,"9"3"-7689,-8-3 745,-1 1 0,1 1 0,-1 0 0,1 0 0,-18 2 0,27 0-1015,1-1 0,-1 0 0,1 1 0,-1-1 0,1 1 0,-1 0 0,1-1 0,0 1 0,-1 0 0,1 1 0,0-1 0,0 0 0,0 1 0,0-1 0,0 1 0,0-1 0,0 1 0,0 0 0,1 0 0,-1 0 0,1 0 0,-1 0 0,1 0 0,0 1 0,0-1 0,0 0 0,0 1 0,0-1 0,1 1 0,-1-1 0,1 0 0,-1 1 0,1-1 0,0 1 0,0 0 0,0-1 0,0 1 0,2 4 0,-2-4-111,1 0 1,1 0-1,-1 0 0,0 0 1,1 0-1,-1 0 0,1 0 1,0-1-1,0 1 0,0 0 1,0-1-1,1 0 1,-1 1-1,0-1 0,1 0 1,0 0-1,-1-1 0,1 1 1,0 0-1,0-1 0,0 0 1,0 0-1,0 0 0,1 0 1,-1 0-1,0 0 1,6 0-1,13 2 100,1-1 1,43-1-1,-46-1-101,-14 0-23,65-3-537,-65 2 491,-1 0 0,1 0 0,-1 0 0,1-1 0,-1 1 0,1-1 0,-1-1 0,0 1 0,0-1 0,5-3 0,-9 5 48,0 0 0,0 0 0,0 0 0,0 0 0,0 0-1,0 0 1,0-1 0,0 1 0,0 0 0,-1 0 0,1-1 0,-1 1 0,1 0 0,-1-1 0,1 1 0,-1 0 0,0-1 0,0 1-1,1-1 1,-1 1 0,0 0 0,0-1 0,-1 1 0,1-1 0,0 1 0,0 0 0,-1-1 0,1 1 0,-1-1 0,1 1-1,-1 0 1,1 0 0,-1-1 0,0 1 0,0 0 0,0 0 0,1 0 0,-1 0 0,0 0 0,-1 0 0,1 0 0,0 0 0,-2-1-1,-2-3 5,-1 1-1,1 0 0,-1 0 0,0 0 0,-1 1 0,1 0 0,-11-4 0,11 5 2,-1 0-1,0 1 1,0 0 0,1 0-1,-1 0 1,0 1-1,0 0 1,0 1 0,0-1-1,0 1 1,1 1 0,-1-1-1,0 1 1,-9 4-1,5-1 3,1 2-1,0-1 0,0 1 0,0 1 0,1-1 0,0 2 1,-10 10-1,8-3-1632,11-15 1544,0-1-1,0 0 1,0 1-1,0-1 1,0 0-1,0 1 1,0-1-1,1 0 1,-1 1-1,0-1 1,0 0-1,0 1 1,0-1-1,0 0 1,0 1-1,1-1 1,-1 0-1,0 1 1,0-1-1,0 0 1,1 0-1,-1 1 1,0-1-1,1 0 1,-1 0-1,0 0 1,0 1-1,1-1 1,-1 0-1,0 0 1,1 0-1,-1 0 1,0 0-1,1 0 1,-1 0-1,0 1 1,1-1-1,-1 0 1,0 0-1,1 0 1,-1 0-1,0 0 1,1-1-1,-1 1 1,0 0-1,1 0 1,0 0-1,15 0-5950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3.860"/>
    </inkml:context>
    <inkml:brush xml:id="br0">
      <inkml:brushProperty name="width" value="0.025" units="cm"/>
      <inkml:brushProperty name="height" value="0.025" units="cm"/>
    </inkml:brush>
  </inkml:definitions>
  <inkml:trace contextRef="#ctx0" brushRef="#br0">118 79 17360,'-11'3'1714,"6"-2"-1392,-59 19 3599,62-20-3798,0 1 1,0-1-1,1 1 1,-1 0-1,0 0 1,0 0-1,0 0 1,1 0-1,-1 0 1,0 0-1,1 0 1,-1 1-1,1-1 1,0 1-1,-1-1 1,1 1-1,0-1 1,0 1-1,0 0 1,0 0-1,0-1 1,0 1 0,0 0-1,1 0 1,-1 0-1,1 0 1,0 0-1,-1 0 1,1 0-1,0 3 1,1-4-102,0 0 1,-1 1-1,1-1 0,0 0 1,1 0-1,-1 0 1,0 0-1,0 0 0,0 0 1,1 0-1,-1 0 1,0 0-1,1-1 1,-1 1-1,0 0 0,1-1 1,-1 1-1,1-1 1,-1 0-1,1 1 1,0-1-1,-1 0 0,1 0 1,2 0-1,47-1 310,-40 1-295,3-1-11,1-1 1,0-1 0,-1 0 0,1-1 0,26-11 0,-33 12-18,0-1 1,0 1 0,-1-2 0,1 1-1,-1-1 1,0 0 0,0-1-1,-1 0 1,0 0 0,0 0-1,8-12 1,-12 17 4,-1-1 0,-1 1 0,1 0 0,0 0 0,0 0 0,0-1 0,-1 1 0,1 0 0,0-1 0,-1 1 0,1-1 0,-1 1 0,0-1 0,0 1 0,1-1 0,-1 1 0,0-1 0,0 1 0,0-1 0,0 1 0,-1-1 0,1 1 0,0-1 0,-1 1 0,1-1 0,-1 1 0,1 0 0,-1-1 0,0 1 0,1 0 0,-1-1 0,0 1 0,0 0 0,0 0 0,0 0 0,0 0 0,0 0 0,0 0 0,-1 0 0,1 0 0,0 0 0,0 0 0,-1 1 0,1-1 0,-1 1 0,1-1 0,0 1 0,-1-1 0,-2 1 0,-9-3 45,0 1 1,0 0 0,0 1 0,-20 1 0,26 0-109,-3 0-137,-33 2 435,42-2-420,-1 0 0,0 0 0,1 1 0,-1-1 0,0 1 0,1-1 0,-1 1 0,1 0 0,-1-1 0,1 1 0,-1 0 0,1 0 0,0 0 0,-1 0 0,1 0 0,0 1 0,0-1 0,0 0 0,0 1 0,-2 1 0,3 2-5499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4.460"/>
    </inkml:context>
    <inkml:brush xml:id="br0">
      <inkml:brushProperty name="width" value="0.025" units="cm"/>
      <inkml:brushProperty name="height" value="0.025" units="cm"/>
    </inkml:brush>
  </inkml:definitions>
  <inkml:trace contextRef="#ctx0" brushRef="#br0">48 0 9417,'0'0'10751,"-2"8"-9064,-11 34-179,-13 42 488,24-76-1904,1 0 1,-1 0 0,1 0-1,0 1 1,1-1-1,0 0 1,2 15-1,-1-21-73,0-1-1,0 1 1,1-1-1,-1 0 0,0 1 1,0-1-1,1 0 1,-1 0-1,0 0 0,1 0 1,-1 0-1,1-1 1,-1 1-1,1 0 1,0-1-1,-1 1 0,1-1 1,0 1-1,-1-1 1,1 0-1,0 1 0,0-1 1,-1 0-1,1 0 1,2-1-1,48-2 424,-51 3-434,13-2 33,-1 0-1,1-2 1,-1 1-1,0-2 0,19-8 1,-25 10-554,-1-1-1,0 0 1,0 0 0,-1 0 0,9-8-1,-12 10-285,1-1 0,-1 1 0,0-1 0,0 0 1,-1 0-1,1 1 0,0-1 0,-1 0 0,0 0 0,0-1 0,0 1 0,1-5 0,-1-12-6408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4.792"/>
    </inkml:context>
    <inkml:brush xml:id="br0">
      <inkml:brushProperty name="width" value="0.025" units="cm"/>
      <inkml:brushProperty name="height" value="0.025" units="cm"/>
    </inkml:brush>
  </inkml:definitions>
  <inkml:trace contextRef="#ctx0" brushRef="#br0">76 0 10442,'0'0'7207,"-50"72"-4677,37-43-864,2-1-353,10 0-416,1-4-513,1-3-192,19-4-64,0-5-64,7-8-800,-4-4-2211,4 0-3972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5.138"/>
    </inkml:context>
    <inkml:brush xml:id="br0">
      <inkml:brushProperty name="width" value="0.025" units="cm"/>
      <inkml:brushProperty name="height" value="0.025" units="cm"/>
    </inkml:brush>
  </inkml:definitions>
  <inkml:trace contextRef="#ctx0" brushRef="#br0">170 1 18353,'0'0'7463,"-62"34"-6309,37-9-354,0 1-287,1 3-353,8-2-128,7-1 32,1-8-192,8-7-769,0-5-769,8-9-4611,-2-12-578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0.208"/>
    </inkml:context>
    <inkml:brush xml:id="br0">
      <inkml:brushProperty name="width" value="0.025" units="cm"/>
      <inkml:brushProperty name="height" value="0.025" units="cm"/>
    </inkml:brush>
  </inkml:definitions>
  <inkml:trace contextRef="#ctx0" brushRef="#br0">87 56 12556,'0'0'2477,"3"-9"-16,10-28-363,-9 28-737,-4 29-299,-1-3-789,-1 0-1,-1 0 0,0 0 0,-10 28 0,7-27 202,1 1 0,0-1 0,-1 28 0,6-43-440,0 0 0,0 0 0,0 0-1,1 0 1,-1 0 0,1 0 0,0 0 0,0-1 0,0 1 0,0 0 0,1 0 0,-1-1-1,1 1 1,-1-1 0,1 1 0,0-1 0,0 1 0,0-1 0,0 0 0,0 0-1,1 0 1,-1-1 0,1 1 0,-1 0 0,1-1 0,0 0 0,5 3 0,9 2-28,1-1 1,-1 0 0,33 4 0,2 1-188,-44-8 79,0 1 0,-1 0 0,1 1 0,-1-1 0,0 1 0,0 1-1,8 6 1,-14-11 111,0 1 0,0 0 0,0 0 0,0 0 0,-1 0 0,1 0 0,0 0 0,0 0 0,-1 0 0,1 0 0,0 1 0,-1-1 0,0 0 0,1 0 0,-1 0 0,0 1 0,1-1 0,-1 0 0,0 1 0,0 1 0,-1-1 50,1 0 0,-1-1 0,0 1 0,0 0 0,0-1 0,0 0 0,0 1 0,-1-1-1,1 1 1,0-1 0,-1 0 0,1 0 0,-1 0 0,1 0 0,-1 0 0,1 0 0,-1 0-1,0-1 1,-3 2 0,-8 3 240,-1-1-1,0 0 1,0-1-1,0 0 1,-1-1-1,1-1 1,0 0 0,-1-1-1,-21-3 1,28 3-346,-1-1 1,0-1-1,1 1 0,-1-2 1,1 1-1,0-1 1,0 0-1,0-1 1,0 0-1,0 0 1,1-1-1,-1 0 0,1 0 1,1 0-1,-1-1 1,-10-12-1,17 17-134,-1 1-1,0-1 1,0 0-1,1 1 1,-1-1-1,1 0 0,-1 0 1,0 0-1,1 1 1,-1-1-1,1 0 1,0 0-1,-1 0 1,1 0-1,0 0 0,0 0 1,-1 0-1,1 0 1,0 0-1,0 0 1,0 0-1,0 0 1,0 0-1,0 0 0,1 0 1,-1 0-1,0 0 1,0 0-1,1 0 1,-1 0-1,1 0 1,-1 0-1,1 1 1,0-2-1,2 0-1055,0 0 0,0 1 0,0-1-1,1 1 1,-1 0 0,1 0 0,-1 0 0,6-1 0,18-3-6178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5.486"/>
    </inkml:context>
    <inkml:brush xml:id="br0">
      <inkml:brushProperty name="width" value="0.025" units="cm"/>
      <inkml:brushProperty name="height" value="0.025" units="cm"/>
    </inkml:brush>
  </inkml:definitions>
  <inkml:trace contextRef="#ctx0" brushRef="#br0">118 21 14478,'-12'3'1777,"12"-3"-1752,-10 2 568,0 0 0,1 1 0,-1 1-1,1-1 1,-11 7 0,18-9-421,-1 0 1,1 1-1,-1 0 0,1-1 1,0 1-1,-1 0 1,1 0-1,0 0 1,0 1-1,1-1 1,-1 0-1,0 1 0,1-1 1,-1 1-1,1 0 1,0-1-1,0 1 1,0 0-1,0 0 0,1 0 1,-1 0-1,1-1 1,-1 1-1,1 0 1,0 0-1,1 6 1,0-7-121,-1 1 1,1-1 0,1 1 0,-1-1 0,0 0-1,0 1 1,1-1 0,-1 0 0,1 0-1,0 0 1,0 0 0,0 0 0,0-1 0,0 1-1,0 0 1,0-1 0,0 1 0,1-1 0,-1 0-1,0 0 1,1 0 0,-1 0 0,1 0 0,0-1-1,-1 1 1,6 0 0,9 1 41,0 0-1,32 0 1,-42-2-39,8 0-30,0-1 0,1-1 0,-1 0-1,0-1 1,-1 0 0,20-8 0,-31 10-18,1 0 1,0-1 0,0 1-1,-1-1 1,1 0-1,-1 0 1,0 0-1,1 0 1,-1-1-1,0 1 1,0-1 0,-1 0-1,1 0 1,0 0-1,-1 0 1,0-1-1,0 1 1,0 0-1,0-1 1,0 0 0,-1 1-1,0-1 1,0 0-1,0 0 1,0 0-1,0 0 1,-1 0-1,1 0 1,-1-4 0,-1 6-3,1 0 0,0 0 1,-1-1-1,1 1 0,-1 0 1,0 0-1,0 0 1,1 0-1,-1 0 0,-1 0 1,1 1-1,0-1 0,0 0 1,-1 0-1,1 1 1,-1-1-1,1 1 0,-1-1 1,0 1-1,0 0 1,-2-2-1,-1 1-1,1 0-1,-1 0 1,0 0-1,0 1 1,-1 0 0,1 0-1,0 0 1,-10 0 0,6 1-7,0 0 0,1 0 0,-1 1 0,0 1 1,1-1-1,-1 1 0,1 1 0,0-1 0,0 2 1,0-1-1,-8 5 0,11-4-38,-1 1 1,1-1-1,1 1 0,-1 0 1,1 1-1,0-1 0,0 1 1,0-1-1,1 1 0,0 0 1,0 1-1,0-1 0,1 0 1,-3 13-1,4-15-289,1 0 0,-1 0-1,1 1 1,0-1 0,0 0-1,0 0 1,1 0 0,0 0-1,-1 0 1,1 0 0,1 0-1,-1 0 1,0 0 0,1-1-1,0 1 1,0 0 0,0-1-1,0 1 1,1-1 0,-1 0 0,1 0-1,0 0 1,0 0 0,0 0-1,5 3 1,26 13-5756,6-3-1911</inkml:trace>
  <inkml:trace contextRef="#ctx0" brushRef="#br0" timeOffset="1">562 327 10250,'0'0'10196,"8"4"-9278,-1-2-693,-3 0-101,-1-1-1,0 1 1,1-1-1,-1 1 1,0 0 0,0 0-1,0 0 1,0 1 0,0-1-1,-1 1 1,4 4-1,-6-7-28,1 1-1,0 0 0,-1 0 1,1 0-1,0-1 0,0 1 0,-1-1 1,1 1-1,0 0 0,0-1 1,0 1-1,0-1 0,0 0 0,0 1 1,0-1-1,0 0 0,0 1 0,0-1 1,0 0-1,0 0 0,0 0 1,0 0-1,0 0 0,0 0 0,0 0 1,0 0-1,1-1 0,0 0 2,-1 0 0,1 0 0,-1 0 0,1 0 0,-1 0 0,0-1 0,0 1 0,0 0 0,0-1 0,1 1 0,-2-1 0,1 1 0,0-1 0,1-2 0,0 0-39,-1 0 1,0 0 0,0 1-1,0-1 1,0 0-1,0 0 1,-1 0 0,1 0-1,-1 0 1,0 0-1,-1-1 1,1 1 0,-1 0-1,-1-5 1,0 6-44,0-1 1,-1 1-1,0 0 1,1 0-1,-1 0 1,0 0-1,-1 1 0,1-1 1,0 1-1,-1 0 1,1 0-1,-1 0 1,0 0-1,0 1 1,1-1-1,-9-1 0,1 1 11,1 0 0,-1 0 0,0 1 0,1 0 0,-16 2 0,25-1-26,0 0 1,0 0-1,-1 0 1,1 0-1,0 0 0,0 1 1,0-1-1,0 0 1,-1 1-1,1-1 1,0 1-1,0-1 0,0 1 1,0 0-1,0-1 1,0 1-1,-1 1 1,1-1-3,1-1 0,0 1-1,0-1 1,-1 1 0,1 0 0,0-1 0,0 1 0,0-1 0,0 1 0,0 0 0,0-1 0,0 1 0,0 0 0,0-1 0,0 1 0,0 0 0,0-1 0,0 1 0,0-1 0,1 1 0,-1 0 0,0-1 0,1 2 0,1 0-38,-1 0-1,1 1 1,0-1 0,0 0-1,0 0 1,0 0 0,0 0-1,0 0 1,1-1-1,-1 1 1,0-1 0,1 1-1,3 0 1,6 2-956,0 0 1,0-2-1,24 3 0,40-2-6648,-12-3-4020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6.040"/>
    </inkml:context>
    <inkml:brush xml:id="br0">
      <inkml:brushProperty name="width" value="0.025" units="cm"/>
      <inkml:brushProperty name="height" value="0.025" units="cm"/>
    </inkml:brush>
  </inkml:definitions>
  <inkml:trace contextRef="#ctx0" brushRef="#br0">1 2 15439,'0'0'6598,"10"-1"-5328,-5 1-1171,0-1 0,0 1-1,0 0 1,0 1-1,0-1 1,0 1-1,0 0 1,0 0 0,-1 1-1,1-1 1,0 1-1,-1 0 1,1 0-1,-1 1 1,1 0-1,-1-1 1,0 1 0,0 0-1,-1 1 1,1-1-1,0 1 1,-1 0-1,0 0 1,0 0 0,0 0-1,-1 0 1,4 8-1,-4-8-87,0 0 0,0 1-1,-1-1 1,0 1-1,0-1 1,0 1 0,0-1-1,-1 1 1,0 0-1,0-1 1,0 1 0,0 0-1,-1-1 1,0 1-1,0-1 1,0 1 0,0-1-1,-1 1 1,-2 3-1,-2 3 79,-1-1-1,0 0 1,-1-1-1,0 0 1,-14 13-1,12-13 116,0 1 0,1 0-1,0 0 1,-11 20 0,19-30-196,1 0 1,0 1-1,0-1 1,-1 1-1,1-1 1,0 0-1,0 1 1,0-1-1,0 1 1,0-1-1,-1 1 1,1-1-1,0 0 1,0 1-1,0-1 0,0 1 1,0-1-1,0 1 1,1-1-1,-1 0 1,0 1-1,0-1 1,0 1-1,0-1 1,0 0-1,1 1 1,-1-1-1,0 1 1,0-1-1,1 0 1,-1 1-1,0-1 0,1 0 1,-1 1-1,0-1 1,1 0-1,-1 0 1,0 1-1,1-1 1,-1 0-1,0 0 1,1 0-1,-1 1 1,1-1-1,0 0 1,31 3 111,39-11-96,70-29-2339,-47 7-4595,-35 11-1498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6.433"/>
    </inkml:context>
    <inkml:brush xml:id="br0">
      <inkml:brushProperty name="width" value="0.025" units="cm"/>
      <inkml:brushProperty name="height" value="0.025" units="cm"/>
    </inkml:brush>
  </inkml:definitions>
  <inkml:trace contextRef="#ctx0" brushRef="#br0">283 1 10186,'0'0'11499,"-58"47"-9385,21-18-321,-1 2-383,-4-1-418,6 0-447,4-4-353,10-5-160,8-8-32,11-7 0,6-6-1922,6-11-352,2-6-1409,-1-2-1891,-1-7-3554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6.814"/>
    </inkml:context>
    <inkml:brush xml:id="br0">
      <inkml:brushProperty name="width" value="0.025" units="cm"/>
      <inkml:brushProperty name="height" value="0.025" units="cm"/>
    </inkml:brush>
  </inkml:definitions>
  <inkml:trace contextRef="#ctx0" brushRef="#br0">256 27 5029,'0'0'5733,"-12"-3"-2007,-5-1-2595,0 2-1,0 0 1,0 1-1,0 0 1,-26 4-1,37-3-961,1 0 1,0 1-1,0-1 0,-1 1 0,1 1 1,0-1-1,0 1 0,0 0 1,0 0-1,1 0 0,-1 1 0,1-1 1,-1 1-1,1 0 0,0 1 1,0-1-1,0 1 0,0 0 0,1 0 1,-1 0-1,1 0 0,0 0 0,1 1 1,-1-1-1,-3 9 0,6-11-145,0-1-1,-1 1 1,1 0-1,0-1 1,0 1-1,0 0 1,0 0-1,0-1 1,0 1-1,1 0 1,-1 0-1,0-1 1,1 1-1,0 0 1,-1-1-1,1 1 1,0-1-1,0 1 1,0-1-1,0 1 1,0-1-1,0 0 1,0 1-1,0-1 1,1 0-1,-1 0 1,0 0-1,1 0 1,-1 0-1,1 0 1,-1 0-1,1 0 1,0-1-1,-1 1 1,1-1-1,0 1 1,-1-1-1,1 0 1,0 1-1,2-1 1,11 2-17,0 0 1,0 0-1,24-2 1,-27 0 39,17 0-34,0-1-1,30-5 1,-50 4-34,-1 1 0,0-1 0,1-1 0,-1 0 0,0 0 0,-1 0 0,1-1 1,-1 0-1,1-1 0,-1 1 0,11-11 0,-16 14 22,-1 0 1,1 0-1,-1 0 1,0 0-1,1-1 1,-1 1-1,0 0 1,0-1-1,0 1 1,0-1-1,0 1 1,0-1-1,0 1 1,-1-1-1,1 0 1,0 1-1,-1-1 0,0 0 1,1 1-1,-1-1 1,0 0-1,0 0 1,0 1-1,0-1 1,0 0-1,0 0 1,0 1-1,-1-1 1,1 0-1,-1 0 1,1 1-1,-1-1 1,1 1-1,-1-1 1,0 0-1,0 1 1,0-1-1,0 1 1,0 0-1,0-1 1,-1 1-1,-1-2 1,-1 0 2,-1-1 0,-1 1 0,1 1 0,0-1 0,-1 1 0,1-1 0,-1 2 0,1-1 0,-1 1 0,0-1 0,-10 1 0,8 0-2,-1 1-1,1 1 1,-1 0 0,1 0 0,-1 0-1,1 1 1,0 0 0,0 1 0,0 0 0,0 0-1,0 1 1,-8 5 0,13-7-29,-1 1 0,1-1-1,-1 1 1,1 0 0,0 0 0,0 0 0,0 0 0,0 1-1,1-1 1,-1 1 0,1-1 0,0 1 0,0 0 0,1 0-1,-1 0 1,1 0 0,-1 0 0,1 1 0,1-1 0,-1 0-1,1 0 1,-1 1 0,1-1 0,0 0 0,2 9 0,-1-9-460,0-1 1,0 1 0,1 0 0,0-1-1,0 1 1,0-1 0,0 0-1,0 0 1,0 0 0,1 0 0,0 0-1,-1 0 1,1-1 0,0 1 0,0-1-1,1 0 1,-1 0 0,0 0 0,1 0-1,-1 0 1,1-1 0,6 2 0,25 9-6476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7.163"/>
    </inkml:context>
    <inkml:brush xml:id="br0">
      <inkml:brushProperty name="width" value="0.025" units="cm"/>
      <inkml:brushProperty name="height" value="0.025" units="cm"/>
    </inkml:brush>
  </inkml:definitions>
  <inkml:trace contextRef="#ctx0" brushRef="#br0">114 99 13261,'0'0'2759,"-9"6"28,1-2-2170,-48 27 2049,53-29-2456,-1-1-1,1 1 0,0 0 0,0 1 1,0-1-1,1 1 0,-1-1 0,1 1 1,-1 0-1,1 0 0,0 0 0,0 0 1,0 0-1,-2 4 0,6-6-182,0 0 0,0 0-1,0-1 1,0 1 0,0-1-1,0 1 1,0-1 0,0 0-1,0 0 1,0 0 0,0 0 0,0 0-1,0 0 1,0-1 0,0 1-1,2-1 1,3-1-11,0-1 0,0 0 0,0 0 0,0-1 0,-1 0 0,1 0 0,-1 0 0,0-1 0,0 0 0,-1 0 0,0 0 0,1-1 0,-2 0 0,1 0 0,-1 0 0,0 0 0,0-1 0,-1 0 0,1 0 0,-1 0 0,-1 0 0,4-14 0,-7 19 12,1 0 0,-1-1-1,1 1 1,-1 0-1,0 0 1,0-1 0,0 1-1,0 0 1,0 0 0,0 0-1,0 0 1,-1 1-1,1-1 1,-1 0 0,0 0-1,1 1 1,-1-1 0,0 1-1,0 0 1,0-1-1,0 1 1,0 0 0,0 0-1,0 0 1,0 1 0,-1-1-1,1 0 1,0 1-1,-4-1 1,3 0-138,0 0 1,0 0-1,-1 0 1,1 1-1,0 0 0,-1-1 1,1 1-1,0 0 0,-1 0 1,1 1-1,0-1 1,-1 1-1,1 0 0,0 0 1,0 0-1,0 0 0,-1 0 1,1 1-1,0-1 1,-3 3-1,0 6-3889,5-3-3960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7.493"/>
    </inkml:context>
    <inkml:brush xml:id="br0">
      <inkml:brushProperty name="width" value="0.025" units="cm"/>
      <inkml:brushProperty name="height" value="0.025" units="cm"/>
    </inkml:brush>
  </inkml:definitions>
  <inkml:trace contextRef="#ctx0" brushRef="#br0">1 16 9097,'0'0'11691,"96"-8"-10154,-26 8-800,12-2 32,9 1-449,2 1-256,0-1 32,-17 1-769,-13 0-1280,-20-1-354,-27-2-4771</inkml:trace>
  <inkml:trace contextRef="#ctx0" brushRef="#br0" timeOffset="1">77 183 15759,'0'0'3491,"54"34"-1921,10-34-673,24 0-193,15-12-416,10-5-223,5-4-130,-1-5-2529,-13-4-2050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7.995"/>
    </inkml:context>
    <inkml:brush xml:id="br0">
      <inkml:brushProperty name="width" value="0.025" units="cm"/>
      <inkml:brushProperty name="height" value="0.025" units="cm"/>
    </inkml:brush>
  </inkml:definitions>
  <inkml:trace contextRef="#ctx0" brushRef="#br0">467 31 16912,'0'0'3192,"-8"-5"-522,3 1-2543,-1 1 0,1 0 1,-1 1-1,1-1 1,-1 1-1,0 0 0,0 0 1,0 1-1,0 0 0,0 0 1,0 0-1,0 1 1,0 0-1,-1 0 0,1 1 1,0-1-1,0 1 1,0 1-1,0-1 0,0 1 1,-10 4-1,-10 5 116,1 1-1,-1 1 1,2 1-1,0 1 1,-25 21-1,34-24-106,1 1 0,0 0 0,0 1 1,1 1-1,1 0 0,1 1 0,0 0 0,-12 25 0,20-37-132,0 1 0,1 0 0,0 0 1,0 1-1,1-1 0,0 0 0,0 0 0,0 1 0,0-1 0,1 1 1,0-1-1,0 1 0,0-1 0,1 1 0,-1-1 0,1 0 0,1 1 1,-1-1-1,1 0 0,0 0 0,0 0 0,0 0 0,1 0 0,0 0 0,0-1 1,0 1-1,0-1 0,1 0 0,0 0 0,0 0 0,0-1 0,0 1 1,0-1-1,1 0 0,0 0 0,-1 0 0,1-1 0,0 0 0,8 3 1,0-1 3,-1 0 0,0-1 0,1-1 0,-1 0 1,1 0-1,-1-1 0,1-1 0,0 0 0,0-1 1,-1 0-1,16-4 0,-22 3-3,-1 1 0,0 0 0,0-1 0,0 0 0,1-1 1,-2 1-1,1-1 0,0 0 0,-1 0 0,1 0 0,-1 0 0,0-1 0,0 0 0,0 0 0,0 0 0,-1 0 0,0-1 0,0 1 0,0-1 0,0 0 1,-1 0-1,0 0 0,0 0 0,0 0 0,-1-1 0,1 1 0,-1 0 0,0-6 0,-1 7 35,0 0-1,-1 0 0,0 1 1,0-1-1,0 0 1,0 1-1,0-1 1,-1 1-1,1-1 1,-1 1-1,0 0 0,0 0 1,0 0-1,-1 0 1,1 0-1,-1 0 1,1 0-1,-1 1 0,0 0 1,0-1-1,0 1 1,-1 0-1,1 0 1,-5-1-1,-43-18-1820,5 13-8602,62 8 3720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8.340"/>
    </inkml:context>
    <inkml:brush xml:id="br0">
      <inkml:brushProperty name="width" value="0.025" units="cm"/>
      <inkml:brushProperty name="height" value="0.025" units="cm"/>
    </inkml:brush>
  </inkml:definitions>
  <inkml:trace contextRef="#ctx0" brushRef="#br0">349 0 8840,'0'0'13293,"-82"52"-11852,32-19-256,-2 5 65,8 0-322,-1-1-543,11-1-321,11-3-32,10-7-32,8-5-448,5-7-1506,0-12-1281,12-2-2050,13-12-7079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8.674"/>
    </inkml:context>
    <inkml:brush xml:id="br0">
      <inkml:brushProperty name="width" value="0.025" units="cm"/>
      <inkml:brushProperty name="height" value="0.025" units="cm"/>
    </inkml:brush>
  </inkml:definitions>
  <inkml:trace contextRef="#ctx0" brushRef="#br0">351 17 11819,'-29'-6'1281,"0"1"1,0 2-1,-1 1 0,-41 2 0,60 1-959,1 0 1,-1 1-1,1 0 0,0 1 0,-1 0 0,-17 9 1,23-9-168,0 0 1,0 0 0,0 0 0,0 1-1,1 0 1,0 0 0,-1 0 0,1 1 0,1-1-1,-1 1 1,1 0 0,0 0 0,-4 7-1,6-9-99,-1 0 0,1 1 0,-1-1 0,1 1 0,1 0 0,-1-1 0,0 1 0,1 0 0,0-1 0,0 1 0,0 0 0,0 0 0,0-1 0,1 1 0,0 0 0,-1-1 0,1 1 0,1 0 0,-1-1 0,1 0 0,-1 1 0,1-1 0,0 0 0,0 0 0,0 0 0,1 0 0,-1 0 0,1 0 0,-1-1 0,1 1 0,0-1 0,0 0 0,0 1 0,0-2 0,6 4 0,8 4 62,0-1 1,1 0 0,0-2 0,1 1 0,27 4-1,-26-7-99,0 0-1,0-1 0,0-1 0,1-1 0,-1-1 0,1-1 0,25-4 1,-41 4-12,0 0 0,-1 0 1,1 0-1,-1-1 1,0 1-1,1-1 0,-1 0 1,0 0-1,0 0 1,0-1-1,0 0 1,-1 1-1,1-1 0,-1-1 1,0 1-1,1 0 1,-1-1-1,-1 1 1,1-1-1,-1 0 0,1 0 1,-1 0-1,0-1 1,0 1-1,-1 0 0,0-1 1,1 1-1,-1-1 1,-1 1-1,1-1 1,-1 1-1,1-1 0,-1 0 1,-1 1-1,1-1 1,-1 1-1,-1-7 0,1 5 2,-1 0 0,0 0 0,0 1-1,-1-1 1,1 1 0,-1-1-1,-1 1 1,1 0 0,-1 0-1,1 1 1,-1-1 0,-1 1 0,1 0-1,-1 0 1,1 0 0,-1 0-1,0 1 1,0 0 0,-1 0 0,1 0-1,-1 1 1,1 0 0,-1 0-1,0 0 1,0 0 0,0 1-1,-8 0 1,9 0-105,0 0-1,0 0 1,0 1 0,0 0-1,0 0 1,0 0 0,-1 1-1,1 0 1,0 0 0,0 0-1,0 0 1,1 1 0,-1 0-1,0 0 1,1 0-1,-1 1 1,1-1 0,-1 1-1,1 0 1,0 0 0,0 1-1,1-1 1,-1 1 0,1 0-1,0 0 1,0 0-1,0 0 1,0 0 0,1 1-1,-1 0 1,1-1 0,-2 8-1,1-1-751,1 0 0,0 1 0,1-1 0,0 0 0,1 1 0,1 15 0,8 21-5238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3:59.038"/>
    </inkml:context>
    <inkml:brush xml:id="br0">
      <inkml:brushProperty name="width" value="0.025" units="cm"/>
      <inkml:brushProperty name="height" value="0.025" units="cm"/>
    </inkml:brush>
  </inkml:definitions>
  <inkml:trace contextRef="#ctx0" brushRef="#br0">298 21 21076,'-12'-2'961,"-16"-3"-147,0 2-1,-51 1 1,70 2-586,1 0 0,-1 1 0,0 0-1,1 0 1,-1 1 0,1 0 0,0 1-1,0 0 1,0 0 0,0 1 0,0 0-1,1 0 1,-1 1 0,1-1 0,-8 9 0,14-12-217,-1 0 1,1 0-1,0 0 0,0 0 1,0 0-1,1 0 1,-1 1-1,0-1 1,0 0-1,1 0 1,-1 1-1,1-1 1,-1 0-1,1 1 1,-1-1-1,1 1 0,0-1 1,0 1-1,0-1 1,-1 1-1,2-1 1,-1 0-1,0 1 1,0-1-1,1 2 1,0-1-2,0 0-1,0-1 1,0 1 0,1-1 0,-1 1 0,0-1 0,1 1 0,0-1 0,-1 0-1,1 0 1,0 0 0,-1 0 0,1 0 0,0 0 0,3 1 0,6 2 13,0-1 0,1-1 0,-1 1 0,23 0 0,-5-1-16,0-2 0,44-5 0,-65 4-6,0 0 0,-1-1 0,1 0 0,0 0 0,-1-1 0,1 0 0,-1 0 0,0-1 1,0 0-1,0 0 0,0 0 0,-1-1 0,0 0 0,7-8 0,-12 12-5,1 0 0,-1 0 0,0 0 0,0 0 0,0 0 0,0-1-1,0 1 1,-1 0 0,1-1 0,0 1 0,-1-1 0,1 1 0,0-1 0,-1 1 0,0-1-1,1 1 1,-1-1 0,0 1 0,0-1 0,0 0 0,0 1 0,0-1 0,0 1 0,0-1 0,-1 1-1,1-1 1,-1 0 0,1 1 0,-2-2 0,0 0 31,1 1-1,-2 0 1,1 0-1,0 1 1,0-1-1,-1 0 1,1 1-1,0-1 1,-1 1-1,0 0 1,1 0-1,-1 0 1,0 0-1,1 0 1,-5 0 0,1 0-127,-1 0 0,1 0 0,-1 1 0,1 0 0,-1 0 0,1 0 0,-8 2 0,12-2-123,-1 1 0,1-1 0,-1 1 0,1 0-1,-1 0 1,1 0 0,-1 0 0,1 0 0,0 0-1,0 1 1,-1-1 0,1 1 0,0-1 0,0 1-1,1 0 1,-4 3 0,-1 14-5793,5-1-6577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0.589"/>
    </inkml:context>
    <inkml:brush xml:id="br0">
      <inkml:brushProperty name="width" value="0.025" units="cm"/>
      <inkml:brushProperty name="height" value="0.025" units="cm"/>
    </inkml:brush>
  </inkml:definitions>
  <inkml:trace contextRef="#ctx0" brushRef="#br0">1 126 12876,'0'0'9033,"9"-6"-7368,15-9-707,2 2-1,35-13 0,-46 20-906,34-15-32,-47 20-4,-1 0 0,1 0 0,0 0 0,-1 0 0,1-1 0,-1 1 0,1 0 0,-1-1 0,0 0 1,0 1-1,0-1 0,1 1 0,-2-1 0,1 0 0,0 0 0,0 0 0,0 0 0,-1 1 0,1-1 0,-1 0 1,0 0-1,1-2 0,-4 4 25,1 0 0,0 0 0,-1 0 1,1 0-1,0 1 0,-1-1 0,1 1 1,0-1-1,-1 1 0,1 0 0,0 0 1,-4 2-1,-5 7 57,-1 0 0,2 1 0,-1 0 0,1 0 0,1 1 0,0 1 0,1 0 0,0 0 0,1 0 1,-9 25-1,15-36-92,1 0 0,0 0 0,-1 0 0,1 0 0,0 0 0,0 0 1,0 0-1,0 0 0,0 0 0,0 0 0,1 0 0,-1 0 0,1 0 1,-1-1-1,1 1 0,0 0 0,0 0 0,0 0 0,0-1 0,0 1 1,0 0-1,2 2 0,0-2 9,1 1 0,-1-1 0,1 1 0,-1-1 1,1 0-1,0 0 0,0-1 0,-1 1 0,1-1 0,6 2 0,12 0-168,-1 0-1,0-1 1,31-2-1,-40 0-152,9 0-678,-1 0-1,0-2 0,25-5 0,-36 4-335,0 1-1,1-1 1,-2-1-1,1 0 0,12-7 1,9-10-7210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26.243"/>
    </inkml:context>
    <inkml:brush xml:id="br0">
      <inkml:brushProperty name="width" value="0.025" units="cm"/>
      <inkml:brushProperty name="height" value="0.025" units="cm"/>
    </inkml:brush>
  </inkml:definitions>
  <inkml:trace contextRef="#ctx0" brushRef="#br0">242 117 4805,'-13'-5'2049,"-121"-54"923,39 7 4813,120 53-6717,230 49-751,-83-14-191,41-2-35,127 27-246,-338-61 153,0 1-1,1-1 1,-1 1 0,0-1-1,0 1 1,1 0-1,-1 0 1,0 0 0,0 0-1,0 1 1,0-1 0,0 0-1,2 3 1,-3-3 1,-1-1 0,0 1-1,0-1 1,0 1 0,0-1 0,0 1 0,0 0-1,0-1 1,0 1 0,0-1 0,0 1 0,0-1-1,0 1 1,0 0 0,0-1 0,0 1 0,0-1-1,-1 1 1,1-1 0,0 1 0,0-1 0,-1 1-1,1-1 1,0 1 0,-1-1 0,1 0 0,0 1-1,-1-1 1,1 1 0,-1-1 0,1 0 0,-1 1-1,0-1 1,-7 5 18,0 0 0,0-1 0,-1 0 0,-17 6 0,-172 53 145,70-24 291,-224 100-1,346-136-455,3-2-2,-1 1 0,1-1 0,-1 1 0,1 0 0,0 0 0,0 0-1,0 1 1,0-1 0,1 1 0,-1-1 0,-3 6 0,6-8-29,0 0 0,0 0 1,0 1-1,0-1 0,0 0 0,0 1 0,0-1 0,0 0 0,0 1 0,0-1 0,0 0 0,0 1 0,0-1 0,1 0 0,-1 0 0,0 1 1,0-1-1,0 0 0,0 1 0,1-1 0,-1 0 0,0 0 0,0 1 0,0-1 0,1 0 0,-1 0 0,0 0 0,0 0 0,1 1 0,-1-1 0,0 0 1,1 0-1,-1 0 0,0 0 0,0 0 0,1 0 0,-1 0 0,0 0 0,1 1 0,-1-1 0,0 0 0,1 0 0,-1 0 0,0-1 0,1 1 1,-1 0-1,0 0 0,0 0 0,1 0 0,20-1-2172,21-6-3266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26.925"/>
    </inkml:context>
    <inkml:brush xml:id="br0">
      <inkml:brushProperty name="width" value="0.025" units="cm"/>
      <inkml:brushProperty name="height" value="0.025" units="cm"/>
    </inkml:brush>
  </inkml:definitions>
  <inkml:trace contextRef="#ctx0" brushRef="#br0">123 98 11627,'11'-12'902,"-3"1"-494,-3 3-147,0 1-1,0 1 1,1-1-1,0 1 1,0 0-1,0 0 1,1 1-1,0 0 1,0 0-1,0 1 1,10-5-1,-16 8-238,-1 1 0,0 0 0,0 0 0,0 0 0,0 0 0,1 0 0,-1 0 0,0 0 0,0 0 0,0 0 0,0 0 0,0 1 0,1-1 0,-1 0 0,0 0 1,0 0-1,0 0 0,0 0 0,0 0 0,0 0 0,1 0 0,-1 0 0,0 0 0,0 0 0,0 1 0,0-1 0,0 0 0,0 0 0,0 0 0,0 0 0,1 0 0,-1 0 0,0 1 0,0-1 0,0 0 0,0 0 0,0 0 0,0 0 0,0 0 0,0 1 0,0-1 0,0 0 0,0 0 0,0 0 0,0 0 0,0 0 0,0 1 0,0-1 0,0 0 0,0 0 0,0 0 0,0 0 0,-1 0 0,1 1 0,0-1 0,0 0 0,0 0 0,0 0 0,0 0 0,0 0 0,0 0 0,-1 1 0,-7 17 349,-14 18-255,18-30-125,-33 47 772,2 2 0,3 2 0,-49 117 0,79-169-676,0 0 1,1 1 0,-1-1-1,1 1 1,0-1 0,1 1-1,-1 0 1,1-1-1,1 12 1,0-15-62,-1-1-1,1 1 1,0 0-1,0 0 1,0 0 0,0-1-1,0 1 1,0-1-1,1 1 1,-1-1 0,0 1-1,1-1 1,-1 0-1,1 1 1,0-1 0,-1 0-1,1 0 1,0 0-1,0 0 1,-1-1 0,1 1-1,0 0 1,0-1-1,0 0 1,0 1 0,0-1-1,0 0 1,0 0-1,3 0 1,6 1-26,-1-1 0,1-1 0,-1 0 0,1 0-1,0-1 1,-1 0 0,0-1 0,1 0 0,-1-1 0,-1 0 0,1 0-1,0-1 1,-1 0 0,0-1 0,10-8 0,-12 8-592,1-1 0,-1 0 0,-1 0 0,0 0 0,0-1 1,0 0-1,-1 0 0,0 0 0,0-1 0,5-15 0,7-36-7511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27.257"/>
    </inkml:context>
    <inkml:brush xml:id="br0">
      <inkml:brushProperty name="width" value="0.025" units="cm"/>
      <inkml:brushProperty name="height" value="0.025" units="cm"/>
    </inkml:brush>
  </inkml:definitions>
  <inkml:trace contextRef="#ctx0" brushRef="#br0">55 1 8712,'0'0'5029,"-46"8"-4196,37 3 512,9 8-768,9 4-353,16-2 0,14 0-128,4-4-865,2-6-4580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27.603"/>
    </inkml:context>
    <inkml:brush xml:id="br0">
      <inkml:brushProperty name="width" value="0.025" units="cm"/>
      <inkml:brushProperty name="height" value="0.025" units="cm"/>
    </inkml:brush>
  </inkml:definitions>
  <inkml:trace contextRef="#ctx0" brushRef="#br0">0 441 12780,'0'0'5974,"8"2"-5318,-1-2-589,0 0 0,0 0 0,0-1 0,0 1 0,0-2 0,0 1 1,0-1-1,0 0 0,-1 0 0,1-1 0,-1 0 0,0 0 0,12-8 0,19-12 97,35-31 1,-41 30-157,29-20-185,-2-3 0,-2-2 0,-2-2-1,56-70 1,-130 150 612,1 1 0,1 0 0,2 2 0,1 0 0,2 0 1,1 1-1,2 1 0,1 0 0,-6 46 0,14-71-408,1 0 0,0 0 0,0 0 0,1 0 0,0 0 1,1 0-1,0 0 0,0 0 0,7 14 0,-7-18-197,1-1 0,-1 1 0,1-1 0,0 0 0,0 0 0,1 0 0,6 7 0,-6-8-323,0 0 0,0-1 1,0 1-1,0-1 0,0 0 0,0 0 1,1-1-1,-1 1 0,9 1 0,34 0-10754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32.837"/>
    </inkml:context>
    <inkml:brush xml:id="br0">
      <inkml:brushProperty name="width" value="0.025" units="cm"/>
      <inkml:brushProperty name="height" value="0.025" units="cm"/>
    </inkml:brush>
  </inkml:definitions>
  <inkml:trace contextRef="#ctx0" brushRef="#br0">2513 207 4516,'-61'-23'1954,"2"-2"0,-65-39-1,30 16-1701,73 39-268,-1 1 0,0 1 0,0 0 0,-1 2 1,1 1-1,-1 1 0,0 1 0,0 1 0,0 0 1,-44 7-1,-14 6-87,-132 37 1,206-47 102,-475 140 187,14 45 95,406-155-140,1 2-1,1 2 0,-83 70 1,105-74-143,2 2 0,1 1 0,2 2 1,1 1-1,-47 76 0,71-102 25,1 0 1,1 1-1,0 0 0,1 0 1,0 1-1,1-1 0,0 1 1,2 0-1,-1 0 0,1 0 1,1 0-1,1 0 0,0 1 0,1-1 1,0 0-1,1 0 0,1 0 1,0 0-1,1 0 0,0-1 1,1 0-1,1 1 0,0-2 1,1 1-1,0-1 0,11 14 1,1 1 60,1-1 1,1-1 0,1-1 0,1 0 0,2-2-1,0-1 1,1-1 0,43 25 0,-25-22-53,0-2 1,0-1 0,2-3 0,1-2-1,50 10 1,-3-7-55,164 10 1,86-20 61,-340-8-38,325 1 252,468-60 0,-666 39-142,-1-5 0,-1-6 1,-2-5-1,-1-6 0,-2-6 0,173-93 0,-259 120-106,-1-1-1,0-2 0,-3-2 1,0-1-1,-1-2 1,-2-1-1,29-35 1,-51 52-2,0 0 1,0 0-1,-2 0 1,0-1-1,0-1 0,-1 1 1,-1-1-1,0 0 1,4-27-1,-8 29 3,0 0-1,-1 0 0,0 0 0,-1 0 1,-1 0-1,0 0 0,0 0 1,-2 1-1,1-1 0,-2 1 0,0 0 1,0 0-1,-9-13 0,-7-9 126,-2 1-1,-1 1 0,-2 1 1,0 2-1,-3 0 0,0 2 0,-1 1 1,-53-34-1,27 25-31,-1 2 1,-2 3-1,-1 2 1,-90-28-1,77 35-345,0 4-1,-123-14 1,-153 15-5664,238 16 1488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33.639"/>
    </inkml:context>
    <inkml:brush xml:id="br0">
      <inkml:brushProperty name="width" value="0.025" units="cm"/>
      <inkml:brushProperty name="height" value="0.025" units="cm"/>
    </inkml:brush>
  </inkml:definitions>
  <inkml:trace contextRef="#ctx0" brushRef="#br0">26 138 5061,'0'0'6945,"15"-3"-6155,220-59 214,-200 52-838,-1-1 1,0-2 0,49-26 0,-209 145 773,-120 129-1,234-222-820,3-6-66,1 1 0,0 0-1,1 1 1,-1 0 0,2 0-1,-1 1 1,1 0 0,1 0-1,-7 16 1,12-25-103,-1-1 0,1 1 0,0 0 0,0-1 0,0 1-1,0-1 1,0 1 0,0 0 0,0-1 0,0 1 0,0 0 0,0-1 0,0 1 0,1-1 0,-1 1-1,0 0 1,0-1 0,1 1 0,-1-1 0,0 1 0,1-1 0,-1 1 0,0-1 0,1 1 0,-1-1-1,1 1 1,-1-1 0,1 0 0,-1 1 0,1-1 0,-1 0 0,1 1 0,-1-1 0,1 0 0,-1 0-1,1 1 1,0-1 0,-1 0 0,1 0 0,-1 0 0,1 0 0,0 0 0,-1 0 0,1 0 0,0 0-1,-1 0 1,1 0 0,-1 0 0,1 0 0,0 0 0,0-1 0,37-8-3863,6-15-1340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34.013"/>
    </inkml:context>
    <inkml:brush xml:id="br0">
      <inkml:brushProperty name="width" value="0.025" units="cm"/>
      <inkml:brushProperty name="height" value="0.025" units="cm"/>
    </inkml:brush>
  </inkml:definitions>
  <inkml:trace contextRef="#ctx0" brushRef="#br0">286 8 1089,'0'0'9444,"-8"-3"-7432,5 2-1886,1 0 0,-1 1 1,1-1-1,-1 1 0,0-1 0,1 1 0,-1 0 0,1 0 0,-1 0 1,0 0-1,1 0 0,-1 1 0,-4 0 0,3 2 36,1-1 1,-1 1-1,0-1 0,1 1 0,0 0 0,0 0 0,0 1 1,0-1-1,0 0 0,-3 7 0,-34 47 521,7-14-465,3 1-1,1 2 1,-37 81 0,66-127-274,0 0 1,0 0-1,0 1 1,0-1-1,0 0 1,0 1-1,0-1 1,0 0-1,0 1 1,0-1 0,0 0-1,0 0 1,0 1-1,0-1 1,0 0-1,1 1 1,-1-1-1,0 0 1,0 0-1,0 1 1,0-1-1,0 0 1,1 1-1,-1-1 1,0 0-1,0 0 1,0 0-1,1 1 1,-1-1 0,0 0-1,0 0 1,1 0-1,-1 0 1,0 1-1,1-1 1,-1 0-1,0 0 1,1 0-1,19 3-1646,22-5 155,-19-2 1100,0-1 0,0-1 1,-1 0-1,0-2 0,25-13 1,-6 0-1679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34.866"/>
    </inkml:context>
    <inkml:brush xml:id="br0">
      <inkml:brushProperty name="width" value="0.025" units="cm"/>
      <inkml:brushProperty name="height" value="0.025" units="cm"/>
    </inkml:brush>
  </inkml:definitions>
  <inkml:trace contextRef="#ctx0" brushRef="#br0">3 281 7815,'0'0'2766,"-1"-9"-2008,0-40 1115,2 47-1775,1 0 0,-1 0-1,1 0 1,-1 0 0,1 0-1,0 0 1,-1 1 0,1-1-1,0 0 1,0 1 0,1 0-1,-1-1 1,0 1 0,0 0-1,1 0 1,-1 0 0,0 0-1,1 1 1,2-1 0,11-5 95,22-17-156,0-1 0,-2-1 1,-1-2-1,45-44 0,-79 70-263,15-12-402,-8 9-5607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35.261"/>
    </inkml:context>
    <inkml:brush xml:id="br0">
      <inkml:brushProperty name="width" value="0.025" units="cm"/>
      <inkml:brushProperty name="height" value="0.025" units="cm"/>
    </inkml:brush>
  </inkml:definitions>
  <inkml:trace contextRef="#ctx0" brushRef="#br0">127 124 6726,'0'0'3636,"-8"0"-3540,6 0-93,-1-1 0,1 1 0,-1 0-1,1 1 1,0-1 0,-1 0 0,1 1 0,-1-1 0,1 1 0,0 0 0,0 0 0,-1 0 0,1 0-1,-3 2 1,2 0 21,0 0-1,-1 1 1,2 0-1,-1-1 0,0 1 1,1 0-1,0 0 1,0 0-1,-3 7 0,-7 19 1689,-17 59 0,26-77-1360,0-1 0,1 1 1,1 0-1,0 0 0,0 0 0,1 0 0,1 0 0,2 17 0,-2-27-333,0 0 0,0 0 0,-1-1 0,1 1 0,0 0-1,0-1 1,0 1 0,1-1 0,-1 1 0,0-1 0,1 1 0,-1-1-1,1 0 1,-1 0 0,1 1 0,0-1 0,-1 0 0,1-1-1,0 1 1,0 0 0,-1 0 0,1-1 0,0 1 0,0-1 0,0 0-1,0 1 1,0-1 0,0 0 0,0 0 0,0 0 0,0 0-1,0-1 1,0 1 0,-1-1 0,1 1 0,3-2 0,6-1 33,0 0 1,-1 0 0,0-1 0,0-1 0,13-6 0,5-7 1,-1-1 0,-1-1 0,0-1 0,42-46 1,-58 57-47,-1-1 0,0 0 0,-1 0 1,0-1-1,-1 0 0,-1 0 1,0-1-1,0 0 0,-1 0 0,-1 0 1,0-1-1,-1 1 0,0-1 0,0-18 1,-2 30-7,-1-1-1,0 0 1,-1 1 0,1-1 0,0 0 0,-1 0 0,0 1 0,1-1-1,-1 1 1,0-1 0,0 0 0,-1 1 0,1 0 0,0-1 0,-1 1-1,0 0 1,1 0 0,-1 0 0,0 0 0,0 0 0,-4-3 0,2 3-1,-1 0 0,1 0 0,0 0 0,-1 1 0,1-1 0,-1 1 0,1 0 1,-1 1-1,0-1 0,1 1 0,-1 0 0,-4 1 0,-4 0-6,1 0-1,-1 2 1,1-1-1,0 2 0,0-1 1,1 2-1,-1-1 1,1 2-1,-12 6 1,16-7-25,0 0 0,0 1 0,0-1 0,1 2 0,0-1 0,0 0 0,0 1 0,1 0 0,0 1 0,0-1 0,-4 11 0,7-12-388,0-1-1,1 0 1,-1 1 0,1-1-1,1 1 1,-1 9-1,1 1-3755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39.466"/>
    </inkml:context>
    <inkml:brush xml:id="br0">
      <inkml:brushProperty name="width" value="0.025" units="cm"/>
      <inkml:brushProperty name="height" value="0.025" units="cm"/>
    </inkml:brush>
  </inkml:definitions>
  <inkml:trace contextRef="#ctx0" brushRef="#br0">83 107 2947,'0'0'4740,"4"-47"-4483,-4 32 191,0 3-32,-4 2-127,-5 3-129,-5 0-128,0 4-224,-8 1-1090,-1-2-1184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1.203"/>
    </inkml:context>
    <inkml:brush xml:id="br0">
      <inkml:brushProperty name="width" value="0.025" units="cm"/>
      <inkml:brushProperty name="height" value="0.025" units="cm"/>
    </inkml:brush>
  </inkml:definitions>
  <inkml:trace contextRef="#ctx0" brushRef="#br0">1 93 13869,'0'0'7052,"9"-7"-5760,-1 1-1111,0 1 0,1-1 0,-1 1-1,1 1 1,0 0 0,0 0 0,1 1 0,-1 0 0,1 0-1,0 1 1,-1 0 0,1 1 0,0 0 0,0 1 0,17 1-1,-25-1-152,0 1-1,-1-1 0,1 1 0,0-1 0,-1 1 0,1 0 1,-1 0-1,1 0 0,-1-1 0,1 1 0,-1 1 0,0-1 1,1 0-1,-1 0 0,0 0 0,0 1 0,0-1 0,0 0 1,0 1-1,0-1 0,-1 1 0,1-1 0,0 1 0,-1 0 1,1-1-1,-1 1 0,1 0 0,-1-1 0,0 1 0,0 0 1,0-1-1,0 1 0,0 0 0,0 0 0,0-1 0,0 1 1,-1 0-1,1-1 0,-1 1 0,1-1 0,-1 1 0,0 0 1,-1 1-1,-3 9 176,0 0 0,-1 0 0,-15 22 0,20-33-187,-17 25 110,11-18-109,0 1 0,1 0 0,0 1 0,1 0 0,0 0 0,-5 14 0,10-23-12,0-1 0,0 1 0,-1-1 0,1 1 0,0-1 0,0 1-1,0 0 1,0-1 0,0 1 0,0-1 0,0 1 0,0 0 0,0-1 0,0 1-1,1-1 1,-1 1 0,0 0 0,0-1 0,0 1 0,1-1 0,-1 1 0,0-1 0,1 1-1,-1-1 1,0 1 0,1-1 0,-1 0 0,1 1 0,-1-1 0,1 1 0,-1-1-1,2 1 1,23 2 105,26-16 9,-28 3-355,-2 0 0,1-2 0,-1 0 0,-1-1 0,0-2-1,-1 0 1,-1 0 0,25-28 0,-35 30 66,-12 13-39,-14 18 156,15-14 106,1 0 0,0 0 1,0 0-1,0 0 0,0 1 0,1-1 1,-1 0-1,1 1 0,1-1 0,-1 1 1,0 0-1,1-1 0,0 7 0,1-9-25,-1 0 1,0 1-1,1-1 0,0-1 0,-1 1 0,1 0 0,0 0 0,0 0 0,0 0 1,1 0-1,-1-1 0,0 1 0,0-1 0,1 1 0,-1-1 0,1 1 1,0-1-1,-1 0 0,1 0 0,0 1 0,0-1 0,0-1 0,-1 1 0,1 0 1,0 0-1,0-1 0,0 1 0,1-1 0,-1 1 0,2-1 0,5 1-9,0 0 0,0-1 0,0 1 0,0-2 0,0 1 0,-1-1-1,1-1 1,0 0 0,-1 0 0,1-1 0,16-7 0,-21 8-8,0 0-1,0-1 1,0 0 0,0 1 0,-1-2 0,1 1-1,-1 0 1,0-1 0,0 1 0,0-1 0,0 0-1,-1 0 1,1 0 0,-1-1 0,0 1 0,-1 0-1,1-1 1,-1 1 0,1-1 0,-1 0 0,-1 1-1,1-1 1,-1 0 0,0-6 0,0 6-15,1-8 180,-2 0-1,0-1 1,-4-22-1,4 33-156,1 1 0,-1-1-1,0 1 1,0-1-1,1 1 1,-2-1 0,1 1-1,0 0 1,0 0-1,-1-1 1,1 1 0,-1 0-1,0 0 1,0 1 0,1-1-1,-1 0 1,0 1-1,0-1 1,-1 1 0,1-1-1,0 1 1,-1 0-1,1 0 1,0 0 0,-1 0-1,-3 0 1,5 1-41,1 0 0,0 0 0,-1 1 0,1-1 0,0 0 0,-1 0 0,1 1 0,0-1 0,-1 1 0,1-1 0,0 0 0,-1 1 0,1-1 0,0 0 0,0 1 0,0-1-1,-1 1 1,1-1 0,0 1 0,0-1 0,0 1 0,0-1 0,0 1 0,0-1 0,0 1 0,0-1 0,0 0 0,0 1 0,0-1 0,0 1 0,0-1 0,0 1 0,0-1 0,1 1 0,-1-1 0,0 1 0,0-1 0,0 0 0,1 1 0,-1-1 0,0 0 0,1 1 0,-1-1 0,1 1 0,12 23-2019,12-9-2181,-6-7-2014,9-2-8573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54:40.222"/>
    </inkml:context>
    <inkml:brush xml:id="br0">
      <inkml:brushProperty name="width" value="0.025" units="cm"/>
      <inkml:brushProperty name="height" value="0.025" units="cm"/>
    </inkml:brush>
  </inkml:definitions>
  <inkml:trace contextRef="#ctx0" brushRef="#br0">2562 65 4516,'-47'-15'888,"-1"1"0,0 3 0,-1 2-1,0 2 1,-80-1 0,-254 25 142,127-1-634,113-14-386,-171 12 47,280-10-56,0 2 0,1 1 0,0 2 0,0 1 0,1 1 0,0 2 0,-31 18 0,1 7-17,2 2 0,-72 64 0,-94 112 21,175-165 1,3 3 1,2 1-1,-40 65 0,73-101 124,2 0 0,0 1 0,2 1 1,0-1-1,1 1 0,1 1 0,1 0 0,1 0 1,0 0-1,2 0 0,1 0 0,1 1 0,3 44 0,0-52-112,2-1-1,0 1 1,0-1-1,1 0 1,1 0-1,0 0 1,1-1-1,0 0 1,1 0 0,1-1-1,0 0 1,1 0-1,0-1 1,0-1-1,1 0 1,1 0-1,0-1 1,0 0-1,14 7 1,-1-3 7,0 0 1,1-2 0,1-1 0,-1-2 0,1 0 0,1-1-1,-1-2 1,1-1 0,38 1 0,25-5 7,-1-4 1,109-19-1,178-50-22,-114 19-37,-27 17 21,339-10 0,-443 41 20,239-42 0,-307 35-2,-1-3 0,0-3-1,-2-3 1,0-2 0,97-55 0,-138 66-11,0 0 1,-1-2 0,-1 0-1,0-1 1,-1 0-1,-1-2 1,0 0 0,23-36-1,-32 43 8,-1 0 0,0 0 0,-1-1 0,0 1 0,0-1 0,-2-1 0,1 1 0,-2 0 0,1-1 0,-2 1 0,0-1 0,0 0 0,-1 1 0,-1-1 0,0 0 0,0 1 0,-2-1 0,-3-12 0,1 13 13,0 0 1,-1 1-1,0 0 1,-1 0-1,0 1 0,-1 0 1,0 0-1,-1 0 0,0 1 1,-15-11-1,-15-11 147,-56-32 0,85 57-142,-73-44 20,-1 3 1,-2 5-1,-117-41 1,133 60-59,-1 3 0,-1 4 0,0 2 0,-141-6 0,58 20-743,-1 7 0,-275 48 1,182-15-2782,140-30-246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0:07.495"/>
    </inkml:context>
    <inkml:brush xml:id="br0">
      <inkml:brushProperty name="width" value="0.025" units="cm"/>
      <inkml:brushProperty name="height" value="0.025" units="cm"/>
    </inkml:brush>
  </inkml:definitions>
  <inkml:trace contextRef="#ctx0" brushRef="#br0">1 420 7783,'803'11'2787,"193"-93"-2720,-588 39-38,1964-91 1781,-280 136-1693,-347-81 450,11 0 1541,-551 83-2063,-901-2-464,-285-1 214,-8-1-297,0 0-1,0 0 1,0-1 0,0 0-1,14-4 1,3-11-3486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0:10.662"/>
    </inkml:context>
    <inkml:brush xml:id="br0">
      <inkml:brushProperty name="width" value="0.025" units="cm"/>
      <inkml:brushProperty name="height" value="0.025" units="cm"/>
    </inkml:brush>
  </inkml:definitions>
  <inkml:trace contextRef="#ctx0" brushRef="#br0">3582 429 7143,'0'0'1425,"-9"-6"-667,-83-39-321,55 28-172,-50-28-1,71 34-60,-29-20 237,0 3 0,-2 1-1,-1 3 1,-64-24 0,-25 11-382,-2 6-1,-212-20 1,-506 23 0,671 30-54,79-2 35,0 5-1,1 4 0,-205 47 0,268-44-31,0 1 0,1 2 1,0 2-1,1 2 0,2 2 0,0 1 0,1 2 0,1 1 0,1 3 0,2 0 0,1 3 0,-33 37 0,38-33-11,1 1-1,1 0 1,3 2 0,-32 69 0,45-85-8,1 1 1,2 1 0,0-1 0,2 1 0,0 0 0,2 1-1,0-1 1,2 1 0,1-1 0,3 28 0,-1-38-8,0-1 1,2 1-1,0-1 0,0 0 1,1 0-1,0-1 1,2 1-1,-1-1 1,10 13-1,-2-7 36,0 0-1,2-1 0,0-1 1,34 28-1,-1-10 59,1-2-1,2-2 1,73 31-1,-8-13-15,2-5 0,1-6 0,2-4-1,157 19 1,507 12 4,151-68 18,-683-14-13,419-83-1,-576 80-58,-1-4 0,157-64-1,-221 75 166,-1-1 0,-1-1-1,0-1 1,-1-2-1,-2-1 1,1-1 0,-2-1-1,-1-2 1,-1 0 0,-1-2-1,29-41 1,-44 54-67,-1 1 0,0-1 0,-1 0-1,0-1 1,-1 0 0,-1 0 0,0 0 0,-1 0 0,0 0 0,-1-1 0,-1 1 0,0-1 0,-1 1 0,-1-1-1,0 0 1,-1 1 0,0 0 0,-1-1 0,-1 1 0,0 0 0,-1 1 0,-1-1 0,0 1 0,0 0 0,-2 0-1,1 1 1,-18-21 0,-2 7-107,-1 2-1,-1 0 1,-1 2-1,-1 1 0,-1 2 1,-1 1-1,0 1 1,-1 2-1,-39-11 0,-28-5 33,-203-35 0,104 39-47,0 10 0,-216 7 0,-405 53-3886,620-29 1633,-22 0-616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2:58.266"/>
    </inkml:context>
    <inkml:brush xml:id="br0">
      <inkml:brushProperty name="width" value="0.025" units="cm"/>
      <inkml:brushProperty name="height" value="0.025" units="cm"/>
    </inkml:brush>
  </inkml:definitions>
  <inkml:trace contextRef="#ctx0" brushRef="#br0">162 9 11531,'0'0'2792,"-4"-3"-2979,3 3 186,1-1 1,0 1-1,-1 0 1,1-1-1,0 1 0,-1-1 1,1 1-1,-1 0 0,1-1 1,-1 1-1,1 0 1,-1 0-1,1-1 0,-1 1 1,1 0-1,-1 0 0,1 0 1,-1 0-1,0-1 0,1 1 1,-1 0-1,1 0 1,-1 0-1,1 0 0,-1 0 1,1 1-1,-1-1 0,0 0 1,1 0-1,-1 0 1,1 0-1,-1 1 0,1-1 1,-1 0-1,1 0 0,-1 1 1,0 0-1,-2 29 65,3-19-67,0 88 204,-23 182-1,19-259-183,-82 563 10,71-431 306,9 283 0,6-428-314,1 0 1,0 0 0,1 0-1,0 0 1,0 0 0,1-1-1,0 1 1,1-1 0,-1 0-1,11 15 1,-11-19-4,0 0 0,1 0 0,-1 0 0,1-1 1,0 1-1,0-1 0,0 0 0,0 0 0,1-1 0,-1 1 1,1-1-1,-1 0 0,1 0 0,0-1 0,0 1 0,0-1 0,0 0 1,0-1-1,0 1 0,8-1 0,1 0 42,18-1-15,0 2 0,-1 0-1,1 3 1,0 0 0,30 10 0,28 10-52,2-5 1,0-3-1,0-4 1,176 0-1,35-16 77,256 5 120,771 7-115,-744-14-55,532 19-80,-68 0 98,107 10-28,42-1-16,-857-22 6,1491-33-18,743-154 100,-1493 86-39,2 57 110,1380 169-76,-2276-105 15,807 78 764,1-41-527,224-53-269,-110-3-15,-1029 0 133,0 3 0,0 4 1,-1 4-1,107 29 0,-177-38-118,0-2 0,0 1 0,0-1 0,0-1 0,1 0 0,-1 0-1,0-1 1,0-1 0,0 0 0,0 0 0,0-1 0,0-1 0,-1 0 0,1 0 0,-1-1 0,0 0 0,-1-1 0,1 0 0,-1 0-1,10-10 1,0 1-59,-1-1-1,-1-1 0,-1 0 1,0-1-1,-2-1 0,0-1 1,-1 0-1,16-33 0,-21 34 38,-1 0 1,-1-1-1,-1 0 0,-1-1 1,0 1-1,0-25 0,-4-129 309,-1 111-303,-9-146-355,6 172 223,-1 1 0,-2 0 0,-19-59 0,23 88 63,0 0 0,0 1 0,-1-1 0,0 1 0,0 0 1,0 0-1,-1 1 0,1-1 0,-1 1 0,-1 0 0,1 1 0,-1-1 0,0 1 0,0 0 0,0 0 0,-1 1 0,-11-5 0,-8-1 165,0 1 0,-1 1 0,-40-4 0,-6-2 206,-1-4-152,-669-122 38,-339 79-316,-4 56 86,954 4-5,-1086 22-1,528-7 7,-711 60 4,3 69 0,964-91-1,-535 60 18,-2-39 1,157-65-21,-283 19-58,1093-28 55,-482 26 34,477-25-25,0-1 0,1-1-1,-1 0 1,0 0 0,1-1 0,-1 0-1,1 0 1,0-1 0,0 0 0,0-1-1,-14-7 1,18 8-9,-1-1-1,1 0 1,0 0-1,0 0 0,0-1 1,1 1-1,-1-1 1,1 0-1,0 0 1,1 0-1,-1 0 1,1 0-1,0-1 1,0 1-1,1-1 1,-1 0-1,1 1 1,0-10-1,-1-37-7,2 1 0,3 0-1,2-1 1,20-86 0,2-27 13,-24 145-2,-1 1 0,-1-1 0,0 0 1,-2 0-1,0 0 0,-5-24 1,4 40-3,0 0 1,0 0 0,0 0 0,0 0 0,0 0 0,-1 0 0,0 1 0,1-1 0,-2 1 0,1 0 0,0 0 0,0 0 0,-1 0 0,0 0 0,0 1 0,1 0 0,-1-1 0,-1 2 0,1-1 0,0 0 0,0 1-1,-1 0 1,1 0 0,0 0 0,-1 0 0,1 1 0,-8 0 0,-11 0 10,-1 1-1,1 1 0,0 1 1,-24 6-1,23-4 61,-13 0-28,0-1 1,0-2-1,-51-3 0,-112-19 171,119 11-185,-439-23-12,-2 32 14,19 0-15,270-4-23,-542-7-89,-1 33-3,607-11 17,-990 52-65,-1-58 231,220-82 54,312 18 66,-899 24-1912,1246 35-1442,260-1-539,12-5-923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03.517"/>
    </inkml:context>
    <inkml:brush xml:id="br0">
      <inkml:brushProperty name="width" value="0.025" units="cm"/>
      <inkml:brushProperty name="height" value="0.025" units="cm"/>
    </inkml:brush>
  </inkml:definitions>
  <inkml:trace contextRef="#ctx0" brushRef="#br0">134 54 8648,'-14'-6'726,"-105"-41"2290,119 48-3012,0 0 0,0 0 0,0 1 0,0-1 0,0 0 0,0 0 0,1 0 0,-1 0 0,0 0 0,1 1 0,-1-1 0,1 0 0,-1 0 0,1 0 0,0 0 0,-1 0 0,1 0 0,0-1 0,1 2 0,14 14-57,0-1 0,1-1 0,1 0 0,1-1 0,0-1 0,0-1-1,1-1 1,1-1 0,0 0 0,27 6 0,14 2-160,1-3 1,88 8-1,471-4 233,-482-19 45,1100-33 338,-730 15-165,3163 22 1145,-844 2-871,-129-25 1426,-2523 20-283,-177 1-1626,1-1 0,-1 0 0,1 0 0,-1 0-1,1 0 1,-1 0 0,1 0 0,0 0 0,-1 0 0,1 0 0,-1 0 0,1 0 0,-1 0 0,1-1 0,-1 1-1,1 0 1,-1 0 0,1 0 0,-1-1 0,1 1 0,-1 0 0,1-1 0,-1 1 0,1 0 0,-1-1 0,0 1 0,1-1-1,-1 1 1,0-1 0,1 1 0,-1-1 0,0 1 0,1-1 0,-1 1 0,0-1 0,0 1 0,0-1 0,0 1 0,0-1-1,1 1 1,-1-1 0,0 1 0,0-1 0,0 0 0,0 1 0,-1-1 0,1 1 0,0-1 0,0 1 0,0-1 0,0 1-1,0-1 1,-1 1 0,1-1 0,0 1 0,-1-1 0,1 1 0,0-1 0,-1 1 0,1-1 0,-2-2-59,0 0-1,0 0 1,0 1 0,0-1 0,-1 1 0,1-1 0,-1 1 0,1 0 0,-4-2 0,-10-4-1919,0 2 1,-27-9-1,-11 1-4436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09.905"/>
    </inkml:context>
    <inkml:brush xml:id="br0">
      <inkml:brushProperty name="width" value="0.025" units="cm"/>
      <inkml:brushProperty name="height" value="0.025" units="cm"/>
    </inkml:brush>
  </inkml:definitions>
  <inkml:trace contextRef="#ctx0" brushRef="#br0">640 966 5221,'0'0'3139,"-8"0"-3273,-86 3 2425,110 13-2046,15-6 12,1 0 0,0-2 0,1-1 0,-1-2 0,65 2 0,1 1 118,557 24-44,2-56-176,62-1-86,-625 25-118,1089-14 824,-920 3-747,508-11 371,-110 46-186,411-32-13,-803-3-170,-37 5 105,403-31 88,-270-2 188,-345 35-384,-1 0 0,0-1 1,0-2-1,-1 0 1,0 0-1,0-2 0,25-16 1,6-2-2,28-11-22,-3-5-1,120-88 1,-191 129 8,0-1 1,0 1-1,0-1 1,-1 0-1,1 1 1,-1-1-1,1 0 1,-1 0-1,0-1 1,0 1-1,-1 0 0,1-1 1,-1 1-1,1-1 1,-1 1-1,0-1 1,0 0-1,-1 1 1,1-1-1,-1 0 1,0 0-1,0 1 1,-1-8-1,0 6 7,-1-1-1,0 1 1,0 0 0,0 0-1,-1-1 1,0 2 0,0-1-1,0 0 1,0 1 0,-1-1-1,0 1 1,0 0 0,0 0 0,0 1-1,-8-6 1,-3-1 3,-1 1-1,-1 1 1,1 0 0,-2 1-1,1 0 1,-1 2 0,-34-7 0,-137-8 68,85 12-82,-340-48 59,-159-15-940,-826-44-83,-85 88 422,468 22 732,440-19 321,-107-2-13,558 22-513,-588-1-146,4 63 41,682-48 117,0 2 0,1 2 0,-68 28 0,100-33 6,0 2 1,1 0-1,1 2 0,0 0 1,0 1-1,2 1 0,0 2 1,0 0-1,-29 34 0,44-46-7,1 1 0,0 0 0,0 0 0,1 0-1,0 0 1,0 1 0,0-1 0,1 1-1,0 0 1,0-1 0,0 1 0,1 0 0,0 0-1,1 0 1,-1 0 0,2 9 0,0-7-7,1 0 0,1 0 1,-1-1-1,1 1 0,1-1 0,0 0 1,0 1-1,0-2 0,1 1 0,0 0 1,7 7-1,9 7-10,1-1 0,1-1 0,0-1 0,1-1 0,1-1 1,42 21-1,7-1 13,2-4 0,1-3 1,125 30-1,254 32 64,-254-56-87,1321 179 18,91-99 48,962-125 277,-1765-61-211,-605 38 18,380-110 0,-368 62 581,-192 69-638,0-2-1,-1-1 1,-1-1 0,0-1-1,-1 0 1,21-22 0,-38 32-49,0 0 0,0-1 1,0 0-1,-1 0 0,0-1 1,0 0-1,-1 1 0,0-2 1,-1 1-1,1 0 0,2-13 0,-5 16-5,0 0 0,-1-1-1,0 1 1,1 0-1,-2-1 1,1 1-1,-1-1 1,0 1-1,0 0 1,0 0-1,-1-1 1,1 1-1,-1 0 1,-1 0-1,1 0 1,-1 1 0,0-1-1,0 1 1,0-1-1,-4-3 1,-6-5-8,-1 0 0,0 1 0,-1 1 0,0 0 0,0 1 0,-1 1 0,-1 1 0,-17-7 0,-143-45-264,174 59 248,-223-57-1309,-372-46 0,241 69-4046,245 27 3051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15.184"/>
    </inkml:context>
    <inkml:brush xml:id="br0">
      <inkml:brushProperty name="width" value="0.025" units="cm"/>
      <inkml:brushProperty name="height" value="0.025" units="cm"/>
    </inkml:brush>
  </inkml:definitions>
  <inkml:trace contextRef="#ctx0" brushRef="#br0">196 244 6822,'-12'0'470,"-109"14"1198,59-5 6449,726-133-6096,-628 119-1960,-246 8 441,-247 57 400,1151-179-784,-664 111-161,-27 5 134,-16 2-39,-22 2 3,-302 64-49,179-30 223,18-5 465,236-45-764,6-9 127,401-103-552,-493 124 454,-2 1 18,-1 0 0,0 0 0,0-1 0,0 0 0,0 0 0,8-5 0,-15 8 23,0 0 1,1 0-1,-1 0 1,0-1 0,0 1-1,0 0 1,0 0 0,0 0-1,1 0 1,-1 0-1,0 0 1,0 0 0,0 0-1,0 0 1,0 0 0,1 0-1,-1 0 1,0 0-1,0-1 1,0 1 0,0 0-1,0 0 1,0 0 0,0 0-1,0 0 1,0 0-1,0-1 1,1 1 0,-1 0-1,0 0 1,0 0 0,0 0-1,0 0 1,0-1-1,0 1 1,0 0 0,0 0-1,0 0 1,0 0 0,0-1-1,0 1 1,0 0-1,0 0 1,0 0 0,-1 0-1,1 0 1,0 0 0,0-1-1,0 1 1,0 0-1,0 0 1,0 0 0,0 0-1,0 0 1,0 0 0,-1-1-1,1 1 1,0 0-1,0 0 1,0 0 0,0 0-1,0 0 1,0 0 0,-1 0-1,1 0 1,0 0-1,0 0 1,0 0 0,0 0-1,-16-1 84,14 1-78,-63 5 4,0 3 0,0 2 0,-108 34 0,117-30 41,-23 6-65,1 4-1,-87 38 1,136-47-1545,23-9-2525,10-5-2637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26.220"/>
    </inkml:context>
    <inkml:brush xml:id="br0">
      <inkml:brushProperty name="width" value="0.025" units="cm"/>
      <inkml:brushProperty name="height" value="0.025" units="cm"/>
    </inkml:brush>
  </inkml:definitions>
  <inkml:trace contextRef="#ctx0" brushRef="#br0">22636 228 9321,'0'0'939,"-12"0"-613,-3 2-275,-2 1 66,-1-2 0,1 0-1,-20-1 1,32-1-73,0 0-1,1 0 1,-1-1 0,1 1-1,0-1 1,-1 0 0,1-1 0,0 1-1,0 0 1,0-1 0,-6-6-1,-39-43 359,4 4-293,28 36-278,0 1 0,0 1 0,-1 0 0,0 1 0,-1 1-1,0 1 1,0 1 0,-1 0 0,-36-5 0,-13 3-874,-104 1 0,148 7 1025,-1423 59 6400,756-16-5264,640-41-1107,-1966 114 0,-536 59-22,290-78 0,1433-99 82,-844 4-483,790 19 397,-621-2 836,888-44-638,-147-4-89,-962-32-19,31 23 107,1250 53-175,-48 0-45,352-18 48,-209-30 0,155-2 50,-215-26-5,363 58-102,0 1-1,-1 3 0,1 2 0,0 2 1,0 2-1,-67 19 0,-32 27 15,-262 135-1,320-143 64,79-41 11,-29 19 127,38-22-173,0-1 0,0 1 1,0 0-1,0 0 0,1 0 1,-1-1-1,0 1 1,1 0-1,-1 0 0,1 0 1,-1 0-1,1 0 1,-1 0-1,1 0 0,0 0 1,-1 1-1,1-1 0,0 0 1,0 0-1,0 0 1,0 0-1,0 0 0,0 0 1,0 1-1,0-1 1,0 0-1,1 0 0,-1 0 1,0 0-1,1 0 0,-1 0 1,1 0-1,-1 0 1,1 0-1,1 2 0,11 10-36,0 0 0,1-1-1,1-1 1,0 0-1,0-1 1,1 0 0,30 12-1,-21-9-91,22 10-47,1-3-1,1-2 1,1-2 0,0-2 0,1-3-1,0-1 1,57 2 0,369-7-1089,-468-5 1268,813-43-15,914 37 12,-337 7 35,768-101-13,-384 9-4,-1672 87-14,1980-85 10,-2016 84-7,2156-109 69,799 120 364,-1490 8-189,128 3 383,-145 0-1121,-511-17-4009,-814-3-619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43.776"/>
    </inkml:context>
    <inkml:brush xml:id="br0">
      <inkml:brushProperty name="width" value="0.025" units="cm"/>
      <inkml:brushProperty name="height" value="0.025" units="cm"/>
    </inkml:brush>
  </inkml:definitions>
  <inkml:trace contextRef="#ctx0" brushRef="#br0">8626 371 2306,'0'0'545,"2"-10"-262,40-131 1478,-76 172-816,24-20-658,-1-1 0,0-1 1,-1 0-1,0 0 0,0-1 0,-1-1 0,0 0 0,0-1 1,0 0-1,-27 7 0,-11-1 821,-89 11-1,80-16-1068,-11 1 12,-2-3 0,1-3-1,0-4 1,0-3 0,-74-14 0,-436-29 135,114 16-47,-338-31-929,164 78 774,2-1 1548,-1099-17 550,1244-7-1958,0-1-104,-143 35 575,532-12-577,1 4 0,0 4 0,-200 69 1,253-69-53,1 3 0,1 2 1,2 3-1,0 1 1,2 2-1,2 3 0,0 1 1,3 2-1,-65 75 0,98-103 45,0 1 0,2 0-1,-1 1 1,1-1 0,0 1 0,1 1-1,-4 15 1,7-22-18,0 1-1,1-1 1,0 1-1,0 0 1,1 0-1,-1-1 1,1 1 0,1 0-1,-1 0 1,1-1-1,0 1 1,0 0-1,1-1 1,-1 1 0,1-1-1,0 0 1,5 9-1,12 13-10,0-1 1,2-1-1,1-1 0,1-1 0,1-1 0,0-1 0,2-1 0,0-1 0,2-1 0,0-2 1,1 0-1,44 16 0,-9-10 0,1-2 1,0-3-1,1-3 1,135 11-1,557 58 23,-227-30 22,4-32 1,-313-13-24,111-1-23,503-54 1,293-57 13,-63 6-6,-154-35 23,-18-91-8,-344-2-500,-239 88 517,-218 97-550,-93 40 527,1 1 0,0 0 0,-1 0 0,1-1 0,0 1 0,-1 0 0,1-1 0,-1 1 0,1-1 0,-1 1 0,1-1 0,-1 1 0,1-1 0,-1 1 0,1-1 0,-1 1 0,1-1 0,-1 0 0,0 1 0,0-1 0,1 0 0,-1 1 0,0-1 0,0 0 0,0 1 0,1-1 0,-1 0 0,0 1 0,0-2 0,-12-18 46,-33-14 131,40 31-158,-55-36 289,-3 4 0,-91-39 0,-143-38-81,153 65-315,-2 6 1,-2 6-1,-1 7 1,-2 6 0,0 7-1,0 7 1,-243 17-1,268 5-408,-223 56 0,-114 75-3289,280-77 840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19.446"/>
    </inkml:context>
    <inkml:brush xml:id="br0">
      <inkml:brushProperty name="width" value="0.025" units="cm"/>
      <inkml:brushProperty name="height" value="0.025" units="cm"/>
    </inkml:brush>
  </inkml:definitions>
  <inkml:trace contextRef="#ctx0" brushRef="#br0">271 1 2466,'-11'0'1559,"-12"0"-1321,0 0 1,1 2-1,-1 1 0,1 1 0,0 0 0,0 2 1,-35 13-1,46-13-46,-9 4 39,6-7 4204,44-3-3597,180 4-605,160-4-247,2158-13 1429,-1605 34-1022,0-34 1167,188 21-604,-860-3-892,400-4 1335,-635 2-1315,-14-2-204,0-1 0,0 1 0,-1-1 1,1 1-1,0-1 0,0 0 1,0 0-1,0 1 0,-1-2 1,1 1-1,0 0 0,0 0 1,0 0-1,0-1 0,2 0 1,3-12-4056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1.575"/>
    </inkml:context>
    <inkml:brush xml:id="br0">
      <inkml:brushProperty name="width" value="0.025" units="cm"/>
      <inkml:brushProperty name="height" value="0.025" units="cm"/>
    </inkml:brush>
  </inkml:definitions>
  <inkml:trace contextRef="#ctx0" brushRef="#br0">1 0 17489,'0'0'9705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20.638"/>
    </inkml:context>
    <inkml:brush xml:id="br0">
      <inkml:brushProperty name="width" value="0.025" units="cm"/>
      <inkml:brushProperty name="height" value="0.025" units="cm"/>
    </inkml:brush>
  </inkml:definitions>
  <inkml:trace contextRef="#ctx0" brushRef="#br0">1 0 8584,'295'3'2321,"1131"0"515,1427 1-1767,-1078 8-798,1096 63 1779,1313 3-1826,-3959-80-552,248-35-1,-469 36 75,-4 2 128,1-1 0,0 0 0,-1 0 0,1 0 0,0 0 0,-1-1 0,1 1 0,-1 0 0,1 0 0,0 0 0,-1 0-1,1-1 1,-1 1 0,1 0 0,0 0 0,-1-1 0,1 1 0,-1-1 0,1 1 0,-1 0 0,1-1 0,-1 1 0,0-1 0,1 1 0,-1-1 0,1 1 0,-1-1 0,0 1 0,1-2 0,-1-8-3376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56.576"/>
    </inkml:context>
    <inkml:brush xml:id="br0">
      <inkml:brushProperty name="width" value="0.025" units="cm"/>
      <inkml:brushProperty name="height" value="0.025" units="cm"/>
    </inkml:brush>
  </inkml:definitions>
  <inkml:trace contextRef="#ctx0" brushRef="#br0">200 0 224,'-10'2'2717,"-125"43"418,97-31 494,37-14-3519,1 0 0,-1 0-1,0 0 1,1 0 0,-1 0-1,0 0 1,1 0 0,-1 0 0,1 0-1,-1 1 1,0-1 0,1 0-1,-1 0 1,1 1 0,-1-1 0,1 0-1,-1 1 1,1-1 0,-1 1-1,1-1 1,-1 0 0,1 1 0,-1-1-1,1 1 1,0-1 0,-1 1-1,1-1 1,0 1 0,-1 1 0,21 1 955,2-1-1098,309 49 258,229 31 431,6-39 465,728-81-308,-644 8-430,2094-27-463,-2648 55 80,3424 6 53,-2735 7 160,1632 12 1010,-2350-20-1264,-48-1-370,0-1 0,0-1 0,0-1-1,0 0 1,0-2 0,29-6-1,-47 9 99,1-1-1,0 0 0,-1 1 0,1-1 1,-1 0-1,1 0 0,-1 0 1,0 0-1,1 0 0,-1 0 0,0 0 1,0 0-1,1 0 0,-1-1 1,0 1-1,1-2 0,1-23-9396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4:07.229"/>
    </inkml:context>
    <inkml:brush xml:id="br0">
      <inkml:brushProperty name="width" value="0.025" units="cm"/>
      <inkml:brushProperty name="height" value="0.025" units="cm"/>
    </inkml:brush>
  </inkml:definitions>
  <inkml:trace contextRef="#ctx0" brushRef="#br0">434 1212 5605,'-20'9'4462,"33"-9"-2406,51-10-1075,-46 7-211,56-4-381,0 3 0,81 6-1,-19 1-69,883-25-21,-992 22-296,314-9 105,-271 3-77,-1-2-1,126-33 1,-193 41-20,1-1 0,-1 1 0,1-1 0,-1 0 0,0 0 0,1 0 0,-1 0-1,0 0 1,0-1 0,0 1 0,0-1 0,0 1 0,2-3 0,-4 3-1,0 1-1,1-1 1,-1 1-1,0-1 1,0 1 0,0-1-1,0 1 1,-1-1-1,1 1 1,0-1 0,0 1-1,0-1 1,0 1-1,0-1 1,-1 1 0,1-1-1,0 1 1,0-1-1,-1 1 1,1-1 0,0 1-1,-1 0 1,1-1-1,0 1 1,-1 0 0,1-1-1,-1 1 1,1 0-1,-1-1 1,1 1-1,-1 0 1,1 0 0,0-1-1,-1 1 1,0 0-1,-9-4 89,0 0-1,0 1 0,0 1 0,-19-4 0,-204-15 6,-312 9-1,395 13-53,-231 8 412,276-2-34,-165 35 1,238-31-398,32-11-30,0 0 1,0 0-1,0 0 1,0 0-1,0 0 1,-1 0-1,1 1 1,0-1-1,0 0 1,0 0-1,0 0 1,0 0-1,0 1 1,0-1-1,0 0 1,0 0-1,0 0 1,0 1-1,0-1 1,0 0-1,0 0 1,0 0-1,0 0 1,0 1-1,0-1 1,0 0-1,0 0 1,0 0-1,0 1 1,0-1-1,0 0 1,0 0-1,0 0 1,0 0-1,0 0 1,0 1-1,1-1 0,-1 0 1,0 0-1,0 0 1,0 0-1,0 0 1,0 1-1,1-1 1,-1 0-1,0 0 1,0 0-1,0 0 1,0 0-1,1 0 1,-1 0-1,0 0 1,0 0-1,0 0 1,0 0-1,1 0 1,-1 0-1,0 0 1,0 0-1,0 0 1,1 0-1,55 7 79,864-28 175,-527 6-218,-323 12 32,376-15-911,-5-31-2970,-424 46 3708,98-21-144,-105 21 255,1 0-1,-1-1 1,0-1-1,0 1 1,-1-2 0,1 1-1,-1-1 1,11-9-1,-17 12 43,-1 0-1,1-1 0,-1 1 1,1-1-1,-1 1 1,0-1-1,0 0 1,-1 1-1,1-1 1,-1 0-1,0 0 0,0-1 1,0 1-1,0 0 1,-1 0-1,0 0 1,0 0-1,0-1 1,0 1-1,-1 0 0,1 0 1,-1 0-1,0 0 1,0 0-1,-1 0 1,-2-5-1,-5-13 465,-1 0 1,-2 1-1,-20-30 0,12 21-148,-93-185 1371,81 150-1509,20 44-146,-1 1 0,-1 1 0,0 0-1,-2 1 1,0 0 0,-1 1 0,0 1-1,-1 1 1,-1 0 0,-1 2 0,0 0 0,-1 1-1,0 1 1,-27-10 0,-22-5-98,-1 3 0,-1 3 0,-91-13-1,24 12-106,-183-4 0,-141 25 90,296 7 29,0 7 1,1 7-1,-187 49 0,301-56-1,0 2 0,1 3 0,1 1 0,1 3 0,0 2-1,2 2 1,2 2 0,-73 60 0,89-63 6,0 2 0,2 0 1,1 3-1,1 0 0,1 1 0,2 1 1,2 1-1,1 1 0,2 1 1,1 1-1,1 0 0,-13 59 0,25-85-4,1 0 0,1 0 0,-1 0 0,2 0 0,0 0 0,0 0 0,1 0 0,0 1 0,1-1 0,0 0 0,1-1-1,0 1 1,5 11 0,-1-9-4,0-1 0,0 0 0,1 0 0,1-1-1,0 0 1,0 0 0,1-1 0,1 0 0,22 16 0,3-2 15,1-2 0,1-1 1,1-2-1,1-2 0,0-1 1,1-2-1,69 13 1,-1-7 15,197 9 0,-73-20 6,432-40 0,-537 14 12,0-5 1,-2-6-1,-1-5 0,232-96 1,-248 81 5,-1-5 1,-4-5-1,129-94 0,-214 138 120,0-1 0,-2-1 0,0-1-1,25-31 1,-39 44-127,0 0-1,0 0 1,0 0-1,0 0 1,-1-1-1,0 0 1,0 1-1,0-1 1,0 0-1,-1 0 1,0 0-1,0 0 1,0 0-1,-1 0 1,1 0-1,-1-1 1,0 1-1,-1 0 1,1 0-1,-1 0 1,0 0-1,-1 0 1,1 0-1,-1 0 1,0 0-1,0 1 1,0-1-1,-4-4 0,-4-4-19,-1 1-1,0 0 0,-1 0 0,0 2 0,-27-19 1,-77-41 22,101 63-34,-83-46-8,-2 5 0,-173-57 0,197 82-15,-2 4 0,0 3 0,0 4 0,-121-4 0,93 17-696,0 4 0,-160 28-1,-45 39-5217,172-32 1094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57.235"/>
    </inkml:context>
    <inkml:brush xml:id="br0">
      <inkml:brushProperty name="width" value="0.025" units="cm"/>
      <inkml:brushProperty name="height" value="0.025" units="cm"/>
    </inkml:brush>
  </inkml:definitions>
  <inkml:trace contextRef="#ctx0" brushRef="#br0">79 31 3299,'-11'0'128,"4"0"128,0 0 353,-4 0 224,2-5 32,0-2-353,-5-2-416,3 0-704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3:59.445"/>
    </inkml:context>
    <inkml:brush xml:id="br0">
      <inkml:brushProperty name="width" value="0.025" units="cm"/>
      <inkml:brushProperty name="height" value="0.025" units="cm"/>
    </inkml:brush>
  </inkml:definitions>
  <inkml:trace contextRef="#ctx0" brushRef="#br0">7854 258 2947,'0'0'6550,"-8"0"-4484,-1-2-2073,3 1 309,1 0-1,-1 0 1,0 0-1,0 1 1,1 0-1,-1 0 1,0 1-1,0-1 1,1 1-1,-9 3 1,9-2 310,14-6 380,20-8 340,42 2-2018,0 3 1,0 3-1,133 10 1,-21 0 181,-172-6 616,9-1 3460,-20 0-3473,0 1 0,0-1 1,0 0-1,0 0 0,-1 1 1,1-1-1,0 0 0,-1 1 1,1-1-1,-1 1 0,1-1 1,-1 0-1,1 1 0,-1-1 1,1 1-1,-1-1 0,1 1 1,-1-1-1,1 1 0,-1 0 1,0-1-1,1 1 0,-1 0 1,0-1-1,1 1 0,-1 0 1,-1 0-1,-12-8 2,0 1 0,0 1 0,-1 0 0,0 1 0,0 0 0,0 1 1,0 1-1,-21-1 0,-18 0 432,-58 4 1,43 2-381,-261 8-105,-6 1 0,-2232 65 11,1531-26-60,0-69 2,66-84-110,801 82 68,-66-4 18,0 10 0,-272 17 0,457 1-17,1 2-1,0 3 1,1 1 0,-90 30-1,122-32 24,0 0-1,0 2 1,1 0-1,0 0 0,1 2 1,0 0-1,-16 15 1,22-18 11,2 1 1,-1 0 0,1 0-1,0 1 1,1 0 0,0 0 0,1 0-1,0 1 1,1 0 0,0 0-1,0 0 1,-2 17 0,-11 90 19,-3 158 1,20 120-20,0-380 2,0 14-1,1 0 0,2 0 0,10 44 0,-11-65-5,0-1 0,1 1 0,0-1 1,0 0-1,1 0 0,0 0 0,1-1 1,0 1-1,0-1 0,1 0 0,-1 0 1,1-1-1,1 0 0,-1 0 0,1 0 0,10 5 1,0-2 12,0-1 1,1-1 0,0 0 0,0-1-1,0-1 1,1-1 0,0-1 0,20 2-1,162-3 80,-123-4-72,450-15 22,-38-1-3,624 54-31,153 28 5,-962-64-7,1356 11 9,-157-58 15,-891-18 66,-416 42-43,-186 22-30,0 0 1,0-1-1,0-1 1,-1 1-1,1-2 1,13-5-1,-17 5 5,-1 0 1,0 0-1,0-1 0,0 0 0,-1 0 1,0 0-1,0 0 0,0-1 0,-1 0 1,5-7-1,1-5-10,-1 1 0,-1-1 0,-1-1 0,0 1 0,-1-1 0,-1-1 0,-1 1 0,-1-1 1,1-37-1,-3-16 403,-11-93 0,8 146-256,-4-353-182,5 86-345,0 277 398,0-1 0,0 0-1,-1 1 1,0-1 0,-1 1 0,0 0 0,-1 0 0,0 0 0,0 0 0,-1 1 0,0-1 0,-1 1 0,0 1 0,-1-1 0,1 1 0,-10-8 0,5 6 62,0 1-1,-1 1 1,-1 0 0,1 0 0,-1 1 0,0 1 0,-1 0 0,0 1-1,0 1 1,0 0 0,-18-3 0,-16-7-3664,18-4-5023,7 2-4232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4:00.911"/>
    </inkml:context>
    <inkml:brush xml:id="br0">
      <inkml:brushProperty name="width" value="0.025" units="cm"/>
      <inkml:brushProperty name="height" value="0.025" units="cm"/>
    </inkml:brush>
  </inkml:definitions>
  <inkml:trace contextRef="#ctx0" brushRef="#br0">1 467 8552,'0'0'1308,"7"-1"496,448-20-374,-188 14-911,886-79 1590,173-7 570,-1265 92-2594,13-1 49,93-13 0,-154 11 790,-13 0-178,-23-3 256,-44-3-621,-489-2-298,343 14-70,-738 16 14,6 61-102,745-51-26,-282 26-2744,1357-116 2110,-1-60 887,-594 80 116,-44 8 148,425-68 502,-619 94-864,-33 2 97,-23 2 62,-29 0 95,-143 6-1016,-243 34 0,-187 62-2595,-459 112-5607,824-156 4832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4:10.775"/>
    </inkml:context>
    <inkml:brush xml:id="br0">
      <inkml:brushProperty name="width" value="0.025" units="cm"/>
      <inkml:brushProperty name="height" value="0.025" units="cm"/>
    </inkml:brush>
  </inkml:definitions>
  <inkml:trace contextRef="#ctx0" brushRef="#br0">65 206 8872,'0'0'2915,"-8"0"-1911,-23 0 165,31 0-1130,0 0 0,-1 0-1,1 0 1,0 0 0,0 0 0,-1 0 0,1 0 0,0 0-1,0 0 1,-1 0 0,1 0 0,0 0 0,-1 0 0,1 0-1,0 0 1,0 0 0,-1 0 0,1 0 0,0 0 0,0-1-1,0 1 1,-1 0 0,1 0 0,0 0 0,0 0 0,-1 0-1,1-1 1,0 1 0,0 0 0,0 0 0,0-1 0,0 1-1,-1 0 1,1 0 0,0 0 0,0-1 0,0 1 0,0 0-1,0 0 1,0-1 0,0 1 0,0 0 0,0-1 0,0 1-1,0 0 1,0 0 0,0-1 0,0 1 0,0 0 0,0 0-1,0-1 1,0 1 0,0 0 0,0 0 0,0-1 0,1 1 0,-1 0-1,0 0 1,0 0 0,0-1 0,0 1 0,1 0 0,-1 0-1,10-11 541,-1 6-504,0 1 0,0 0 0,1 0-1,-1 1 1,1 0 0,0 0 0,0 1 0,17-1 0,88 1 248,-63 2-226,181 1-7,220-11 18,-427 9-88,11-1-59,-34 1 173,-20 0 205,-885 5 3366,933-18-3946,84-15-289,0 5-1,2 6 0,0 5 1,139 1-1,-233 16 465,-35 5 114,-36 6 93,-418 67 2202,356-67-1777,25-3 94,-100-1-1,239-24-1071,-16 2 402,326-74-2541,-69 15-7678,-310 75 9870,0 0 0,0 1 0,0 1 0,-17 11 0,-16 7-328,-34 12-162,-8 2-432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57:05.183"/>
    </inkml:context>
    <inkml:brush xml:id="br0">
      <inkml:brushProperty name="width" value="0.025" units="cm"/>
      <inkml:brushProperty name="height" value="0.025" units="cm"/>
    </inkml:brush>
  </inkml:definitions>
  <inkml:trace contextRef="#ctx0" brushRef="#br0">13804 847 14414,'-290'-73'1186,"-1017"-241"249,927 246-3362,-2 15-1,-601-4 1,-636 58 809,-68 0 3101,705-56-613,4-49 113,804 84-1341,-508-46-222,-931 28 0,1364 50 175,-411 75 0,501-54 267,1 8 0,3 6 0,-241 108 1,317-117-295,2 4 1,2 3-1,2 3 1,2 3-1,-95 89 1,125-100-88,2 2 0,2 2 1,2 1-1,2 1 0,2 2 1,2 1-1,2 2 0,3 0 1,-26 78-1,34-78 1,2 0 0,3 2 0,2-1 0,2 1-1,3 0 1,2 1 0,2-1 0,3 0 0,2 1 0,2-2 0,3 1 0,2-1 0,2 0 0,2-2 0,3 0-1,1 0 1,49 81 0,-35-78-3,4-1-1,1-2 1,3-1 0,1-3-1,66 55 1,-38-45-37,2-3 1,2-3-1,97 47 0,-38-33-52,171 57 0,142 14 11,1291 210-1071,31-183 7,-1617-154 1178,1784 79 83,-1346-78 342,678-78 0,85-136-276,-14-72-109,7-69-67,-40-119 62,-763 205 2,-435 199-45,-4-4 1,177-145-1,-244 178 46,-1-2 0,-2-2 0,-1 0 0,-2-3 0,49-79-1,-70 101-14,-1 0-1,-1 0 0,0-1 0,-2 0 1,0-1-1,-1 1 0,0-1 0,-2 0 1,0 0-1,-2 0 0,0-1 0,-1 1 1,0 0-1,-2 0 0,0 0 1,-2 0-1,0 0 0,-6-18 0,-1 12-34,0 2 1,-2 0-1,0 0 0,-1 1 0,-2 1 0,0 0 0,-1 1 0,-33-29 0,-7 0-233,-113-76 0,64 60 113,-3 6 0,-2 4 0,-2 5 1,-3 5-1,-1 5 0,-166-34 0,46 29 233,-3 10 0,-318-5 0,218 36 15,0 15 0,1 14-1,-464 95 1,-334 185 13,33 108-4014,864-312 443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30.294"/>
    </inkml:context>
    <inkml:brush xml:id="br0">
      <inkml:brushProperty name="width" value="0.025" units="cm"/>
      <inkml:brushProperty name="height" value="0.025" units="cm"/>
    </inkml:brush>
  </inkml:definitions>
  <inkml:trace contextRef="#ctx0" brushRef="#br0">174 20 9065,'-11'0'720,"-10"0"-217,-10-1 670,1 2-1,-45 6 0,70-4-469,12 1-684,13-1-170,125 7 109,231-15 0,-105-2 36,52 5-22,322 4 50,-129 37-77,-14 0 46,314-60 55,-593 10-22,280 3 58,199-14 530,-498 2-521,188-11 490,-1577 89-2319,785-31 1666,-13 1-115,-595 34-956,0-32 386,890-30 786,-763 27 812,840-23-800,8-3-38,0 2 0,0 1 0,0 2 0,0 2 0,-42 14 0,74-22-8,0 1 0,1-1 0,-1 0 0,0 0 0,1 0 0,-1 1 0,0-1 0,1 0 0,-1 1 0,1-1 0,-1 1 0,1-1 0,-1 1 0,1-1 0,-1 1 0,1-1 0,-1 1 0,1-1 0,0 1 0,-1-1 0,1 1 0,0 0 0,-1-1 0,1 2 0,10 7-280,26-1-229,85 2 71,151-7 0,-141-5 267,731-27 370,-543 14-164,624-30 130,188-8-3379,-858 42-1569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37.728"/>
    </inkml:context>
    <inkml:brush xml:id="br0">
      <inkml:brushProperty name="width" value="0.025" units="cm"/>
      <inkml:brushProperty name="height" value="0.025" units="cm"/>
    </inkml:brush>
  </inkml:definitions>
  <inkml:trace contextRef="#ctx0" brushRef="#br0">0 208 11275,'14'-14'4964,"9"-9"-4848,0 1 0,2 1-1,0 1 1,2 1 0,36-19-1,-42 28-436,0 2-1,0 1 0,1 0 0,0 1 0,0 2 0,1 0 0,30-1 1,-43 5 160,-1 0-1,0 1 1,1-1 0,-1 2 0,0-1 0,1 1 0,-1 1 0,0 0 0,-1 0 0,1 1 0,0 0 0,-1 0-1,0 1 1,0 0 0,0 0 0,-1 1 0,1 0 0,-2 0 0,1 1 0,7 10 0,-4-2 160,-1 1 0,-1 0 0,0 1 1,-1 0-1,-1 0 0,-1 0 0,0 1 1,-1 0-1,-1 0 0,1 32 0,-2 13 128,-12 110 0,-51 214 2274,-6 78-120,64-388-2208,3 1-1,3 0 1,3 0-1,29 131 1,0-56-219,-6 1 0,14 262 0,-78 550-1267,0-331 2218,35-496-588,25 185 0,46 134 109,3 39-136,-16 413 1791,-51 2-94,-8-627-3321,-1-254-2788,-8-15-3434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6:48.351"/>
    </inkml:context>
    <inkml:brush xml:id="br0">
      <inkml:brushProperty name="width" value="0.025" units="cm"/>
      <inkml:brushProperty name="height" value="0.025" units="cm"/>
    </inkml:brush>
  </inkml:definitions>
  <inkml:trace contextRef="#ctx0" brushRef="#br0">0 2 6150,'0'0'15476,"8"-1"-15433,51 1-1395,9 8-4893,-68-8 6293,1 1 1,0 0-1,-1-1 1,1 1-1,0 0 1,-1 0-1,1-1 1,-1 1-1,1 0 0,-1 0 1,0 0-1,1 0 1,-1 0-1,0 0 1,0 0-1,1-1 1,-1 1-1,0 0 0,0 0 1,0 0-1,0 0 1,0 0-1,0 0 1,-1 0-1,1 0 1,0 0-1,0 0 0,-1 0 1,0 1-1,-8 30 2289,6-24-2033,0 0-49,0-1 1,1 1 0,-1 0-1,2 1 1,-3 14 0,4-21-250,0 0 1,0 0 0,1-1 0,-1 1 0,0 0 0,1 0 0,-1-1 0,1 1-1,0 0 1,-1-1 0,1 1 0,0-1 0,0 1 0,0-1 0,0 1 0,0-1 0,0 1-1,0-1 1,1 0 0,-1 0 0,1 0 0,-1 0 0,0 0 0,1 0 0,0 0-1,-1 0 1,1 0 0,-1-1 0,1 1 0,0-1 0,0 1 0,-1-1 0,4 0 0,47 7-396,-41-7 333,-1 1 0,1 0 1,0 1-1,-1 0 0,1 0 0,-1 1 0,0 1 0,12 5 0,-21-8 44,0-1 0,0 0 0,0 1 0,-1-1 0,1 1 0,0 0 0,0-1 0,-1 1 0,1-1 0,0 1 0,-1 0 0,1 0 0,-1-1 0,1 1 0,-1 0 0,1 0 0,-1 0 0,1-1 0,-1 1 0,0 0 0,0 0 0,1 0 1,-1 0-1,0 0 0,0 0 0,0 0 0,0 0 0,0 0 0,0 0 0,0 1 0,-2 0 51,1 0 0,0 1 1,0-1-1,-1-1 0,1 1 0,-1 0 1,1 0-1,-1 0 0,0-1 1,0 1-1,-3 2 0,-6 3 347,-1-1 0,0 0 0,-16 6 0,20-8-206,-1-1 0,0 0-1,0-1 1,0 0 0,0 0 0,0-1-1,-1 0 1,-13-1 0,22-1-219,0 1 1,1-1 0,-1 1-1,1-1 1,-1 1-1,0-1 1,1 0 0,-1 1-1,1-1 1,0 0-1,-1 0 1,1 1 0,0-1-1,-1 0 1,1 0-1,0 1 1,0-1 0,0 0-1,-1 0 1,1 0-1,0 0 1,0 1-1,0-1 1,0 0 0,1 0-1,-1 0 1,0 0-1,0 1 1,1-2 0,5-26-1367,33-56-4516,-15 28 1096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2.247"/>
    </inkml:context>
    <inkml:brush xml:id="br0">
      <inkml:brushProperty name="width" value="0.025" units="cm"/>
      <inkml:brushProperty name="height" value="0.025" units="cm"/>
    </inkml:brush>
  </inkml:definitions>
  <inkml:trace contextRef="#ctx0" brushRef="#br0">298 33 10634,'0'0'8040,"-12"-6"-6690,5 2-1182,-1 0 0,1 1 0,-1 0 0,0 0 0,0 0 0,0 1 0,0 1 0,0 0 0,-1 0 0,1 0 0,0 1 0,-1 0 0,1 1 0,0-1 0,-1 2 0,-13 3 0,13-2-99,-63 22 592,68-24-634,0 1 1,0 0-1,0 0 1,1 0-1,-1 1 1,1-1-1,-1 1 1,1 0-1,0-1 1,0 2 0,0-1-1,1 0 1,-1 1-1,-3 5 1,6-7-28,-1 0 0,1-1 1,0 1-1,0-1 0,0 1 1,0 0-1,1-1 0,-1 1 0,0-1 1,1 1-1,-1 0 0,1-1 1,-1 1-1,1-1 0,0 1 1,0-1-1,-1 0 0,1 1 0,0-1 1,0 0-1,1 0 0,-1 1 1,0-1-1,0 0 0,0 0 1,1 0-1,-1-1 0,1 1 0,-1 0 1,3 1-1,56 25-51,-45-21-3,10 4-269,-9-4 76,0 1-1,0 0 1,18 13-1,-31-18 237,0 0-1,0 0 1,-1 0-1,1 0 1,0 0 0,-1 1-1,0-1 1,1 1-1,-1 0 1,0 0 0,-1 0-1,1 0 1,0 0-1,-1 0 1,0 0 0,0 0-1,0 1 1,0-1-1,0 0 1,0 1 0,-1-1-1,0 5 1,0-5 93,-1-1 1,0 1 0,0 0-1,0-1 1,0 1 0,0-1-1,-1 1 1,1-1 0,-1 0 0,0 1-1,1-1 1,-1 0 0,0 0-1,0 0 1,0-1 0,-1 1-1,1 0 1,0-1 0,-1 1-1,1-1 1,-1 0 0,-3 2-1,-62 19 1772,67-22-1819,-17 4 245,1-1 0,-1-1-1,0 0 1,-24-2 0,41 0-303,1 0 0,-1 0 0,1 0 0,-1 0 1,1 0-1,-1 0 0,0 0 0,1 0 0,-1 0 0,1 0 0,-1 0 1,1 0-1,-1-1 0,1 1 0,-1 0 0,1 0 0,-1-1 1,1 1-1,0 0 0,-1-1 0,1 1 0,-1 0 0,1-1 1,0 1-1,-1-1 0,1 1 0,0 0 0,-1-1 0,1 1 1,0-1-1,0 1 0,-1-1 0,1 1 0,0-1 0,0 1 1,0-2-1,8-21-2935,25-18-7039,-8 16-2815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4.097"/>
    </inkml:context>
    <inkml:brush xml:id="br0">
      <inkml:brushProperty name="width" value="0.025" units="cm"/>
      <inkml:brushProperty name="height" value="0.025" units="cm"/>
    </inkml:brush>
  </inkml:definitions>
  <inkml:trace contextRef="#ctx0" brushRef="#br0">0 0 20307,'0'0'1634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4.461"/>
    </inkml:context>
    <inkml:brush xml:id="br0">
      <inkml:brushProperty name="width" value="0.025" units="cm"/>
      <inkml:brushProperty name="height" value="0.025" units="cm"/>
    </inkml:brush>
  </inkml:definitions>
  <inkml:trace contextRef="#ctx0" brushRef="#br0">81 62 10570,'0'0'10629,"-1"8"-9967,-22 105 955,4-24-1533,3 0-1,-5 137 1,21-226-117,0 0 0,0 0 0,0 0 0,0 0-1,0 0 1,0 0 0,0 0 0,0 0 0,0 0 0,0 0-1,1 0 1,-1 0 0,0 0 0,0 0 0,0 0 0,0-1 0,0 1-1,0 0 1,0 0 0,0 0 0,0 0 0,0 0 0,0 0-1,1 0 1,-1 0 0,0 0 0,0 0 0,0 0 0,0 0 0,0 0-1,0 0 1,0 0 0,0 0 0,0 0 0,0 0 0,1 0 0,-1 0-1,0 1 1,0-1 0,0 0 0,0 0 0,0 0 0,0 0-1,0 0 1,0 0 0,0 0 0,0 0 0,0 0 0,0 0 0,0 0-1,0 0 1,0 0 0,0 0 0,1 0 0,-1 1 0,0-1-1,0 0 1,0 0 0,0 0 0,0 0 0,0 0 0,0 0 0,0 0-1,0 0 1,0 1 0,8-12-838,7-16 102,79-280-9568,-62 184 9333,5 3 4706,-37 120-3644,1 0 0,-1 0 0,0 0 0,0 1 0,0-1 0,0 0 0,0 0-1,0 0 1,0 0 0,0 0 0,0 0 0,0 0 0,1 0 0,-1 0 0,0 1 0,0-1 0,0 0 0,0 0-1,0 0 1,0 0 0,1 0 0,-1 0 0,0 0 0,0 0 0,0 0 0,0 0 0,0 0 0,1 0-1,-1 0 1,0 0 0,0 0 0,0 0 0,0 0 0,0 0 0,0 0 0,1 0 0,-1 0 0,0-1 0,0 1-1,0 0 1,0 0 0,0 0 0,1 0 0,1 30 1562,-3 43 58,-4 5-1107,-3 76 660,9-139-1185,0 0 0,0 1-1,2-1 1,-1 0-1,2 0 1,0-1 0,10 23-1,-13-36-121,-1 1 1,1-1-1,-1 0 0,1 1 0,-1-1 0,1 0 1,0 0-1,0 0 0,0 1 0,0-1 0,0 0 1,0 0-1,0 0 0,0-1 0,0 1 0,0 0 1,0 0-1,1-1 0,-1 1 0,0 0 0,1-1 1,-1 1-1,3 0 0,1-10-2586,-10-12-581,-14-8-3831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4.789"/>
    </inkml:context>
    <inkml:brush xml:id="br0">
      <inkml:brushProperty name="width" value="0.025" units="cm"/>
      <inkml:brushProperty name="height" value="0.025" units="cm"/>
    </inkml:brush>
  </inkml:definitions>
  <inkml:trace contextRef="#ctx0" brushRef="#br0">0 65 11851,'0'0'5862,"79"50"-4741,-40-48 128,9-2-737,-5-2-351,2-15-1507,-6-8-2209,-10-8-1218,-6-6-4804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5.148"/>
    </inkml:context>
    <inkml:brush xml:id="br0">
      <inkml:brushProperty name="width" value="0.025" units="cm"/>
      <inkml:brushProperty name="height" value="0.025" units="cm"/>
    </inkml:brush>
  </inkml:definitions>
  <inkml:trace contextRef="#ctx0" brushRef="#br0">20 35 12844,'-2'12'801,"1"-5"-711,-15 193 2938,16-178-2775,0-1 0,2 1 0,0 0 0,2-1-1,0 0 1,1 0 0,14 35 0,-17-52-250,0 0 1,0 1 0,1-1 0,0 0-1,0 0 1,0 0 0,0 0 0,1-1-1,-1 1 1,1-1 0,0 0 0,0 0-1,0 0 1,0-1 0,6 3-1,-8-4 31,1 0-1,-1-1 1,1 1-1,-1-1 0,1 0 1,-1 1-1,1-1 0,0 0 1,-1-1-1,1 1 1,-1 0-1,1-1 0,-1 1 1,1-1-1,-1 0 0,1 0 1,-1 0-1,0 0 1,0 0-1,1-1 0,-1 1 1,0-1-1,0 1 1,0-1-1,0 0 0,-1 0 1,1 0-1,0 0 0,-1 0 1,2-3-1,8-11 76,-1-1 1,-1 0-1,-1-1 0,0 0 0,-2-1 1,0 1-1,-1-1 0,0 0 0,1-21 1,0-27-12,-2-84 1,-4 133-65,-3-17-3,-1 18-43,4 17 11,0 0-1,0 0 0,-1 0 0,1-1 0,0 1 1,0 0-1,0 0 0,0 0 0,0 0 0,0 0 0,-1 0 1,1-1-1,0 1 0,0 0 0,0 0 0,0 0 1,-1 0-1,1 0 0,0 0 0,0 0 0,0 0 1,0 0-1,-1 0 0,1 0 0,0 0 0,0 0 1,0 0-1,-1 0 0,1 0 0,0 0 0,0 0 1,0 0-1,0 0 0,-1 0 0,1 0 0,0 0 1,0 0-1,0 0 0,0 0 0,-1 1 0,1-1 0,0 0 1,0 0-1,0 0 0,0 0 0,0 0 0,-1 0 1,1 1-1,0-1 0,0 0 0,0 0 0,0 0 1,0 0-1,0 1 0,-3 5 14,1 1 1,-1 0-1,1-1 1,1 1-1,0 0 1,0 0-1,0 0 1,0 0-1,2 11 1,-2 6 33,-2 11-2,1 1 1,6 60-1,-3-87-40,0 0-1,0 0 1,1 0-1,0-1 0,1 1 1,0 0-1,0-1 1,0 0-1,1 0 1,1 0-1,0 0 1,0-1-1,0 0 1,0 0-1,1 0 1,11 8-1,-14-13 35,0 0 0,0 0 0,0 0 0,1-1 0,-1 0 0,1 0 1,-1 0-1,1 0 0,0 0 0,-1-1 0,1 0 0,0 0 0,6 0 0,-8 0-137,-1 0 0,1 0-1,-1 0 1,1-1 0,-1 1-1,1-1 1,-1 1 0,0-1 0,1 1-1,-1-1 1,1 1 0,-1-1 0,0 0-1,0 0 1,1 0 0,-1 0-1,0 0 1,0 0 0,0 0 0,0 0-1,0-1 1,0 1 0,-1 0 0,1 0-1,0-1 1,-1 1 0,1-1-1,0 1 1,-1 0 0,0-1 0,1 1-1,-1-1 1,0 1 0,0-3 0,0-5-6083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5.603"/>
    </inkml:context>
    <inkml:brush xml:id="br0">
      <inkml:brushProperty name="width" value="0.025" units="cm"/>
      <inkml:brushProperty name="height" value="0.025" units="cm"/>
    </inkml:brush>
  </inkml:definitions>
  <inkml:trace contextRef="#ctx0" brushRef="#br0">47 0 15663,'0'0'6662,"-8"11"-6678,2-3 29,1 1 1,0 1-1,0-1 0,-4 13 0,7-18-8,1 1 0,-1 0 0,1 0 0,0-1 0,1 1-1,-1 0 1,1 0 0,0 0 0,0 0 0,1 0 0,-1 0-1,1 0 1,0 0 0,3 8 0,-3-12-1,-1 0-1,1 1 1,0-1 0,0 0-1,0 0 1,0 0 0,0 0 0,0 0-1,1 0 1,-1 0 0,0 0-1,0-1 1,1 1 0,-1 0 0,0-1-1,1 1 1,-1-1 0,1 1-1,-1-1 1,1 0 0,-1 0 0,1 0-1,1 0 1,44-2 281,-22 0-344,-19 3 37,0 0 1,0 1 0,-1-1-1,1 1 1,0 0-1,-1 1 1,0 0-1,0-1 1,0 2 0,0-1-1,0 0 1,0 1-1,-1 0 1,0 0-1,0 1 1,0-1 0,0 1-1,-1 0 1,4 6-1,4 6 1,-1 0 0,-1 1 0,-1 0 0,10 30 0,-13-31 5,-1 0 1,0 1-1,-1 0 1,-1-1-1,-1 1 1,-1 0-1,-2 29 1,1-41 104,0-1 0,0 0 1,-1 1-1,1-1 0,-1 0 1,0 0-1,-1 0 0,1 0 1,-1 0-1,0-1 0,0 1 1,-6 5-1,6-7 82,0 0 0,-1-1 0,1 1 0,-1-1 0,0 0 0,0 0 0,0-1 0,0 1 0,0-1 0,0 0 0,0 0 0,0 0 0,0 0 1,0-1-1,-1 0 0,1 0 0,0 0 0,-6-1 0,4 0-117,1-1-1,0 1 1,-1-1 0,1-1 0,0 1-1,0-1 1,0 1 0,0-1 0,0-1 0,1 1-1,0-1 1,-1 0 0,1 0 0,1 0-1,-1 0 1,0-1 0,1 1 0,0-1 0,0 0-1,1 0 1,-1 0 0,1-1 0,-2-6-1,-2-5-148,0-1-1,1 0 0,1 0 0,1-1 0,-2-35 0,4 49-104,2-1 0,-1 1 0,0 0 0,1-1-1,0 1 1,1 0 0,-1-1 0,1 1 0,0 0 0,0 0 0,1 0-1,-1 0 1,1 1 0,5-8 0,0 3-1023,1 1 0,-1 0 0,1 0 0,1 1 0,17-11 0,10-4-5002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6.407"/>
    </inkml:context>
    <inkml:brush xml:id="br0">
      <inkml:brushProperty name="width" value="0.025" units="cm"/>
      <inkml:brushProperty name="height" value="0.025" units="cm"/>
    </inkml:brush>
  </inkml:definitions>
  <inkml:trace contextRef="#ctx0" brushRef="#br0">1 181 12492,'0'0'8584,"10"2"-7943,-7-1-580,1 0 0,0 0 0,-1-1 0,1 1 0,-1-1 0,1 0 0,0 0 0,-1 0 0,1 0 0,-1-1 0,1 0 0,0 0 0,-1 0 0,1 0 0,-1 0 0,0 0 1,1-1-1,-1 0 0,0 0 0,0 0 0,0 0 0,0 0 0,-1 0 0,1-1 0,0 0 0,-1 1 0,0-1 0,0 0 0,0 0 0,0 0 0,3-6 0,0 1-10,-1 0 0,0-1 0,-1 1-1,0-1 1,0 1 0,0-1-1,-1 0 1,-1 0 0,1-11 0,-2 19-55,0 1 0,0 0 0,0 0 0,0-1 0,-1 1 0,1 0 0,0 0 0,0-1 0,0 1 0,-1 0 0,1 0 0,0-1 0,0 1 0,-1 0 0,1 0 0,0 0 0,-1 0 0,1-1 0,0 1 0,-1 0 0,1 0 0,0 0 0,0 0 0,-1 0 0,1 0 0,0 0 0,-1 0 1,1 0-1,0 0 0,-1 0 0,1 0 0,0 0 0,-1 0 0,1 0 0,0 1 0,-1-1 0,1 0 0,0 0 0,0 0 0,-1 0 0,1 0 0,0 1 0,-1-1 0,1 0 0,0 0 0,0 1 0,0-1 0,-1 0 0,1 0 0,0 1 0,0-1 0,0 0 0,-1 1 0,-16 14-166,3 4 163,1 0 1,1 1-1,0 1 0,2 0 0,0 0 0,2 1 1,0 0-1,1 1 0,2 0 0,-5 35 0,10-57 10,-1 0 1,1 0-1,0 0 0,0 0 0,-1 0 0,1 0 0,0 0 0,0 0 0,0 0 0,0 0 0,1 0 0,-1 0 0,0 0 0,0 0 0,1 0 0,-1 0 0,0 0 0,1 0 0,-1 0 0,1 0 0,-1 0 0,1 0 0,0 0 0,-1-1 0,1 1 1,0 0-1,-1 0 0,1-1 0,0 1 0,0-1 0,0 1 0,0 0 0,0-1 0,-1 0 0,1 1 0,0-1 0,0 0 0,0 1 0,0-1 0,0 0 0,0 0 0,0 0 0,0 0 0,0 0 0,1 0 0,-1 0 0,0 0 0,0 0 0,0 0 0,0-1 1,0 1-1,0 0 0,-1-1 0,2 0 0,6-1 45,-1-1 1,0 0-1,-1-1 1,1 0-1,-1 0 1,7-6 0,6-7-52,-1-1 1,-1-1-1,0 0 1,-2-1-1,0-1 1,-1-1-1,-2 0 1,0 0-1,-1-1 1,-1-1-1,-1 0 1,8-40 0,-23 95-871,0-4 871,0-1 1,2 1-1,2 0 0,0 35 1,2-60 18,0 0 1,0-1-1,0 1 1,1 0-1,-1 0 1,1 0-1,-1-1 1,1 1-1,0 0 1,-1-1 0,1 1-1,0-1 1,0 1-1,0-1 1,1 1-1,-1-1 1,0 1-1,0-1 1,1 0-1,-1 0 1,1 0-1,-1 0 1,1 0-1,-1 0 1,1 0-1,0-1 1,-1 1 0,1 0-1,0-1 1,0 1-1,0-1 1,-1 0-1,1 0 1,0 1-1,0-1 1,0 0-1,-1-1 1,1 1-1,0 0 1,0 0-1,0-1 1,2-1-1,4 0 47,0 0 0,0-1 0,0 0 0,0 0 0,-1-1 0,0 0 0,1 0 0,5-6 0,5-6-41,-2-1 1,0-1-1,-1 0 1,-1-1-1,13-22 1,-11 17-208,-19 58-355,0-20 573,-1 0 60,1-1 1,1 0-1,-1 19 0,3-31-83,0-1 0,0 1 0,0-1 0,0 1 0,0-1 0,0 1 0,0-1 0,0 1 0,0-1-1,1 0 1,-1 1 0,0-1 0,0 1 0,0-1 0,0 1 0,1-1 0,-1 0 0,0 1 0,1-1 0,-1 0 0,0 1 0,0-1 0,1 0-1,-1 1 1,1-1 0,-1 0 0,0 1 0,1-1 0,-1 0 0,1 0 0,-1 0 0,1 0 0,-1 1 0,0-1 0,1 0 0,-1 0 0,1 0-1,23-6 620,18-21 252,101-126-1026,-143 153 112,1 0-1,-1-1 1,0 1-1,0 0 1,1-1 0,-1 1-1,0 0 1,1-1-1,-1 1 1,1 0-1,-1 0 1,0-1-1,1 1 1,-1 0 0,1 0-1,-1 0 1,0-1-1,1 1 1,-1 0-1,1 0 1,-1 0 0,1 0-1,-1 0 1,1 0-1,-1 0 1,0 0-1,1 0 1,-1 0 0,1 0-1,-1 0 1,1 1-1,-1-1 1,0 0-1,1 0 1,-1 0-1,1 1 1,-1-1 0,1 0-1,6 22-352,-7 43 731,-1-49-323,1-14 1,0-1-1,0 0 1,0 1 0,0-1-1,0 0 1,0 1 0,0-1-1,1 0 1,-1 1-1,0-1 1,1 0 0,-1 0-1,1 1 1,-1-1 0,1 0-1,0 0 1,-1 0 0,1 0-1,0 0 1,0 0 0,0 0-1,0 0 1,0 0 0,0 0-1,2 1 1,-1-2-92,0 1-1,0-1 1,0 0 0,1 1 0,-1-1 0,0 0-1,1 0 1,-1-1 0,0 1 0,0 0 0,1-1-1,-1 0 1,0 1 0,0-1 0,0 0 0,3-1-1,17-11-2883,0-5-3427,1-5-3945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6.899"/>
    </inkml:context>
    <inkml:brush xml:id="br0">
      <inkml:brushProperty name="width" value="0.025" units="cm"/>
      <inkml:brushProperty name="height" value="0.025" units="cm"/>
    </inkml:brush>
  </inkml:definitions>
  <inkml:trace contextRef="#ctx0" brushRef="#br0">72 100 16047,'0'0'6470,"4"-8"-6400,-1 3-74,0-1 0,-1 1 1,0-1-1,0 0 1,0 0-1,0 0 0,0-9 1,-2 14-24,0-1 0,0 1 0,0-1 0,0 1 0,0 0 0,0-1 0,0 1 0,-1-1 0,1 1 0,-1 0 0,1-1 0,-1 1 0,1 0 0,-1 0 0,0-1 0,0 1 0,1 0 0,-1 0 0,0 0 0,0 0 0,0 0 0,0 0 0,0 0 0,-1 0 0,1 0 0,0 0 0,0 1 0,0-1 0,-1 1 0,1-1 0,0 1 0,-1-1 0,1 1 0,-1 0 0,1-1 0,0 1 0,-1 0 0,1 0 0,-1 0 0,1 0 0,-1 0 0,1 1 0,0-1 0,-1 0 0,-2 1 0,1 1 2,1-1 0,-1 0-1,0 1 1,1-1 0,-1 1-1,1 0 1,0 0 0,-1 0-1,1 0 1,0 0 0,0 0-1,0 0 1,1 1 0,-1-1-1,0 1 1,1 0 0,0-1-1,0 1 1,-1 0 0,2 0-1,-1 0 1,0 0 0,0 0-1,1 5 1,-1-5 31,0 1 0,0 0 0,0 0 0,1-1 0,0 1 0,-1 0 0,2 0 0,-1 0 0,0 0 0,1-1 0,-1 1 0,1 0 0,0 0 0,1-1 0,-1 1 1,1-1-1,-1 1 0,1-1 0,2 4 0,0-4 21,1-1-1,-1 1 1,1-1 0,-1 0 0,1 0 0,0 0 0,0-1-1,0 1 1,0-1 0,0 0 0,0-1 0,0 1 0,0-1-1,0 0 1,1 0 0,-1-1 0,0 1 0,0-1 0,0-1-1,0 1 1,6-3 0,6-2 24,0-1-1,-1 0 1,1-1 0,22-17-1,63-52 2299,-99 119-577,-3-29-1667,0-9-47,-1 1 1,1-1-1,1 0 0,-1 0 0,1 0 0,-1 1 0,3 5 1,-2-8-36,0-1 1,0 1 0,0-1 0,0 0 0,0 1 0,0-1 0,0 0-1,0 0 1,1 0 0,-1 0 0,1 0 0,-1 0 0,0 0-1,1-1 1,0 1 0,-1 0 0,1-1 0,-1 1 0,1-1-1,0 0 1,-1 1 0,1-1 0,2 0 0,11 1 122,0-2 1,0 1-1,0-2 1,0 0-1,0-1 1,0 0-1,-1-1 1,1-1-1,-1-1 1,0 1-1,21-14 1,-19 10-953,1 1 0,0 1 1,0 1-1,1 0 1,-1 1-1,30-4 1,-47 9 745,0 0 0,0 0 0,1 0-1,-1 0 1,0 0 0,0 0 0,0 0 0,1 0 0,-1-1 0,0 1 0,0 0 0,0 0 0,0 0 0,1 0 0,-1 0-1,0 0 1,0 1 0,0-1 0,1 0 0,-1 0 0,0 0 0,0 0 0,0 0 0,0 0 0,1 0 0,-1 0 0,0 0-1,0 0 1,0 1 0,0-1 0,0 0 0,1 0 0,-1 0 0,0 0 0,0 0 0,0 1 0,0-1 0,0 0 0,0 0 0,0 0-1,0 0 1,1 1 0,-1-1 0,0 0 0,0 0 0,0 0 0,0 0 0,0 1 0,0-1 0,0 0 0,0 0 0,0 0-1,0 1 1,0-1 0,0 0 0,-1 0 0,1 0 0,0 1 0,0-1 0,0 0 0,0 2-466,-3 10-3035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38.263"/>
    </inkml:context>
    <inkml:brush xml:id="br0">
      <inkml:brushProperty name="width" value="0.025" units="cm"/>
      <inkml:brushProperty name="height" value="0.025" units="cm"/>
    </inkml:brush>
  </inkml:definitions>
  <inkml:trace contextRef="#ctx0" brushRef="#br0">0 1 16271,'0'0'1121,"50"0"-1121,-25 0-32,4 0 96,10 0-96,4 0 64,2 0-32,1 0-64,1 0 0,-1 1-128,-9 2-1153,-10 3-32,-13 2-833,-14 3-225,-7-1-1857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38.610"/>
    </inkml:context>
    <inkml:brush xml:id="br0">
      <inkml:brushProperty name="width" value="0.025" units="cm"/>
      <inkml:brushProperty name="height" value="0.025" units="cm"/>
    </inkml:brush>
  </inkml:definitions>
  <inkml:trace contextRef="#ctx0" brushRef="#br0">1 52 16367,'0'0'1986,"87"20"-1313,-28-28-32,14-5-385,6 0-160,1 1-1185,-3-1-3491,-13 1-3300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38.959"/>
    </inkml:context>
    <inkml:brush xml:id="br0">
      <inkml:brushProperty name="width" value="0.025" units="cm"/>
      <inkml:brushProperty name="height" value="0.025" units="cm"/>
    </inkml:brush>
  </inkml:definitions>
  <inkml:trace contextRef="#ctx0" brushRef="#br0">0 35 18065,'0'0'86,"10"-5"26,3 0 7,0-1 0,0 2 1,0 0-1,1 1 0,0 0 1,-1 1-1,1 0 0,0 1 1,0 1-1,16 1 0,-24 0-102,-1 0 0,1 0 0,0 0 0,-1 1 0,1-1 0,-1 1 0,1 0 0,-1 1 0,0 0 0,0 0 0,0 0 0,0 0 0,0 1 0,-1-1 0,0 1 0,1 0 0,-1 1 0,-1-1 0,1 1-1,-1 0 1,0-1 0,0 2 0,0-1 0,-1 0 0,1 0 0,-1 1 0,-1-1 0,3 11 0,-1 2 4,-1 0 0,-1-1 0,-1 1-1,0 0 1,-1 0 0,-1 0 0,-1 0 0,0 0 0,-2-1-1,0 0 1,0 0 0,-14 27 0,-1-6-34,-1 0 1,-2-1-1,-1-1 1,-33 36-1,10-24-1445,14-23-3629,8-14-6369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2.578"/>
    </inkml:context>
    <inkml:brush xml:id="br0">
      <inkml:brushProperty name="width" value="0.025" units="cm"/>
      <inkml:brushProperty name="height" value="0.025" units="cm"/>
    </inkml:brush>
  </inkml:definitions>
  <inkml:trace contextRef="#ctx0" brushRef="#br0">56 129 9897,'0'0'5328,"9"2"-2098,-6-1-3047,0 0 1,0-1-1,0 1 0,-1 0 1,1-1-1,0 0 1,0 1-1,0-1 0,0-1 1,0 1-1,0 0 0,0-1 1,0 1-1,0-1 1,-1 0-1,1 0 0,0 0 1,0 0-1,-1-1 1,1 1-1,-1-1 0,1 1 1,-1-1-1,0 0 1,0 0-1,1 0 0,-1 0 1,-1 0-1,1-1 0,0 1 1,0 0-1,-1-1 1,2-3-1,0 2-156,-1 1-1,0-1 1,0 0 0,-1 0 0,1 1-1,-1-1 1,0 0 0,0-1 0,0 1-1,0 0 1,-1 0 0,0 0-1,0-8 1,0 10-26,-1 0 0,0 0 0,0 1 0,0-1 0,1 0 0,-1 1 0,-1-1 0,1 1 0,0-1 0,0 1 0,0 0 0,-1-1 0,1 1 0,-1 0 0,1 0-1,-1 0 1,0 0 0,1 0 0,-1 0 0,0 1 0,1-1 0,-1 1 0,0-1 0,0 1 0,0-1 0,0 1 0,1 0 0,-1 0 0,0 0 0,0 0 0,0 0 0,-2 1 0,-1-1-5,1 1 1,-1 0-1,0 0 0,1 0 1,-1 0-1,1 1 1,-1-1-1,1 1 1,0 0-1,0 1 0,0-1 1,0 1-1,0 0 1,0 0-1,1 0 1,-1 0-1,1 1 0,0-1 1,-4 6-1,3-3 0,0 1 0,0-1 0,1 0 1,0 1-1,0 0 0,0 0 0,1-1 0,0 2 0,0-1 0,1 0 0,0 0 0,0 9 0,1-15 1,0 1 0,0 0 0,0 0 0,0 0 0,1 0 0,-1-1 0,1 1 0,-1 0 0,1 0 0,0-1 0,0 1 0,-1-1 0,1 1 0,0 0 0,1-1 0,-1 1 0,0-1 0,0 0 0,1 0 0,-1 1 0,3 1 0,0-1-52,0 0-1,0 0 0,0-1 1,0 1-1,0-1 0,0 0 1,0 0-1,0-1 1,6 1-1,2 0-609,-1-2 1,1 1-1,-1-1 0,0-1 1,1 0-1,19-6 1,12-13-4728,0-7-3534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39.763"/>
    </inkml:context>
    <inkml:brush xml:id="br0">
      <inkml:brushProperty name="width" value="0.025" units="cm"/>
      <inkml:brushProperty name="height" value="0.025" units="cm"/>
    </inkml:brush>
  </inkml:definitions>
  <inkml:trace contextRef="#ctx0" brushRef="#br0">0 149 8104,'0'0'12225,"2"12"-11393,2 126 516,-4-77-778,9 68 0,-8-169 3349,2-47-3327,-19-40-688,17 132 87,0 0 0,0-1 0,1 1 0,-1-1 1,1 1-1,0-1 0,1 0 0,-1 1 0,1-1 0,0-1 0,0 1 0,0 0 1,0-1-1,0 1 0,1-1 0,0 0 0,0 0 0,0 0 0,0-1 1,0 1-1,0-1 0,1 0 0,-1-1 0,1 1 0,-1-1 0,10 2 0,-7-1 18,0-2 0,0 1-1,0-1 1,0 0 0,0 0-1,0-1 1,-1 0 0,1 0-1,0 0 1,0-1 0,-1 0 0,1-1-1,-1 1 1,1-1 0,-1-1-1,0 1 1,-1-1 0,9-6-1,-4 0 25,0-1 0,-1-1 0,0 1-1,0-2 1,-2 1 0,1-1 0,-2 0 0,0 0 0,0-1-1,-1 0 1,-1 0 0,0 0 0,-1-1 0,-1 1 0,0-1-1,-1 0 1,0 0 0,-1 1 0,-3-17 0,3 30-33,0 1 1,0 0 0,0 0-1,0 0 1,1-1 0,-1 1-1,0 0 1,0 0 0,0-1-1,0 1 1,0 0 0,0 0 0,0-1-1,0 1 1,-1 0 0,1 0-1,0-1 1,0 1 0,0 0-1,0 0 1,0 0 0,0-1-1,0 1 1,0 0 0,-1 0-1,1 0 1,0 0 0,0-1-1,0 1 1,0 0 0,-1 0-1,1 0 1,0 0 0,0 0-1,-1-1 1,1 1 0,0 0-1,0 0 1,0 0 0,-1 0-1,1 0 1,0 0 0,0 0-1,-1 0 1,1 0 0,0 0-1,0 0 1,-1 0 0,1 0-1,-10 13-118,-6 20-21,9-13 125,0 1 1,2 0 0,0 0-1,1 1 1,1-1-1,2 1 1,1 42 0,1-57 9,1-1 0,0 0 1,0 0-1,1-1 0,0 1 0,0-1 1,0 1-1,1-1 0,0 0 0,0 0 1,0 0-1,0-1 0,1 1 0,0-1 1,5 4-1,-6-5 10,-1 0 0,1-1 0,0 1-1,0-1 1,0 1 0,0-1 0,0 0 0,0-1 0,1 1 0,-1-1 0,1 0-1,-1 0 1,1 0 0,-1 0 0,1-1 0,0 0 0,-1 0 0,1 0 0,0-1-1,-1 1 1,7-3 0,-6 0 76,-1 0 0,0 0 0,0 0 0,-1-1 0,1 1 0,-1-1 0,1 0 0,-1 0 0,0 0 0,-1-1 0,1 1 0,-1-1 0,4-8 0,8-29-1634,-9 5-8123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0.140"/>
    </inkml:context>
    <inkml:brush xml:id="br0">
      <inkml:brushProperty name="width" value="0.025" units="cm"/>
      <inkml:brushProperty name="height" value="0.025" units="cm"/>
    </inkml:brush>
  </inkml:definitions>
  <inkml:trace contextRef="#ctx0" brushRef="#br0">186 23 20115,'0'0'827,"-10"-4"545,-36-12 145,44 15-1479,0 1 0,0-1-1,-1 1 1,1 0 0,0 0 0,-1 0 0,1 0 0,0 0 0,-1 0 0,1 1 0,0-1 0,-1 1 0,1 0 0,0-1 0,0 1 0,0 0 0,0 0 0,0 1 0,0-1 0,0 0 0,0 1 0,0-1 0,1 1 0,-1 0 0,-2 3 0,-3 3-54,2 1-1,-1 0 1,1 0 0,-5 13 0,3-8 70,1-2-55,0-1-1,1 1 0,1 1 0,0-1 1,-3 18-1,7-29-6,0 0 0,0 0 0,1 0 0,-1 0 0,0 0 0,1 0 0,-1 0 0,1 0 0,-1 0 0,1 0 0,-1 0 0,1 0 0,-1 0 0,1 0 0,0-1 1,0 1-1,-1 0 0,1 0 0,0-1 0,0 1 0,0-1 0,0 1 0,0-1 0,0 1 0,0-1 0,0 0 0,0 1 0,0-1 0,0 0 0,0 0 0,0 1 0,0-1 0,0 0 0,0 0 0,2-1 0,51 2 83,-39-2-61,26-1-49,-28 1-44,-1 0 0,1 0 0,0 1 0,-1 1 0,1 0 0,-1 1 0,22 6 0,-32-8 58,0 1 0,0 0 1,-1 0-1,1 0 0,0 0 0,0 1 1,-1-1-1,1 0 0,-1 1 0,1-1 1,-1 1-1,0 0 0,0-1 0,0 1 1,1 0-1,-2-1 0,1 1 0,0 0 1,0 0-1,0 0 0,0 3 1,-1-2 21,0 1 1,0 0-1,0 0 1,0 0 0,0-1-1,-1 1 1,0 0 0,0 0-1,0-1 1,-3 7 0,-1 1 40,-1 0 1,0 0 0,-1-1 0,0 1 0,-16 16-1,22-26-42,-3 4 7,0 0-1,-1-1 0,1 1 1,-1-1-1,0 0 0,-1-1 1,1 1-1,-1-1 0,1 0 1,-8 2-1,12-5-49,1 0 0,-1 0 0,1 0-1,-1 0 1,1 0 0,0 0 0,-1 0 0,1 0 0,-1 0 0,1 0 0,-1 0 0,1-1 0,-1 1 0,1 0-1,0 0 1,-1-1 0,1 1 0,0 0 0,-1-1 0,1 1 0,0 0 0,-1-1 0,1 1 0,0 0 0,0-1-1,-1 1 1,1-1 0,0 1 0,0 0 0,0-1 0,-1 1 0,1-1 0,0 1 0,0-1 0,0 1-1,0-1 1,0 1 0,0-1 0,0 1 0,0 0 0,0-1 0,0 1 0,0-1 0,1 0 0,2-25-2614,9-15-1646,4-11-961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0.530"/>
    </inkml:context>
    <inkml:brush xml:id="br0">
      <inkml:brushProperty name="width" value="0.025" units="cm"/>
      <inkml:brushProperty name="height" value="0.025" units="cm"/>
    </inkml:brush>
  </inkml:definitions>
  <inkml:trace contextRef="#ctx0" brushRef="#br0">21 2 11403,'-1'13'2920,"-7"75"273,2-52-2184,3 1 0,1-1-1,3 58 1,0-92-995,-1 0 1,0 0-1,0 0 1,1-1-1,-1 1 1,1 0-1,-1-1 1,1 1-1,0 0 1,0-1-1,0 1 0,0-1 1,0 1-1,0-1 1,0 0-1,0 1 1,0-1-1,1 0 1,-1 0-1,0 0 0,1 0 1,-1 0-1,1 0 1,0 0-1,-1 0 1,1 0-1,0-1 1,-1 1-1,4 0 0,-2-1 6,-1 0-1,1 0 1,-1-1 0,1 1-1,-1 0 1,1-1-1,-1 0 1,1 1-1,-1-1 1,0 0-1,1 0 1,-1-1-1,0 1 1,0 0-1,0-1 1,0 1-1,0-1 1,0 0-1,0 1 1,2-4 0,6-9 28,-1 0 0,0 0 0,-1-1 0,-1-1 0,0 1 0,-1-1 1,0 0-1,3-18 0,1-14 74,6-73 1,-24 327-102,8-202 11,1 0 0,-1 0 1,1 0-1,0 0 0,0 0 0,0 0 0,0 0 1,1-1-1,-1 1 0,1 0 0,0-1 1,0 1-1,0-1 0,1 0 0,-1 0 1,1 0-1,0 0 0,0 0 0,0 0 0,0-1 1,0 0-1,1 1 0,-1-1 0,1 0 1,3 1-1,0 0-137,-1-1 0,1 0 0,-1 0 0,1-1 0,0 1-1,7-1 1,-6-1-776,0 0 0,0 0 0,0-1 0,0 0 0,8-2 0,-8-2-3987,-6-5-1704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0.860"/>
    </inkml:context>
    <inkml:brush xml:id="br0">
      <inkml:brushProperty name="width" value="0.025" units="cm"/>
      <inkml:brushProperty name="height" value="0.025" units="cm"/>
    </inkml:brush>
  </inkml:definitions>
  <inkml:trace contextRef="#ctx0" brushRef="#br0">0 0 11307,'0'0'3299,"0"10"-1954,0 457 7912,0-461-9232,0 11 79,1 0 1,0 0-1,4 20 1,-5-34-116,1 0 1,0 0-1,-1 0 0,1 0 0,0 0 1,0-1-1,0 1 0,1 0 1,-1-1-1,1 1 0,-1-1 1,1 1-1,0-1 0,0 0 1,0 0-1,0 0 0,0 0 1,1 0-1,-1 0 0,0 0 1,1-1-1,0 0 0,-1 1 1,1-1-1,5 2 0,-6-3-228,-1 0 0,1 0-1,0 0 1,0-1-1,0 1 1,0 0 0,-1-1-1,1 1 1,0-1 0,-1 1-1,1-1 1,0 0-1,-1 0 1,1 0 0,-1 0-1,1 0 1,-1 0 0,1 0-1,-1-1 1,0 1-1,0 0 1,1-1 0,-1 1-1,1-3 1,23-31-9413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2.062"/>
    </inkml:context>
    <inkml:brush xml:id="br0">
      <inkml:brushProperty name="width" value="0.025" units="cm"/>
      <inkml:brushProperty name="height" value="0.025" units="cm"/>
    </inkml:brush>
  </inkml:definitions>
  <inkml:trace contextRef="#ctx0" brushRef="#br0">1 48 9737,'0'-9'4613,"3"-25"-764,-3 30-837,-1 23-1582,1-11-1490,-3 97 496,5 0 0,27 189 0,-20-262-340,-2-25 90,1-22 285,0-29-221,-2 0 0,-3 0-1,-1 0 1,-5-67 0,5 134-369,2 0 0,0 1 0,16 43 0,-18-62 127,-1 1 0,1-1 1,1 1-1,-1-1 1,1 0-1,0 0 0,0 0 1,0 0-1,1-1 1,0 0-1,0 1 1,0-1-1,0 0 0,1-1 1,-1 1-1,1-1 1,0 0-1,0 0 1,0 0-1,0-1 0,1 0 1,7 2-1,-10-3 38,0-1-1,1 0 0,-1 0 1,0 0-1,0 0 0,1-1 1,-1 0-1,0 1 1,0-1-1,0 0 0,0 0 1,0-1-1,0 1 1,0-1-1,0 1 0,0-1 1,3-3-1,0 0 48,-1-1 0,0 1-1,0-1 1,-1 0 0,1 0 0,-1 0 0,3-8 0,2-5-48,-1 0 1,-1 0 0,6-29 0,-12 43-310,-1 7-115,-1 9 375,-1 0-21,1 0 1,1 0-1,0 0 1,1 17-1,0-26 20,-1 0 0,0 0 1,1 0-1,-1 0 0,1 1 0,0-1 0,0 0 0,0 0 1,0 0-1,0-1 0,0 1 0,1 0 0,-1 0 0,0 0 1,1-1-1,-1 1 0,1-1 0,0 1 0,0-1 0,-1 0 1,1 0-1,0 0 0,0 0 0,0 0 0,0 0 0,0 0 1,1-1-1,3 2 0,1-2 12,0 0 1,-1-1-1,1 1 0,0-2 0,0 1 1,0-1-1,-1 1 0,1-2 1,0 1-1,-1-1 0,0 0 0,0 0 1,0-1-1,0 0 0,0 0 0,-1 0 1,0-1-1,0 0 0,0 0 1,0 0-1,-1 0 0,0-1 0,0 0 1,0 0-1,-1 0 0,0 0 1,0 0-1,-1-1 0,1 1 0,-1-1 1,-1 0-1,2-7 0,-3 12-92,-9 43-924,9-41 1008,-3 10-30,1 0-1,1 0 1,0 0-1,0 17 1,1-25 29,0 0 1,0-1 0,1 1-1,-1 0 1,0 0 0,1-1-1,-1 1 1,1 0 0,0-1-1,-1 1 1,1 0 0,0-1 0,0 1-1,0-1 1,0 1 0,0-1-1,0 0 1,1 1 0,-1-1-1,0 0 1,1 0 0,-1 0-1,1 0 1,-1 0 0,1 0-1,-1 0 1,1-1 0,0 1 0,-1-1-1,1 1 1,0-1 0,-1 1-1,4-1 1,5 0 32,-1 0 0,0 0 0,0-1 0,1-1 0,-1 0 0,0 0 0,0 0 0,-1-1 0,1-1 0,0 1 0,9-7 0,37-13-125,-54 23 72,-11 0-107,9 0 224,0 1 0,-1-1-1,1 0 1,0 0 0,-1 0-1,1 0 1,0 0 0,-1 0-1,1 0 1,0 0 0,-1 0-1,1 0 1,0-1-1,0 1 1,-1-1 0,1 1-1,-1-1 1,7-10-13,2 0 0,-1 1 0,2 0 0,-1 0 0,10-8 0,-10 11-267,0-1-1,0 0 1,-1 0-1,0 0 1,-1 0-1,0-1 1,0 0-1,-1 0 1,0-1-1,3-9 1,-4 3-1500,-1 0 0,-1 0 1,0-1-1,-2-17 0,-4-19-9536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2.393"/>
    </inkml:context>
    <inkml:brush xml:id="br0">
      <inkml:brushProperty name="width" value="0.025" units="cm"/>
      <inkml:brushProperty name="height" value="0.025" units="cm"/>
    </inkml:brush>
  </inkml:definitions>
  <inkml:trace contextRef="#ctx0" brushRef="#br0">1 0 705,'0'0'22613,"52"6"-22453,-13-2-160,-9-4-3491,-1 0-11659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2.819"/>
    </inkml:context>
    <inkml:brush xml:id="br0">
      <inkml:brushProperty name="width" value="0.025" units="cm"/>
      <inkml:brushProperty name="height" value="0.025" units="cm"/>
    </inkml:brush>
  </inkml:definitions>
  <inkml:trace contextRef="#ctx0" brushRef="#br0">103 54 5573,'2'-9'6967,"3"-22"-3838,-2 17-782,-1 27 1834,0 34-3720,2 0 0,2-1 0,23 87 0,60 130-597,-83-249-26,-4-7-92,1 1-1,0-1 1,0 0-1,1 0 1,0-1 0,9 13-1,-11-17-1229,-3-6 854,-1 0-1,1 0 0,-1 1 1,0-1-1,1 1 1,-2-1-1,1 1 1,0-1-1,-1 1 1,1 0-1,-5-3 1,-1-4-1472,-26-33-3401,-2-1 3546,-16-21 3739,-63-90 9865,104 131-8622,11 23-2947,0 1 0,-1-1 0,1 0 0,0 1 0,0-1-1,1 1 1,-1-1 0,0 1 0,0-1 0,0 0 0,0 1 0,0-1 0,1 1 0,-1-1-1,0 1 1,0-1 0,1 1 0,-1-1 0,0 1 0,1-1 0,-1 1 0,0 0 0,2-1-1,1-1 9,1 1-1,-1-1 0,1 1 0,0 0 1,0 1-1,-1-1 0,1 0 0,0 1 1,4 0-1,-4 0-152,56-4 84,86-8 96,-49-3-3543,-27-3-3910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3.749"/>
    </inkml:context>
    <inkml:brush xml:id="br0">
      <inkml:brushProperty name="width" value="0.025" units="cm"/>
      <inkml:brushProperty name="height" value="0.025" units="cm"/>
    </inkml:brush>
  </inkml:definitions>
  <inkml:trace contextRef="#ctx0" brushRef="#br0">0 77 6278,'0'0'6347,"3"-8"-3832,9-23 90,-5 46 1295,-1 10-3706,-3-5 30,0 2-126,1 1 0,2-1 1,8 26-1,-13-44-95,1 0-1,-1 0 0,1 0 1,0-1-1,0 1 0,0 0 1,0-1-1,1 1 0,0-1 0,-1 0 1,1 0-1,0 0 0,1 0 1,-1-1-1,0 1 0,1-1 1,-1 0-1,1 0 0,0 0 1,0 0-1,0 0 0,0-1 1,8 2-1,-7-3 43,0-1 1,0 1-1,0-1 0,0 0 1,-1-1-1,1 1 0,0-1 1,0 0-1,-1 0 0,1 0 1,-1-1-1,0 1 0,0-1 1,0 0-1,0-1 0,0 1 1,5-7-1,8-9 183,-1 0 0,15-25 0,-29 41-228,45-77 699,-47 80-693,0 0 0,0 0-1,0 0 1,0 0-1,0 0 1,0 0-1,0-1 1,0 1 0,0 0-1,0 0 1,0 0-1,1 0 1,-1 0-1,0 0 1,0 0 0,0 0-1,0 0 1,0 0-1,0-1 1,0 1-1,1 0 1,-1 0 0,0 0-1,0 0 1,0 0-1,0 0 1,0 0-1,0 0 1,1 0 0,-1 0-1,0 0 1,0 0-1,0 0 1,0 0-1,0 0 1,1 0 0,-1 0-1,0 0 1,0 0-1,0 1 1,0-1-1,0 0 1,0 0 0,1 0-1,-1 0 1,0 0-1,0 0 1,0 0-1,0 0 1,0 0 0,0 1-1,0-1 1,0 0-1,0 0 1,0 0-1,0 0 1,1 0 0,-1 0-1,0 1 1,0-1-1,5 16 78,3 27-111,-7-36 98,0 3-65,1 0 0,0 0 0,1-1 1,0 1-1,1-1 0,5 11 0,-8-18 0,0 0 0,0 0 0,0 0 0,1-1 0,-1 1 0,1 0-1,-1-1 1,1 1 0,0-1 0,0 1 0,-1-1 0,1 0 0,0 1 0,0-1 0,0 0 0,1-1-1,-1 1 1,0 0 0,0 0 0,0-1 0,1 0 0,-1 1 0,0-1 0,1 0 0,-1 0-1,0 0 1,0 0 0,1-1 0,-1 1 0,0 0 0,0-1 0,1 0 0,2-1 0,3-1 41,-1-1 0,0 0 0,0 0 0,-1-1 0,1 0 0,-1 0 1,11-11-1,40-52 66,-28 33-86,-24 29-34,31-30 51,-35 35-52,-1 0 1,1 1-1,0-1 0,0 1 0,-1-1 0,1 0 0,0 1 0,0 0 0,0-1 0,0 1 0,0-1 1,0 1-1,0 0 0,0 0 0,0 0 0,0-1 0,0 1 0,0 0 0,0 0 0,0 0 1,0 1-1,0-1 0,0 0 0,0 0 0,0 0 0,-1 1 0,1-1 0,0 0 0,0 1 0,0-1 1,0 1-1,0-1 0,0 1 0,-1 0 0,1-1 0,0 1 0,0 0 0,-1-1 0,1 1 0,-1 0 1,1 0-1,0 1 0,17 38-86,-15-30 88,1 1 0,1-1 0,-1 0 0,2 0 0,0-1 0,9 12 1,-14-19 16,1-1 0,0 1 1,-1-1-1,1 1 0,0-1 1,0 0-1,0 0 0,0 0 1,1 0-1,-1 0 1,0 0-1,0-1 0,0 1 1,1-1-1,-1 0 0,0 1 1,1-1-1,-1 0 0,0 0 1,0-1-1,1 1 1,-1 0-1,0-1 0,0 1 1,1-1-1,-1 0 0,0 0 1,0 0-1,0 0 1,0 0-1,0 0 0,0 0 1,0-1-1,0 1 0,-1-1 1,3-2-1,18-17-187,-1 0 0,-1-2 0,-1-1 0,-1 0 0,18-32 0,-32 47-859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7.658"/>
    </inkml:context>
    <inkml:brush xml:id="br0">
      <inkml:brushProperty name="width" value="0.025" units="cm"/>
      <inkml:brushProperty name="height" value="0.025" units="cm"/>
    </inkml:brush>
  </inkml:definitions>
  <inkml:trace contextRef="#ctx0" brushRef="#br0">2 1 16848,'0'0'2755,"0"10"-2515,0 29-201,-2 15 737,3-1 1,3 1-1,14 76 0,-16-124-722,-1 1 0,2-1 0,-1 1-1,1-1 1,0 0 0,0 0 0,8 10 0,-10-14-43,1 0 0,-1-1 0,1 1 0,-1-1 0,1 1-1,0-1 1,0 0 0,0 1 0,0-1 0,0 0 0,0 0 0,0 0 0,0-1 0,0 1 0,0 0 0,1-1 0,-1 0 0,0 1-1,0-1 1,1 0 0,-1 0 0,0 0 0,1 0 0,-1-1 0,0 1 0,0-1 0,3 0 0,4-3 14,-1 1-1,0-1 1,1-1 0,-2 0 0,1 0 0,0 0 0,-1-1-1,11-12 1,53-64 238,-17 17-162,-53 63-103,1 0-1,-1 1 1,1-1-1,0 0 1,0 1 0,0 0-1,-1-1 1,2 1-1,-1 0 1,0 0-1,0 0 1,0 0 0,4 0-1,-5 1 0,0 0 0,0 0-1,0 0 1,0 0 0,0 0-1,-1 0 1,1 1 0,0-1 0,0 0-1,0 1 1,0-1 0,0 0-1,0 1 1,-1-1 0,1 1-1,0 0 1,0-1 0,-1 1 0,1 0-1,0-1 1,-1 1 0,1 0-1,0 0 1,2 6-20,1 1 0,-1-1 0,0 1 0,-1 0-1,0-1 1,1 11 0,3 7 4,4 14 24,-8-27-8,1 1-1,0-1 1,1 0-1,0 0 1,11 21-1,-14-32-30,-1-1-1,0 1 1,0-1-1,0 1 0,0 0 1,1-1-1,-1 1 1,0-1-1,0 1 0,1-1 1,-1 1-1,0-1 1,1 1-1,-1-1 0,1 1 1,-1-1-1,1 0 1,-1 1-1,1-1 0,-1 0 1,1 1-1,-1-1 1,1 0-1,-1 0 0,1 1 1,-1-1-1,1 0 1,0 0-1,-1 0 0,1 0 1,-1 0-1,1 0 1,0 0-1,-1 0 0,1 0 1,-1 0-1,1 0 1,0 0-1,-1 0 0,1 0 1,-1-1-1,1 1 1,-1 0-1,1 0 0,0-1 1,-1 1-1,1 0 1,-1-1-1,0 1 0,1 0 1,-1-1-1,1 1 1,-1-1-1,1 1 0,-1-1 1,0 1-1,0-1 1,1 1-1,-1-1 0,0 1 1,0-1-1,1 0 1,-1 1-1,0-2 0,11-42-3547,-10 40 2740,7-33-5307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8.003"/>
    </inkml:context>
    <inkml:brush xml:id="br0">
      <inkml:brushProperty name="width" value="0.025" units="cm"/>
      <inkml:brushProperty name="height" value="0.025" units="cm"/>
    </inkml:brush>
  </inkml:definitions>
  <inkml:trace contextRef="#ctx0" brushRef="#br0">30 274 13933,'-4'14'1575,"0"1"-1217,-1 1 197,0 1 0,1-1 1,1 1-1,1 0 0,0-1 0,1 29 0,1-44-537,1-1-1,-1 1 1,0 0-1,0 0 1,1 0 0,-1-1-1,0 1 1,1 0-1,-1-1 1,1 1 0,-1 0-1,1-1 1,-1 1-1,1 0 1,0-1 0,-1 1-1,1-1 1,0 1-1,-1-1 1,1 0 0,0 1-1,0-1 1,-1 0-1,1 1 1,0-1 0,0 0-1,-1 0 1,1 0-1,0 0 1,0 0 0,0 0-1,0 0 1,-1 0-1,1 0 1,0 0 0,0 0-1,0 0 1,-1 0-1,1-1 1,0 1 0,0 0-1,-1-1 1,1 1-1,1-1 1,31-19 423,-26 13-362,-1-1 0,0 0-1,0 0 1,-1-1 0,0 0 0,0 0-1,-1 0 1,0 0 0,-1-1 0,0 1-1,2-17 1,-3 20-50,-1-1-1,0 1 1,0-1 0,-1 1-1,0 0 1,0-1 0,-1 1-1,1-1 1,-1 1 0,-1 0-1,1-1 1,-1 1 0,0 0-1,-1 0 1,1 0 0,-1 0-1,-1 1 1,-6-11 0,9 15-34,0 0 1,1 0 0,-1 0-1,0 0 1,1 0 0,-1 1-1,0-1 1,0 0 0,0 0-1,0 1 1,0-1 0,0 1 0,0-1-1,0 1 1,0-1 0,0 1-1,0-1 1,0 1 0,0 0-1,0 0 1,0 0 0,-1 0-1,1-1 1,0 1 0,0 1-1,0-1 1,0 0 0,0 0 0,0 0-1,-2 1 1,2 0-4,-1 1 1,1-1-1,-1 1 0,1-1 1,0 1-1,0 0 0,0 0 1,0-1-1,0 1 1,0 0-1,0 0 0,1 0 1,-1 0-1,0 4 0,-1 3-10,0 1 1,1 0-1,0 0 0,1-1 0,0 1 0,2 10 0,-2-17 16,1-1 0,-1 0 0,1-1 0,-1 1 0,1 0 0,0 0 0,0 0 0,0 0 0,0 0 0,0-1 0,0 1 0,1 0 0,-1-1 0,0 1 0,1-1-1,-1 0 1,1 1 0,0-1 0,-1 0 0,1 0 0,0 0 0,0 0 0,0 0 0,0-1 0,0 1 0,0 0 0,0-1 0,0 0 0,0 1 0,0-1 0,0 0 0,0 0 0,0 0 0,0 0 0,0 0 0,0-1 0,0 1 0,0-1 0,0 1 0,0-1 0,3-1 0,3-1-112,-1 0 0,1 0 0,0-1 0,-1 0 0,0-1 0,0 0 0,-1 0 0,12-11 1,-4 0-998,0-1 1,-2 0 0,17-30 0,-17 23-1663,0-1 1,11-36-1,-5-6-5459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2.909"/>
    </inkml:context>
    <inkml:brush xml:id="br0">
      <inkml:brushProperty name="width" value="0.025" units="cm"/>
      <inkml:brushProperty name="height" value="0.025" units="cm"/>
    </inkml:brush>
  </inkml:definitions>
  <inkml:trace contextRef="#ctx0" brushRef="#br0">81 0 14830,'0'0'1884,"-7"10"-239,-3 3-1232,2 0 1,-1 1-1,2 0 1,0 0-1,0 1 1,2 0-1,0 0 1,0 0-1,2 0 1,-4 29-1,6-28-404,1 0-1,1 0 1,0 0-1,1 0 1,0 0-1,2 0 1,0-1-1,0 1 1,14 29-1,-17-45-48,-1 1-1,0-1 1,1 1-1,-1 0 0,0-1 1,1 1-1,-1-1 1,1 1-1,-1-1 0,1 1 1,-1-1-1,1 1 1,0-1-1,-1 0 0,1 1 1,-1-1-1,1 0 1,0 0-1,-1 1 0,1-1 1,0 0-1,-1 0 0,1 0 1,0 0-1,-1 0 1,1 0-1,0 0 0,-1 0 1,1 0-1,0 0 1,-1 0-1,1 0 0,0 0 1,-1-1-1,1 1 1,0 0-1,-1 0 0,1-1 1,-1 1-1,1 0 1,0-1-1,-1 1 0,1-1 1,-1 1-1,1-1 1,-1 1-1,1-1 0,-1 1 1,0-1-1,1 1 1,-1-1-1,1-1 0,19-32-8259,-9 7-845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8.636"/>
    </inkml:context>
    <inkml:brush xml:id="br0">
      <inkml:brushProperty name="width" value="0.025" units="cm"/>
      <inkml:brushProperty name="height" value="0.025" units="cm"/>
    </inkml:brush>
  </inkml:definitions>
  <inkml:trace contextRef="#ctx0" brushRef="#br0">57 0 11050,'-4'8'2264,"-6"17"-1288,1-1 1,1 1 0,1 1-1,2-1 1,-4 32-1,6-36-745,2-1-1,0 1 1,2-1-1,0 1 1,1-1-1,1 0 1,9 32-1,-11-47-211,0-1 1,1 0-1,0 0 0,0 0 0,0 0 0,0 0 0,1-1 0,-1 1 1,1-1-1,0 0 0,0 1 0,0-1 0,1 0 0,-1-1 1,1 1-1,-1-1 0,1 1 0,0-1 0,0 0 0,0-1 1,0 1-1,5 1 0,-5-3-114,0 1 0,-1-1 1,1 0-1,0 0 0,0-1 0,-1 1 1,1-1-1,0 1 0,0-1 0,-1 0 0,1-1 1,-1 1-1,1 0 0,-1-1 0,0 0 1,1 0-1,-1 0 0,0 0 0,0-1 1,-1 1-1,1-1 0,0 0 0,-1 1 1,1-1-1,2-6 0,4-4-910,-8 10 1098,1 0 0,-1 1-1,1-1 1,-1 1 0,1-1-1,0 1 1,0 0-1,0-1 1,0 1 0,0 0-1,1 0 1,-1 0 0,1 1-1,-1-1 1,1 1-1,0-1 1,-1 1 0,1 0-1,0 0 1,0 0 0,0 0-1,0 1 1,0-1-1,0 1 1,0 0 0,0 0-1,0 0 1,6 0 0,-2 0-82,0-1 1,0-1 0,0 1-1,0-1 1,0-1 0,0 1-1,-1-1 1,1 0 0,-1-1-1,0 0 1,1 0 0,5-5-1,13-11-64,30-32 0,-47 44 77,2 4 164,-10 14 56,-6 17-35,-5-4-148,-14 38 250,24-58-295,0 1 0,0 0-1,1 0 1,-1-1 0,1 1-1,-1 0 1,1 0 0,0 0 0,1-1-1,-1 1 1,1 0 0,-1 0-1,3 6 1,-2-9-11,0 0-1,0 0 1,0 1-1,0-1 1,0 0-1,1 0 1,-1-1-1,0 1 1,0 0-1,1 0 1,-1-1 0,0 1-1,1 0 1,-1-1-1,1 1 1,-1-1-1,1 0 1,-1 0-1,1 1 1,-1-1-1,1 0 1,-1 0-1,1 0 1,-1-1 0,1 1-1,-1 0 1,1-1-1,2 0 1,1 0 15,-1 0 0,1-1 0,0 1 1,-1-1-1,0 0 0,1 0 0,6-5 1,-1-2 98,-1 0 1,0 0-1,-1-1 1,1 0-1,-2 0 0,0-1 1,0 0-1,-1-1 1,0 1-1,-1-1 1,0 0-1,-1 0 1,-1-1-1,0 1 0,2-14 1,-5 23-104,0 1 0,0-1 0,-1 1-1,1 0 1,0-1 0,-1 1 0,0 0 0,1-1 0,-1 1 0,0 0 0,0 0 0,0 0-1,-1 0 1,1 0 0,0 0 0,-1 0 0,1 0 0,-1 0 0,0 1 0,-2-3 0,-2 0 41,-1 0 1,0 1 0,1-1-1,-1 2 1,-8-4 0,-32-15 95,47 21-154,0 0 0,0 0 1,0-1-1,-1 1 0,1 0 1,0 0-1,0-1 0,0 1 1,0 0-1,0 0 0,0 0 1,0-1-1,0 1 1,0 0-1,0 0 0,0-1 1,0 1-1,0 0 0,0 0 1,0-1-1,0 1 0,0 0 1,0 0-1,0-1 0,0 1 1,1 0-1,-1 0 0,0-1 1,0 1-1,0 0 0,0 0 1,0 0-1,1-1 0,-1 1 1,0 0-1,0 0 0,0 0 1,1 0-1,-1 0 1,0-1-1,0 1 0,0 0 1,1 0-1,-1 0 0,0 0 1,0 0-1,1 0 0,-1 0 1,0 0-1,0 0 0,1 0 1,-1 0-1,15-5-82,178-39-1604,-192 44 1459,1 0 0,-1 0-1,0-1 1,0 1 0,1-1 0,-1 1-1,0-1 1,0 1 0,0-1 0,0 0-1,0 0 1,0 1 0,0-1 0,0 0-1,0 0 1,0 0 0,-1 0-1,1 0 1,0 0 0,0 0 0,-1 0-1,1 0 1,-1-1 0,1-1 0,0-11-6227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9.017"/>
    </inkml:context>
    <inkml:brush xml:id="br0">
      <inkml:brushProperty name="width" value="0.025" units="cm"/>
      <inkml:brushProperty name="height" value="0.025" units="cm"/>
    </inkml:brush>
  </inkml:definitions>
  <inkml:trace contextRef="#ctx0" brushRef="#br0">0 112 10442,'0'0'5509,"47"-26"-5093,-8 5 545,9 0-128,4 3-737,-2 2-993,-4 6-5348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49.902"/>
    </inkml:context>
    <inkml:brush xml:id="br0">
      <inkml:brushProperty name="width" value="0.025" units="cm"/>
      <inkml:brushProperty name="height" value="0.025" units="cm"/>
    </inkml:brush>
  </inkml:definitions>
  <inkml:trace contextRef="#ctx0" brushRef="#br0">4 248 5894,'0'0'12198,"-1"8"-11782,-1 23-202,2-31-209,0 0 0,0 1-1,0-1 1,0 1 0,0-1-1,0 0 1,0 1 0,0-1-1,0 1 1,1-1 0,-1 0-1,0 1 1,0-1 0,0 0-1,1 1 1,-1-1 0,0 0-1,0 1 1,1-1 0,-1 0-1,0 0 1,1 1 0,-1-1-1,0 0 1,1 0 0,-1 0-1,0 0 1,1 1 0,-1-1-1,1 0 1,1 0 9,-1-1 0,1 1 0,-1-1 1,0 1-1,1-1 0,-1 0 0,0 1 0,1-1 0,-1 0 1,0 0-1,0 0 0,0 0 0,0 0 0,2-2 0,7-8 199,-1-1 0,0 0-1,-1-1 1,0 0-1,-1 0 1,0 0 0,-1-1-1,0 0 1,-2 0-1,1-1 1,-2 0 0,0 1-1,-1-1 1,0 0-1,-1 0 1,-2-30-1,1 44-186,0 0-1,0 1 1,0-1-1,1 0 1,-1 1-1,0-1 1,0 1-1,0-1 1,-1 0-1,1 1 1,0-1-1,0 0 1,0 1-1,0-1 0,0 0 1,-1 1-1,1-1 1,0 1-1,-1-1 1,1 1-1,0-1 1,-1 1-1,1-1 1,-1 1-1,1-1 1,-1 1-1,1-1 1,-1 1-1,1-1 0,-1 1 1,1 0-1,-1 0 1,1-1-1,-1 1 1,0 0-1,1 0 1,-1-1-1,0 1 1,1 0-1,-1 0 1,0 0-1,1 0 1,-1 0-1,0 0 0,1 0 1,-1 0-1,1 0 1,-1 1-1,0-1 1,1 0-1,-1 0 1,0 0-1,1 1 1,-1-1-1,1 0 1,-1 1-1,1-1 1,-2 1-1,0 1-11,-1 0 0,0 1 1,1-1-1,-1 1 0,1 0 0,0-1 0,0 1 0,0 0 1,-2 5-1,-3 11-2,1 1 0,2-1 0,0 1 0,1 0 0,0 0 1,2 0-1,1 1 0,0-1 0,1 0 0,7 30 0,-8-46-9,1 0 0,-1 0 1,1-1-1,0 1 0,1 0 0,-1 0 0,1-1 0,-1 1 0,1-1 0,0 1 1,0-1-1,1 0 0,-1 1 0,1-1 0,0 0 0,-1-1 0,1 1 1,1-1-1,-1 1 0,0-1 0,0 0 0,1 0 0,0 0 0,-1 0 0,1-1 1,0 0-1,-1 0 0,1 0 0,0 0 0,0 0 0,0-1 0,0 1 1,0-1-1,0 0 0,0-1 0,0 1 0,0-1 0,4 0 0,5-3-100,-1 0-1,1 0 1,-1-1-1,0-1 1,0 0-1,0 0 1,-1-1-1,0-1 1,-1 0-1,12-11 1,21-27-3709,-6-4-5179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2.549"/>
    </inkml:context>
    <inkml:brush xml:id="br0">
      <inkml:brushProperty name="width" value="0.025" units="cm"/>
      <inkml:brushProperty name="height" value="0.025" units="cm"/>
    </inkml:brush>
  </inkml:definitions>
  <inkml:trace contextRef="#ctx0" brushRef="#br0">5 213 8904,'-4'-67'7032,"4"58"-6449,1 0 1,0 1-1,0-1 1,1 1-1,4-11 1,-4 14-453,0 0 0,0 0 0,1 0 0,0 1 1,0-1-1,0 1 0,0 0 0,1 0 0,-1 0 0,1 0 0,0 1 1,0 0-1,1-1 0,-1 1 0,0 1 0,1-1 0,0 1 0,0 0 1,0 0-1,0 0 0,0 0 0,7 0 0,-8 1-88,1 0 0,-1 0 0,1 0 1,-1 1-1,1-1 0,-1 1 0,1 1 0,0-1 0,-1 1 0,1-1 0,-1 1 0,1 0 0,6 4 0,-8-4-37,0 1 0,-1 0 0,0 0 0,1 0-1,-1 0 1,0 1 0,0-1 0,0 1 0,0-1 0,0 1-1,-1-1 1,1 1 0,-1 0 0,0 0 0,0 0 0,0 0-1,0 0 1,0 0 0,-1 0 0,1 0 0,-1 4 0,2 13 66,-2 0 0,0 1 0,-1-1 0,-1 0 0,-1 0 0,-1 0 0,0 0 0,-8 20 0,-12 24 35,-34 64 0,35-80-35,21-43-42,0-2 37,0 1 0,0 0-1,1 0 1,-1 0-1,1 1 1,0-1 0,0 0-1,0 6 1,1-9-57,1-1 0,0 1 0,-1-1 0,1 1 0,0-1 0,-1 1 0,1-1 0,0 0 0,-1 1 0,1-1 0,0 0 0,0 1 0,0-1 0,-1 0 0,1 0 0,0 0 0,0 0 0,0 0 0,-1 0 0,1 0 0,0 0 0,0 0 0,0 0 0,-1 0 0,1 0 0,0-1 0,0 1 0,0 0 0,-1-1 0,1 1 0,1-1 0,18-7 99,0-2 1,0 0-1,0-1 0,26-21 1,-1 2-91,25-9 62,-44 26-731,-1-1 0,34-26 0,-59 40 590,0 0 0,0 0 0,0 0-1,-1 0 1,1 0 0,0 0-1,0 0 1,0 0 0,0 0-1,-1 0 1,1 0 0,0 0-1,0 0 1,0 0 0,0 0-1,-1 0 1,1-1 0,0 1-1,0 0 1,0 0 0,0 0-1,0 0 1,0 0 0,-1 0-1,1-1 1,0 1 0,0 0-1,0 0 1,0 0 0,0 0-1,0-1 1,0 1 0,0 0-1,0 0 1,0 0 0,0 0-1,0-1 1,0 1 0,0 0-1,0 0 1,0 0 0,0 0-1,0-1 1,0 1 0,0 0-1,0 0 1,0 0 0,0 0 0,0-1-1,0 1 1,0 0 0,0 0-1,1 0 1,-1 0 0,0 0-1,0-1 1,0 1 0,0 0-1,0 0 1,0 0 0,1 0-1,-1 0 1,0 0 0,0 0-1,0 0 1,0 0 0,1-1-1,-20 1-3646,14 0 2254,-32-1-7414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2.913"/>
    </inkml:context>
    <inkml:brush xml:id="br0">
      <inkml:brushProperty name="width" value="0.025" units="cm"/>
      <inkml:brushProperty name="height" value="0.025" units="cm"/>
    </inkml:brush>
  </inkml:definitions>
  <inkml:trace contextRef="#ctx0" brushRef="#br0">0 119 14318,'0'0'3139,"73"9"-2371,-17-20 129,6-8-32,11-2-673,0-1-192,-6 1-1794,-14 3-3875,-14 2-2339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3.243"/>
    </inkml:context>
    <inkml:brush xml:id="br0">
      <inkml:brushProperty name="width" value="0.025" units="cm"/>
      <inkml:brushProperty name="height" value="0.025" units="cm"/>
    </inkml:brush>
  </inkml:definitions>
  <inkml:trace contextRef="#ctx0" brushRef="#br0">2 138 10858,'0'0'5312,"0"8"-3849,0 2-1033,-1 1 51,1 1 0,0-1 0,1 1 0,1-1 0,2 14 0,-3-23-433,-1 0-1,1-1 1,-1 1 0,1-1 0,-1 0 0,1 1 0,0-1-1,0 1 1,0-1 0,0 0 0,0 0 0,0 0 0,0 1 0,0-1-1,1 0 1,-1 0 0,0-1 0,0 1 0,1 0 0,1 0-1,-1 0-46,0-1 0,1 0 0,-1 0-1,0 0 1,1 0 0,-1-1 0,0 1-1,0-1 1,1 1 0,-1-1 0,0 0-1,0 0 1,0 0 0,0 0 0,0 0-1,0 0 1,0-1 0,3-2-1,9-8 65,0 0-1,-1-2 1,0 1-1,13-20 0,-12 15-265,1 0-1,22-20 1,-37 37 211,1 1 0,0-1 1,-1 1-1,1-1 0,0 0 1,-1 1-1,1 0 1,0-1-1,0 1 0,0-1 1,-1 1-1,1 0 0,0 0 1,0-1-1,0 1 1,0 0-1,0 0 0,-1 0 1,1 0-1,0 0 0,0 0 1,0 0-1,0 0 1,0 0-1,0 1 0,-1-1 1,1 0-1,0 0 0,0 1 1,0-1-1,-1 1 1,1-1-1,0 1 0,0-1 1,-1 1-1,1-1 1,0 1-1,-1 0 0,1-1 1,-1 1-1,1 0 0,-1-1 1,1 1-1,-1 0 1,1 0-1,-1 0 0,0-1 1,1 1-1,-1 0 0,0 0 1,0 0-1,0 1 1,15 60 910,-11-42-748,-4-18-157,0 0 0,0 0 0,1 0 0,-1-1 0,1 1 0,-1 0 0,1-1 0,0 1 0,-1 0 0,1-1 0,0 1 0,0-1 0,0 1 0,0-1 0,1 1 0,-1-1 0,0 0 0,0 0 0,1 0 0,-1 0 0,1 0 0,-1 0 0,1 0 0,0 0 0,-1 0 0,1-1 0,0 1 0,-1-1 0,1 1 0,0-1 0,0 0 0,-1 1 0,1-1 0,0 0 0,0 0 0,0 0 0,-1-1 0,1 1 0,0 0 0,0-1 0,-1 1 0,1-1 0,0 1 0,0-1 0,-1 0 0,1 0 0,-1 0 0,1 0 0,-1 0 0,1 0 1,-1 0-1,3-3 0,20-18 154,0-1 0,-1-1 0,20-28 0,13-15-183,-54 65-5,1-1-1,-1 1 1,0 0 0,1 0 0,-1 0-1,1 1 1,0-1 0,-1 0 0,1 1-1,5-2 1,-7 3 12,0 0 0,0 0 0,0 0 0,0 0-1,-1 0 1,1 0 0,0 0 0,0 0 0,0 0 0,0 0 0,-1 1-1,1-1 1,0 0 0,0 1 0,0-1 0,-1 1 0,1-1 0,0 1 0,-1-1-1,1 1 1,0-1 0,-1 1 0,1 0 0,-1-1 0,1 1 0,-1 0-1,1-1 1,-1 1 0,1 0 0,-1 0 0,0-1 0,0 1 0,1 0 0,-1 0-1,0 0 1,0 0 0,0-1 0,0 1 0,0 0 0,0 0 0,0 0 0,0 1-1,2 110 39,-1-104-1764,1-11-2517,1-14-2539,0-8-2837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3.577"/>
    </inkml:context>
    <inkml:brush xml:id="br0">
      <inkml:brushProperty name="width" value="0.025" units="cm"/>
      <inkml:brushProperty name="height" value="0.025" units="cm"/>
    </inkml:brush>
  </inkml:definitions>
  <inkml:trace contextRef="#ctx0" brushRef="#br0">0 0 9897,'0'0'2088,"1"8"-1186,-1-5-873,0 0-1,0 1 1,1-1 0,-1 0-1,1 0 1,-1 0 0,1 0-1,0 0 1,1 0 0,-1 0-1,0 0 1,1 0 0,-1-1 0,1 1-1,0 0 1,0-1 0,0 1-1,0-1 1,1 0 0,-1 0-1,0 0 1,1 0 0,0 0 0,-1 0-1,1-1 1,0 0 0,0 1-1,0-1 1,0 0 0,0 0-1,4 0 1,2 1-386,0 0 0,0-1-1,1-1 1,-1 0 0,0 0 0,0-1-1,1 0 1,16-4 0,-21 3 777,-1 1 1,1-1-1,-1 0 0,0 0 1,0-1-1,8-5 2649,-21 30-118,7-16-2646,-1 2-188,0 0 0,1 0 0,0 0 0,0 0 0,0 0 0,1 0 0,1 1 0,-1-1 0,1 0 0,1 1 0,2 14 0,-2-22-104,0 0 0,0 1 0,0-2-1,0 1 1,1 0 0,-1 0 0,0 0 0,1 0-1,-1-1 1,0 1 0,1-1 0,-1 1 0,1-1 0,-1 1-1,1-1 1,-1 0 0,1 0 0,-1 0 0,1 0-1,1 0 1,41-2-483,-30 1-306,-12 1 679,1 0-1,-1 0 1,0 0-1,1 0 1,-1 1-1,0-1 1,1 1-1,-1-1 1,0 1-1,0 0 1,1 0-1,-1 0 0,0 0 1,0 0-1,0 0 1,3 3-1,-4-3 137,0 1-1,0-1 0,0 1 0,-1-1 0,1 1 0,0 0 0,-1-1 0,1 1 1,-1 0-1,0-1 0,1 1 0,-1 0 0,0 0 0,0-1 0,0 1 0,0 0 1,0 0-1,-1-1 0,1 1 0,0 0 0,-1-1 0,1 1 0,-1 0 0,-1 2 0,-1 2 246,-1-1 0,1 1 0,-1-1 1,0 0-1,0 0 0,0 0 0,-1 0 0,0-1 0,0 0 0,0 0 0,0 0 0,0-1 0,-11 6 0,8-5-257,0-1 1,0 0 0,0 0 0,-1 0-1,1-1 1,-1 0 0,1-1 0,-1 1-1,0-2 1,-8 0 0,-7-7-3257,13-6-2228,0-9-6127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3.960"/>
    </inkml:context>
    <inkml:brush xml:id="br0">
      <inkml:brushProperty name="width" value="0.025" units="cm"/>
      <inkml:brushProperty name="height" value="0.025" units="cm"/>
    </inkml:brush>
  </inkml:definitions>
  <inkml:trace contextRef="#ctx0" brushRef="#br0">1 117 7751,'0'0'13747,"10"1"-13037,-3 0-627,1-1-1,-1 0 1,1 0 0,0-1 0,-1 0 0,1 0 0,-1-1 0,0 0 0,8-3-1,-11 4-59,-1 0-1,0-1 1,0 1-1,0-1 1,0 0-1,0 0 1,-1 0-1,1 0 1,0 0-1,-1-1 1,0 1-1,1-1 1,-1 0-1,0 0 1,0 1-1,-1-1 1,1-1-1,-1 1 1,1 0-1,-1 0 1,0 0-1,0-1 1,-1 1-1,1 0 1,-1-1-1,1-6 1,-1 9-20,0 0 1,0-1-1,0 1 1,-1 0-1,1-1 1,0 1 0,-1 0-1,1 0 1,-1-1-1,1 1 1,-1 0-1,0 0 1,1 0-1,-1 0 1,0 0 0,0 0-1,0 0 1,0 0-1,1 0 1,-2 0-1,1 0 1,0 0-1,0 1 1,0-1 0,0 1-1,0-1 1,-1 0-1,1 1 1,0 0-1,0-1 1,-1 1-1,1 0 1,0 0 0,-1-1-1,1 1 1,0 0-1,-1 1 1,1-1-1,0 0 1,0 0-1,-2 1 1,-1-1-25,1 1 0,-1-1 0,1 1 0,-1 0 0,1 0 0,-1 1 0,1-1 0,0 1 0,0-1 0,0 1 0,0 0 0,0 0 0,0 1 0,0-1 0,-2 3 0,0 3-5,0-1 1,0 1-1,1 0 0,-5 13 1,8-17 24,0-1 0,0 1 1,0 0-1,0-1 0,0 1 0,1 0 0,0 0 1,0-1-1,0 1 0,0 0 0,0 0 1,1 0-1,1 5 0,-1-8 16,-1 0 0,1 0 0,0 0 0,-1 0 0,1 0 0,0 0 0,0-1 1,-1 1-1,1 0 0,0-1 0,0 1 0,0-1 0,0 1 0,0-1 0,0 1 0,0-1 0,0 1 0,0-1 0,0 0 0,0 0 0,0 0 0,0 1 0,0-1 0,1 0 0,-1 0 1,0 0-1,0-1 0,0 1 0,0 0 0,0 0 0,0-1 0,0 1 0,0 0 0,2-2 0,0 1 27,0 0 0,0 0 0,0-1 0,0 1-1,0-1 1,0 0 0,0 0 0,-1 0 0,1 0 0,2-3 0,-1-4-705,-11 13 2282,1 5-3777,6-9 1892,0 0-1,0 1 1,0-1-1,0 0 1,0 0 0,0 1-1,0-1 1,0 0-1,0 0 1,0 0-1,0 1 1,0-1 0,0 0-1,0 0 1,0 0-1,0 1 1,1-1-1,-1 0 1,0 0-1,0 0 1,0 0 0,0 1-1,0-1 1,0 0-1,1 0 1,-1 0-1,0 0 1,0 0 0,0 1-1,1-1 1,-1 0-1,0 0 1,0 0-1,0 0 1,1 0-1,-1 0 1,0 0 0,0 0-1,0 0 1,1 0-1,-1 0 1,0 0-1,0 0 1,1 0 0,7 0-6941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4.414"/>
    </inkml:context>
    <inkml:brush xml:id="br0">
      <inkml:brushProperty name="width" value="0.025" units="cm"/>
      <inkml:brushProperty name="height" value="0.025" units="cm"/>
    </inkml:brush>
  </inkml:definitions>
  <inkml:trace contextRef="#ctx0" brushRef="#br0">3 1 9097,'0'0'9080,"0"12"-8653,-1 16 23,0-8 246,0 0 1,2 0-1,0 1 1,6 28-1,-7-45-647,1 0-1,0 0 1,0-1 0,0 1-1,1 0 1,-1-1-1,1 1 1,0-1 0,0 0-1,0 1 1,0-1 0,0 0-1,1 0 1,-1-1-1,1 1 1,0 0 0,0-1-1,0 0 1,0 1 0,1-1-1,-1 0 1,0-1 0,1 1-1,0-1 1,-1 1-1,1-1 1,0 0 0,-1-1-1,1 1 1,0 0 0,4-1-1,-3 0-23,0 0 0,1 0 0,-1-1 0,0 1 0,0-1 0,0-1 0,0 1 0,0 0 0,0-1 0,0 0 0,-1-1 0,1 1 0,-1-1 0,1 1 0,-1-1 0,0-1 0,7-6 0,-2-1-17,0-1 0,-1 0 0,0 0 0,11-25 0,-5 8 73,-14 34-79,0 0 0,1 0 1,-1 0-1,1 0 0,0 0 0,0 0 0,1-1 0,-1 1 0,1 0 0,0 0 0,0-1 0,1 0 0,-1 1 0,1-1 0,0 0 1,0 0-1,6 5 0,-5-7-113,0 0 0,0 0 0,-1-1 0,1 1 1,1-1-1,-1 0 0,0-1 0,6 2 0,20-2-4123,-2-2-2743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5.312"/>
    </inkml:context>
    <inkml:brush xml:id="br0">
      <inkml:brushProperty name="width" value="0.025" units="cm"/>
      <inkml:brushProperty name="height" value="0.025" units="cm"/>
    </inkml:brush>
  </inkml:definitions>
  <inkml:trace contextRef="#ctx0" brushRef="#br0">1 34 6374,'0'0'8445,"0"13"-7441,2 45 761,2 0 0,17 78 1,-11-91-1275,2 0 0,2 0 0,2-1 0,2-1 0,1 0 0,29 43 1,-44-80-465,1 1 0,0-1 1,1 0-1,0-1 0,9 9 1,-14-14-14,-1 1 1,1 0-1,0 0 1,0-1-1,-1 1 1,1-1-1,0 1 1,0-1 0,0 1-1,0-1 1,0 1-1,0-1 1,0 0-1,-1 1 1,1-1 0,0 0-1,0 0 1,0 0-1,0 0 1,0 0-1,0 0 1,0 0-1,0 0 1,0 0 0,0 0-1,0-1 1,0 1-1,0 0 1,0-1-1,0 1 1,0-1-1,0 1 1,0-1 0,-1 1-1,1-1 1,0 1-1,0-1 1,-1 0-1,1 0 1,0 1 0,-1-1-1,1 0 1,-1 0-1,1 0 1,-1 1-1,1-1 1,-1 0-1,1 0 1,-1 0 0,0 0-1,0 0 1,1 0-1,-1-2 1,4-19 89,0 0 0,-2-1 1,0 1-1,-2-1 0,-2-24 1,-19-111-107,19 144-22,1 7 12,0 1 0,0 0 0,-1-1 0,1 1 0,-1 0-1,-1 0 1,1 0 0,-5-8 0,3 47-725,4-25 710,0-1 1,0 1-1,1-1 0,0 1 0,1-1 0,-1 1 0,1-1 0,1 0 1,3 9-1,-4-13 37,0 0 0,0 0 0,0 0 0,0-1 0,1 1 0,-1 0 0,1-1 0,0 0 0,0 0 0,0 0 0,0 0 0,0 0 0,0 0 0,0-1 0,1 0 1,-1 1-1,0-1 0,1 0 0,-1-1 0,1 1 0,-1-1 0,6 1 0,-3-1 21,-1 0-1,1 0 1,0 0 0,0-1 0,-1 0 0,1 0 0,-1-1-1,1 1 1,-1-1 0,1 0 0,-1-1 0,0 1-1,0-1 1,8-5 0,-6 2 65,0 0-1,-1-1 1,1 0-1,-1 0 1,-1 0 0,1-1-1,-1 1 1,6-13-1,-3 3 39,-1-1 0,-1 0-1,0 0 1,-1-1-1,-1 0 1,-1 1 0,0-1-1,-1-22 1,-6 79-195,2-26 18,1 0 0,0 0 0,0 1 0,1-1-1,2 14 1,-1-24 42,-1 1-1,1-1 0,-1 0 1,1 1-1,0-1 0,0 0 1,0 1-1,0-1 0,0 0 1,1 0-1,-1 0 0,1 0 0,-1 0 1,1-1-1,0 1 0,0 0 1,-1-1-1,1 1 0,0-1 1,0 0-1,1 1 0,-1-1 1,0 0-1,0 0 0,1 0 0,-1-1 1,0 1-1,1-1 0,-1 1 1,1-1-1,2 0 0,5 0 76,0 0 0,-1-1-1,1 0 1,0-1 0,-1 0 0,1 0-1,-1-1 1,0 0 0,0-1 0,0 0-1,0 0 1,11-9 0,-1 1-22,-1-2-1,0 0 1,-1-1 0,18-21-1,-35 37-77,-1 0-1,0 0 0,1 1 1,-1-1-1,1 0 0,-1 0 1,1 1-1,-1-1 0,1 0 1,0 1-1,0-1 0,0 0 1,0 1-1,0-1 0,0 2 1,6 1 176,8-16 78,-1-1-195,1 0 0,0 1 0,1 1 0,0 0 0,28-15 0,5-3-1362,-45 27 914,-1 1 0,0-1 1,1 0-1,-1 0 0,0 0 0,0-1 1,-1 1-1,1 0 0,0-1 1,-1 1-1,1-1 0,-1 0 1,0 1-1,0-1 0,0 0 1,0 0-1,-1 0 0,1 0 1,-1 0-1,1 0 0,-1 0 1,0 1-1,0-1 0,-1-4 0,0-24-7501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3.302"/>
    </inkml:context>
    <inkml:brush xml:id="br0">
      <inkml:brushProperty name="width" value="0.025" units="cm"/>
      <inkml:brushProperty name="height" value="0.025" units="cm"/>
    </inkml:brush>
  </inkml:definitions>
  <inkml:trace contextRef="#ctx0" brushRef="#br0">1 223 11723,'0'0'9844,"3"-8"-7863,1-1-1647,1 0 1,0 0-1,0 1 1,1 0-1,0 0 1,1 0-1,0 1 1,0 0-1,0 1 1,1-1 0,10-5-1,-9 6-354,40-29-499,72-38 1,-114 70-650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5.642"/>
    </inkml:context>
    <inkml:brush xml:id="br0">
      <inkml:brushProperty name="width" value="0.025" units="cm"/>
      <inkml:brushProperty name="height" value="0.025" units="cm"/>
    </inkml:brush>
  </inkml:definitions>
  <inkml:trace contextRef="#ctx0" brushRef="#br0">53 7 11883,'0'0'5702,"-47"-6"-3909,42 6-159,8 0-705,21 0-1089,9 0 480,8-1 224,9 7-415,-3-3-194,-8 0-3009,-12-3-7016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6.141"/>
    </inkml:context>
    <inkml:brush xml:id="br0">
      <inkml:brushProperty name="width" value="0.025" units="cm"/>
      <inkml:brushProperty name="height" value="0.025" units="cm"/>
    </inkml:brush>
  </inkml:definitions>
  <inkml:trace contextRef="#ctx0" brushRef="#br0">1 0 13901,'0'0'1639,"0"10"-545,-1 57-328,3 0 1,4 0-1,2-1 0,3 0 0,35 114 0,-43-171-700,0-1 0,1 0 0,-1 0 0,2 0 1,-1 0-1,1-1 0,1 1 0,-1-1 0,1-1 0,0 1 0,1-1 1,10 9-1,-11-12-55,-1 0 0,1 0 0,0-1 1,0 0-1,0 0 0,0 0 0,0 0 0,0-1 1,0 0-1,1-1 0,-1 1 0,0-1 0,1-1 1,-1 1-1,0-1 0,0 0 0,1 0 1,9-4-1,3-2-393,-1 0 0,0-1-1,0-1 1,-1-1 0,20-15 0,77-68-6956,-74 56 1487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7.204"/>
    </inkml:context>
    <inkml:brush xml:id="br0">
      <inkml:brushProperty name="width" value="0.025" units="cm"/>
      <inkml:brushProperty name="height" value="0.025" units="cm"/>
    </inkml:brush>
  </inkml:definitions>
  <inkml:trace contextRef="#ctx0" brushRef="#br0">126 646 7944,'0'0'2162,"-11"5"-214,4-2-1722,1 0-1,-1 1 0,1 0 1,0 0-1,0 0 1,0 1-1,1 0 1,0 0-1,-1 0 1,2 1-1,-1 0 1,1 0-1,0 0 1,0 0-1,0 1 1,-2 7-1,1 0 124,1-1-1,0 1 1,0 0-1,2 0 1,-2 19-1,4-30-291,0 0 0,0-1 1,0 1-1,0-1 0,0 1 0,1-1 0,-1 1 0,1-1 0,0 1 1,0-1-1,0 1 0,0-1 0,0 0 0,0 1 0,4 3 0,-4-5-32,1 0-1,0 0 1,0 0-1,0 0 1,-1 0-1,1 0 1,0-1-1,0 1 1,0-1-1,0 1 1,0-1-1,0 0 1,0 0-1,0 0 1,0 0-1,0 0 0,1 0 1,-1-1-1,0 1 1,0-1-1,-1 1 1,1-1-1,4-1 1,1-1 28,-1-1 0,1 0-1,-1 0 1,1 0 0,-1-1 0,0 0 0,-1 0 0,1 0 0,-1-1 0,0 1-1,0-1 1,4-8 0,10-17-124,19-40-1,-27 50-61,-8 15 87,1-2 15,0 1 0,0-1 0,1 1 1,9-11-1,-13 17 22,-1 0 1,1 0-1,0 0 0,-1 1 1,1-1-1,0 0 0,0 1 1,0-1-1,0 1 1,0-1-1,-1 1 0,1-1 1,0 1-1,0-1 0,0 1 1,0 0-1,0 0 1,0 0-1,1-1 0,-1 1 1,0 0-1,0 0 0,0 0 1,0 0-1,0 1 1,0-1-1,0 0 0,0 0 1,0 1-1,0-1 0,0 0 1,0 1-1,0-1 1,0 1-1,0 0 0,-1-1 1,1 1-1,0 0 0,0-1 1,-1 1-1,1 0 1,0 0-1,-1-1 0,1 1 1,0 0-1,-1 0 0,1 1 1,4 5 18,-1-1-1,1 0 1,1 0 0,-1-1-1,1 1 1,0-1 0,0 0-1,1-1 1,-1 0 0,1 0 0,8 4-1,-11-7-44,1 1 1,-1-1-1,1 0 0,-1 0 0,1 0 1,0-1-1,0 0 0,-1 0 0,1 0 1,0 0-1,-1-1 0,1 1 0,-1-1 0,1-1 1,0 1-1,-1-1 0,0 1 0,1-1 1,-1 0-1,6-4 0,3-4-154,-1-1 1,0 0 0,0-1-1,-1 0 1,0-1-1,-1 0 1,-1 0-1,10-19 1,4-3-1154,-23 34 1335,0 1-1,0 0 0,0 0 0,0 0 0,0 0 1,0-1-1,0 1 0,0 0 0,0 0 0,1 0 0,-1 0 1,0 0-1,0-1 0,0 1 0,0 0 0,0 0 1,0 0-1,1 0 0,-1 0 0,0 0 0,0 0 0,0 0 1,0-1-1,0 1 0,1 0 0,-1 0 0,0 0 1,0 0-1,0 0 0,0 0 0,1 0 0,-1 0 0,0 0 1,0 0-1,0 0 0,0 0 0,1 0 0,-1 0 1,0 0-1,0 0 0,0 0 0,0 0 0,1 0 0,-1 1 1,0-1-1,0 0 0,0 0 0,0 0 0,0 0 1,0 0-1,1 0 0,-1 0 0,0 1 0,4 13-92,0 30 485,-4-35-199,9 63 1009,3-1 0,21 71 0,-3-12-643,-20-54-440,-9-74-102,-1 0 0,1 1 0,-1-1 0,0 1 0,0-1-1,0 1 1,0-1 0,-1 0 0,1 1 0,-1-1 0,1 1-1,-1-1 1,0 0 0,0 1 0,0-1 0,0 0 0,0 0-1,0 0 1,-1 0 0,1 0 0,-1 0 0,1 0 0,-1 0-1,0-1 1,-4 4 0,5-5-3,1 0-1,-1 1 1,0-1-1,0 0 1,0 0 0,0 0-1,0 0 1,0 0-1,1 0 1,-1 0-1,0 0 1,0-1 0,0 1-1,0 0 1,0 0-1,1-1 1,-1 1-1,0-1 1,0 1 0,1 0-1,-1-1 1,0 1-1,0-1 1,1 0-1,-1 1 1,1-1 0,-1 0-1,0 1 1,1-1-1,-1 0 1,1 1-1,0-1 1,-1 0 0,1 0-1,0 0 1,-1 0-1,1 1 1,0-1-1,0-2 1,-5-39 47,5 36-29,3-50 34,2 0 0,2 1 0,29-106 1,-19 89 16,13-107 0,-24 41-108,-6 136 23,0 1 0,0-1 0,0 0 0,0 1 0,-1-1 0,1 0 0,0 0 0,-1 1-1,1-1 1,-1 1 0,1-1 0,-1 0 0,-1-1 0,2 2 2,-1 1 0,1 0 0,0-1 0,-1 1 0,1 0 0,-1 0 0,1 0 0,0 0-1,-1-1 1,1 1 0,0 0 0,-1 0 0,1 0 0,-1 0 0,1 0 0,-1 0 0,1 0 0,0 0 0,-1 0 0,1 0 0,-1 0 0,1 0 0,0 0 0,-1 0 0,1 1 0,-1-1 0,1 0 0,0 0 0,-1 0 0,1 1 0,0-1 0,-1 1 0,-2 1 1,1 0 0,-1 1 0,1-1 0,0 1 0,0-1 0,0 1 0,0 0 0,1 0 0,-1 0 0,1 0 0,0 0 0,-1 4 0,-2 8 52,0 1 0,2-1 0,0 0 0,0 1 0,2-1 0,0 1 0,2 18 0,-2-33-45,0 1 0,1 0-1,-1 0 1,1-1 0,-1 1 0,1 0-1,0-1 1,-1 1 0,1-1 0,0 1-1,0-1 1,0 1 0,0-1 0,0 0-1,1 1 1,-1-1 0,0 0 0,1 0 0,-1 0-1,1 0 1,-1 0 0,3 1 0,-1-1 8,0 0 0,0-1 1,0 1-1,0-1 1,1 1-1,-1-1 1,0 0-1,1 0 0,-1 0 1,0-1-1,4 0 1,3-2 24,0 0 1,0 0 0,0-1 0,-1 0-1,1 0 1,13-10 0,15-13 28,137-105-41,-173 130 50,0-1 0,1 0 0,-1 0 0,0 0 0,0 0 1,-1 0-1,1-1 0,-1 1 0,1-1 0,-1 1 0,0-1 0,0 1 0,-1-1 0,1 1 0,-1-1 0,0 0 0,0 1 0,0-1 0,0 0 1,-1 1-1,0-5 0,0-17 526,1 24-600,0 0 1,0 0 0,1 0-1,-1 0 1,1 0 0,-1 0-1,1 0 1,0 0 0,-1 0 0,1 0-1,0 0 1,0 0 0,0 0-1,-1 0 1,1 1 0,0-1-1,0 0 1,0 1 0,0-1 0,0 1-1,2-1 1,30-13-38,-15 7 48,-1-2 30,0-1 1,-1-1 0,0-1 0,-1 0-1,22-22 1,-32 28-14,1 0 0,-1 0-1,0-1 1,0 0 0,-1 0 0,0-1 0,0 1 0,0-1-1,-1 0 1,-1 0 0,1 0 0,-1 0 0,-1 0-1,1-1 1,-1-11 0,-1 20-7,1 0-1,-1 0 0,0-1 1,0 1-1,0 0 1,0-1-1,0 1 1,0 0-1,0-1 1,0 1-1,0-1 1,0 1-1,0 0 1,0-1-1,0 1 1,0 0-1,0-1 1,0 1-1,0 0 1,0-1-1,-1 1 0,1 0 1,0 0-1,0-1 1,0 1-1,0 0 1,-1-1-1,1 1 1,0 0-1,0 0 1,-1-1-1,1 1 1,0 0-1,-1 0 1,1 0-1,0 0 1,0-1-1,-1 1 0,1 0 1,0 0-1,-1 0 1,1 0-1,0 0 1,-1 0-1,1 0 1,0 0-1,-1 0 1,1 0-1,-1 0 1,1 0-1,0 0 1,-1 0-1,1 0 1,0 0-1,-1 0 1,1 0-1,0 1 0,0-1 1,-1 0-1,1 0 1,-18 18 343,13-4-360,-1 0 0,2 1 0,0 0 0,0 0 0,1 0 0,1 0 0,1 0 0,0 0 0,1 0 0,3 24 0,-3-35 3,0-1 1,1 1-1,-1-1 1,1 0 0,0 1-1,0-1 1,0 0-1,0 1 1,0-1-1,1 0 1,0 0-1,-1 0 1,1 0-1,0-1 1,0 1 0,1 0-1,-1-1 1,1 1-1,-1-1 1,1 0-1,0 0 1,0 0-1,0 0 1,0-1-1,0 1 1,0-1 0,0 0-1,0 1 1,1-1-1,-1-1 1,0 1-1,1 0 1,-1-1-1,1 0 1,-1 0-1,1 0 1,3-1 0,4 1 12,0-1 0,0-1 0,-1 1 0,1-2 0,-1 0 0,0 0 0,0-1 0,0 0 0,0 0 0,-1-1 0,10-6 0,-13 6-190,0 0 1,0 0-1,0-1 0,-1 1 1,5-7-1,3-13-2312,-13-2-3387,-9 6-1501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7.599"/>
    </inkml:context>
    <inkml:brush xml:id="br0">
      <inkml:brushProperty name="width" value="0.025" units="cm"/>
      <inkml:brushProperty name="height" value="0.025" units="cm"/>
    </inkml:brush>
  </inkml:definitions>
  <inkml:trace contextRef="#ctx0" brushRef="#br0">0 150 15150,'0'0'2242,"18"-18"-1633,22-3-96,18-2-417,10-6-257,7 0-3842,4-1-5158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7.943"/>
    </inkml:context>
    <inkml:brush xml:id="br0">
      <inkml:brushProperty name="width" value="0.025" units="cm"/>
      <inkml:brushProperty name="height" value="0.025" units="cm"/>
    </inkml:brush>
  </inkml:definitions>
  <inkml:trace contextRef="#ctx0" brushRef="#br0">0 1 11243,'0'0'4996,"16"88"-4387,-5-35 416,1 5-577,4 2-223,0 0-1,-1-5-64,4-9 0,-1-8-32,0-10-32,0-12-64,5-11 0,-3-5 161,3-4-129,-2-11-1346,-1-5-2273,-2-4-3556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9.083"/>
    </inkml:context>
    <inkml:brush xml:id="br0">
      <inkml:brushProperty name="width" value="0.025" units="cm"/>
      <inkml:brushProperty name="height" value="0.025" units="cm"/>
    </inkml:brush>
  </inkml:definitions>
  <inkml:trace contextRef="#ctx0" brushRef="#br0">80 499 12460,'-8'11'2712,"-3"6"-2101,0 0 0,1 1 1,-10 23-1,16-33-388,1 1-1,0-1 0,1 1 1,0 0-1,0 0 1,1-1-1,0 1 0,0 0 1,1 0-1,0 0 0,3 15 1,-3-21-199,1-1 1,-1 1 0,1-1-1,0 1 1,0 0 0,0-1-1,0 0 1,1 1-1,-1-1 1,1 0 0,-1 0-1,1 0 1,0 0 0,0 0-1,0 0 1,0 0-1,0 0 1,0-1 0,0 1-1,1-1 1,-1 0-1,0 0 1,1 0 0,-1 0-1,1 0 1,0 0 0,-1 0-1,1-1 1,-1 0-1,1 1 1,0-1 0,0 0-1,-1 0 1,1 0 0,0-1-1,-1 1 1,4-2-1,2 1 3,-1-1-1,1-1 0,-1 1 0,1-1 0,-1-1 0,0 1 0,-1-1 1,1 0-1,0-1 0,-1 0 0,9-8 0,-5 1 0,-1 1 1,0-1-1,-1-1 1,0 1-1,-1-1 1,-1-1-1,6-15 1,-9 20-66,0-1 1,0 1 0,-1-1 0,-1 1 0,1-1 0,-2 1 0,1-1 0,-1 0 0,-1 0 0,1 1 0,-5-18-1,5 26 23,0 0 0,0 1 0,0-1 0,0 0 0,0 1 0,-1-1 0,1 0 0,0 1 0,0-1 0,-1 1 0,1-1 0,0 0-1,-1 1 1,1-1 0,0 1 0,-1-1 0,1 1 0,-1-1 0,1 1 0,-1 0 0,1-1 0,-1 1 0,1-1 0,-1 1 0,0 0 0,1-1-1,-1 1 1,1 0 0,-1 0 0,0 0 0,1 0 0,-1-1 0,0 1 0,1 0 0,-1 0 0,0 0 0,1 0 0,-2 0-1,1 1 0,0 0 0,0-1 0,0 1 0,0 0 0,1-1-1,-1 1 1,0 0 0,0 0 0,0 0 0,1-1 0,-1 1-1,0 0 1,1 0 0,-1 0 0,1 0 0,-1 1 0,1-1-1,-1 0 1,1 0 0,0 2 0,-3 12-13,1 1 0,1-1 0,0 1 0,2 15 1,-1-25 34,1 0 0,-1 0 1,1 0-1,1-1 0,-1 1 1,1 0-1,0-1 0,0 1 0,1-1 1,0 0-1,0 0 0,0 0 1,8 9-1,-10-13 14,0 0 0,1 1 0,-1-1 0,1 0-1,0 0 1,-1 0 0,1 0 0,0-1 0,0 1 0,-1 0 0,1-1-1,0 1 1,0-1 0,0 0 0,0 1 0,0-1 0,0 0 0,0 0-1,0 0 1,0-1 0,0 1 0,-1 0 0,1-1 0,0 1 0,0-1 0,0 0-1,0 1 1,-1-1 0,1 0 0,0 0 0,-1 0 0,1 0 0,-1-1-1,1 1 1,-1 0 0,0-1 0,1 1 0,-1-1 0,0 1 0,1-3-1,8-7 106,-1-1-1,-1 0 0,12-25 0,-18 34-129,9-27 35,0 0-1,11-61 1,-21 89-142,-2 4 121,1 13-18,0 0 0,0 0 0,4 21 0,-4-33 20,1-1 0,-1 0 0,0 1 0,1-1 0,-1 0 0,1 0 0,0 0 0,0 1 0,0-1 0,0 0 0,0 0 0,0 0 0,0 0 0,1-1 0,-1 1 0,1 0 0,0 0 0,-1-1 0,1 1 0,0-1 0,0 0 0,0 1 0,0-1 0,0 0 0,0 0 0,0 0 0,0 0 0,0-1 1,1 1-1,-1-1 0,4 1 0,-3-2 56,0 1 0,0-1 0,0-1 1,0 1-1,0 0 0,0-1 0,-1 1 1,1-1-1,0 0 0,-1 0 0,1 0 0,-1 0 1,0-1-1,1 1 0,-1-1 0,-1 1 1,1-1-1,0 0 0,1-3 0,33-61 261,-33 58-318,41-118-1258,-45 148 1181,0-5 54,1 1 1,0 0 0,4 18 0,-4-32 10,0-1 1,1 0-1,-1 1 0,0-1 1,1 0-1,0 1 0,0-1 1,0 0-1,0 0 1,0 1-1,0-1 0,0 0 1,1 0-1,-1 0 0,1-1 1,-1 1-1,1 0 0,0 0 1,0-1-1,0 1 0,-1-1 1,2 0-1,-1 1 0,0-1 1,0 0-1,0 0 0,0-1 1,5 2-1,-4-2 43,-1 0 1,0 0-1,0 0 1,1-1-1,-1 1 0,0-1 1,0 0-1,0 0 0,1 0 1,-1 0-1,0 0 0,0 0 1,-1 0-1,1-1 1,0 1-1,0 0 0,0-1 1,-1 0-1,1 1 0,-1-1 1,3-4-1,27-49 731,-22 36-642,6-8 7,-2-1-1,-1 0 1,-2-1-1,0 0 0,-2-1 1,-1 0-1,-2-1 1,0 1-1,-3-1 0,0-45 1,-4 73-430,-2 10 188,-2 14 36,-6 107 17,8 188-1,5-289 66,2 0 1,1 0-1,1 0 0,1-1 0,2 0 0,0 0 0,2-1 0,0 0 0,2-1 0,1 0 0,1-1 1,1 0-1,0-1 0,22 21 0,-37-43 37,0 0 0,1 0-1,-1 0 1,1 0 0,-1 0 0,0-1 0,1 1 0,-1 0-1,0 0 1,0-1 0,1 1 0,-1 0 0,0 0 0,1-1-1,-1 1 1,0 0 0,0-1 0,0 1 0,1 0 0,-1-1-1,0 1 1,0 0 0,0-1 0,0 1 0,0-1 0,0 1-1,1 0 1,-1-1 0,0 1 0,0-1 0,0 1 0,0 0-1,-1-1 1,1 1 0,0 0 0,0-1 0,0 1 0,0-1-1,0 1 1,0 0 0,-1-1 0,1-24 494,-5-6-509,-2 0 0,-2 0 0,0 1 0,-2 0 0,-22-41 1,15 31-1568,-26-82 0,43 119 1136,0-1 0,0 1 0,1-1 1,-1 1-1,1-1 0,0 1 0,0 0 0,0-1 0,1 1 0,-1-1 1,1 1-1,0-1 0,0 1 0,0 0 0,0 0 0,1-1 1,-1 1-1,3-3 0,2-1-1086,0-1-1,0 2 1,1-1 0,0 1 0,9-7 0,22-20-1104,-20 12 2870,25-38 0,-25 33 2272,35-40-1,-48 60-2194,0 1 0,1 0-1,-1 0 1,1 1 0,0 0-1,0 0 1,1 0 0,-1 0-1,1 1 1,0 0 0,-1 1-1,11-3 1,-15 5-304,0-1-1,0 1 1,0 0 0,0 0-1,0 0 1,0 0 0,0 0-1,0 0 1,0 0-1,0 1 1,0-1 0,0 1-1,0-1 1,0 1 0,0 0-1,0 0 1,0 0 0,-1 0-1,1 0 1,0 0-1,-1 0 1,1 1 0,-1-1-1,2 3 1,0 0 67,-1 0 0,1 0 1,-1 0-1,-1 0 0,1 1 0,0-1 0,-1 1 0,0-1 1,0 1-1,0 6 0,0 5 162,-1 0 1,0 0-1,-1 0 0,-1 0 0,-6 23 1,-17 25 218,18-50 30,2-1-1,-1 1 0,2 0 0,-4 16 1,8-30-528,0 0 1,0 0-1,0 1 1,0-1-1,0 0 1,0 0-1,0 1 1,0-1 0,0 0-1,0 1 1,0-1-1,0 0 1,0 0-1,0 1 1,0-1-1,0 0 1,0 1 0,0-1-1,1 0 1,-1 0-1,0 0 1,0 1-1,0-1 1,0 0-1,1 0 1,-1 1 0,0-1-1,0 0 1,0 0-1,1 0 1,-1 0-1,0 1 1,0-1-1,1 0 1,-1 0-1,0 0 1,0 0 0,1 0-1,-1 0 1,0 0-1,1 0 1,-1 0-1,1 0 1,17-4 273,16-13 16,-19 7-837,44-32-5532,-56 40 5698,0 0 0,-1 0-1,1 0 1,-1-1 0,0 1 0,0-1-1,0 0 1,0 0 0,0 1 0,0-1-1,-1 0 1,0-1 0,1 1 0,-1 0-1,0 0 1,1-7 0,-2-2-4558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39:59.464"/>
    </inkml:context>
    <inkml:brush xml:id="br0">
      <inkml:brushProperty name="width" value="0.025" units="cm"/>
      <inkml:brushProperty name="height" value="0.025" units="cm"/>
    </inkml:brush>
  </inkml:definitions>
  <inkml:trace contextRef="#ctx0" brushRef="#br0">6 50 12204,'-5'1'2594,"5"2"-992,5-2-866,18-1-63,8 0 128,6 0-257,2-4-416,6-4-64,0-2-320,-6-5-2819,-5-3-2786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0.343"/>
    </inkml:context>
    <inkml:brush xml:id="br0">
      <inkml:brushProperty name="width" value="0.025" units="cm"/>
      <inkml:brushProperty name="height" value="0.025" units="cm"/>
    </inkml:brush>
  </inkml:definitions>
  <inkml:trace contextRef="#ctx0" brushRef="#br0">3 597 9257,'0'0'4970,"-1"8"-3096,0-6-1755,1 0 0,-1 1 0,1-1 0,0 1 0,0-1 1,0 1-1,0-1 0,1 1 0,-1-1 0,2 4 1,-2-5-80,1 0 1,0 0 0,0-1-1,0 1 1,-1 0 0,1 0-1,0-1 1,0 1 0,0 0-1,0-1 1,0 1 0,1-1-1,-1 1 1,0-1 0,0 0-1,0 1 1,0-1 0,0 0-1,1 0 1,-1 0 0,0 0-1,0 0 1,0 0 0,0 0-1,1 0 1,-1-1 0,0 1-1,0 0 1,0-1 0,0 1-1,0-1 1,2 0 0,4-2 72,1-1 1,-1 0 0,1 0-1,-1 0 1,0-1-1,-1 0 1,1-1 0,-1 0-1,0 0 1,-1 0-1,1 0 1,-1-1 0,-1 0-1,1 0 1,-1-1-1,0 1 1,-1-1 0,1 1-1,-2-1 1,1 0-1,-1-1 1,0 1 0,-1 0-1,1-13 1,-2 20-111,0 0 1,0 0-1,0 0 1,0 0-1,0 1 1,0-1-1,0 0 1,-1 0-1,1 0 1,0 0-1,0 1 0,-1-1 1,1 0-1,0 0 1,-1 1-1,1-1 1,-1 0-1,1 1 1,-1-1-1,0 0 1,1 1-1,-1-1 1,1 1-1,-1-1 1,0 1-1,0-1 1,1 1-1,-1 0 1,0-1-1,0 1 1,1 0-1,-1 0 0,0-1 1,0 1-1,0 0 1,1 0-1,-1 0 1,0 0-1,0 0 1,0 0-1,0 0 1,0 0-1,-1 1 1,0-1-31,0 1 1,0-1-1,-1 1 0,1 0 1,0 0-1,0 0 1,0 0-1,0 0 1,0 0-1,0 0 0,0 1 1,1-1-1,-1 1 1,0-1-1,-2 4 1,-2 8 13,0-1 0,0 1 0,1 0 0,1 1 0,0-1 1,1 1-1,1-1 0,0 1 0,0 0 0,2 0 1,0 0-1,0 0 0,1 0 0,4 15 0,-5-26 11,1 0 0,0-1 0,0 1 0,0 0 0,0-1-1,1 1 1,-1-1 0,1 0 0,-1 1 0,1-1 0,0 0-1,0 0 1,0 0 0,0 0 0,0-1 0,0 1 0,1 0-1,-1-1 1,1 0 0,-1 1 0,1-1 0,-1 0 0,1 0 0,0-1-1,-1 1 1,1 0 0,0-1 0,0 0 0,0 1 0,-1-1-1,1 0 1,4-1 0,-1 0 16,1 0-1,-1 0 1,0-1-1,0 0 0,0 0 1,0 0-1,-1-1 1,1 0-1,0 0 1,-1 0-1,0-1 1,0 0-1,6-6 1,7-10 24,-2-2 1,-1 0 0,-1-1 0,0-1-1,-2 0 1,-1 0 0,-1-1-1,-1-1 1,-1 0 0,-2 0 0,5-31-1,-12 79-95,3 34 616,-2-55-527,0-1 1,1 1-1,-1 0 1,0-1-1,1 1 1,-1 0-1,1-1 1,-1 1-1,1 0 0,-1-1 1,1 1-1,0-1 1,-1 1-1,1-1 1,0 1-1,-1-1 1,1 0-1,0 1 0,0-1 1,-1 0-1,1 0 1,0 1-1,0-1 1,-1 0-1,1 0 1,0 0-1,0 0 0,0 0 1,-1 0-1,1 0 1,0 0-1,0 0 1,-1 0-1,1-1 1,0 1-1,0 0 0,-1 0 1,1-1-1,0 1 1,0 0-1,-1-1 1,1 1-1,0-1 1,31-21 1480,-13 1-1423,-1-1-1,-1-1 0,-1 0 1,-1-1-1,-1-1 0,-1 0 1,-1-1-1,-2 0 0,-1-1 1,0 0-1,-2-1 0,-1 1 1,-2-1-1,2-46 0,-8 61-305,-4 12 15,-9 20-76,9-2 226,1 0-1,0 0 1,1 1-1,1 0 1,-1 22 0,1 93 34,3-118 44,1-1 0,1 0 0,0 1 0,1-1 0,0 0 1,1 0-1,11 24 0,-13-33 6,1-1 0,-1 1 0,0-1 0,1 0 0,0 0 0,0 0 0,0 0 0,1-1 1,-1 1-1,1-1 0,0 0 0,0 0 0,0 0 0,0-1 0,0 1 0,1-1 0,-1 0 0,1 0 0,0-1 1,-1 1-1,1-1 0,0 0 0,0 0 0,0-1 0,0 1 0,6-1 0,-8-1 12,1 1 0,0-1 0,0 0 0,0-1 1,0 1-1,-1-1 0,1 1 0,-1-1 0,1 0 0,-1 0 0,0-1 0,0 1 0,0-1 0,0 1 0,0-1 0,0 0 0,-1 0 0,0 0 1,1-1-1,-1 1 0,0 0 0,0-1 0,-1 1 0,1-1 0,-1 0 0,0 0 0,0 1 0,0-1 0,0 0 0,0-8 0,0 4-62,0 0-1,-1-1 0,0 1 1,0 0-1,0-1 0,-1 1 1,-1 0-1,1 0 0,-1 0 0,-1 0 1,1 0-1,-1 0 0,-1 1 1,-4-8-1,4 9-79,-1 1 1,0 0-1,0 0 1,0 0-1,-1 1 1,1 0-1,-1 0 1,0 0-1,0 1 0,-1 0 1,-9-4-1,14 6 83,1 1 1,-1-1-1,0 1 0,0-1 0,0 1 0,0-1 0,1 1 0,-1 0 0,0 0 0,0 0 0,0 0 0,0 0 0,0 1 0,0-1 1,1 1-1,-1-1 0,0 1 0,0-1 0,0 1 0,1 0 0,-1 0 0,1 0 0,-1 0 0,0 0 0,1 0 0,0 0 0,-1 1 0,1-1 1,0 0-1,-1 1 0,1-1 0,0 1 0,0 0 0,0-1 0,1 1 0,-1 0 0,0-1 0,1 1 0,-1 0 0,1 0 0,-1 0 1,1 0-1,0-1 0,0 1 0,0 4 0,-1-4 5,1 1-1,0 0 1,0 0 0,0-1 0,0 1-1,0 0 1,0-1 0,1 1 0,0 0-1,-1-1 1,1 1 0,0-1 0,0 1-1,0-1 1,1 1 0,-1-1 0,0 0-1,1 0 1,0 0 0,-1 0 0,1 0-1,4 4 1,-1-3 14,-1-1 1,1 1-1,0-1 1,0 0-1,0 0 0,0 0 1,0-1-1,1 0 0,-1 0 1,0 0-1,7 0 0,1-1 20,0 0-1,0-1 1,0 0-1,0-1 1,0 0-1,0-1 1,-1-1-1,1 0 0,12-6 1,-9 1 50,-2 0-1,1-1 1,-1-1 0,24-23 0,-34 31-15,0-1 0,-1 0 0,1 0 0,-1 0 0,0-1 0,0 1 0,0-1 0,0 0 0,-1 1 0,0-1 0,0 0 0,0-1 0,-1 1 0,0 0 0,0 0 0,0-1 0,0 1 0,-1 0 0,0-1 0,-1-5-1,1 11-58,0 0-1,0-1 0,0 1 0,-1 0 0,1-1 0,0 1 0,0 0 0,-1-1 0,1 1 0,0 0 0,-1 0 0,1-1 0,0 1 0,-1 0 0,1 0 1,0 0-1,-1-1 0,1 1 0,0 0 0,-1 0 0,1 0 0,-1 0 0,1 0 0,0 0 0,-1 0 0,1 0 0,-1 0 0,1 0 0,0 0 0,-1 0 0,1 0 1,-1 0-1,1 0 0,0 0 0,-1 1 0,1-1 0,0 0 0,-1 0 0,1 0 0,-1 1 0,1-1 0,0 0 0,0 0 0,-1 1 0,1-1 0,0 0 1,-1 1-1,1-1 0,0 1 0,-17 13-158,12-6 161,1-1 0,-1 1 1,1 0-1,1 0 0,-1 0 1,1 0-1,1 1 0,0-1 1,0 1-1,0-1 0,1 1 1,0 0-1,1 0 0,0 0 1,2 10-1,-2-17 11,0 0-1,1-1 1,-1 1 0,1 0-1,0-1 1,0 1 0,-1-1-1,1 1 1,0-1-1,0 0 1,1 1 0,-1-1-1,0 0 1,0 0 0,0 0-1,1 0 1,-1 0 0,1 0-1,-1 0 1,1 0 0,-1 0-1,1-1 1,-1 1-1,1 0 1,0-1 0,-1 0-1,1 1 1,0-1 0,-1 0-1,1 0 1,0 0 0,0 0-1,-1 0 1,1 0 0,3-1-1,3 0 77,0 0 0,0-1 0,-1 0 0,1 0 0,0-1 0,10-4 0,7-8-35,-1 0-1,-1-2 0,21-19 1,22-17 31,-65 53-97,-1-1 0,1 1 0,-1-1 0,1 1-1,-1-1 1,1 1 0,0 0 0,-1-1 0,1 1 0,0 0-1,-1-1 1,1 1 0,0 0 0,-1 0 0,1 0-1,0 0 1,-1 0 0,1 0 0,0 0 0,-1 0 0,1 0-1,0 0 1,0 0 0,-1 0 0,1 0 0,0 0-1,-1 1 1,1-1 0,0 0 0,-1 1 0,1-1 0,-1 0-1,1 1 1,0-1 0,-1 1 0,1-1 0,-1 1-1,1-1 1,-1 1 0,0-1 0,1 1 0,-1-1 0,1 1-1,-1 0 1,1 0 0,10 42 13,-2-11 89,-8-29-63,1-1 0,0 1 1,0-1-1,0 1 0,0-1 0,1 0 1,-1 0-1,0 0 0,1 0 1,0-1-1,-1 1 0,1 0 1,0-1-1,0 0 0,0 0 1,0 0-1,0 0 0,0 0 0,0-1 1,0 1-1,0-1 0,1 0 1,-1 0-1,0 0 0,0 0 1,0-1-1,0 1 0,0-1 0,0 1 1,1-1-1,-2 0 0,5-2 1,4-1-68,0 0 0,0-1 1,0-1-1,-1 1 0,0-2 1,0 1-1,11-10 0,-19 13-198,1 1 1,-1-1-1,0 0 0,1 0 0,-1 1 0,0-2 0,-1 1 0,3-5 1,-3 6-61,0 1 0,-1-1 0,1 0 0,-1 0 0,0 0 0,1 1 0,-1-1 0,0 0 1,0 0-1,0 0 0,-1 1 0,1-1 0,0 0 0,-1 0 0,1 0 0,-1 1 0,1-1 0,-2-3 1,-22-20-6724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0.677"/>
    </inkml:context>
    <inkml:brush xml:id="br0">
      <inkml:brushProperty name="width" value="0.025" units="cm"/>
      <inkml:brushProperty name="height" value="0.025" units="cm"/>
    </inkml:brush>
  </inkml:definitions>
  <inkml:trace contextRef="#ctx0" brushRef="#br0">29 16 8968,'-25'5'8456,"21"-4"-4676,11-1-3107,17-1-33,2-4-415,8 4-225,-3-3-1538,-3 1-3939,-3-4-8681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1.009"/>
    </inkml:context>
    <inkml:brush xml:id="br0">
      <inkml:brushProperty name="width" value="0.025" units="cm"/>
      <inkml:brushProperty name="height" value="0.025" units="cm"/>
    </inkml:brush>
  </inkml:definitions>
  <inkml:trace contextRef="#ctx0" brushRef="#br0">1 1 10442,'0'0'15599,"12"35"-21173,-7-24-640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3.805"/>
    </inkml:context>
    <inkml:brush xml:id="br0">
      <inkml:brushProperty name="width" value="0.025" units="cm"/>
      <inkml:brushProperty name="height" value="0.025" units="cm"/>
    </inkml:brush>
  </inkml:definitions>
  <inkml:trace contextRef="#ctx0" brushRef="#br0">1 1 11755,'0'0'13410,"9"6"-12913,0 1-480,-1-1 1,1 0-1,1-1 1,-1 0-1,1-1 1,16 6-1,-22-9-320,-1 0 0,0 0-1,1 0 1,-1 0-1,0 0 1,0 1-1,0 0 1,0 0-1,-1 0 1,1 0-1,0 0 1,-1 0 0,1 1-1,-1-1 1,0 1-1,0-1 1,0 1-1,2 4 1,-3-6 233,0-1 0,-1 1 0,1-1 0,0 1-1,-1-1 1,1 1 0,0-1 0,0 0 0,-1 1 0,1-1 0,0 0 0,0 0 0,0 0-1,0 0 1,-1 0 0,1 0 0,0 0 0,0 0 0,0 0 0,0 0 0,-1 0 0,1 0-1,0 0 1,0-1 0,0 1 0,-1 0 0,1-1 0,0 1 0,0 0 0,-1-1 0,2 0 0,0 0 65,-1 0 1,0 1 0,1-1-1,-1 0 1,0 0 0,0 0-1,1 0 1,-1 0 0,0 0-1,0 0 1,0 0 0,0 0-1,-1-1 1,1 1 0,0 0-1,0-2 1939,2 36 2988,3-32-4800,1 1 0,0-1 0,-1 0-1,1 0 1,0-1 0,0 0 0,0 0 0,0-1 0,-1 0 0,1 0 0,9-3 0,1-2-98,-2 0 0,1 0 0,-1-2 0,23-14 0,-23 13-7,0 0-1,1 1 1,0 1-1,18-7 0,-33 14-17,0 0 0,0 1-1,-1-1 1,1 0-1,0 0 1,0 0-1,-1 1 1,1-1-1,0 0 1,-1 1-1,1-1 1,0 0-1,-1 1 1,1-1-1,0 1 1,-1-1 0,1 1-1,-1-1 1,1 1-1,-1 0 1,1-1-1,-1 1 1,0 0-1,1-1 1,-1 1-1,0 0 1,1-1-1,-1 2 1,1 0 2,0 0 0,0-1 1,0 1-1,0-1 0,0 1 0,0-1 0,0 1 1,1-1-1,-1 0 0,0 0 0,1 0 1,1 2-1,4-1-323,-1 0 0,1 0 0,0-1 0,-1 0 1,1 0-1,0-1 0,10 0 0,47-9-7513,-30-2 1012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1.382"/>
    </inkml:context>
    <inkml:brush xml:id="br0">
      <inkml:brushProperty name="width" value="0.025" units="cm"/>
      <inkml:brushProperty name="height" value="0.025" units="cm"/>
    </inkml:brush>
  </inkml:definitions>
  <inkml:trace contextRef="#ctx0" brushRef="#br0">0 1 12075,'0'0'6940,"10"11"-6262,21 35 6,-2 1-1,42 91 0,58 160 297,-84-168-6471,-39-112-1171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1.763"/>
    </inkml:context>
    <inkml:brush xml:id="br0">
      <inkml:brushProperty name="width" value="0.025" units="cm"/>
      <inkml:brushProperty name="height" value="0.025" units="cm"/>
    </inkml:brush>
  </inkml:definitions>
  <inkml:trace contextRef="#ctx0" brushRef="#br0">0 0 8840,'0'0'13197,"4"52"-12941,7-47-128,-4-5-608,0 0-4741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3.635"/>
    </inkml:context>
    <inkml:brush xml:id="br0">
      <inkml:brushProperty name="width" value="0.025" units="cm"/>
      <inkml:brushProperty name="height" value="0.025" units="cm"/>
    </inkml:brush>
  </inkml:definitions>
  <inkml:trace contextRef="#ctx0" brushRef="#br0">71 1 8584,'-24'141'3422,"4"-32"-1481,-7 154-1,30-81-906,34 229 0,-5-87-102,8 1236-345,-65-1147-391,0-5 1253,24-404-1500,1 0 1,0 1-1,0-1 1,0 0-1,1 0 1,-1 1 0,1-1-1,0 0 1,0 0-1,1 0 1,-1 0-1,1 0 1,0 0-1,0-1 1,0 1-1,0 0 1,1-1 0,0 0-1,4 5 1,-6-7-419,-4-11-16001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4.127"/>
    </inkml:context>
    <inkml:brush xml:id="br0">
      <inkml:brushProperty name="width" value="0.025" units="cm"/>
      <inkml:brushProperty name="height" value="0.025" units="cm"/>
    </inkml:brush>
  </inkml:definitions>
  <inkml:trace contextRef="#ctx0" brushRef="#br0">1 888 15855,'0'0'2744,"19"6"-2328,-1-1-340,0-1 0,0-1 0,0 0 0,1-1 0,-1-1 0,0-1 0,1-1 0,24-4 0,479-81-486,595-111-1145,-211 39 3263,5 36-1156,-828 111-591,1559-243 95,-1456 223-53,-74 12 360,2 5 0,189 0 0,-290 15-433,1 1 0,0 0 0,-1 0 1,15 6-1,5 3-4525,-22-8 1787,-8-2-1703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4.474"/>
    </inkml:context>
    <inkml:brush xml:id="br0">
      <inkml:brushProperty name="width" value="0.025" units="cm"/>
      <inkml:brushProperty name="height" value="0.025" units="cm"/>
    </inkml:brush>
  </inkml:definitions>
  <inkml:trace contextRef="#ctx0" brushRef="#br0">0 28 14734,'0'0'758,"11"-4"-27,6-1-403,2 0 0,-1 0 0,0 2-1,1 0 1,0 1 0,-1 1 0,1 1-1,0 1 1,0 0 0,19 5 0,-28-4-315,0 0 1,0 1 0,0 1-1,0 0 1,-1 0-1,0 1 1,0 0 0,0 0-1,0 1 1,-1 0 0,0 1-1,0 0 1,-1 0 0,0 0-1,0 1 1,-1 0-1,0 1 1,0-1 0,-1 1-1,8 18 1,-6-9 54,-2 0 1,0 1-1,-1 0 0,-1-1 0,-1 1 1,0 0-1,-2 1 0,0-1 0,-1 0 1,-1 0-1,0 0 0,-2 0 0,0-1 0,-1 1 1,-9 19-1,-6 10 561,-1 0 1,-3-2-1,-2 0 0,-41 54 1,49-73-813,-1-1 1,-2 0 0,0-2-1,-2 0 1,-29 24-1,32-40-3335,3-7-2834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4.978"/>
    </inkml:context>
    <inkml:brush xml:id="br0">
      <inkml:brushProperty name="width" value="0.025" units="cm"/>
      <inkml:brushProperty name="height" value="0.025" units="cm"/>
    </inkml:brush>
  </inkml:definitions>
  <inkml:trace contextRef="#ctx0" brushRef="#br0">1 71 4420,'2'-10'4810,"-1"-3"-3630,-1 9-669,0-1-1,1 1 1,0-1 0,-1 1-1,2 0 1,-1-1 0,0 1-1,4-7 1,-5 11-464,0 0 1,1 0-1,-1-1 0,0 1 0,0 0 0,0 0 0,0 0 1,0 0-1,0 0 0,0 0 0,0 0 0,0 0 0,1 0 1,-1 0-1,0 0 0,0 0 0,0-1 0,0 1 0,0 0 1,0 0-1,0 0 0,1 0 0,-1 0 0,0 0 0,0 0 1,0 0-1,0 0 0,0 0 0,0 0 0,1 0 0,-1 0 1,0 0-1,0 1 0,0-1 0,0 0 0,0 0 0,0 0 1,0 0-1,0 0 0,1 0 0,-1 0 0,0 0 0,0 0 1,0 0-1,0 0 0,0 0 0,0 1 0,0-1 0,0 0 1,0 0-1,0 0 0,0 0 0,0 0 0,0 0 0,1 0 1,-1 1-1,0-1 0,0 0 0,0 0 0,0 0 0,0 0 1,0 0-1,0 0 0,0 1 0,0-1 0,0 0 0,-1 0 0,4 13 825,11 249 3375,4 41-3850,-19-302-390,1 0-1,0 1 1,0-1 0,0 0-1,0 1 1,0-1-1,0 0 1,1 0 0,-1 1-1,0-1 1,1 0-1,-1 0 1,1 1 0,-1-1-1,1 0 1,-1 0-1,1 0 1,0 0 0,0 0-1,-1 0 1,1 0-1,0 0 1,0 0 0,0 0-1,0-1 1,0 1-1,0 0 1,1 0 0,-1-1-1,0 1 1,0-1-1,0 1 1,0-1 0,1 0-1,1 1 1,2-2 17,-1 0 1,1-1 0,-1 1 0,0-1-1,1 0 1,-1 0 0,0 0 0,4-4 0,3 0-59,18-9-1382,41-15-1,-6 4-4158,-19 5-1237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6.112"/>
    </inkml:context>
    <inkml:brush xml:id="br0">
      <inkml:brushProperty name="width" value="0.025" units="cm"/>
      <inkml:brushProperty name="height" value="0.025" units="cm"/>
    </inkml:brush>
  </inkml:definitions>
  <inkml:trace contextRef="#ctx0" brushRef="#br0">162 436 16848,'-12'7'400,"0"1"-172,0 0-1,1 1 0,0 0 0,0 0 0,1 2 1,1-1-1,-1 1 0,2 1 0,-1-1 0,2 1 1,0 1-1,0 0 0,1 0 0,0 0 1,-4 18-1,9-25-164,0-1 0,0 0 1,0 1-1,1-1 0,0 1 1,1 10-1,0-15-59,-1 0-1,0 0 1,1 0-1,-1 0 1,0 0-1,1 0 1,-1 0-1,1 0 1,0 0 0,-1 0-1,1-1 1,0 1-1,-1 0 1,1 0-1,0-1 1,0 1-1,0 0 1,0-1 0,0 1-1,0-1 1,0 1-1,0-1 1,0 0-1,0 1 1,0-1-1,0 0 1,0 0 0,0 0-1,0 1 1,0-1-1,0 0 1,0 0-1,0-1 1,0 1-1,0 0 1,0 0 0,0 0-1,0-1 1,0 1-1,0-1 1,2 0-1,4-2 21,0 0 0,0-1 1,0 0-1,-1 0 0,1-1 0,-1 0 0,0 0 0,-1-1 0,1 1 0,-1-1 0,0 0 0,8-12 0,7-14 6,21-41 1,-39 69-31,10-23 44,-1-1-1,15-56 1,-24 76-26,-8 29-9,1 1 0,0 0 0,2 0-1,1 0 1,0 0 0,2 0-1,3 33 1,-3-52-5,0 0 0,1-1 1,0 1-1,-1 0 0,1 0 1,0-1-1,0 1 0,1-1 1,-1 1-1,0-1 0,1 1 0,0-1 1,-1 0-1,5 4 0,-5-5 5,1 0-1,-1 0 0,1 0 1,0 0-1,-1-1 0,1 1 1,0 0-1,-1-1 1,1 0-1,0 1 0,0-1 1,-1 0-1,1 0 0,0 0 1,0 0-1,0 0 0,3 0 1,-1-2 10,1 1 0,-1-1 0,1 0-1,-1 0 1,0 0 0,0 0 0,0-1 0,0 0 0,0 0 0,0 0 0,-1 0 0,1 0 0,-1-1 0,0 1 0,4-8 0,5-11 6,-2-2 0,0 1 0,-2-1 0,0 0 1,-2-1-1,5-33 0,-17 91-69,2-17 53,1 0-1,1 1 0,1-1 0,0 1 0,3 32 0,-2-49 0,0 0 0,0 1 0,0-1 0,0 1 0,0-1 0,0 0 0,0 1 0,1-1 0,-1 0 0,0 1 0,0-1 0,0 0 0,0 1 0,0-1 0,1 0 0,-1 1 0,0-1 0,0 0 0,1 0 0,-1 1 0,0-1 0,0 0 0,1 0 0,-1 1 0,0-1 0,1 0 0,-1 0 0,0 0 0,1 0 0,-1 0 0,0 1 0,1-1 0,-1 0 0,0 0 0,1 0 0,-1 0-1,1 0 1,-1 0 0,1 0 0,14-10 327,8-19 138,-9 3-358,0 0 0,14-39 0,3-8-44,-26 176-423,-5-91 348,1 0-1,0 1 1,0-1 0,4 13 0,-4-23 9,-1-1 1,0 0-1,1 1 1,-1-1-1,1 0 1,-1 0-1,1 0 0,-1 0 1,1 1-1,0-1 1,0 0-1,0 0 1,-1 0-1,1-1 1,0 1-1,0 0 0,0 0 1,0 0-1,1-1 1,-1 1-1,1 0 1,0-1 17,0 0 0,-1 0 0,1 0 0,0-1 1,0 1-1,-1-1 0,1 1 0,0-1 0,-1 0 0,1 1 0,-1-1 1,1 0-1,-1 0 0,1 0 0,-1 0 0,0-1 0,0 1 1,1 0-1,-1 0 0,0-1 0,1-1 0,14-17 160,-1-1 1,0-1-1,-2 0 0,-1 0 0,-1-2 0,0 1 0,7-30 1,1-10 450,17-105-1,-28 101-526,-32 145-571,7 10 476,0-3 85,3 0 0,3 1 0,2 118 0,11-189-89,1 0 0,0 1 0,1-1 1,1 0-1,0-1 0,1 1 0,15 25 0,-11-20 17,0 1-1,9 28 1,-23-177 856,3 103-850,-7-86-84,13-180 0,-5 287 44,1 0 0,-1 0 0,1 0 0,0 0 1,0 0-1,1 0 0,-1 0 0,1 0 0,0 0 0,0 1 0,0-1 0,1 1 0,-1-1 0,1 1 0,0 0 1,6-6-1,-7 8 2,0 0 1,0 0 0,0 1-1,0-1 1,0 0-1,0 0 1,0 1 0,0 0-1,0-1 1,0 1-1,1 0 1,-1 0 0,0 0-1,0 0 1,0 0 0,0 1-1,1-1 1,-1 1-1,0-1 1,0 1 0,0 0-1,0 0 1,0 0 0,0 0-1,0 0 1,-1 0-1,1 1 1,0-1 0,-1 0-1,1 1 1,-1-1 0,1 1-1,1 2 1,1 0 0,0 0 1,-1 1-1,1 0 1,-1-1 0,0 1-1,0 0 1,0 1-1,-1-1 1,1 0-1,-1 1 1,-1-1 0,1 1-1,-1 0 1,0 0-1,0-1 1,-1 1-1,0 0 1,0 0 0,0 0-1,0 0 1,-1-1-1,0 1 1,-1 0-1,-2 8 1,0-3 10,-1-1-1,0 1 1,-1-1 0,0-1-1,-1 1 1,0-1-1,0 0 1,-1 0 0,0-1-1,-1 0 1,-12 9 0,18-14-723,17-11 372,38-21 171,-45 26 13,15-5-655,-1-2 0,33-19-1,-49 25 213,1 0 0,-1 0 0,1-1 0,-1 0 0,7-9-1,-10 12 72,0-1 1,0 0-1,-1 0 0,1 1 0,-1-1 0,0 0 0,0 0 0,0-1 0,0 1 0,0 0 0,-1 0 0,1-7 0,-2 5-2583,-3 3-1608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6.930"/>
    </inkml:context>
    <inkml:brush xml:id="br0">
      <inkml:brushProperty name="width" value="0.025" units="cm"/>
      <inkml:brushProperty name="height" value="0.025" units="cm"/>
    </inkml:brush>
  </inkml:definitions>
  <inkml:trace contextRef="#ctx0" brushRef="#br0">28 589 5189,'-2'1'435,"-24"19"11149,29-14-6115,16-4-3611,-12-2-1683,0-1 0,0 1-1,0-1 1,0-1 0,0 1 0,0-1 0,-1-1-1,1 1 1,-1-1 0,9-5 0,-7 3-440,-1 0 0,0-1 1,0 0-1,0 0 1,0 0-1,-1-1 0,8-11 1,-8 9-647,0 0-1,0-1 1,-1 0 0,-1 0 0,0-1 0,0 1 0,-1-1-1,0 0 1,-1 0 0,0 0 0,0 0 0,-1 0-1,-1-17 1,0 27 903,0 1 0,0 0-1,0-1 1,0 1 0,0 0-1,0 0 1,0-1-1,0 1 1,-1 0 0,1 0-1,0-1 1,0 1 0,0 0-1,0 0 1,0-1 0,0 1-1,0 0 1,-1 0 0,1-1-1,0 1 1,0 0-1,0 0 1,-1 0 0,1-1-1,0 1 1,0 0 0,0 0-1,-1 0 1,1 0 0,0 0-1,0-1 1,-1 1 0,1 0-1,0 0 1,-1 0 0,1 0-1,0 0 1,0 0-1,-1 0 1,1 0 0,0 0-1,0 0 1,-1 0 0,1 0-1,0 0 1,-1 0 0,1 0-1,0 0 1,0 1 0,-1-1-1,1 0 1,0 0-1,-1 0 1,-10 11 1212,6 1-293,1 0 1,1 1-1,0-1 1,1 0-1,1 1 0,-1 0 1,2-1-1,0 1 1,0 0-1,4 17 0,-4-29-866,1 0-1,-1 0 0,1 0 0,-1 0 0,1 1 0,0-1 1,-1 0-1,1 0 0,0 0 0,0-1 0,-1 1 0,1 0 0,0 0 1,0 0-1,0-1 0,0 1 0,0 0 0,0-1 0,0 1 0,1-1 1,-1 1-1,0-1 0,0 1 0,0-1 0,0 0 0,1 0 0,-1 0 1,0 0-1,0 1 0,1-2 0,-1 1 0,0 0 0,0 0 0,0 0 1,1 0-1,-1-1 0,0 1 0,0-1 0,0 1 0,0-1 1,2 0-1,2-1 41,0-1 0,0 1 0,0-1 0,0 0 1,-1 0-1,1-1 0,6-6 0,-1-2-41,-1 0-1,-1 0 1,0 0-1,-1-1 1,0-1-1,-1 1 1,0-1-1,-1 0 1,-1 0 0,0-1-1,-1 1 1,2-24-1,-11 43-483,-2 9 437,1 13 144,0-1-1,2 1 1,1 0-1,1 1 1,1 48-1,2-75-122,0 0 0,0 0 0,0 1 0,0-1 0,0 0-1,0 0 1,0 1 0,1-1 0,-1 0 0,1 0 0,-1 0 0,0 0-1,1 0 1,0 0 0,-1 1 0,1-1 0,0-1 0,-1 1-1,1 0 1,0 0 0,0 0 0,0 0 0,0 0 0,0-1-1,0 1 1,0 0 0,0-1 0,0 1 0,0-1 0,0 1-1,0-1 1,1 0 0,-1 1 0,0-1 0,0 0 0,0 0-1,1 0 1,-1 0 0,0 0 0,0 0 0,1 0 0,-1 0-1,0 0 1,0-1 0,0 1 0,0 0 0,2-2 0,3 0 24,-1 0 1,0-1-1,0 0 1,0 0-1,0 0 1,0-1-1,-1 1 0,7-8 1,13-17-32,-2 0-1,-2-2 1,0 0 0,-2-1-1,-2-1 1,0-1 0,-2 0-1,-2-1 1,-1 0 0,-2-1-1,-1 0 1,-2 0 0,-1-1-1,0-53 1,-5 89-10,0 1 0,0-1 0,0 0 0,0 0 0,0 0 0,0 0 0,0 0 0,-1 0 0,1 0 0,0 0 0,0 0 0,0 0 1,0 0-1,0 0 0,0 0 0,0 0 0,0 0 0,0 0 0,-1 0 0,1 0 0,0 0 0,0 0 0,0 0 0,0 0 0,0-1 0,0 1 0,0 0 0,0 0 0,0 0 0,0 0 0,-1 0 0,1 0 0,0 0 0,0 0 0,0 0 0,0 0 0,0 0 0,0 0 0,0-1 0,0 1 0,0 0 0,0 0 0,0 0 0,0 0 0,0 0 0,0 0 1,0 0-1,-8 17 33,-8 26 26,5-1 264,1-1 0,2 2-1,1-1 1,3 1-1,2 0 1,1 0 0,6 44-1,-4-77-297,0-1-1,1 0 0,1 1 1,0-1-1,0 0 0,0 0 1,1-1-1,9 16 0,-10-21-22,-1 1 0,1-1 0,0 0 0,0 1 0,0-1 0,0 0 0,0-1 0,1 1 0,-1-1 0,1 1 0,0-1 0,-1 0 0,1 0 0,0-1 0,0 1 0,0-1 0,1 0 0,-1 0 0,0 0 0,0-1 0,5 1 0,-8-1-26,-1 0 0,1 0 0,-1 0-1,1 0 1,-1 0 0,1 0 0,-1 0 0,0 0 0,1 0-1,-1-1 1,1 1 0,-1 0 0,1 0 0,-1 0 0,1-1 0,-1 1-1,0 0 1,1 0 0,-1-1 0,0 1 0,1 0 0,-1-1-1,0 1 1,1 0 0,-1-1 0,0 1 0,1-1 0,-1 1 0,0 0-1,0-1 1,0 1 0,1-1 0,-1 1 0,0-1 0,0 1 0,0-1-1,0 1 1,0-1 0,-7-24-783,-20-21-603,-9-1 995,-3 3-1,-78-72 1,117 116 447,0 0 1,-1 0 0,1-1-1,0 1 1,0 0 0,0 0 0,0 0-1,0 0 1,0 0 0,0 0 0,0 0-1,0 0 1,0-1 0,-1 1-1,1 0 1,0 0 0,0 0 0,0 0-1,0 0 1,0 0 0,0-1-1,0 1 1,0 0 0,0 0 0,0 0-1,0 0 1,0 0 0,0 0 0,0-1-1,0 1 1,0 0 0,0 0-1,0 0 1,0 0 0,0 0 0,1 0-1,-1-1 1,0 1 0,0 0 0,0 0-1,0 0 1,0 0 0,0 0-1,0 0 1,0 0 0,0 0 0,1 0-1,-1-1 1,0 1 0,0 0 0,0 0-1,0 0 1,0 0 0,0 0-1,0 0 1,1 0 0,13-3 856,25 1-316,-31 2-250,237-20-799,-240 19-68,12-3-1219,-10-5-3583,-6 0-4254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7.710"/>
    </inkml:context>
    <inkml:brush xml:id="br0">
      <inkml:brushProperty name="width" value="0.025" units="cm"/>
      <inkml:brushProperty name="height" value="0.025" units="cm"/>
    </inkml:brush>
  </inkml:definitions>
  <inkml:trace contextRef="#ctx0" brushRef="#br0">121 627 4100,'-11'0'6208,"0"1"-5114,2 0-515,-1 0 1,1-1-1,0 1 0,-1-2 1,1 0-1,0 0 0,-14-3 1,22 3-493,0 0 0,0 1 1,0-1-1,1 1 1,-1-1-1,0 0 1,1 0-1,-1 1 1,1-1-1,-1 0 1,1 0-1,-1 0 1,1 0-1,0 0 1,-1 0-1,1 0 0,0 0 1,-1 1-1,1-1 1,0 0-1,0 0 1,0 0-1,0 0 1,0 0-1,0 0 1,0 0-1,1 0 1,-1 0-1,0 0 0,0 0 1,1 0-1,-1 0 1,2-2-1,16-30 490,216-262 1953,-66 93-2007,-120 145-427,-47 56-98,-1 1 1,0 0-1,0-1 0,1 1 0,-1 0 1,0 0-1,0-1 0,1 1 0,-1 0 1,0 0-1,1-1 0,-1 1 0,0 0 0,1 0 1,-1 0-1,0 0 0,1 0 0,-1-1 1,1 1-1,-1 0 0,0 0 0,1 0 1,-1 0-1,1 0 0,-1 0 0,0 0 1,1 0-1,-1 0 0,0 1 0,1-1 1,-1 0-1,1 0 0,-1 0 0,0 0 0,1 0 1,-1 1-1,0-1 0,1 0 0,-1 0 1,0 1-1,0-1 0,1 0 0,-1 0 1,0 1-1,0-1 0,1 0 0,-1 1 1,0-1-1,0 0 0,0 1 0,0-1 0,1 0 1,-1 1-1,0-1 0,0 1 0,0-1 1,0 0-1,0 1 0,3 29-216,-3-24 204,1 12 58,20 203 314,-17-195-402,1 1 0,2-2 1,1 1-1,1-1 0,0 0 1,17 29-1,-21-46-399,1 1 0,0-1 1,0 0-1,10 10 0,-13-15-90,0 0 1,0 0-1,1-1 0,-1 0 1,1 1-1,0-1 0,5 2 0,26 0-7191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8.333"/>
    </inkml:context>
    <inkml:brush xml:id="br0">
      <inkml:brushProperty name="width" value="0.025" units="cm"/>
      <inkml:brushProperty name="height" value="0.025" units="cm"/>
    </inkml:brush>
  </inkml:definitions>
  <inkml:trace contextRef="#ctx0" brushRef="#br0">1 235 10858,'0'0'2290,"0"-11"-491,0 4-1578,1-1-1,0 1 0,1 0 0,0 0 0,0 0 0,0 0 0,1 0 0,0 0 0,0 1 0,1-1 0,-1 1 0,2 0 0,-1 0 0,1 0 0,-1 1 0,2-1 0,7-6 1,-1 2-13,0 0 1,0 0-1,0 1 1,2 0-1,-1 1 1,1 1 0,0 0-1,0 1 1,1 1-1,0 0 1,0 1-1,0 0 1,21-1 0,-33 5-204,0 0 1,-1 0-1,1 1 1,-1-1-1,1 1 1,-1 0-1,1-1 1,-1 1-1,1 0 1,-1 0-1,0 1 1,1-1-1,-1 1 1,0-1-1,0 1 1,0-1-1,0 1 1,0 0-1,0 0 1,-1 0-1,1 0 1,-1 0 0,1 1-1,-1-1 1,0 0-1,0 1 1,0-1-1,0 1 1,0-1-1,-1 1 1,1-1-1,-1 1 1,1-1-1,-1 1 1,0 3-1,1 8 47,-1 0-1,0-1 0,0 1 1,-2 0-1,-4 21 1,-21 64 26,18-74 11,2 0-1,0 1 1,2 0 0,0 0 0,2 0-1,0 30 1,3-54-67,0 0 1,1 1-1,-1-1 0,0 0 0,1 0 0,-1 1 0,1-1 1,-1 0-1,1 0 0,0 0 0,0 0 0,0 0 1,0 0-1,1 0 0,-1 0 0,0-1 0,1 1 0,-1 0 1,1-1-1,0 1 0,-1-1 0,1 0 0,2 2 1,0-2-3,-1 1 0,1-1 0,0 0 0,-1 0 0,1-1 0,0 1 0,0-1 0,0 0 1,0 0-1,-1 0 0,1 0 0,6-2 0,1-1-7,1 0 0,0 0 0,-1-1-1,0-1 1,0 0 0,0-1 0,17-11 0,-19 9-266,0 1-1,0-1 1,0-1 0,-1 0 0,8-12-1,-13 16-297,1-1-1,-1 0 0,0 0 1,0 0-1,-1 0 1,3-11-1,1-27-5315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4.519"/>
    </inkml:context>
    <inkml:brush xml:id="br0">
      <inkml:brushProperty name="width" value="0.025" units="cm"/>
      <inkml:brushProperty name="height" value="0.025" units="cm"/>
    </inkml:brush>
  </inkml:definitions>
  <inkml:trace contextRef="#ctx0" brushRef="#br0">128 134 11915,'0'0'6380,"-8"0"-4389,3-1-1818,0 1 0,0 0 0,0 1 1,0-1-1,1 1 0,-1 0 0,0 0 0,0 1 0,1-1 1,-1 1-1,1 0 0,-1 0 0,1 1 0,0-1 0,0 1 0,0 0 1,0 0-1,0 0 0,1 1 0,-1-1 0,1 1 0,0 0 1,0 0-1,0 0 0,1 0 0,0 0 0,-1 1 0,1-1 1,1 1-1,-1-1 0,-1 8 0,3-12-168,0 1 1,0 0-1,0 0 0,0 0 1,0 0-1,1 0 0,-1 0 1,0 0-1,0 0 0,1 0 0,-1-1 1,1 1-1,-1 0 0,0 0 1,1 0-1,-1-1 0,1 1 1,0 0-1,-1 0 0,1-1 1,0 1-1,-1-1 0,1 1 1,0 0-1,0-1 0,1 1 0,32 8 109,-21-8-165,0 0 0,0-1 0,19-3 0,-24 0-22,-1 1 0,1-1 0,-1-1 0,1 1 0,-1-1 0,0-1 0,0 1 0,-1-1 0,0 0 0,1 0 0,-2-1 0,1 0 0,7-10 0,-2 2 156,-1 0-1,0-1 0,-1 0 0,0-1 1,7-20-1,-14 24 448,-1 10-511,-1 0 0,0 0-1,0 0 1,1 1 0,-1-1 0,1 0-1,-1 0 1,1 0 0,0 1 0,-1-1-1,1 0 1,0 1 0,0-1 0,1 1-1,-1-1 1,2-1 0,-2 16-46,1-11 9,1-16 9,0-5-51,-1 8-66,-8 25 51,-3 14 761,1 1 1,1-1-1,2 1 0,1 0 1,1 1-1,1 43 0,2-70-666,0-1-1,1 0 1,-1 0-1,0 0 1,1 1-1,0-1 1,0 0-1,-1 0 1,1 0-1,0 0 1,1 0-1,-1 0 1,0-1-1,1 1 1,-1 0-1,1 0 0,-1-1 1,1 1-1,0-1 1,-1 0-1,1 1 1,0-1-1,0 0 1,0 0-1,0 0 1,0 0-1,0-1 1,1 1-1,2 0 1,-2 0-32,0-1 1,1 1 0,-1-1-1,0 0 1,1 0 0,-1 0-1,1 0 1,-1-1 0,0 1-1,1-1 1,-1 0 0,0 0-1,0 0 1,0 0 0,0-1-1,0 1 1,0-1 0,0 0-1,4-3 1,37-38-4325,-15 12-3612,-8 10-791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8.693"/>
    </inkml:context>
    <inkml:brush xml:id="br0">
      <inkml:brushProperty name="width" value="0.025" units="cm"/>
      <inkml:brushProperty name="height" value="0.025" units="cm"/>
    </inkml:brush>
  </inkml:definitions>
  <inkml:trace contextRef="#ctx0" brushRef="#br0">26 1 12780,'0'0'3940,"-25"59"-2851,33-40-801,26-7-192,11-5 128,10-7-127,1 0-322,-3-10-2882,-3-9-2914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9.026"/>
    </inkml:context>
    <inkml:brush xml:id="br0">
      <inkml:brushProperty name="width" value="0.025" units="cm"/>
      <inkml:brushProperty name="height" value="0.025" units="cm"/>
    </inkml:brush>
  </inkml:definitions>
  <inkml:trace contextRef="#ctx0" brushRef="#br0">5 297 12748,'0'0'2215,"-1"8"-20,1-5-2079,-2 6 348,1 1 1,1 0 0,0 0 0,0 0 0,3 15 0,-3-24-408,1 1-1,-1 0 1,0-1 0,1 1-1,0-1 1,-1 1 0,1 0 0,0-1-1,0 1 1,-1-1 0,1 0-1,0 1 1,1-1 0,-1 0 0,0 1-1,0-1 1,0 0 0,1 0 0,-1 0-1,1 0 1,-1 0 0,1-1-1,-1 1 1,1 0 0,-1-1 0,1 1-1,0-1 1,-1 1 0,1-1 0,0 0-1,-1 0 1,1 0 0,0 0-1,-1 0 1,1 0 0,0 0 0,-1 0-1,1-1 1,0 1 0,-1-1-1,1 1 1,0-1 0,-1 0 0,1 1-1,2-3 1,1 0 34,1 0 1,-1-1-1,0 1 0,0-1 0,-1 0 1,1 0-1,-1-1 0,0 1 0,7-11 1,32-53 125,-33 50-188,7-14 0,-15 25-22,1 0 0,1 0 0,-1 0 0,1 0 0,0 1 0,1 0 0,-1-1 0,1 2 0,0-1 0,11-9 0,-15 15-7,-1 0-1,1 0 1,-1 0-1,0 0 0,1-1 1,-1 1-1,1 0 1,-1 0-1,1 0 1,-1 0-1,1 0 0,-1 0 1,1 0-1,-1 1 1,1-1-1,-1 0 0,1 0 1,-1 0-1,1 0 1,-1 1-1,0-1 1,1 0-1,-1 0 0,1 1 1,-1-1-1,0 0 1,1 1-1,-1-1 0,0 0 1,1 1-1,-1-1 1,0 0-1,1 1 1,-1-1-1,0 1 0,0-1 1,1 1-1,5 20 40,-4-16 8,8 43 267,-9-36-295,2 1 1,-1-1-1,1 1 0,1-1 1,0 0-1,1-1 0,0 1 1,1-1-1,8 13 1,-13-23-8,0 0 1,0 0-1,-1-1 1,1 1 0,0 0-1,0 0 1,0-1 0,0 1-1,0-1 1,0 1 0,0-1-1,0 1 1,0-1 0,0 0-1,0 1 1,0-1 0,0 0-1,0 0 1,0 0-1,0 0 1,0 0 0,0 0-1,1 0 1,-1 0 0,0 0-1,0 0 1,0-1 0,0 1-1,0 0 1,0-1 0,0 1-1,0-1 1,0 1-1,0-1 1,0 0 0,0 1-1,-1-1 1,1 0 0,0 0-1,0 1 1,-1-1 0,1 0-1,0 0 1,-1 0 0,1 0-1,-1 0 1,1 0 0,0-1-1,24-53 270,-24 52-319,4-10-472,9-28-623,-13 16-8485</inkml:trace>
  <inkml:trace contextRef="#ctx0" brushRef="#br0" timeOffset="1">135 18 13196,'0'0'6278,"54"-17"-6246,-17 17-32,2 4-1089,6-2-2498,-6-2-897,6 0-2531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09.358"/>
    </inkml:context>
    <inkml:brush xml:id="br0">
      <inkml:brushProperty name="width" value="0.025" units="cm"/>
      <inkml:brushProperty name="height" value="0.025" units="cm"/>
    </inkml:brush>
  </inkml:definitions>
  <inkml:trace contextRef="#ctx0" brushRef="#br0">116 9 8712,'0'0'13287,"-9"-3"-12566,6 2-692,0 0 0,0 0-1,0 0 1,1 1 0,-1-1 0,0 1 0,0 0-1,0 0 1,0 0 0,0 0 0,0 0 0,-4 2-1,4-1-1,0 1-1,0 0 0,0-1 1,0 1-1,1 0 0,-1 1 0,1-1 1,-1 0-1,1 1 0,0 0 1,0-1-1,0 1 0,0 0 1,-2 6-1,0-3 4,1 0 0,0 0 1,0 0-1,1 1 0,-1-1 0,1 1 1,1-1-1,-1 1 0,1 0 0,1 0 1,-1 8-1,1-14-43,1-1 1,-1 1-1,1 0 0,-1 0 0,1-1 1,-1 1-1,1-1 0,0 1 1,-1-1-1,1 1 0,0-1 1,0 1-1,-1-1 0,1 1 1,0-1-1,0 0 0,-1 1 1,1-1-1,0 0 0,0 0 0,0 0 1,0 0-1,0 0 0,1 0 1,25 1-392,-20-2 233,65-3-935,-55 1 851,0 2 1,0 0-1,0 1 0,1 0 0,-1 1 1,0 1-1,27 7 0,-41-8 296,0 0 1,0 1-1,0-1 0,0 1 0,0-1 1,0 1-1,0 0 0,0 0 0,-1 1 0,1-1 1,-1 0-1,1 1 0,-1-1 0,0 1 1,0 0-1,0 0 0,-1 0 0,1 0 1,-1 0-1,0 0 0,1 0 0,-1 1 1,-1-1-1,1 0 0,0 1 0,-1-1 0,0 0 1,1 1-1,-1-1 0,-1 0 0,1 1 1,0-1-1,-1 1 0,0-1 0,-1 4 1,-2 7 239,-1 0 0,-1 0 1,0-1-1,-1 1 0,0-1 1,-16 20-1,9-13-448,-48 58 593,56-71-1318,-1 0 0,-1 0 0,0-1 0,-11 7 0,-8-1-8023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10.205"/>
    </inkml:context>
    <inkml:brush xml:id="br0">
      <inkml:brushProperty name="width" value="0.025" units="cm"/>
      <inkml:brushProperty name="height" value="0.025" units="cm"/>
    </inkml:brush>
  </inkml:definitions>
  <inkml:trace contextRef="#ctx0" brushRef="#br0">54 3667 3876,'0'0'-155,"-8"3"614,0 1 100,-11 4 158,0-5 2902,20-8-831,15-13-2175,151-108 3187,84-68-3047,416-384 531,-227 194-523,134-125-580,250-211-908,56 74 1481,-780 584-131,103-67 696,-158 97-899,-2-1 1,51-51-1,-93 83-408,63-71 781,-60 66-716,0 1 0,-1 0 0,0-1 0,0 1 0,0-1 0,0 0-1,-1 0 1,0 0 0,0-1 0,-1 1 0,1 0 0,-1-7 0,-1 12-78,0 1 1,-1-1-1,1 1 0,0-1 1,-1 1-1,1-1 1,0 1-1,-1-1 1,1 1-1,0-1 1,-1 1-1,1 0 0,-1-1 1,1 1-1,-1 0 1,1 0-1,-1-1 1,1 1-1,-1 0 1,1 0-1,-1-1 0,1 1 1,-1 0-1,1 0 1,-1 0-1,0 0 1,1 0-1,-1 0 1,1 0-1,-1 0 0,1 0 1,-1 0-1,0 0 1,1 1-1,-1-1 1,1 0-1,-1 0 0,1 0 1,-1 1-1,1-1 1,-1 0-1,0 1 1,-23 10-1743,-5 12-5085,17-16 870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13.969"/>
    </inkml:context>
    <inkml:brush xml:id="br0">
      <inkml:brushProperty name="width" value="0.025" units="cm"/>
      <inkml:brushProperty name="height" value="0.025" units="cm"/>
    </inkml:brush>
  </inkml:definitions>
  <inkml:trace contextRef="#ctx0" brushRef="#br0">1 993 15983,'0'0'1772,"15"-1"-1312,37-8-65,0-3 1,-1-2 0,69-28-1,-36 13-146,835-219 92,-228 71-453,441-194 2450,-990 312-2306,-178 44-6603,10 0 490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14.364"/>
    </inkml:context>
    <inkml:brush xml:id="br0">
      <inkml:brushProperty name="width" value="0.025" units="cm"/>
      <inkml:brushProperty name="height" value="0.025" units="cm"/>
    </inkml:brush>
  </inkml:definitions>
  <inkml:trace contextRef="#ctx0" brushRef="#br0">10 1 6278,'0'0'10986,"-1"8"-10067,-3 19-535,1-1 1,2 1 0,0 0 0,2-1-1,1 1 1,6 31 0,45 171 108,-23-114-402,56 329 35,-31-142-54,-52-286-84,31 124 208,-29-125-251,0-1 0,1 0 0,0 0 0,1 0 0,1-1 0,0 0 0,11 13 0,-2-10-1398,-3-14-3105,-5-5-3882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15.201"/>
    </inkml:context>
    <inkml:brush xml:id="br0">
      <inkml:brushProperty name="width" value="0.025" units="cm"/>
      <inkml:brushProperty name="height" value="0.025" units="cm"/>
    </inkml:brush>
  </inkml:definitions>
  <inkml:trace contextRef="#ctx0" brushRef="#br0">36 0 7719,'0'0'14579,"2"9"-13783,3 11-532,-2 0-1,0 0 1,-1 0 0,-1 1-1,-1-1 1,-2 23 0,-25 128 1084,12-90-832,14-73-448,-5 56 577,5-62-615,1 0 0,0 0 1,0-1-1,1 1 1,-1 0-1,0 0 1,1 0-1,-1 0 1,1-1-1,-1 1 1,1 0-1,0-1 1,0 1-1,0 0 1,0-1-1,0 1 1,0-1-1,0 1 0,1-1 1,-1 0-1,0 0 1,1 1-1,-1-1 1,1 0-1,-1 0 1,1 0-1,0-1 1,2 2-1,6 0 97,1-1 0,-1 0 0,1 0 0,-1-1 0,0-1 0,1 0 1,-1 0-1,0-1 0,1 0 0,17-7 0,11-6 27,51-28 0,-39 18-119,99-45-14,-141 64-1111,-12 3-193,-22 3-2329,7-1-962,3-4-1224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16.040"/>
    </inkml:context>
    <inkml:brush xml:id="br0">
      <inkml:brushProperty name="width" value="0.025" units="cm"/>
      <inkml:brushProperty name="height" value="0.025" units="cm"/>
    </inkml:brush>
  </inkml:definitions>
  <inkml:trace contextRef="#ctx0" brushRef="#br0">25 1 3299,'0'0'17510,"-2"8"-16779,-5 26-295,1 0 0,-3 67 0,8-82-393,2-1 0,0 1 1,1-1-1,0 1 1,2-1-1,0 0 1,11 28-1,1-23-22,-2-2-696,-15-18-2883,-12-8-3723,-9-8 2433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16.415"/>
    </inkml:context>
    <inkml:brush xml:id="br0">
      <inkml:brushProperty name="width" value="0.025" units="cm"/>
      <inkml:brushProperty name="height" value="0.025" units="cm"/>
    </inkml:brush>
  </inkml:definitions>
  <inkml:trace contextRef="#ctx0" brushRef="#br0">3 62 12492,'0'0'2797,"-1"-9"-416,1 8-2263,0-1 0,-1 0 0,1 0 0,0 0 0,0 0 0,0 0 0,0 0 0,0 0 0,1 0 0,-1 0 0,0 0-1,1 0 1,0 0 0,-1 0 0,1 1 0,0-1 0,0 0 0,2-3 0,0 3 9,0 0 0,1 1 0,-1-1 0,0 1 0,1 0 0,-1-1 1,1 2-1,-1-1 0,1 0 0,-1 1 0,1-1 0,0 1 0,6 1 0,243-1 2230,-213 3-2198,0 1 1,0 2 0,0 2-1,49 16 1,-87-24-159,1 1-1,-1 0 1,0-1 0,1 1-1,-1 1 1,0-1 0,1 0 0,-1 0-1,0 1 1,0-1 0,0 1 0,0 0-1,0 0 1,-1-1 0,1 1-1,0 0 1,-1 1 0,0-1 0,1 0-1,-1 0 1,0 1 0,0-1 0,1 5-1,-2-4 14,0 0-1,0 0 1,-1 0-1,1 0 1,-1 0 0,0 0-1,0-1 1,0 1-1,0 0 1,0 0-1,-1-1 1,1 1-1,-1-1 1,0 1-1,0-1 1,0 0-1,0 1 1,0-1 0,-4 3-1,-12 11-19,-1-1-1,0-1 1,0-1-1,-2-1 1,1-1 0,-2 0-1,1-1 1,-1-2-1,-27 7 1,47-14-341,-16-1-827,11-10-4031,7-16-4938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19.065"/>
    </inkml:context>
    <inkml:brush xml:id="br0">
      <inkml:brushProperty name="width" value="0.025" units="cm"/>
      <inkml:brushProperty name="height" value="0.025" units="cm"/>
    </inkml:brush>
  </inkml:definitions>
  <inkml:trace contextRef="#ctx0" brushRef="#br0">21 0 4324,'0'0'18033,"-20"77"-17809,36-28-128,2 0-31,1 4-65,1 1-385,0 4-1120,-8-5-1890,-5-1-4773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4.975"/>
    </inkml:context>
    <inkml:brush xml:id="br0">
      <inkml:brushProperty name="width" value="0.025" units="cm"/>
      <inkml:brushProperty name="height" value="0.025" units="cm"/>
    </inkml:brush>
  </inkml:definitions>
  <inkml:trace contextRef="#ctx0" brushRef="#br0">146 77 9673,'0'0'7917,"-9"-2"-5429,6 2-2302,-8-2 710,-1 0 0,1 1 0,-1 1 0,-17 1 0,27-1-795,-1 0 0,0 1 0,1-1 0,-1 1-1,0-1 1,1 1 0,-1 0 0,1 0 0,-1 0 0,1 0 0,0 1-1,-1-1 1,1 1 0,0-1 0,0 1 0,0 0 0,0 0 0,0 0-1,1 0 1,-1 0 0,0 0 0,1 0 0,0 0 0,-1 1-1,1-1 1,0 1 0,0-1 0,-1 5 0,2-6-88,0 0 0,0 0-1,0 1 1,0-1 0,1 0 0,-1 0 0,0 0 0,1 0 0,-1 0 0,0 0 0,1 0-1,-1 0 1,1 0 0,0 0 0,-1 0 0,1 0 0,0 0 0,-1 0 0,1 0-1,0-1 1,0 1 0,0 0 0,0-1 0,0 1 0,0 0 0,0-1 0,0 1 0,0-1-1,0 0 1,0 1 0,0-1 0,0 0 0,0 1 0,1-1 0,-1 0 0,0 0-1,2 0 1,51 2-11,-47-2 19,12-2-355,0 0-1,0-1 1,-1-1-1,0-1 1,0 0-1,30-14 1,1 0 294,-70 73 2272,20-52-2206,1-1 1,-1 1-1,1-1 1,-1 1-1,1-1 1,0 1-1,0-1 0,0 1 1,0-1-1,0 1 1,0-1-1,0 1 1,1-1-1,-1 1 1,1-1-1,-1 1 1,1-1-1,-1 1 0,1-1 1,0 0-1,-1 1 1,1-1-1,0 0 1,0 0-1,0 0 1,0 1-1,0-1 1,0 0-1,1 0 0,-1-1 1,2 3-1,0-3-16,-1 1 0,1-1 0,-1 1 0,1-1 0,-1 0 0,1 0 0,-1 0 0,1 0 0,-1-1 0,1 1 0,-1 0 0,1-1 0,-1 0 0,1 0 0,-1 0 0,0 0 0,0 0 0,1 0 0,2-3 0,9-6-6,0-1 0,-1-1-1,-1 0 1,0-1 0,0 0 0,-2-1-1,1 0 1,-2-1 0,14-27 0,-21 40-135,-1 0 0,1 0 0,-1 1 0,1-1 0,0 1 0,-1-1 1,1 1-1,0 0 0,0-1 0,0 1 0,0 0 0,0 1 1,1-1-1,-1 0 0,0 0 0,0 1 0,1-1 0,-1 1 0,4 0 1,54 1-5440,-36 0 2647,1-1-5218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19.431"/>
    </inkml:context>
    <inkml:brush xml:id="br0">
      <inkml:brushProperty name="width" value="0.025" units="cm"/>
      <inkml:brushProperty name="height" value="0.025" units="cm"/>
    </inkml:brush>
  </inkml:definitions>
  <inkml:trace contextRef="#ctx0" brushRef="#br0">0 371 12524,'0'0'5055,"8"-11"-4473,181-321-101,-170 307-494,-19 25 13,0 0 0,0-1-1,0 1 1,0 0 0,1 0-1,-1 0 1,0 0-1,0 0 1,0-1 0,1 1-1,-1 0 1,0 0 0,0 0-1,0 0 1,1 0-1,-1 0 1,0 0 0,0 0-1,1 0 1,-1 0 0,0 0-1,0 0 1,1 0-1,-1 0 1,0 0 0,0 0-1,0 0 1,1 0 0,-1 0-1,0 0 1,0 0-1,1 1 1,-1-1 0,0 0-1,0 0 1,0 0 0,0 0-1,1 0 1,-1 1-1,0-1 1,0 0 0,0 0-1,0 0 1,0 0 0,1 1-1,-1-1 1,0 0-1,0 1 1,4 48 249,-4-42-174,-2 46 420,2 57 69,1-101-563,0 1-1,1 0 0,0 0 1,0-1-1,1 1 0,0-1 1,0 0-1,8 13 1,-10-20-141,0-1 0,0 1 0,0-1 1,0 1-1,1-1 0,-1 0 1,0 1-1,1-1 0,-1 0 0,1 0 1,-1 0-1,1 0 0,0 0 0,-1-1 1,1 1-1,0 0 0,-1-1 1,1 1-1,0-1 0,0 0 0,0 0 1,2 1-1,15-4-5465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20.143"/>
    </inkml:context>
    <inkml:brush xml:id="br0">
      <inkml:brushProperty name="width" value="0.025" units="cm"/>
      <inkml:brushProperty name="height" value="0.025" units="cm"/>
    </inkml:brush>
  </inkml:definitions>
  <inkml:trace contextRef="#ctx0" brushRef="#br0">1 73 9385,'0'0'9604,"10"-4"-9167,15-3 41,48-7 0,-48 10-377,-1 0-1,1-2 0,-1-1 0,42-17 1,-66 24-96,1 0 0,-1 0 0,0-1 0,1 1 0,-1 0 0,1 0 0,-1 0 0,0-1 0,1 1 0,-1 0 0,1 0 0,-1 0 0,0 0 0,1 0 0,-1 0 0,1 0 0,-1 0 0,1 0 0,-1 0 0,0 0 0,1 0 0,-1 0 0,1 0 0,-1 0 0,0 1 0,1-1 0,-1 0 0,1 0 0,-1 0 0,0 1 0,1-1 0,-1 0 0,0 1 0,1-1 0,-1 0 0,0 0 0,0 1 0,1-1 0,-1 0 0,0 1 0,0-1 0,0 1 0,1-1 0,-1 0 0,0 1 0,0-1 0,0 1 0,0-1 0,0 0 0,0 1 0,0-1 0,0 1 0,0-1 0,0 1 0,0-1 0,0 0 0,0 1 0,0-1 0,0 1 0,0-1 0,0 0 0,-1 1 0,1 0 0,-9 42-31,4-23 105,2 15 153,1 1 0,1-1 0,3 1 0,0-1 0,3 0 0,0 0 0,3 0 0,20 60 0,-20-67-203,0 1-1,-2 0 1,-1 0 0,2 42 0,-7-61-21,0 0 0,-1 0 0,0-1 0,-1 1 0,0 0 1,0-1-1,-7 15 0,7-19 1,0-1 0,0 1 0,-1-1 0,0 0 0,0 0 0,0 0 0,0 0 0,-1-1-1,0 1 1,1-1 0,-1 0 0,0 0 0,-1 0 0,1 0 0,-8 3 0,10-5 1,-1 0 1,1 0-1,-1 0 0,1-1 0,-1 1 0,0 0 1,1-1-1,-1 0 0,0 1 0,0-1 0,1 0 0,-1-1 1,0 1-1,0 0 0,1-1 0,-1 0 0,1 1 1,-1-1-1,0 0 0,-2-2 0,1 1-2,1-1 0,-1 0-1,1 0 1,0 0 0,0 0-1,0 0 1,1-1 0,-1 1-1,1-1 1,0 1 0,-3-8 0,-1-4-2,1 1 1,0-1-1,2 0 1,0 0-1,0-1 1,0-17-1,3 19 44,0-1 0,0 1 0,1 0 0,1 0 0,0 0 0,1 0 0,1 1 0,0-1 0,1 1-1,0 0 1,1 0 0,0 0 0,1 1 0,1 0 0,0 0 0,0 1 0,1 0 0,1 1 0,0 0-1,0 0 1,1 1 0,17-12 0,33-18-129,-28 18-1603,32-27 0,-16 4-3929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20.752"/>
    </inkml:context>
    <inkml:brush xml:id="br0">
      <inkml:brushProperty name="width" value="0.025" units="cm"/>
      <inkml:brushProperty name="height" value="0.025" units="cm"/>
    </inkml:brush>
  </inkml:definitions>
  <inkml:trace contextRef="#ctx0" brushRef="#br0">1 76 3876,'0'0'9673,"4"-59"-7655,-4 46 576,0 9-224,3 4-576,-1 15-1153,1 16-321,3 8-128,-1 10-128,6 3 0,-4 5-32,4 1-32,1-2-224,4-3-961,0-6-1313,-7-10-2980,2-8-5732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21.159"/>
    </inkml:context>
    <inkml:brush xml:id="br0">
      <inkml:brushProperty name="width" value="0.025" units="cm"/>
      <inkml:brushProperty name="height" value="0.025" units="cm"/>
    </inkml:brush>
  </inkml:definitions>
  <inkml:trace contextRef="#ctx0" brushRef="#br0">11 1 4869,'0'0'16735,"-2"8"-16185,0-2-491,0 23 153,2-28-207,1 0 0,-1 0 0,1 0 0,0 0 0,0-1 0,-1 1 0,1 0 0,0 0 0,0 0 0,0 0 0,0-1 0,0 1 0,0-1 0,0 1 0,0 0 0,0-1 1,0 0-1,0 1 0,0-1 0,1 0 0,-1 1 0,0-1 0,0 0 0,0 0 0,0 0 0,1 0 0,-1 0 0,0 0 0,2-1 0,6 0-60,0 0 1,0-1-1,0 0 0,0 0 1,0-1-1,0 0 0,-1-1 1,9-5-1,-8 5-58,0-1 0,0 2 1,0-1-1,1 1 0,-1 1 1,20-4-1,-28 6 113,0 0 0,0 0 0,0 0 1,-1 1-1,1-1 0,0 0 0,0 0 0,0 0 1,0 1-1,-1-1 0,1 0 0,0 1 0,0-1 1,-1 0-1,1 1 0,0-1 0,-1 1 0,1 0 1,0-1-1,-1 1 0,1-1 0,-1 1 0,1 0 0,-1-1 1,1 1-1,-1 0 0,1 0 0,4 29 326,-16 32 635,6-45-644,-1-1 1,-1 0 0,0 0-1,-1-1 1,-10 15 0,16-26-227,-1 0 0,0 0 0,1-1 0,-1 1 1,-1 0-1,1-1 0,0 0 0,-1 0 0,0 0 1,1 0-1,-1-1 0,0 1 0,0-1 0,-1 0 1,1 0-1,0-1 0,-1 1 0,1-1 0,-1 0 0,0 0 1,1-1-1,-1 1 0,-6-1 0,9-1-243,-1 0 0,0 0 0,0-1 0,1 1 0,-1 0 0,1-1 0,0 0 0,-1 0 0,1 1 1,0-2-1,0 1 0,0 0 0,0 0 0,0 0 0,1-1 0,-1 1 0,1-1 0,0 0 0,-1 1 0,1-1 0,-1-5 0,-17-64-8477,19 69 8120,-9-42-8118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21.504"/>
    </inkml:context>
    <inkml:brush xml:id="br0">
      <inkml:brushProperty name="width" value="0.025" units="cm"/>
      <inkml:brushProperty name="height" value="0.025" units="cm"/>
    </inkml:brush>
  </inkml:definitions>
  <inkml:trace contextRef="#ctx0" brushRef="#br0">0 144 7944,'0'0'15310,"56"-26"-14317,-23 15-449,9-3-415,8-3-193,-1 0-1186,-2-3-1728,-10-1-2532,-8 3-4323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21.898"/>
    </inkml:context>
    <inkml:brush xml:id="br0">
      <inkml:brushProperty name="width" value="0.025" units="cm"/>
      <inkml:brushProperty name="height" value="0.025" units="cm"/>
    </inkml:brush>
  </inkml:definitions>
  <inkml:trace contextRef="#ctx0" brushRef="#br0">28 0 14061,'0'0'6769,"5"8"-6342,15 19-261,-20-26-162,1-1 0,-1 0 0,0 1 1,0-1-1,1 0 0,-1 1 0,0-1 0,1 0 0,-1 1 1,1-1-1,-1 0 0,0 0 0,1 0 0,-1 1 0,1-1 1,-1 0-1,1 0 0,-1 0 0,0 0 0,1 0 0,-1 0 0,1 0 1,-1 0-1,1 0 0,-1 0 0,1 0 0,-1 0 0,1 0 1,-1 0-1,1 0 0,-1 0-5,1 0 1,-1 0-1,0-1 1,1 1-1,-1 0 0,0 0 1,0 1-1,1-1 0,-1 0 1,0 0-1,1 0 1,-1 0-1,0 0 0,0 0 1,1 0-1,-1 0 1,0 0-1,1 1 0,-1-1 1,0 0-1,0 0 1,0 0-1,1 0 0,-1 1 1,0-1-1,0 0 1,0 0-1,1 1 0,-1-1 1,0 0-1,0 0 0,0 1 1,0-1-1,0 0 1,0 1-1,0-1 0,0 0 1,1 0-1,-1 1 1,0-1-1,0 0 0,0 1 1,0-1-1,0 0 1,-1 0-1,1 1 0,0-1 1,0 0-1,0 1 1,0-1-1,0 0 0,0 0 1,-1 1-1,17 82 659,2-1 0,5-1 0,48 119 0,-64-183-482,-1 1 1,-1-1 0,0 1-1,-2 0 1,0 1 0,-1-1-1,-1 36 1,-1-48-82,-1 0 1,0-1 0,0 1-1,0 0 1,-1 0-1,1-1 1,-2 1-1,1-1 1,-1 0-1,1 0 1,-1 0 0,-5 7-1,4-9-47,1 0 0,0 0 0,-1 0 0,0 0 0,0-1 0,0 1 0,0-1 0,0 0-1,0 0 1,0-1 0,-1 1 0,1-1 0,-1 0 0,1 0 0,-1-1 0,1 1 0,-10-1 0,11 0-23,-1 0 1,1 0 0,-1-1-1,0 1 1,1-1-1,-1 0 1,1 0-1,-1 0 1,1-1 0,0 1-1,0-1 1,-1 0-1,1 0 1,0 0-1,0 0 1,-4-5 0,2 2-3,0-1 1,1 1 0,0-1 0,0 0 0,1 0 0,0-1 0,0 1-1,-3-9 1,0-7-11,1 0 1,0-1-1,2 0 0,-1-32 0,3 46-16,1-1 1,1 1-1,-1 0 0,2-1 1,-1 1-1,1 0 0,1 0 0,-1 0 1,2 0-1,-1 0 0,1 1 1,0-1-1,10-13 0,-4 9-166,1 1-1,1 0 1,0 1-1,0 0 1,1 1 0,0 0-1,16-8 1,96-60-7267,-59 35-1389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58.056"/>
    </inkml:context>
    <inkml:brush xml:id="br0">
      <inkml:brushProperty name="width" value="0.025" units="cm"/>
      <inkml:brushProperty name="height" value="0.025" units="cm"/>
    </inkml:brush>
  </inkml:definitions>
  <inkml:trace contextRef="#ctx0" brushRef="#br0">1 0 8456,'0'0'13068,"9"86"-12203,1-36-545,-1 3-255,0 5-33,7-4 0,-1 1-32,-6-6 32,1-9-160,5-7-897,-8-14-609,-2-12-1025,-3-28-6309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58.419"/>
    </inkml:context>
    <inkml:brush xml:id="br0">
      <inkml:brushProperty name="width" value="0.025" units="cm"/>
      <inkml:brushProperty name="height" value="0.025" units="cm"/>
    </inkml:brush>
  </inkml:definitions>
  <inkml:trace contextRef="#ctx0" brushRef="#br0">2 192 7815,'0'0'9108,"-1"14"-7598,1-2-1279,0 1-1,0-1 1,1 1 0,1-1-1,0 1 1,1-1-1,0 0 1,1 0-1,0 0 1,7 13-1,1-4-187,0 0 0,2-1-1,1 0 1,0-1 0,1 0-1,1-1 1,1-1 0,0-1 0,25 16-1,-41-30-6,-1-1 0,1 0 0,0 0 0,-1 0 0,1 0 0,0 0 1,0 0-1,0 0 0,0 0 0,0-1 0,0 1 0,0-1 0,0 0 0,0 1 0,0-1 0,0 0 0,1 0 0,-1 0 0,0-1 0,0 1 0,0 0 0,0-1 0,0 0 0,0 1 0,0-1 0,0 0 0,0 0 0,-1 0 0,1 0 0,0 0 1,0 0-1,-1-1 0,1 1 0,-1 0 0,1-1 0,-1 0 0,0 1 0,1-1 0,-1 0 0,0 1 0,0-1 0,0 0 0,0 0 0,0-3 0,6-11 505,-2 0 0,0 0 0,-1-1 0,3-25 0,-5 25-400,7-32 247,-2-1 0,-3 0 0,-1-1 0,-3 1 0,-7-57 0,-3 71-246,10 35-145,-1 0 0,1 0 1,0 0-1,-1 0 0,1 0 0,-1 0 1,0 1-1,1-1 0,-1 0 1,0 0-1,1 0 0,-1 1 1,0-1-1,0 0 0,0 1 1,0-1-1,1 0 0,-1 1 1,0-1-1,0 1 0,0 0 1,0-1-1,0 1 0,0 0 1,-1 0-1,1-1 0,0 1 1,-1 0-1,1 1-119,0 0 0,0 0 0,0 0 0,0 0-1,0 0 1,0 0 0,0 0 0,0 0 0,0 1 0,1-1 0,-1 0 0,0 0 0,1 1-1,-1-1 1,1 0 0,0 1 0,-1-1 0,1 0 0,0 1 0,0-1 0,0 1 0,0-1-1,0 2 1,-1 43-4634,1-39 3272,0 21-5237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58.941"/>
    </inkml:context>
    <inkml:brush xml:id="br0">
      <inkml:brushProperty name="width" value="0.025" units="cm"/>
      <inkml:brushProperty name="height" value="0.025" units="cm"/>
    </inkml:brush>
  </inkml:definitions>
  <inkml:trace contextRef="#ctx0" brushRef="#br0">115 311 5221,'0'0'12150,"-10"-3"-11221,-1-2-680,4 1-68,0 0 0,-1 1 0,1 0 0,-1 1 0,0 0 0,-15-3 0,22 6-152,0-1-1,0 1 1,0-1-1,0 1 1,0-1 0,0 1-1,0 0 1,0 0-1,0-1 1,0 1-1,0 0 1,1 0 0,-1 0-1,0 0 1,1 0-1,-1 0 1,1 0-1,-1 0 1,1 0 0,-1 0-1,1 1 1,0-1-1,0 0 1,-1 0-1,1 2 1,-5 34 878,4-27-644,0-4-89,1 0 0,0 1 0,0-1 0,0 0 0,2 11 0,-1-15-161,-1-1-1,0 0 1,1 0-1,-1 0 1,1 0 0,0 0-1,-1 0 1,1 1-1,0-1 1,0-1-1,-1 1 1,1 0 0,0 0-1,0 0 1,0 0-1,0-1 1,0 1-1,1 0 1,-1-1 0,0 1-1,0-1 1,0 1-1,0-1 1,1 0-1,-1 1 1,0-1 0,0 0-1,1 0 1,-1 0-1,0 0 1,0 0-1,1 0 1,1-1 0,4 0 15,-1 0 1,1-1 0,-1 0 0,0-1 0,0 1 0,1-1 0,-2 0-1,1-1 1,0 1 0,-1-1 0,1 0 0,7-8 0,9-11 66,27-33 1,-29 32-86,-1 0 21,19-23 14,-36 45-53,0-1-1,1 1 1,-1 1-1,0-1 1,0 0 0,1 0-1,-1 1 1,1-1-1,0 1 1,-1 0 0,1 0-1,0 0 1,0 0-1,-1 0 1,5 0-1,-5 2 10,-1-1 0,0 1 0,1 0 0,-1 0 0,0 0 0,0 0 0,1 0 0,-1 0 0,0 0 0,0 0 0,0 0 0,0 0 0,0 1 0,0-1 0,-1 0 0,1 1 0,0-1 0,-1 0 0,1 1 0,-1-1 0,1 1 0,-1-1 0,0 1 0,0 0 0,1-1 0,-1 1 0,-1 1 0,12 28 198,-11-31-195,1 1 1,-1-1 0,1 1-1,-1 0 1,1-1 0,0 1-1,-1-1 1,1 0 0,0 1-1,-1-1 1,1 1 0,0-1-1,0 0 1,-1 0 0,1 1-1,0-1 1,0 0 0,0 0-1,-1 0 1,1 0 0,0 0-1,0 0 1,0 0 0,-1 0-1,1 0 1,0 0 0,0-1-1,0 1 1,-1 0 0,1 0-1,0-1 1,0 1 0,-1-1-1,2 0 1,7-4 71,-1-1 0,0-1 0,0 1-1,0-1 1,-1-1 0,0 0 0,9-13 0,16-15 27,-16 19-69,31-28-1,-43 42-42,-1 0-1,1 1 0,-1 0 1,1 0-1,-1 0 0,1 0 1,0 0-1,0 1 0,0 0 1,0 0-1,0 0 0,9-1 0,-13 2 8,1 0-1,0 1 0,0-1 0,0 0 0,-1 0 0,1 0 0,0 1 0,0-1 1,-1 0-1,1 1 0,0-1 0,0 0 0,-1 1 0,1-1 0,-1 1 1,1-1-1,0 1 0,-1 0 0,1-1 0,-1 1 0,1 0 0,-1-1 1,1 1-1,-1 0 0,0-1 0,1 1 0,-1 1 0,7 27 75,-7-25-38,0-1 0,1 1 1,0-1-1,-1 0 0,1 1 0,1-1 1,-1 0-1,3 6 0,-3-8-19,0 0 1,0-1-1,0 1 1,0-1-1,0 1 0,0-1 1,0 1-1,0-1 0,0 1 1,0-1-1,1 0 1,-1 0-1,0 0 0,0 0 1,0 0-1,0 0 0,0 0 1,1 0-1,-1 0 0,0 0 1,0 0-1,0-1 1,0 1-1,0-1 0,0 1 1,0-1-1,0 1 0,0-1 1,0 1-1,0-1 0,0 0 1,0 1-1,1-3 1,11-6 111,-1-1 1,0 0-1,14-15 1,31-28-389,-52 50-96,-1 0 0,1 0-1,0 0 1,0 0 0,0 1 0,0 0 0,0 0 0,1 0 0,-1 1 0,12-2 0,-16 3 64,0 0 0,0 0 0,1 0 0,-1 0 0,0 0 0,1 1 0,-1-1-1,0 0 1,0 1 0,1-1 0,-1 0 0,0 1 0,0 0 0,0-1 0,0 1 0,0 0-1,0-1 1,0 1 0,0 0 0,0 0 0,0 0 0,0 0 0,1 1 0,9 9-4038,-1-6-506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9:40:59.450"/>
    </inkml:context>
    <inkml:brush xml:id="br0">
      <inkml:brushProperty name="width" value="0.025" units="cm"/>
      <inkml:brushProperty name="height" value="0.025" units="cm"/>
    </inkml:brush>
  </inkml:definitions>
  <inkml:trace contextRef="#ctx0" brushRef="#br0">85 428 4100,'0'0'12540,"-8"3"-10416,3-2-1972,1 1 0,-1 0-1,1 0 1,0 0 0,0 1-1,0-1 1,1 1 0,-1 0-1,0 0 1,1 1 0,0-1-1,0 0 1,0 1 0,0 0-1,1 0 1,-1 0-1,1 0 1,0 0 0,0 0-1,0 1 1,1-1 0,0 1-1,0-1 1,0 1 0,0 0-1,0 6 1,1-7-109,-1-1 0,1 0 0,0 1 0,0-1 0,0 1 0,0-1 0,0 0 0,1 1 0,0-1-1,-1 0 1,1 1 0,0-1 0,1 0 0,-1 0 0,1 0 0,-1 0 0,1 0 0,3 4 0,-2-5-29,0 0 1,0 0-1,0 0 0,1-1 0,-1 1 1,0-1-1,1 0 0,-1 0 1,1 0-1,-1 0 0,1-1 0,-1 1 1,1-1-1,0 0 0,-1 0 0,1 0 1,6-1-1,-5-1-15,0 1 0,1-1 1,-1 0-1,0 0 0,0-1 0,-1 1 1,1-1-1,0 0 0,-1 0 1,0-1-1,1 1 0,-1-1 0,-1 0 1,1 0-1,-1 0 0,1-1 0,-1 1 1,4-9-1,0 1-22,-1 0 1,0 0 0,-1 0-1,0-1 1,-1 0 0,4-20-1,-9 39-157,-5 45-45,6-49 220,0 0 0,0-1-1,0 1 1,0 0 0,0-1 0,0 1 0,1 0 0,-1-1-1,1 1 1,-1-1 0,1 1 0,0 0 0,0-1-1,-1 0 1,1 1 0,0-1 0,0 1 0,1-1-1,-1 0 1,0 0 0,0 0 0,1 0 0,-1 0-1,0 0 1,1 0 0,-1 0 0,1 0 0,-1-1 0,1 1-1,-1 0 1,3 0 0,3-1-13,-1 0 0,1 0 0,0 0 0,0-1 0,-1 0 0,1 0 0,-1 0 0,1-1 0,-1 0 0,1-1 0,-1 1 0,0-1 0,0 0 0,-1-1 0,1 1 0,0-1 0,-1 0 0,0-1 0,9-9 0,8-9 65,-1-2 0,32-49-1,-44 61-77,16-24 55,-2-1 1,19-43-1,-35 68-34,-2-1 1,0 0 0,0 0-1,-1-1 1,-1 1-1,0-1 1,-1 0 0,-1 0-1,-1-28 1,0 42-2,0 0 0,0 0 0,0 0 0,0 1 0,-1-1 0,1 0 0,0 0 0,-1 0 0,1 0 0,-1 0 0,1 0 0,-1 1 0,1-1 0,-1 0 0,0 0 0,1 1 0,-1-1 0,0 0 0,1 1 0,-1-1 0,0 1 0,0-1 0,0 1 0,0-1 0,1 1 0,-1 0 0,0-1 0,0 1 0,0 0 0,0 0 0,0 0 0,0 0 0,0 0 0,0 0 1,0 0-1,0 0 0,0 0 0,0 0 0,0 0 0,0 0 0,0 1 0,1-1 0,-1 0 0,0 1 0,0-1 0,0 1 0,0-1 0,1 1 0,-3 1 0,-3 0 17,1 2 0,-1-1 0,0 1 0,1-1 0,0 2 0,-6 4 0,-1 6 182,0 0 0,0 0 0,2 1 0,0 1 0,-12 25 0,19-34-35,-1 0 0,2 0 0,-1 0 0,1 0 0,0 0 0,0 1 0,1-1 0,1 1 0,-1-1 0,1 1 0,1-1 0,-1 1 0,1-1 0,1 1 0,2 7 0,-1-10-130,0-1 0,1 0-1,-1 0 1,1 0-1,0 0 1,1-1 0,-1 1-1,1-1 1,-1 0 0,1-1-1,1 1 1,-1-1-1,0 0 1,1 0 0,0-1-1,-1 1 1,1-1 0,0-1-1,11 3 1,14 2-281,0 0 0,45 1 0,-74-7 222,127 2-4977,-73-5-1158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5.536"/>
    </inkml:context>
    <inkml:brush xml:id="br0">
      <inkml:brushProperty name="width" value="0.025" units="cm"/>
      <inkml:brushProperty name="height" value="0.025" units="cm"/>
    </inkml:brush>
  </inkml:definitions>
  <inkml:trace contextRef="#ctx0" brushRef="#br0">0 0 13805,'0'0'7703,"4"8"-6026,-1-2-1608,0-1 0,0 1 1,0-1-1,1 0 1,0 0-1,0 0 0,0 0 1,0-1-1,1 1 1,-1-1-1,1 0 0,0-1 1,1 1-1,-1-1 1,1 0-1,-1-1 0,1 1 1,0-1-1,0 0 1,0 0-1,0-1 0,0 0 1,12 1-1,6-6-832,-23 4 747,-1-1-1,1 0 1,0 0 0,-1 0 0,1 0-1,-1 0 1,1 1 0,-1-1-1,0 0 1,1 0 0,-1 0-1,0 0 1,0 0 0,0 0 0,0 0-1,0 0 1,0 0 0,0-1-1,0 0 1,0 1-11,-5 7-69,2 1-182,0 0-1,0 0 0,1 0 0,-1 0 1,2 0-1,-1 1 0,0 9 0,-5 16-3283,4-24-5732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22.138"/>
    </inkml:context>
    <inkml:brush xml:id="br0">
      <inkml:brushProperty name="width" value="0.025" units="cm"/>
      <inkml:brushProperty name="height" value="0.025" units="cm"/>
    </inkml:brush>
  </inkml:definitions>
  <inkml:trace contextRef="#ctx0" brushRef="#br0">0 117 4484,'210'-20'2228,"282"10"0,-147 7-998,482-35-415,410-8-194,101 106 398,624 4 484,-892-43-1153,-691-9-321,948 25 83,-2-32 350,-444-54-24,-88 2-49,-648 45-756,-73 2-2351,-30 0-1393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32.696"/>
    </inkml:context>
    <inkml:brush xml:id="br0">
      <inkml:brushProperty name="width" value="0.025" units="cm"/>
      <inkml:brushProperty name="height" value="0.025" units="cm"/>
    </inkml:brush>
  </inkml:definitions>
  <inkml:trace contextRef="#ctx0" brushRef="#br0">98 0 5189,'-9'2'3849,"-2"-2"-3224,3 0-483,-1 0 0,1 0 0,-1 1 0,1 0 0,0 0 0,-1 1 1,-8 4-1,17-6-143,-1 0 0,1 0 0,0 0 0,0 1 0,0-1 0,0 0 0,0 0 0,0 0 1,0 1-1,0-1 0,0 0 0,0 0 0,0 0 0,0 1 0,0-1 0,0 0 0,0 0 0,0 0 1,0 1-1,0-1 0,0 0 0,0 0 0,0 0 0,0 1 0,0-1 0,0 0 0,0 0 1,0 0-1,0 0 0,0 1 0,1-1 0,-1 0 0,0 0 0,0 0 0,0 0 0,0 1 0,0-1 1,1 0-1,-1 0 0,0 0 0,0 0 0,0 0 0,0 0 0,1 0 0,-1 0 0,0 0 1,0 0-1,0 1 0,1-1 0,-1 0 0,0 0 0,0 0 0,0 0 0,1 0 0,-1 0 1,0 0-1,0-1 0,1 1 0,15 5-124,-14-4 137,104 24 37,2-5 0,141 8-1,223-11-76,-344-15 113,681 14 344,2260 59 1485,-1846-15-1690,811 16 989,-520-83-295,-1259 15-1347,-88 9-2965,-81-5 170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46.450"/>
    </inkml:context>
    <inkml:brush xml:id="br0">
      <inkml:brushProperty name="width" value="0.025" units="cm"/>
      <inkml:brushProperty name="height" value="0.025" units="cm"/>
    </inkml:brush>
  </inkml:definitions>
  <inkml:trace contextRef="#ctx0" brushRef="#br0">3 46 1954,'0'0'17045,"10"-7"-16030,1 1-776,1 0-1,-1 0 1,1 1 0,0 1 0,14-4 0,-21 7-172,0 0 0,0 0-1,-1 1 1,1 0 0,0-1 0,0 1-1,0 1 1,-1-1 0,8 2 0,-10-1-66,0 0 0,0-1 0,0 1 1,-1 0-1,1 0 0,0 0 1,0 1-1,-1-1 0,1 0 0,0 1 1,-1-1-1,1 1 0,-1-1 0,0 1 1,0 0-1,1-1 0,-1 1 0,0 0 1,0 0-1,-1 0 0,1 0 0,1 3 1,-2-1 6,1-1 0,0 0 1,-1 0-1,0 0 1,0 1-1,0-1 1,0 0-1,-1 0 1,1 0-1,-1 1 0,1-1 1,-1 0-1,0 0 1,-1 0-1,1 0 1,0 0-1,-1-1 0,0 1 1,1 0-1,-1-1 1,-4 5-1,-5 4 22,0-1 1,-1 0-1,-20 14 0,23-20-22,1 2-1,1-1 0,-1 1 1,1 0-1,0 1 1,0 0-1,1 0 1,-7 10-1,13-17-5,-1 1 0,1-1 0,0 0 0,0 1 0,0-1-1,0 1 1,-1-1 0,1 0 0,0 1 0,0-1 0,0 1-1,0-1 1,0 0 0,0 1 0,0-1 0,0 1 0,0-1 0,0 1-1,0-1 1,0 0 0,1 1 0,-1-1 0,0 1 0,0-1-1,0 0 1,0 1 0,1-1 0,-1 0 0,0 1 0,0-1-1,1 0 1,0 1 0,16 5 37,32-6 4,-36-1-26,32 0 12,-32-1-29,0 1 0,1 1-1,-1 0 1,0 1 0,1 1 0,-1 0-1,15 4 1,-27-6 2,1 1 0,-1-1-1,0 1 1,1-1 0,-1 1-1,0 0 1,1-1 0,-1 1-1,0 0 1,0 0 0,0 0-1,0 0 1,0 0 0,0 0-1,0 0 1,0 0 0,0 0-1,0 1 1,0-1 0,-1 0 0,1 1-1,-1-1 1,1 0 0,-1 1-1,1-1 1,-1 1 0,0-1-1,0 1 1,0-1 0,1 0-1,-1 1 1,-1-1 0,1 1-1,0-1 1,0 1 0,0-1-1,-1 1 1,1-1 0,-1 0-1,1 1 1,-1-1 0,0 0 0,1 1-1,-1-1 1,0 0 0,0 0-1,-2 2 1,-2 4 222,0-1 0,-1 0 0,0 0 0,0 0 1,0-1-1,-14 9 0,3-5 272,0 0 0,-1-1 0,0-1 0,0-1 0,-1 0 0,1-1 0,-1-1 0,-1-1 0,1-1 0,-21 0 0,40-2-500,-1 0 0,1 0 1,-1 0-1,1 0 1,-1 0-1,0 0 0,1 0 1,-1 0-1,1 0 1,-1-1-1,1 1 0,-1 0 1,1 0-1,-1-1 1,1 1-1,-1 0 0,1-1 1,-1 1-1,1 0 1,-1-1-1,1 1 1,0-1-1,-1 1 0,1 0 1,0-1-1,-1 1 1,1-1-1,0 1 0,-1-1 1,1 1-1,0-1 1,0 0-1,0 1 0,0-1 1,0 1-1,0-1 1,-1 1-1,1-1 0,0 0 1,0 1-1,1-1 1,-1 1-1,0-1 1,0 1-1,0-1 0,0 0 1,0 1-1,1-1 1,-1 1-1,0-1 0,0 1 1,1-1-1,-1 1 1,0 0-1,1-1 0,18-26-2245,23-2-5241,-16 17 305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47.689"/>
    </inkml:context>
    <inkml:brush xml:id="br0">
      <inkml:brushProperty name="width" value="0.025" units="cm"/>
      <inkml:brushProperty name="height" value="0.025" units="cm"/>
    </inkml:brush>
  </inkml:definitions>
  <inkml:trace contextRef="#ctx0" brushRef="#br0">129 195 5733,'-1'0'437,"0"1"0,0-1 0,1 0 0,-1 0 0,0 0 0,0 0 0,0 0 0,0 0 0,1 0 1,-1 0-1,0-1 0,0 1 0,0 0 0,1 0 0,-1-1 0,0 1 0,1 0 0,-1-1 0,0 1 0,0-1 0,1 1 0,-1-1 0,1 1 0,-1-1 0,0 0 0,1 1 0,-1-1 0,0-1 0,1 1-185,0-1 1,0 1-1,1 0 1,-1-1 0,0 1-1,1 0 1,-1-1-1,0 1 1,1 0 0,0 0-1,-1-1 1,1 1-1,0 0 1,-1 0 0,3-2-1,51-52-1998,-38 41 2995,81-80-1062,-104 123-203,-8 16 32,1-9 129,2 0 0,1 0 0,3 1 0,0 1 0,-3 70 0,11-64 397,3 1 0,1-1 0,13 57 0,-16-99-467,0 0-1,-1 1 1,0-1 0,1 1 0,-1 0-1,0-1 1,0 1 0,-1-1 0,1 1-1,-1 2 1,1-4-11,0 0 0,-1-1 0,1 1 0,0-1 0,-1 1 0,1-1 0,0 1 0,-1 0 0,1-1 0,-1 0 0,1 1 0,0-1 0,-1 1 0,0-1 0,1 1 0,-1-1 0,1 0 0,-1 1-1,1-1 1,-1 0 0,0 0 0,1 0 0,-1 1 0,1-1 0,-2 0 0,-2 0 52,0-1 0,1 0 0,-1 0 0,0 0 0,1 0 0,-1 0 0,1-1 0,0 1 0,-1-1 0,1 0 0,0 0 0,-5-5 0,-26-19 80,1-2-1,-56-61 1,89 89-201,-1-1 0,1 1 0,0 0 0,0 0 0,0-1 0,-1 1 0,1 0 0,0-1 0,0 1 0,0 0 0,0-1 0,-1 1 0,1 0 0,0-1 0,0 1 0,0 0 0,0-1 0,0 1 0,0 0 0,0-1 0,0 1 0,0 0 0,0-1 0,0 1 0,0 0 0,0-1 0,1 1 0,-1 0 0,0-1 0,0 1 0,0 0 0,0 0 0,1-1 0,-1 1 1,0 0-1,0-1 0,1 1 0,16-8-480,34 0-858,-40 7 921,119-20-6341,-45 2-2890,-48 10 3044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48.395"/>
    </inkml:context>
    <inkml:brush xml:id="br0">
      <inkml:brushProperty name="width" value="0.025" units="cm"/>
      <inkml:brushProperty name="height" value="0.025" units="cm"/>
    </inkml:brush>
  </inkml:definitions>
  <inkml:trace contextRef="#ctx0" brushRef="#br0">124 90 7559,'0'0'9273,"2"-8"-7036,4-27-476,-6 34-1702,0 0-1,0 1 0,-1-1 0,1 0 0,0 1 0,-1-1 0,1 0 1,0 1-1,-1-1 0,1 0 0,-1 1 0,1-1 0,-1 1 0,1-1 0,-1 1 1,1-1-1,-1 1 0,0-1 0,1 1 0,-1 0 0,0-1 0,1 1 1,-1 0-1,0 0 0,1-1 0,-1 1 0,0 0 0,0 0 0,1 0 1,-1 0-1,0 0 0,0 0 0,1 0 0,-1 0 0,0 0 0,1 0 1,-1 0-1,0 1 0,0-1 0,1 0 0,-1 0 0,-1 1 0,-29 9 330,25-6-293,-1 1-1,1-1 1,0 2-1,1-1 0,-1 0 1,1 1-1,-7 10 0,10-13-52,-1 0 0,1 1 0,0-1 0,0 1 0,0 0 0,0 0 0,1 0 0,-1-1-1,1 2 1,0-1 0,0 0 0,1 0 0,-1 0 0,1 0 0,0 7 0,1-11-38,-1 1 0,0 0-1,0 0 1,1 0 0,-1 0 0,1-1 0,-1 1 0,0 0 0,1 0-1,0-1 1,-1 1 0,1 0 0,-1-1 0,1 1 0,0-1 0,-1 1-1,1-1 1,0 1 0,0-1 0,0 1 0,-1-1 0,1 0 0,0 1 0,0-1-1,1 0 1,30 1 114,-24-3-86,1 0 0,-1 0 1,0-1-1,1 0 0,7-4 0,46-36 72,-59 40-83,0 0 1,0 1-1,0-1 1,0 0-1,0-1 1,-1 1-1,1 0 1,-1-1-1,0 0 1,0 1-1,0-1 1,-1 0 0,1 0-1,-1 0 1,0 0-1,1-5 1,-4 9 3,1 0 0,0 1 0,-1-1 0,1 1 0,0-1 0,0 1 0,0 0 0,-1-1 0,1 1 0,0 0 0,0 0 0,0 0 0,0-1 0,0 1 0,-1 2 0,0-1-24,0 1 0,1-1 0,-1 1 0,1-1 0,-1 1 0,1-1 0,0 1 0,0 0-1,0 0 1,0-1 0,0 1 0,1 0 0,-1 0 0,1 0 0,0 0 0,0 6 0,1-8 1,0 1-1,0-1 1,0 0 0,0 1 0,0-1-1,0 0 1,1 0 0,-1 1-1,0-1 1,1 0 0,-1 0 0,1 0-1,-1-1 1,1 1 0,0 0-1,-1-1 1,1 1 0,0-1 0,-1 1-1,1-1 1,0 0 0,0 0 0,-1 0-1,1 0 1,0 0 0,0 0-1,3-1 1,41-1 59,-32 1-61,0 0 0,0 0-1,1 2 1,-1-1 0,0 2-1,26 6 1,-38-7 34,0 0 0,0 0 0,0 1 0,0-1 1,-1 1-1,1-1 0,0 1 0,-1 0 0,1-1 0,-1 1 1,1 0-1,-1 0 0,0 0 0,2 4 0,2 1 1362,-2-23-523,0-94-739,-3 109-166,9 4-113,5 2 145,-1 0 0,2-1-1,-1-1 1,0 0 0,1-1-1,-1-1 1,1 0 0,0-1 0,-1 0-1,1-1 1,0-1 0,-1 0-1,0-1 1,1-1 0,-1 0-1,19-10 1,-31 14 6,-1-1 1,0 1-1,1-1 1,-1 1-1,0-1 1,1 0-1,-1 0 1,0 0-1,0 0 1,0 0-1,0 0 1,0 0-1,0 0 0,0 0 1,0 0-1,-1 0 1,1-1-1,0 1 1,-1 0-1,1-1 1,-1 1-1,1 0 1,-1-1-1,0 1 0,1-1 1,-1 1-1,0 0 1,0-3-1,-1 3-4,1 0 0,-1 0 1,0 0-1,0 0 0,1 0 0,-1 0 0,0 1 0,0-1 0,0 0 0,0 0 0,0 1 0,0-1 0,0 0 1,0 1-1,0-1 0,0 1 0,0 0 0,0-1 0,-1 1 0,1 0 0,0 0 0,0 0 0,0-1 0,-1 1 1,1 0-1,0 1 0,0-1 0,0 0 0,0 0 0,-1 0 0,1 1 0,-2 0 0,-1 0-7,-1 1-1,1 0 0,0 0 0,0 0 1,0 0-1,0 1 0,0-1 0,0 1 1,1 0-1,-1 0 0,1 1 1,0-1-1,0 1 0,0-1 0,0 1 1,-3 8-1,2-6 6,1 0-1,1 0 1,-1 0 0,1 0-1,0 1 1,0-1 0,1 1-1,0-1 1,0 1 0,0-1-1,1 9 1,1-12 0,0-1 0,0 0 0,0 1 1,0-1-1,0 0 0,0 1 0,0-1 0,1 0 1,-1 0-1,1 0 0,0 0 0,0 0 0,-1-1 1,1 1-1,0 0 0,1-1 0,-1 0 0,0 1 1,0-1-1,0 0 0,1 0 0,-1 0 0,1 0 1,-1-1-1,1 1 0,-1-1 0,5 1 0,11 2-723,-1-1 0,33-1 0,-45-1 255,27 0-2788,-4-2-2483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6:23.261"/>
    </inkml:context>
    <inkml:brush xml:id="br0">
      <inkml:brushProperty name="width" value="0.025" units="cm"/>
      <inkml:brushProperty name="height" value="0.025" units="cm"/>
    </inkml:brush>
  </inkml:definitions>
  <inkml:trace contextRef="#ctx0" brushRef="#br0">344 166 2466,'0'-1'176,"0"-1"0,0 1 0,0 0-1,-1 0 1,1-1 0,-1 1 0,1 0 0,-1 0-1,1-1 1,-1 1 0,1 0 0,-1 0-1,0 0 1,0 0 0,0 0 0,1 0 0,-1 0-1,0 0 1,0 0 0,0 1 0,-1-1 0,1 0-1,0 1 1,-2-2 0,0 1-61,-1-1 1,1 1 0,-1 0-1,1 0 1,-1 1-1,1-1 1,-1 1-1,-4-1 1,50 10-127,314-17 471,-131 0-290,448-56 387,-435 33-532,-188 26 2,-67 7 168,0 0 0,-31-2-1,-26 1 268,-333 57-444,-112 12 7,-206-31 231,718-39-223,0 0 1,0-1-1,1 0 0,-1 0 1,0 0-1,0-1 0,-7-3 1,14 5-30,0 0 0,0 0 0,0 0 0,0 0 0,-1 0 0,1 0 0,0 0 0,0 0 0,0 0 0,0 0 0,0 0 0,-1 0 0,1 0 0,0 0 0,0 0 1,0 0-1,0 0 0,0 0 0,0-1 0,-1 1 0,1 0 0,0 0 0,0 0 0,0 0 0,0 0 0,0 0 0,0-1 0,0 1 0,0 0 0,0 0 0,0 0 0,0 0 0,0 0 0,-1-1 0,1 1 0,0 0 0,0 0 1,0 0-1,0 0 0,0-1 0,0 1 0,1 0 0,-1 0 0,0 0 0,0 0 0,0 0 0,0-1 0,0 1 0,0 0 0,0 0 0,0 0 0,0 0 0,0 0 0,0-1 0,0 1 0,1 0 0,12-6 63,17-1-81,851-87-313,-400 48 200,-27 20 31,-520 26 196,-540 7 339,492 0-584,1 5-1,0 5 1,-157 45-1,185-40-1562,10-6-993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56.729"/>
    </inkml:context>
    <inkml:brush xml:id="br0">
      <inkml:brushProperty name="width" value="0.025" units="cm"/>
      <inkml:brushProperty name="height" value="0.025" units="cm"/>
    </inkml:brush>
  </inkml:definitions>
  <inkml:trace contextRef="#ctx0" brushRef="#br0">90 1 10314,'0'0'7660,"-8"8"-7329,4-4-296,-26 31 160,29-33-182,-1 1 1,1-1-1,-1 1 1,1 0-1,0-1 1,0 1-1,0 0 1,0 0-1,0 0 1,1 0-1,-1 0 1,1 0-1,0 0 1,0 0-1,0 0 1,1 4-1,0-5 0,-1-1-1,1 0 1,0 0-1,0 1 0,0-1 1,0 0-1,0 0 1,0 0-1,0 0 1,0 0-1,1 0 0,-1 0 1,0-1-1,1 1 1,-1 0-1,0-1 0,1 1 1,-1-1-1,1 1 1,-1-1-1,1 0 0,-1 0 1,1 1-1,1-1 1,48 2 303,-33-2-307,-10 1-5,0 0 1,0 0 0,0 0-1,0 1 1,-1 0 0,1 1 0,-1 0-1,11 5 1,-16-7 29,0 0 0,0 1 0,0-1 0,-1 1 0,1-1 0,0 1-1,-1 0 1,1 0 0,-1 0 0,1 0 0,-1 0 0,0 0 0,0 0 0,0 0 0,0 0 0,0 0 0,-1 1 0,1-1 0,-1 0 0,1 0-1,-1 1 1,0-1 0,0 1 0,0-1 0,0 0 0,0 1 0,-1-1 0,1 0 0,-1 0 0,1 1 0,-1-1 0,0 0 0,-1 4-1,-3 2 142,1 0 0,-1 1 0,-1-2 0,0 1-1,0-1 1,0 1 0,-1-2 0,0 1 0,-9 6-1,1-1 380,0-2-1,-1 0 0,-30 15 1,43-23-524,0-1 0,0 1 0,0-1 0,0 0 0,0 0 0,0 0 0,0-1 0,-1 1 0,1-1 0,0 0 0,-1 0 0,1 0 0,0 0 0,0 0 0,-6-2 0,8 1-214,-1 0 0,0 0 0,1-1 0,-1 1 0,1 0 0,0-1 0,-1 1 0,1-1 0,0 0 0,0 1 0,0-1 0,0 0 0,0 0 0,0 1 0,1-1 0,-1 0 0,1 0 1,-1 0-1,1 0 0,0 0 0,-1 0 0,1 0 0,0 0 0,0 0 0,1-4 0,-1-30-6890,0-4-6106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57.107"/>
    </inkml:context>
    <inkml:brush xml:id="br0">
      <inkml:brushProperty name="width" value="0.025" units="cm"/>
      <inkml:brushProperty name="height" value="0.025" units="cm"/>
    </inkml:brush>
  </inkml:definitions>
  <inkml:trace contextRef="#ctx0" brushRef="#br0">1 34 13164,'0'0'8264,"57"-22"-7751,-27 17-385,-1 1-96,5 2-32,-4 2-288,2 0-1378,-3 0-928,-6 0-2691,-2 0-6951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57.486"/>
    </inkml:context>
    <inkml:brush xml:id="br0">
      <inkml:brushProperty name="width" value="0.025" units="cm"/>
      <inkml:brushProperty name="height" value="0.025" units="cm"/>
    </inkml:brush>
  </inkml:definitions>
  <inkml:trace contextRef="#ctx0" brushRef="#br0">18 89 12524,'0'0'3529,"9"-10"-3385,41-38-36,-45 45-112,-1-1 0,1 1 1,0 0-1,1 0 0,-1 0 0,0 1 0,1 0 0,0 0 1,-1 1-1,1-1 0,0 1 0,9-1 0,-14 3-7,0-1-1,0 1 0,0-1 1,0 1-1,0-1 0,0 1 1,0-1-1,0 1 0,-1 0 1,1-1-1,0 1 1,0 0-1,-1 0 0,1 0 1,-1-1-1,1 1 0,-1 0 1,1 0-1,-1 0 0,1 0 1,-1 0-1,0 0 0,1 0 1,-1 0-1,0 0 0,0 0 1,0 0-1,0 0 0,0 0 1,0 0-1,0 1 0,-1 46 334,1-33-89,6 162 1374,-2 63 2284,-4-239-3805,0 1-1,0 0 0,0-1 1,0 1-1,-1 0 0,1-1 1,0 1-1,-1-1 0,1 1 1,-1-1-1,0 1 0,1-1 1,-1 1-1,0-1 0,0 1 1,0-1-1,0 0 0,0 0 1,0 0-1,-1 1 0,1-1 0,0 0 1,0 0-1,-1 0 0,1-1 1,-1 1-1,1 0 0,-1-1 1,1 1-1,-1 0 0,1-1 1,-1 0-1,0 1 0,1-1 1,-1 0-1,0 0 0,1 0 1,-1 0-1,1 0 0,-1 0 1,-2-1-1,-1 0 8,0 0 0,1 0 0,-1 0 0,0-1 0,1 0 1,-1 0-1,1 0 0,-1 0 0,1-1 0,0 1 0,0-1 0,-7-6 0,4 1-81,1 1 0,-1-1 0,1 0 0,0-1 0,1 1 0,0-1 0,0 0 0,1-1 0,0 1 0,1-1 0,0 0 0,0 0 0,1 0 0,1 0 0,-1-15 0,2 24-61,0-1 0,1 0-1,-1 1 1,1-1 0,0 1-1,0 0 1,-1-1-1,1 1 1,0 0 0,0-1-1,0 1 1,0 0-1,1 0 1,-1 0 0,0 0-1,0 0 1,1 0-1,-1 0 1,0 0 0,1 0-1,-1 1 1,1-1-1,-1 1 1,3-1 0,46-11-2533,-34 9 1407,24-5-2029,23-5-5699,-30 4 201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58.211"/>
    </inkml:context>
    <inkml:brush xml:id="br0">
      <inkml:brushProperty name="width" value="0.025" units="cm"/>
      <inkml:brushProperty name="height" value="0.025" units="cm"/>
    </inkml:brush>
  </inkml:definitions>
  <inkml:trace contextRef="#ctx0" brushRef="#br0">108 174 9641,'0'0'11899,"-9"-4"-10820,-28-11-481,35 15-586,1 0 0,-1 0 0,0 0 1,0 0-1,0 0 0,0 0 1,1 0-1,-1 0 0,0 1 0,0-1 1,1 1-1,-1-1 0,0 1 1,1 0-1,-1 0 0,0 0 0,1 0 1,-1 0-1,1 0 0,0 0 1,-1 0-1,1 0 0,0 1 0,0-1 1,0 0-1,-1 1 0,2-1 0,-1 1 1,0 0-1,0-1 0,-1 4 1,0 1-1,-1-1 0,1 1 0,1 0 1,-1 0-1,1 0 0,0 0 0,0 8 1,1-13-9,0 0-1,0 0 1,1 1 0,-1-1 0,0 0 0,1 0 0,-1 0-1,1 0 1,0 0 0,-1 0 0,1 1 0,0-1 0,-1-1-1,1 1 1,0 0 0,0 0 0,0 0 0,0 0 0,0 0-1,0-1 1,0 1 0,0-1 0,0 1 0,0-1 0,0 1-1,1-1 1,-1 1 0,0-1 0,0 0 0,1 0 0,-1 1-1,0-1 1,0 0 0,0 0 0,1 0 0,-1-1 0,0 1-1,0 0 1,1 0 0,0-1 0,4 0 41,1 0-1,-1 0 1,1-1 0,-1 0-1,0 0 1,10-5 0,-8 2-78,0-1 0,-1 0 1,0-1-1,0 1 1,0-2-1,-1 1 1,0-1-1,-1 0 0,6-9 1,-13 22 23,0 0 0,0 1 0,0-1-1,1 1 1,0 0 0,0-1 0,1 1 0,-1 11 0,1-16 12,1 1 0,-1 0 0,0-1-1,0 1 1,1 0 0,-1-1 0,1 1 0,0 0 0,-1-1 0,1 1 0,0-1-1,0 1 1,0-1 0,0 0 0,0 1 0,0-1 0,1 0 0,-1 0 0,0 0 0,0 0-1,1 0 1,-1 0 0,1 0 0,-1 0 0,1 0 0,-1-1 0,1 1 0,0-1 0,-1 1-1,1-1 1,0 0 0,-1 1 0,4-1 0,10 0 42,0-1-1,0 0 1,0-1 0,0 0 0,0-1-1,22-8 1,-13 4-38,-23 6 89,0 0-1,-1 1 0,1-1 1,-1 0-1,1 0 0,-1 1 1,0-1-1,1 0 0,-1 0 1,0 0-1,1 0 0,-1 0 1,0 1-1,0-1 0,0 0 1,0 0-1,0 0 0,0 0 1,0 0-1,0 0 0,0 0 1,0 1-1,-1-1 0,1 0 1,0 0-1,-1-1 0,-10-37-286,7 23 360,-2-6-155,-4-31 9,10 52-28,1 1 0,-1-1 0,1 1 0,-1-1 0,1 1 0,-1 0 0,1-1 0,0 1 0,-1 0 0,1 0 0,0-1 0,-1 1 0,1 0 0,0 0 0,-1 0 0,1 0 0,0 0 0,-1 0 0,1 0 0,0 0 0,-1 0 0,1 0 0,0 0 0,-1 0 0,1 0 0,0 0 0,-1 1 0,1-1 0,0 1 0,30 7-181,-26-7 170,10 4 24,0-2-1,0 1 1,1-2 0,-1 0 0,0-1-1,1-1 1,-1 0 0,28-4-1,-40 2 1,0 1-1,0-1 1,0 0-1,-1 0 0,1 0 1,-1 0-1,0 0 0,1 0 1,-1-1-1,0 1 1,0-1-1,0 1 0,-1-1 1,1 0-1,-1 0 0,1 0 1,-1 0-1,0 0 1,0 0-1,0 0 0,-1 0 1,1 0-1,-1-1 0,0 1 1,0 0-1,0 0 1,0-1-1,0 1 0,-1 0 1,1 0-1,-1 0 1,0 0-1,-1-4 0,2 7-10,0-1-1,-1 1 0,1-1 0,0 1 0,0-1 1,0 1-1,-1-1 0,1 1 0,0-1 0,-1 1 1,1 0-1,0-1 0,-1 1 0,1-1 1,0 1-1,-1 0 0,1-1 0,-1 1 0,1 0 1,-1 0-1,1-1 0,-1 1 0,1 0 0,-1 0 1,1 0-1,-1 0 0,1 0 0,-1 0 1,1-1-1,-1 1 0,1 0 0,-2 1 0,-15 9-116,-7 22 34,19-23 73,1 0-1,0 0 0,1 0 0,0 1 0,0-1 1,1 1-1,-1 10 0,3-18 14,-1 1-1,1-1 1,0 0 0,0 1-1,0-1 1,0 0-1,0 1 1,1-1 0,-1 0-1,1 0 1,-1 1 0,1-1-1,0 0 1,0 0 0,0 0-1,0 0 1,0 1-1,0-2 1,1 1 0,-1 0-1,1 0 1,-1 0 0,1-1-1,0 1 1,0-1 0,0 1-1,0-1 1,0 0-1,0 0 1,0 0 0,0 0-1,0 0 1,4 1 0,7 1-9,-1-2 1,1 1 0,-1-1 0,1-1 0,0 0 0,-1-1 0,23-5 0,-28 5-584,1-1 1,-1 0 0,0-1 0,0 0-1,0 0 1,0 0 0,0-1-1,9-7 1,6-9-5292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7.130"/>
    </inkml:context>
    <inkml:brush xml:id="br0">
      <inkml:brushProperty name="width" value="0.025" units="cm"/>
      <inkml:brushProperty name="height" value="0.025" units="cm"/>
    </inkml:brush>
  </inkml:definitions>
  <inkml:trace contextRef="#ctx0" brushRef="#br0">14 356 12172,'0'0'3715,"-4"-8"-1451,2 6-2167,1 0 0,0 0 1,0 0-1,0 0 1,0-1-1,0 1 1,1 0-1,-1-1 1,1 1-1,0 0 1,-1-1-1,1 1 0,0 0 1,0-1-1,0 1 1,1 0-1,-1-1 1,1 1-1,-1 0 1,1-1-1,1-3 1,3-2 160,1-1 0,-1 1 1,1 1-1,1-1 0,10-9 1,3-3 126,1 1 0,26-19 0,-39 32-312,0 1-1,1 0 0,-1 0 1,1 1-1,0 0 0,0 0 1,0 1-1,0 0 0,20-2 1,-29 5-73,1 0 0,-1 0 1,1 0-1,-1 0 0,1 0 1,-1 0-1,1 0 0,-1 0 1,1 0-1,-1 0 0,1 1 1,-1-1-1,1 0 0,-1 0 1,1 1-1,-1-1 0,0 0 1,1 1-1,-1-1 0,1 0 1,-1 1-1,0-1 0,1 1 1,-1-1-1,0 0 0,0 1 1,1-1-1,-1 1 0,0-1 1,0 1-1,0-1 0,1 1 0,-1-1 1,0 2-1,-1 25 27,-14 24 36,-1-18 26,-18 46-121,32-74 77,1 0 0,-1 1 0,1-1 0,0 1 0,1-1 0,-1 1-1,1-1 1,0 1 0,0-1 0,1 1 0,0 0 0,1 5 0,-1-9 3,0 0 0,0-1 1,1 1-1,-1 0 0,0-1 1,1 1-1,-1-1 0,1 0 1,0 0-1,-1 0 0,1 1 1,0-1-1,0-1 0,0 1 1,0 0-1,-1 0 0,1-1 1,0 1-1,0-1 0,0 0 1,0 1-1,0-1 0,4 0 1,2 0 51,0 0 0,0 0 0,1 0 0,13-4 0,-10 0-41,0 0 0,0-1 0,0-1 0,0 0 0,-1 0-1,0-2 1,0 1 0,-1-1 0,0 0 0,11-12 0,-11 9 37,1-1 1,-1 0-1,-1 0 1,0 0-1,-1-2 1,0 1-1,-1-1 1,7-19-1,-12 28-52,-1 0 0,1-1 0,-1 1-1,0 0 1,0-1 0,0 1 0,-1-1 0,0 1-1,0-1 1,0 0 0,-1 1 0,-1-8 0,1 11-46,0 0 1,-1 0-1,1 0 1,-1 0 0,1 0-1,-1 0 1,1 0-1,-1 0 1,0 0 0,0 1-1,0-1 1,0 1-1,0-1 1,0 1-1,-1 0 1,1 0 0,0 0-1,0 0 1,-1 0-1,1 1 1,-1-1 0,1 1-1,-1-1 1,1 1-1,-1 0 1,1 0-1,-1 0 1,-3 1 0,5-1-60,0 0 1,0 0-1,0 0 1,0 0-1,0 1 1,-1-1-1,1 0 1,0 1-1,0-1 1,0 1-1,0-1 1,0 1-1,0-1 1,0 1-1,0 0 1,0 0-1,0-1 1,1 1-1,-1 0 1,0 0-1,0 0 1,1 0 0,-1 0-1,0 0 1,1 0-1,-1 0 1,1 0-1,0 0 1,-1 0-1,1 0 1,0 1-1,0-1 1,-1 0-1,1 0 1,0 0-1,0 0 1,0 1-1,0-1 1,1 0-1,-1 2 1,0 0-235,1 0-1,-1 0 1,1 0 0,0 0 0,0 0 0,0 0-1,0 0 1,0 0 0,1 0 0,-1-1 0,1 1-1,0 0 1,0-1 0,4 5 0,1-3-583,0 1 0,0-1 0,1-1 0,-1 0 0,1 0 0,0 0 0,0-1 0,0 0 0,0 0 0,0-1 0,0 0 0,0-1 0,10 0 0,-9 0 221,0-1 1,0 0-1,0-1 1,0 0-1,9-3 1,-12 3 871,-1 0 0,0-1 0,0 1 0,0-1 0,0 0 0,0-1 0,-1 1 0,6-6 0,-5 5 658,-1-1 1,0 0 0,0 0 0,-1 0 0,1 0 0,-1 0-1,0-1 1,0 1 0,-1-1 0,0 0 0,0 0 0,0 0-1,-1 0 1,0 0 0,1-11 0,-4 18-743,0-1 1,0 1-1,0 0 1,1 0 0,-1-1-1,0 1 1,1 0-1,-1 1 1,0-1-1,1 0 1,0 0-1,-1 1 1,-1 2 0,-6 7 217,0 0 0,2 1 1,-1 0-1,2 0 1,-1 1-1,2 0 1,0 0-1,0 0 0,1 1 1,-4 26-1,8-38-336,0-1-1,0 0 1,0 1-1,0-1 1,1 0-1,-1 1 1,0-1 0,1 0-1,-1 0 1,1 1-1,-1-1 1,1 0-1,0 0 1,-1 0-1,1 0 1,0 0-1,0 0 1,0 0 0,0 0-1,0 0 1,0 0-1,0 0 1,0-1-1,0 1 1,0 0-1,1-1 1,-1 1-1,0-1 1,0 1 0,0-1-1,1 0 1,-1 1-1,0-1 1,2 0-1,53 1 63,-39-2-55,23 2-18,-18 0-62,0-1 0,1-1 0,-1 0 0,-1-2 0,33-8 0,-53 11 118,-1-1 0,1 0 0,-1 0 0,1 0 0,-1 1 0,1-1 0,-1 0 0,1 0 0,-1 0 0,0 0 0,0 0 0,1 0 0,-1 0 0,0 0 0,0 0 0,0 1 0,0-1 0,0 0 0,0 0 0,-1 0-1,1 0 1,0 0 0,0 0 0,-1 0 0,1 0 0,0 0 0,-2-1 0,-10-30 278,11 30-287,-7-14 0,0 1 0,-2 0 0,-11-15 1,0-1-146,66 31-1522,-17 3-123,1-2-1,50-3 0,-68 0 1420,0 1 1,0-1 0,0-1-1,0 0 1,-1-1 0,1 0 0,-1 0-1,0-1 1,0 0 0,10-8-1,-24 18 566,1 1 0,-1-1 0,1 1 0,1 0 0,-1 0 0,1 0 0,1 0 0,-1 0 0,-1 13 0,-1 4 454,0 0-1,1 25 1,4-6-200,2 0 0,12 67 0,-10-86-492,-2-1 0,-1 1 0,0 31 0,-2-48 43,0-1 0,-1 1 0,1-1 0,-1 1 0,0-1 0,0 1 0,-1-1 0,1 0 0,-1 0 0,0 0 0,-1 0 0,1 0 0,-1 0 0,0-1 0,0 1 0,-1-1 0,1 0 0,-1 0 0,-7 6 0,11-9-19,-1-1 1,1 0-1,-1 1 1,1-1-1,-1 1 0,0-1 1,1 0-1,-1 0 1,0 1-1,1-1 1,-1 0-1,1 0 1,-1 0-1,0 1 0,0-1 1,1 0-1,-1 0 1,0 0-1,1 0 1,-1 0-1,0-1 1,1 1-1,-1 0 0,0 0 1,1 0-1,-1 0 1,0-1-1,1 1 1,-1 0-1,1-1 0,-2 0 1,-6-22 278,9-39-483,-1 55 175,2-11-313,1 0 0,0 1 0,2 0 0,0-1 0,0 1 0,2 1 0,0-1 0,1 1 0,12-18 0,11-12-71,61-67 0,1-4 516,-89 113-129,-1 0 0,0-1-1,0 1 1,0-1 0,0 0 0,-1 1-1,0-1 1,0 0 0,-1-1-1,1 1 1,-1 0 0,1-6-1,-2 10 14,-1 0 0,1 1 0,0-1 0,-1 1-1,1-1 1,0 0 0,-1 1 0,1-1 0,-1 1 0,1-1-1,-1 1 1,1-1 0,-1 1 0,1-1 0,-1 1-1,0-1 1,1 1 0,-1 0 0,1-1 0,-1 1 0,0 0-1,1 0 1,-1 0 0,0-1 0,0 1 0,1 0-1,-1 0 1,0 0 0,1 0 0,-1 0 0,0 0 0,0 0-1,1 0 1,-1 1 0,0-1 0,1 0 0,-1 0-1,0 1 1,1-1 0,-1 0 0,0 1 0,-33 13 616,26-8-540,1 0 1,0 1-1,0 0 0,1 0 0,0 0 0,0 1 0,1 0 1,0 0-1,0 0 0,1 1 0,0 0 0,0 0 0,1 0 1,0 0-1,1 0 0,0 1 0,0-1 0,1 1 0,0 10 0,1-18-80,0 1 1,1-1-1,-1 0 0,0 0 0,1 0 0,-1 0 0,1 0 0,0 0 0,-1 0 0,1 0 0,0 0 0,0 0 0,0 0 0,1 0 0,-1-1 0,0 1 0,1 0 0,-1-1 0,1 1 0,-1-1 0,4 2 0,-1-1-107,0 1 0,0-1 0,1 0-1,-1-1 1,1 1 0,-1-1 0,1 0-1,0 0 1,7 0 0,48-3-3394,-11-13-3862,-13-7-1955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5:59.491"/>
    </inkml:context>
    <inkml:brush xml:id="br0">
      <inkml:brushProperty name="width" value="0.025" units="cm"/>
      <inkml:brushProperty name="height" value="0.025" units="cm"/>
    </inkml:brush>
  </inkml:definitions>
  <inkml:trace contextRef="#ctx0" brushRef="#br0">1 0 9449,'0'0'11381,"8"3"-10783,-6-2-554,1 0 1,-1 0-1,0 0 0,1 0 0,-1 0 0,0 0 0,0 0 0,0 1 1,0-1-1,0 1 0,0 0 0,0-1 0,-1 1 0,1 0 1,1 3-1,-1-1 52,0 1 1,-1 0-1,0-1 0,1 1 1,-2 0-1,1 0 1,-1 0-1,1 0 1,-2 7-1,0 22 728,-9 48 0,3-29-240,6-51-580,1-1 0,0 0 0,-1 0 1,1 0-1,0 1 0,0-1 0,0 0 1,0 0-1,0 1 0,0-1 0,1 0 1,-1 0-1,0 0 0,1 1 0,-1-1 1,0 0-1,1 0 0,-1 0 0,1 0 0,0 0 1,-1 0-1,1 0 0,0 0 0,0 0 1,0 0-1,0 0 0,0-1 0,0 1 1,1 1-1,0-2 11,0 1 0,1-1 0,-1 0 0,0 1 1,1-1-1,-1 0 0,1 0 0,-1-1 0,1 1 0,-1 0 0,0-1 1,1 0-1,3-1 0,8-4 44,0 0 0,-1-1 1,23-15-1,34-44-352,-68 117-12,-2-49 332,1 0 0,0 0 0,0 0-1,-1 0 1,1-1 0,1 1 0,-1 0 0,0-1-1,0 1 1,0-1 0,1 1 0,-1-1 0,1 0-1,-1 1 1,1-1 0,0 0 0,-1 0 0,1 0-1,0 0 1,0-1 0,0 1 0,0 0 0,0-1-1,-1 1 1,1-1 0,0 0 0,0 0 0,0 0-1,0 0 1,0 0 0,3 0 0,0 0 33,1 0 1,0-1-1,0 0 1,-1 0-1,1 0 1,0 0-1,-1-1 1,1 0-1,9-5 1,-7 1-28,1 1-1,-1-2 1,0 1-1,9-11 1,-14 15-11,-1-1-1,0 0 1,1 0-1,-1-1 1,0 1-1,-1 0 1,1-1-1,0 1 1,-1-1-1,0 1 1,0-1-1,0 0 1,0 0-1,0-7 1,-17 28-150,14-15 123,1 0 0,0 0 1,0 1-1,0-1 1,1 1-1,-1-1 0,0 1 1,1-1-1,0 1 0,-1-1 1,1 1-1,0-1 1,0 1-1,1 2 0,0-4 4,-1 1 0,1-1-1,-1 0 1,1 0-1,0 0 1,-1 1-1,1-1 1,0 0 0,0 0-1,0 0 1,0 0-1,0 0 1,0 0 0,0 0-1,0-1 1,0 1-1,1 0 1,-1-1 0,2 1-1,6 2 0,0-1 0,1 0 0,-1 0 1,1-1-1,0-1 0,11 0 0,27 4-42,-50-6 118,0 1 0,0 0 0,-1-1 0,1 1 0,0-1 0,1 0 0,-1 1-1,0-1 1,0 0 0,1 0 0,-1-1 0,1 1 0,0 0 0,-1 0 0,1-1 0,0 1 0,1 0 0,-1-1 0,0 1 0,1-1 0,-1 1 0,1-1 0,0 1 0,0-5 0,-2-81-250,3 63 281,-1 23-113,1 1 0,-1 0 0,1 0 0,-1-1 0,1 1 0,0 0 0,-1 0 0,1-1 1,0 1-1,0 0 0,0 0 0,0 0 0,0 0 0,0 0 0,0 1 0,0-1 1,1 0-1,-1 0 0,0 1 0,0-1 0,1 0 0,-1 1 0,0 0 0,1-1 0,-1 1 1,0 0-1,1-1 0,-1 1 0,1 0 0,1 0 0,57-1-1067,-45 1 227,-11 0 650,3 0-697,1 0 0,0-1 0,-1 1 0,0-2 0,9-1 0,11-8-4363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6:02.022"/>
    </inkml:context>
    <inkml:brush xml:id="br0">
      <inkml:brushProperty name="width" value="0.025" units="cm"/>
      <inkml:brushProperty name="height" value="0.025" units="cm"/>
    </inkml:brush>
  </inkml:definitions>
  <inkml:trace contextRef="#ctx0" brushRef="#br0">43 97 5285,'0'0'6150,"0"-8"-4223,0 7-1769,-3-32 1659,3 5 2342,-15 102-2424,4-10-1682,-3 116 1,14-177-41,0 0 0,0 0 1,0 0-1,1-1 0,-1 1 0,0 0 1,1 0-1,0-1 0,0 1 1,0 0-1,0-1 0,0 1 1,0 0-1,1-1 0,-1 0 1,1 1-1,0-1 0,0 0 1,-1 0-1,2 0 0,1 2 1,-2-3 10,-1-1 1,1 1 0,0-1 0,0 0-1,0 1 1,0-1 0,0 0-1,-1 0 1,1 0 0,0 0-1,0 0 1,0-1 0,0 1 0,0-1-1,-1 1 1,1-1 0,0 1-1,0-1 1,-1 0 0,1 0 0,0 0-1,-1 0 1,1 0 0,-1 0-1,1-1 1,-1 1 0,0 0-1,0-1 1,1 1 0,-1-1 0,2-3-1,5-6 11,0-1-1,-1 0 0,0 0 0,-1-1 1,0 0-1,-1 0 0,0-1 1,-1 1-1,-1-1 0,0 0 1,-1 0-1,0 0 0,-1-26 1,-2 48-84,1 10-207,1-17 249,0 0-1,0 0 0,0 0 0,0-1 0,0 1 0,0 0 0,0-1 0,0 1 0,0 0 1,1-1-1,-1 0 0,0 1 0,0-1 0,1 0 0,-1 1 0,0-1 0,0 0 1,1 0-1,-1 0 0,2 0 0,8 0 24,-1-1 0,1 0-1,0-1 1,-1 0 0,0-1 0,1 0 0,-1 0 0,0-1 0,0-1-1,-1 1 1,18-13 0,-19 12-3,-1 0 0,0 0 1,0 0-1,-1-1 0,0-1 0,0 1 0,0-1 0,0 0 0,-1 0 0,-1 0 1,1-1-1,-1 0 0,0 0 0,-1 0 0,3-10 0,-5 16-6,0 0-1,-1 0 0,0 0 0,1 0 1,-1 0-1,0 0 0,0 0 1,0 0-1,-1 0 0,1-1 1,0 1-1,-1 0 0,1 0 0,-1 0 1,0 0-1,0-2 0,0 3-5,0 1-1,0-1 0,1 0 0,-1 0 1,0 1-1,0-1 0,0 0 0,0 1 1,0-1-1,0 1 0,0-1 0,0 1 1,0-1-1,0 1 0,0 0 0,0 0 1,0-1-1,0 1 0,0 0 1,-1 0-1,-1 0 0,-1 1-7,0 0 0,0 0 0,0 0 0,-1 0 1,1 0-1,0 1 0,0 0 0,1 0 0,-1 0 0,0 0 0,1 1 0,-1-1 0,-5 7 0,0 1 31,-1 1 0,1 0 1,1 1-1,0 0 0,1 0 0,-7 15 0,11-19 41,0-1-1,0 1 1,1 0-1,0 0 1,0 0 0,1 0-1,0 1 1,0-1 0,1 0-1,0 1 1,0-1 0,3 9-1,-2-14-49,0-1 0,0 1 0,0-1-1,1 0 1,-1 0 0,1 0 0,-1 0-1,1 0 1,0 0 0,0 0 0,0 0 0,0-1-1,0 1 1,0-1 0,1 1 0,-1-1-1,0 0 1,1 0 0,-1 0 0,1 0 0,-1 0-1,1-1 1,-1 1 0,6 0 0,9 1 45,0 0 1,27-1 0,-36-1-36,5 0-43,-3 1-542,0-1-1,-1-1 1,1 1 0,-1-1-1,1-1 1,-1 0 0,18-5 0,-3-8-4960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6:24.865"/>
    </inkml:context>
    <inkml:brush xml:id="br0">
      <inkml:brushProperty name="width" value="0.025" units="cm"/>
      <inkml:brushProperty name="height" value="0.025" units="cm"/>
    </inkml:brush>
  </inkml:definitions>
  <inkml:trace contextRef="#ctx0" brushRef="#br0">220 263 4036,'1073'-78'3600,"-448"24"-3260,-601 52-328,167-17 146,-298 13 1561,-332 30-1539,155-4-23,23-9 30,-255 15 176,475-24-389,-1 2 1,1 3-1,-69 18 1,107-24-38,1 0 0,-1 0 0,1 0-1,-1 1 1,1-1 0,0 1 0,0-1 0,0 1 0,-1 0 0,2 0-1,-1 0 1,0 0 0,-2 3 0,3-4 30,1-1 1,0 1-1,0-1 0,-1 1 0,1-1 1,0 1-1,0-1 0,0 1 1,0-1-1,0 1 0,0-1 0,0 1 1,0-1-1,0 1 0,0 0 1,0-1-1,0 1 0,0-1 0,0 1 1,1-1-1,-1 1 0,0-1 1,0 0-1,0 1 0,1-1 1,0 1-1,0 0 18,0 0 0,0 0 0,1 0 0,-1 0 1,0 0-1,1-1 0,-1 1 0,1 0 0,-1-1 0,1 0 0,-1 1 1,1-1-1,2 0 0,68 5 55,1-3 0,-1-4-1,123-18 1,-187 19-39,185-22 21,409-54 58,-10-41 491,-573 114-551,-13 3-13,1 0-1,-1-1 1,0 1 0,0-1-1,0-1 1,-1 1 0,1-1-1,8-5 1,-14 8-3,0 0 1,0 0-1,0 0 0,0 0 1,0-1-1,0 1 1,0 0-1,0 0 1,0 0-1,0 0 0,0-1 1,0 1-1,0 0 1,0 0-1,0 0 1,0 0-1,0-1 0,0 1 1,0 0-1,0 0 1,0 0-1,0 0 1,0-1-1,0 1 0,0 0 1,0 0-1,0 0 1,0 0-1,0 0 1,-1-1-1,1 1 0,0 0 1,0 0-1,0 0 1,0 0-1,0 0 1,0 0-1,-1-1 0,1 1 1,0 0-1,0 0 1,0 0-1,0 0 1,-1 0-1,1 0 0,0 0 1,0 0-1,0 0 1,0 0-1,-1 0 0,1 0 1,0 0-1,0 0 1,0 0-1,-1 0 1,1 0-1,-15-2 203,-47 0-139,0 3-1,-80 11 1,-126 33-143,105-15 112,-927 182-576,906-167-667,6-4-727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7:14.496"/>
    </inkml:context>
    <inkml:brush xml:id="br0">
      <inkml:brushProperty name="width" value="0.025" units="cm"/>
      <inkml:brushProperty name="height" value="0.025" units="cm"/>
    </inkml:brush>
  </inkml:definitions>
  <inkml:trace contextRef="#ctx0" brushRef="#br0">274 201 897,'-11'0'3806,"-3"1"-2650,3 1-295,0-1 0,-1-1 0,1 0 0,-21-3 0,32 3-832,0 0-1,-1 0 0,1 0 1,0 0-1,-1 0 0,1 0 0,0 0 1,0 0-1,-1 0 0,1 0 1,0 0-1,-1-1 0,1 1 1,0 0-1,0 0 0,-1 0 1,1 0-1,0 0 0,0-1 0,-1 1 1,1 0-1,0 0 0,0-1 1,-1 1-1,1 0 0,0 0 1,0-1-1,0 1 0,0 0 1,0 0-1,-1-1 0,1 1 1,0 0-1,0-1 0,0 1 0,0 0 1,0-1-1,0 1 0,0 0 1,0 0-1,0-1 0,0 1 1,0 0-1,0-1 0,0 1 1,0 0-1,0-1 0,1 1 0,-1 0 1,0 0-1,0-1 0,0 1 1,0 0-1,1 0 0,-1-1 1,0 1-1,0 0 0,0 0 1,1-1-1,15-10 313,24-1-1,0 1 1,2 3-1,-1 1 1,1 2 0,55 0-1,-64 3-307,561-8 130,-6-1-64,-463 4-98,962-33 601,-1048 40-581,369 11 278,-672-9 748,-611 40-1106,1 51-138,410-41-140,301-35 292,-545 50-230,1007-69-2040,-71 4 882,570-60 3019,-1-50 949,-349 43-1942,-341 52-576,179-33-50,-284 46-22,1-1 0,-1 1 0,0-1 1,0 1-1,0-1 0,1 0 0,-1 1 0,0-1 0,0 0 0,0 0 1,0-1-1,-1 1 0,1 0 0,0-1 0,2-2 0,-4 4 24,0-1 0,-1 0 0,1 1 0,0-1 0,0 0 0,-1 1 0,1-1 0,-1 0 0,1 1 0,0-1 0,-1 1 0,1-1 0,-1 1 0,1-1 0,-1 1 0,0-1 0,1 1-1,-1-1 1,1 1 0,-1-1 0,0 1 0,1 0 0,-1 0 0,0-1 0,1 1 0,-1 0 0,0 0 0,-1 0 0,-13-5-241,-1 1 0,-30-3 0,-81-1 156,-178 13 0,-128 35 139,-711 138-53,395 1-4515,592-136 1716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7:24.679"/>
    </inkml:context>
    <inkml:brush xml:id="br0">
      <inkml:brushProperty name="width" value="0.025" units="cm"/>
      <inkml:brushProperty name="height" value="0.025" units="cm"/>
    </inkml:brush>
  </inkml:definitions>
  <inkml:trace contextRef="#ctx0" brushRef="#br0">1 106 8264,'0'0'6240,"5"-10"-5353,-2 4-778,1 0-1,0 0 1,1 0 0,-1 0 0,1 1 0,0-1 0,0 1 0,1 0 0,0 1 0,0 0 0,0-1 0,0 2 0,0-1 0,1 1 0,0 0 0,9-3 0,-8 4-56,-1-1 1,0 1-1,1 0 1,-1 1-1,1 0 0,-1 0 1,10 1-1,-16 0-49,-1 0 0,1 1 0,-1-1 0,0 0 0,1 1 0,-1-1 1,0 0-1,1 1 0,-1-1 0,0 1 0,1-1 0,-1 1 0,0-1 0,0 1 0,0-1 0,1 1 0,-1-1 0,0 1 0,0-1 1,0 1-1,0-1 0,0 1 0,0-1 0,0 1 0,0 0 0,0-1 0,0 1 0,0-1 0,0 1 0,0-1 0,-1 1 0,1-1 0,-1 2 1,-6 18 326,-5-2-207,0-1 0,-1-1 0,-27 26 0,25-27-14,1 0 0,0 1 0,2 0 0,-13 19 0,24-33-98,0-1-1,0 0 1,0 1-1,1-1 1,-1 1-1,0-1 1,1 1-1,-1 0 1,1-1-1,-1 1 1,1 0-1,0-1 1,-1 1-1,1 0 1,0 0-1,0-1 1,0 1 0,1 0-1,-1-1 1,0 1-1,1 0 1,-1-1-1,1 1 1,-1 0-1,1-1 1,0 1-1,1 1 1,0-1 2,0 0 0,1 0-1,-1-1 1,1 1 0,-1-1 0,1 1 0,0-1 0,0 0 0,-1 0 0,1 0 0,0 0 0,0-1-1,0 1 1,3-1 0,11 2 22,0-2 0,-1 0 0,1-1-1,26-5 1,11-9-1198,-20 0-3094,-12 2-1862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7:25.154"/>
    </inkml:context>
    <inkml:brush xml:id="br0">
      <inkml:brushProperty name="width" value="0.025" units="cm"/>
      <inkml:brushProperty name="height" value="0.025" units="cm"/>
    </inkml:brush>
  </inkml:definitions>
  <inkml:trace contextRef="#ctx0" brushRef="#br0">45 26 12460,'0'0'5125,"9"-2"-5061,4-2-32,11-2 57,-1 1 0,45-4 0,-67 9-91,0 1 0,-1-1 0,1 0 0,0 1 0,-1-1 0,1 1 0,0-1 1,-1 1-1,1-1 0,-1 1 0,1 0 0,-1-1 0,1 1 0,-1 0 0,1-1 1,-1 1-1,0 0 0,1-1 0,-1 1 0,0 0 0,1 0 0,-1-1 0,0 1 0,0 0 1,0 0-1,0 0 0,0-1 0,0 1 0,0 0 0,0 1 0,0 35-73,-1-25 75,1 15 121,1 25-154,-8 55 0,6-93 173,-1-1 0,-1 0-1,0 0 1,-1-1 0,0 1-1,-1-1 1,0 1 0,-1-2 0,-12 20-1,16-28-49,-1 0-1,0 0 1,1 0-1,-1 0 0,0 0 1,-1 0-1,1-1 1,0 1-1,-1-1 1,0 0-1,1 0 0,-1-1 1,0 1-1,0-1 1,0 0-1,0 0 1,0 0-1,0 0 1,0-1-1,-6 1 0,7-1-62,1-1-1,-1 0 0,1 1 0,-1-1 0,0 0 0,1 0 0,0 0 0,-1 0 0,1-1 0,0 1 0,0-1 0,-1 1 0,1-1 0,0 0 1,1 0-1,-1 0 0,0 0 0,0 0 0,1 0 0,-1-1 0,1 1 0,0 0 0,0-1 0,0 1 0,0-1 0,0 1 0,0-1 0,1 0 1,-1 1-1,1-1 0,0 0 0,0-2 0,-1-3-30,0-1 1,1 1-1,0-1 1,0 1-1,1 0 1,0-1 0,0 1-1,1 0 1,0-1-1,1 1 1,-1 0-1,2 1 1,5-12-1,-5 13-36,1 0 0,0 0 0,0 0 0,0 1 0,1 0 0,0 0 0,0 0 0,0 1 0,0 0 0,1 0 0,0 0 0,0 1 0,0 0 0,0 1 0,11-3 0,67-10-6348,-64 12 3108,10-2-3179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7:25.736"/>
    </inkml:context>
    <inkml:brush xml:id="br0">
      <inkml:brushProperty name="width" value="0.025" units="cm"/>
      <inkml:brushProperty name="height" value="0.025" units="cm"/>
    </inkml:brush>
  </inkml:definitions>
  <inkml:trace contextRef="#ctx0" brushRef="#br0">97 104 10922,'0'0'1933,"-10"6"5,4-3-1728,-43 29 1947,46-30-2050,0 0 1,1 1 0,-1-1 0,1 1 0,0-1 0,0 1-1,0 0 1,0 0 0,0 0 0,1 0 0,-1 0 0,1 0 0,0 0-1,0 0 1,0 1 0,0-1 0,0 6 0,1-8-113,0 0 1,0-1 0,0 1 0,1 0-1,-1 0 1,0-1 0,0 1 0,1 0-1,-1 0 1,0-1 0,1 1-1,-1 0 1,0-1 0,1 1 0,-1 0-1,1-1 1,-1 1 0,1-1 0,0 1-1,-1-1 1,1 1 0,-1-1-1,1 0 1,0 1 0,-1-1 0,1 1-1,1-1 1,28 4 70,29-15 137,-43 5-151,-1-1 1,26-17-1,-30 17-49,1 0 0,-1 1 1,1 0-1,0 1 0,21-7 0,-32 12-1,-1 1 0,1-1-1,-1 0 1,1 0 0,-1 0-1,1 0 1,-1 1 0,0-1-1,1 0 1,-1 1 0,1-1-1,-1 0 1,1 1 0,-1-1-1,0 0 1,1 1 0,-1-1-1,0 1 1,1-1 0,-1 0-1,0 1 1,0-1 0,1 1 0,-1-1-1,0 1 1,0-1 0,0 1-1,0-1 1,0 1 0,0-1-1,0 1 1,0-1 0,0 1-1,0 0 1,0-1 0,0 1-1,0-1 1,0 1 0,0-1-1,0 1 1,-1-1 0,1 1-1,0-1 1,-1 1 0,-6 28 696,-4-10-242,8-15-423,1-1-1,0 0 0,1 1 1,-1-1-1,0 1 0,1-1 1,0 1-1,0 0 0,0 0 1,0 4-1,3-9-10,1 0 0,0 0-1,-1 0 1,1 0 0,0 0 0,-1 0 0,0-1 0,1 1-1,-1-1 1,3-2 0,25-29 87,-24 25-122,0 1-1,1 0 1,0 0 0,13-9 0,-15 14-11,-1 1 1,1 0 0,0 0-1,0 1 1,0-1-1,0 1 1,0 0 0,0 1-1,0-1 1,9 3-1,10-1-17,-11-3 58,-1 0 1,1-1-1,-1 0 0,0-1 1,1-1-1,-1 0 1,22-11-1,-26 11 2,0 0-1,0-1 1,0 0 0,-1 0-1,0-1 1,0 1 0,0-2-1,-1 1 1,0-1 0,0 0-1,9-14 1,-14 20-13,0 1-1,-1-1 1,1 1 0,-1-1 0,1 0-1,-1 0 1,1 1 0,-1-1 0,0 0-1,1 0 1,-1 1 0,0-1 0,0 0-1,1 0 1,-1 0 0,0 1 0,0-1-1,0 0 1,0 0 0,0 0 0,0 0-1,0 1 1,0-1 0,0 0 0,-1 0-1,1 0 1,0 0 0,-1 1 0,1-1-1,0 0 1,-1 0 0,1 1-1,-1-1 1,1 0 0,-1 1 0,1-1-1,-1 0 1,1 1 0,-1-1 0,0 1-1,1-1 1,-1 1 0,0-1 0,0 1-1,1 0 1,-1-1 0,0 1 0,0 0-1,0-1 1,1 1 0,-1 0 0,0 0-1,0 0 1,0 0 0,0 0 0,1 0-1,-1 0 1,0 0 0,0 0 0,0 0-1,0 1 1,1-1 0,-1 0 0,-1 1-1,-4 0-16,0 0-1,0 1 0,1-1 0,-1 1 0,0 0 0,1 1 0,0-1 1,-7 5-1,-51 51-91,58-53 90,1 0 1,-1 1-1,1-1 1,0 1-1,1 0 1,-1 0-1,1 0 1,0 0-1,1 1 1,-3 8 0,5-14 6,-1-1 1,1 1 0,0 0 0,0 0 0,0 0 0,0-1 0,0 1-1,1 0 1,-1 0 0,0 0 0,0-1 0,0 1 0,1 0 0,-1 0-1,0-1 1,1 1 0,-1 0 0,1-1 0,-1 1 0,1 0 0,-1-1-1,1 1 1,-1-1 0,1 1 0,0-1 0,-1 1 0,1-1 0,0 1-1,29 7 63,31-13-253,-33-5-1894,-11-1-2626,-3-4-3938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7:26.688"/>
    </inkml:context>
    <inkml:brush xml:id="br0">
      <inkml:brushProperty name="width" value="0.025" units="cm"/>
      <inkml:brushProperty name="height" value="0.025" units="cm"/>
    </inkml:brush>
  </inkml:definitions>
  <inkml:trace contextRef="#ctx0" brushRef="#br0">156 0 5894,'0'0'11514,"-9"6"-11001,2 0-394,0-1 0,0 1 0,1 0 0,0 0 0,0 1 0,0 0 0,1 0 0,0 0 0,0 1 0,1 0 0,0-1 0,1 2 0,-4 9 0,2-3 47,-58 201 2219,63-215-2385,0-1 0,0 1 0,0-1 0,0 1 0,0 0 0,-1-1 0,1 1 0,0-1 0,0 1 0,0-1 0,1 1 0,-1-1 0,0 1 1,0-1-1,0 1 0,0 0 0,0-1 0,1 1 0,-1-1 0,0 1 0,0-1 0,1 0 0,-1 1 0,0-1 0,1 1 0,-1-1 0,0 1 0,1-1 0,-1 0 0,1 1 0,-1-1 0,1 0 0,-1 0 0,1 1 0,23-2 108,23-19 50,-31 10-279,-12 6 82,1 0-1,0 1 1,0 0 0,0 0 0,0 0-1,0 0 1,1 1 0,-1 0 0,1 0-1,0 0 1,-1 1 0,1 0 0,0 0-1,11 0 1,-15 2 30,-1 0-1,1 0 1,0 0-1,-1 1 1,1-1-1,-1 1 1,0-1 0,1 1-1,-1 0 1,0-1-1,0 1 1,0 0-1,0 0 1,0-1-1,-1 1 1,1 0-1,-1 0 1,1 2-1,0-1 11,0 0 0,0 0 0,0-1 0,0 1 0,0 0 0,1-1 0,-1 1 0,1-1-1,0 1 1,-1-1 0,1 0 0,0 0 0,1 0 0,-1 0 0,4 3 0,0-3 13,0-1-1,1 0 1,-1 0 0,0 0 0,1-1 0,-1 0 0,0 0-1,1-1 1,-1 0 0,0 0 0,0 0 0,0-1 0,0 0-1,0 0 1,9-5 0,-6 3 11,-1 0 1,0 0-1,0-1 1,0 0-1,0-1 0,-1 0 1,0 0-1,0 0 0,11-15 1,-42 36-85,19-10 59,0 1 1,0 0-1,1 0 1,0 0-1,0 0 0,0 1 1,1 0-1,0-1 1,0 1-1,0 0 0,1 0 1,0 1-1,-1 9 0,4-16 4,-1-1 0,1 1-1,0 0 1,-1-1 0,1 1-1,0 0 1,-1-1-1,1 1 1,0-1 0,0 1-1,0-1 1,-1 1 0,1-1-1,0 0 1,0 1-1,0-1 1,0 0 0,0 0-1,0 1 1,0-1 0,-1 0-1,1 0 1,0 0-1,0 0 1,0 0 0,0 0-1,0-1 1,0 1 0,0 0-1,0 0 1,0-1-1,1 0 1,34-9 181,-27 5-149,-1 0 0,0-1 0,0 0 0,0 0 0,-1-1 1,0 0-1,0 0 0,-1-1 0,0 0 0,0 0 0,-1 0 1,0-1-1,-1 1 0,0-1 0,0 0 0,0-1 0,-1 1 1,-1-1-1,0 1 0,0-1 0,1-19 0,-30 52-249,22-16 227,0 0 0,1 0 0,0 0 1,0 1-1,0-1 0,1 1 1,0 0-1,0 0 0,-1 9 0,4-15-9,-1 0 0,1 1 0,0-1 0,0 0 0,0 1 0,0-1 0,0 0 0,0 1 0,1-1 0,-1 0 0,1 1 0,0-1 0,0 0 0,-1 0 0,1 1-1,1-1 1,-1 0 0,0 0 0,0 0 0,1-1 0,-1 1 0,1 0 0,0 0 0,0-1 0,-1 1 0,1-1 0,0 1 0,0-1 0,0 0 0,0 0 0,1 0 0,-1 0-1,0 0 1,0-1 0,1 1 0,2 0 0,8 2-9,1-1 0,0 0 0,-1-1 1,1 0-1,0-1 0,27-4 0,9-10-2563,-5-11-4421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09.202"/>
    </inkml:context>
    <inkml:brush xml:id="br0">
      <inkml:brushProperty name="width" value="0.025" units="cm"/>
      <inkml:brushProperty name="height" value="0.025" units="cm"/>
    </inkml:brush>
  </inkml:definitions>
  <inkml:trace contextRef="#ctx0" brushRef="#br0">108 258 7527,'8'1'1676,"64"-1"-1260,-1-2-1,1-4 1,73-15 0,-6 1 863,424-34 1679,752 7-2558,-1214 46-374,-90-2 111,-17-3 69,-18-2-41,-124-16-104,-220-7 0,-153 30-178,-106 47 50,3 37 25,414-53 39,152-23 234,40-6-66,37-7-75,130-23-114,209-16 1,159 29 80,570 32 22,5 0-2688,-1086-15 2586,35-3 25,-36-2-71,-26-4-161,-98-17 43,-232-18 1,270 36 190,-1349-27-522,349 128 1164,1053-91-507,19-3-113,1 1 0,-1 0 0,1 1 0,0 0 0,-1 0 0,1 1 0,-15 6 0,45-6-447,366-25 797,-142 5-133,1184 2 355,-918 27-508,429 3-389,-916-15 354,0 0-1,0-2 1,0-1-1,31-8 1,-56 11-48,0 0 0,0 1 0,1-1 0,-1 0 0,0 0 0,0 0 0,0 0 0,1-1 0,-1 1 0,0 0 0,0 0-1,0 0 1,1 0 0,-1 0 0,0 0 0,0 0 0,0 0 0,1 0 0,-1 0 0,0-1 0,0 1 0,0 0 0,0 0 0,1 0 0,-1 0 0,0-1 0,0 1 0,0 0 0,0 0 0,0 0 0,0-1 0,1 1 0,-1 0 0,0 0 0,0 0 0,0-1 0,0 1 0,0 0 0,0 0 0,0 0 0,0-1 0,0 1 0,0 0 0,0 0 0,0-1 0,0 1 0,0 0 0,0 0 0,0 0 0,-1-1 0,1 1 0,0 0 0,0 0 0,0 0 0,0-1-1,0 1 1,0 0 0,-1 0 0,1 0 0,0 0 0,0 0 0,0-1 0,0 1 0,-1 0 0,1 0 0,-16-8-46,-42-6 63,0 2-1,-1 4 0,-72-3 0,72 7-3,-716-22-477,258 37-4275,307-2 739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19.562"/>
    </inkml:context>
    <inkml:brush xml:id="br0">
      <inkml:brushProperty name="width" value="0.025" units="cm"/>
      <inkml:brushProperty name="height" value="0.025" units="cm"/>
    </inkml:brush>
  </inkml:definitions>
  <inkml:trace contextRef="#ctx0" brushRef="#br0">4381 452 5701,'-199'-58'5765,"-87"-54"-6223,159 59 938,42 23-494,-1 3-1,-1 4 0,-1 3 1,-159-13-1,-365 24 200,-256 86 2255,767-61-2252,0 5-1,-155 53 1,188-49-110,2 4-1,1 2 0,1 4 1,-91 65-1,74-38-87,2 3-1,4 4 1,2 4 0,-71 92-1,93-99 1,4 1 0,2 3 0,4 1 0,2 3 0,-46 125 0,71-158-6,2 1 0,2 1-1,2-1 1,1 1 0,2 1-1,3-1 1,1 1 0,2-1 0,2 1-1,1-1 1,3 0 0,2 0 0,1-1-1,2 0 1,3-1 0,0 0-1,3-1 1,1-1 0,2-1 0,30 41-1,-16-32 18,2-2-1,2-1 1,2-3-1,2-1 1,1-2-1,55 36 1,-31-30 9,2-3 0,1-4 0,140 53 0,-85-49 15,212 42-1,127-17 6,1314 16-67,-511-144-69,-1046 32 215,-2-9 0,-1-10 1,349-127-1,-454 129-30,150-84 1,-194 89 13,-1-2-1,-3-4 1,73-66 0,-102 79-39,-2-1 0,-2-2 1,-1-1-1,-2-1 1,-2-2-1,27-52 0,-38 59-33,-2-1 0,-1 0 0,-2-1 0,-1-1 0,-3 0 0,0 0 0,-3 0 0,2-72 1,-8 76 3,-2 0-1,-1 0 1,-1 0 0,-2 1 0,-1 0 0,-2 0 0,-17-39 0,7 28-7,-3 1 0,-1 1 0,-2 1 0,-49-59-1,16 34-1,-3 3 0,-3 3 0,-2 2 0,-3 4 0,-95-57 0,32 34 7,-4 5 0,-244-89 0,-312-49 4,443 151 8,-2 10 0,-347-22 0,408 63-8,0 8 0,0 8 0,-347 60 1,349-26-495,2 7 0,-182 75 0,-101 88-4474,361-154 1102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8:59:07.475"/>
    </inkml:context>
    <inkml:brush xml:id="br0">
      <inkml:brushProperty name="width" value="0.025" units="cm"/>
      <inkml:brushProperty name="height" value="0.025" units="cm"/>
    </inkml:brush>
  </inkml:definitions>
  <inkml:trace contextRef="#ctx0" brushRef="#br0">120 0 13132,'-5'1'497,"-1"-1"-1,1 1 1,0 0-1,-1 0 1,1 0-1,0 1 0,0 0 1,0 0-1,0 0 1,1 0-1,-1 1 1,-6 5-1,7-6-373,0 1 0,0 1 0,1-1-1,0 0 1,-1 1 0,1-1 0,1 1 0,-1 0-1,0 0 1,1 1 0,0-1 0,0 0 0,0 1-1,1-1 1,-1 1 0,1-1 0,0 1 0,0 0-1,1-1 1,-1 1 0,1 0 0,1 7 0,-1-10-118,1-1 1,0 0 0,-1 1 0,1-1 0,0 0 0,0 1 0,0-1-1,0 0 1,0 0 0,0 0 0,0 0 0,0 0 0,0 0 0,1 0-1,-1 0 1,0 0 0,1-1 0,-1 1 0,1-1 0,-1 1 0,0-1-1,1 1 1,2-1 0,41 8 42,-35-6-39,28 1-21,-25-2-35,1 0-1,-1 1 0,20 5 0,-32-6 70,-1-1 1,1 0-1,0 0 0,0 1 1,-1-1-1,1 0 0,0 1 0,0-1 1,-1 0-1,1 1 0,-1-1 0,1 1 1,0-1-1,-1 1 0,1 0 0,-1-1 1,1 1-1,-1-1 0,1 1 0,-1 0 1,0 0-1,1-1 0,-1 1 1,0 0-1,1 0 0,-1-1 0,0 1 1,0 1-1,-9 21 1623,-30 14 36,35-34-1737,0-1 1,0 1-1,0-1 0,0 0 1,0 0-1,-1 0 0,1-1 1,-1 1-1,1-1 0,-6 0 1,9-1-156,0 0 1,0 0-1,0 0 0,0 0 1,-1 0-1,1 0 0,0 0 1,0-1-1,0 1 0,0-1 1,0 1-1,0-1 1,0 1-1,0-1 0,0 1 1,0-1-1,-1-1 0,1 1-316,0-1-1,0 1 0,0-1 0,0 1 0,0-1 0,0 0 1,1 1-1,-1-1 0,1 0 0,-1 0 0,1 0 0,0 1 1,-1-1-1,1-2 0,0-23-8723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7:28.180"/>
    </inkml:context>
    <inkml:brush xml:id="br0">
      <inkml:brushProperty name="width" value="0.025" units="cm"/>
      <inkml:brushProperty name="height" value="0.025" units="cm"/>
    </inkml:brush>
  </inkml:definitions>
  <inkml:trace contextRef="#ctx0" brushRef="#br0">146 1 8296,'0'0'7634,"-9"11"-6294,-6 7-902,2-5-155,1 1-1,0 1 0,2 0 0,-1 0 0,2 1 0,-12 26 0,21-41-283,0-1 1,0 1-1,0-1 1,0 1-1,0-1 0,0 1 1,0-1-1,0 0 1,0 1-1,0-1 1,0 1-1,1-1 1,-1 1-1,0-1 1,0 0-1,0 1 1,0-1-1,1 1 1,-1-1-1,0 0 1,1 1-1,-1-1 1,0 0-1,1 1 0,-1-1 1,0 0-1,1 0 1,-1 1-1,0-1 1,1 0-1,-1 0 1,1 0-1,-1 1 1,0-1-1,2 0 1,23 3 76,26-8-69,-16-2-580,-20 3 93,1 1 0,30-2 0,-45 5 475,0 0 0,0 1 0,0-1 0,0 1-1,0-1 1,0 1 0,0-1 0,0 1 0,0-1 0,0 1-1,-1 0 1,1-1 0,0 1 0,0 0 0,-1 0 0,1 0 0,0 0-1,-1 0 1,1-1 0,-1 1 0,1 0 0,-1 0 0,0 0 0,1 0-1,-1 1 1,0-1 0,0 0 0,1 0 0,-1 0 0,0 0 0,0 0-1,0 0 1,-1 0 0,1 2 0,-5 40 105,-2-26 204,-1 0 0,-1 0 0,0-1 0,-1 0-1,-1-1 1,0 0 0,-1-1 0,-1 0 0,0-1 0,-1 0 0,-1-1 0,-18 12-1,28-20-133,-1-1 0,1 0-1,-1 0 1,0-1-1,-10 4 1,15-6-185,0 1 0,0-1 0,0 0 1,0 0-1,0 0 0,0 1 0,0-1 0,0 0 1,0 0-1,0 0 0,0 0 0,0-1 0,0 1 0,0 0 1,0 0-1,0-1 0,0 1 0,0 0 0,0-1 0,0 1 1,0-1-1,0 0 0,0 1 0,0-1 0,0 1 1,1-1-1,-1 0 0,0 0 0,1 0 0,-1 1 0,0-1 1,1 0-1,-1 0 0,1 0 0,-1 0 0,1 0 1,0 0-1,-1 0 0,1 0 0,0 0 0,-1-2 0,0-70-7469,1 23-48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7:28.496"/>
    </inkml:context>
    <inkml:brush xml:id="br0">
      <inkml:brushProperty name="width" value="0.025" units="cm"/>
      <inkml:brushProperty name="height" value="0.025" units="cm"/>
    </inkml:brush>
  </inkml:definitions>
  <inkml:trace contextRef="#ctx0" brushRef="#br0">0 40 13229,'0'0'6342,"52"5"-5798,-16-12-448,8-1-32,1 1-897,-4-1-1857,4 0-1730,-12 2-3492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7:29.047"/>
    </inkml:context>
    <inkml:brush xml:id="br0">
      <inkml:brushProperty name="width" value="0.025" units="cm"/>
      <inkml:brushProperty name="height" value="0.025" units="cm"/>
    </inkml:brush>
  </inkml:definitions>
  <inkml:trace contextRef="#ctx0" brushRef="#br0">55 86 10826,'0'0'1330,"7"-9"-1256,-2 3-33,-1 0 0,2 1 0,-1-1-1,1 1 1,-1 1 0,1-1 0,1 1 0,-1 0-1,1 0 1,-1 0 0,1 1 0,0 0 0,9-2-1,-10 3-28,2 0-10,-1 0 0,1 0 1,0 0-1,-1 1 0,1 0 1,0 1-1,0 0 0,12 1 0,-20-1-6,1 1 0,0-1 0,0 1 0,-1-1 0,1 1 0,0-1-1,-1 1 1,1-1 0,-1 1 0,1 0 0,-1-1 0,1 1 0,-1 0-1,1-1 1,-1 1 0,0 0 0,1 0 0,-1 0 0,0-1 0,1 1-1,-1 0 1,0 0 0,0 0 0,0 1 0,1 25 130,-1-22-36,-10 125 1927,0-13-1323,10-99-327,-1 0-1,-1 0 1,-1 0-1,0-1 1,-1 1-1,-8 20 1,10-33-211,0 0 0,0 0 0,-1 0 1,0 0-1,1-1 0,-2 1 0,1-1 0,0 0 0,-1 0 1,0 0-1,0 0 0,0 0 0,0-1 0,0 0 1,-1 0-1,0 0 0,1-1 0,-1 1 0,0-1 1,0 0-1,-1 0 0,1-1 0,0 0 0,-7 1 1,8-2-126,1 0 1,-1-1 0,0 0-1,1 0 1,0 0-1,-1 0 1,1 0 0,-1-1-1,1 0 1,0 1 0,0-1-1,0 0 1,0-1 0,0 1-1,1 0 1,-1-1 0,1 0-1,-1 1 1,1-1 0,0 0-1,0 0 1,0 0-1,0-1 1,-1-2 0,-2-4-26,0 0 0,1-1 0,0 1 0,1-1-1,0 1 1,-3-18 0,6 25-19,-1-1-1,1 1 1,-1 0-1,1-1 1,0 1-1,1 0 1,-1-1-1,0 1 1,1 0-1,0 0 1,0-1-1,0 1 1,0 0-1,0 0 1,1 0-1,-1 0 1,1 0 0,0 1-1,3-5 1,1 2-366,1 1 0,-1-1 1,1 2-1,0-1 0,0 1 1,0 0-1,11-3 0,51-16-6924,-31 10 1031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7:29.976"/>
    </inkml:context>
    <inkml:brush xml:id="br0">
      <inkml:brushProperty name="width" value="0.025" units="cm"/>
      <inkml:brushProperty name="height" value="0.025" units="cm"/>
    </inkml:brush>
  </inkml:definitions>
  <inkml:trace contextRef="#ctx0" brushRef="#br0">125 138 13453,'0'0'1825,"-9"0"-100,3 0-1563,3-1-55,-1 1-1,0 0 1,0 0 0,0 0-1,0 0 1,0 0 0,0 1-1,0 0 1,0 0 0,0 0 0,1 0-1,-1 0 1,0 1 0,1 0-1,-1 0 1,1 0 0,0 0-1,-1 0 1,1 1 0,0-1-1,0 1 1,1 0 0,-1 0-1,1 0 1,-3 4 0,2-3-61,1-1 1,0 1-1,0 0 0,1 0 1,-1 0-1,1 0 0,0 1 1,0-1-1,0 0 0,0 0 1,1 1-1,0-1 0,0 1 1,0-1-1,1 6 0,0-7-37,0-1 0,0 0-1,0 0 1,0 1 0,0-1 0,0 0-1,0 0 1,1 0 0,-1-1 0,1 1-1,-1 0 1,1 0 0,0-1 0,0 1-1,0-1 1,0 0 0,0 1 0,0-1-1,0 0 1,0 0 0,0 0 0,1-1-1,-1 1 1,0 0 0,1-1-1,-1 0 1,0 1 0,1-1 0,2 0-1,7 0 33,1 0-1,-1-1 0,1-1 1,-1 1-1,1-2 0,-1 0 1,0 0-1,0-2 0,-1 1 1,13-7-1,-19 8-54,1 1-1,-1-1 1,0 0 0,0-1 0,-1 1-1,1-1 1,-1 0 0,0 0 0,0-1-1,0 1 1,0-1 0,-1 1 0,0-1-1,0 0 1,0-1 0,0 1 0,-1 0-1,0-1 1,0 0 0,0 1 0,-1-1-1,0 0 1,0-7 0,0 12 14,-1 0 0,0-1-1,0 1 1,0 0 0,0 0 0,0 0 0,0 0 0,0 0 0,-1 0-1,1 0 1,0 0 0,0 0 0,-1 0 0,1 1 0,-1-1-1,1 0 1,-1 0 0,1 0 0,-1 0 0,0 0 0,1 1 0,-1-1-1,0 0 1,-1 0 0,1 0-6,0 1 0,0 0-1,0 0 1,0 0 0,0 0 0,0 0 0,0 0-1,0 0 1,0 0 0,-1 1 0,1-1 0,0 0-1,0 1 1,0-1 0,0 1 0,0-1-1,1 1 1,-3 0 0,-2 3-16,0-1 0,1 1-1,-1 0 1,1 1 0,0-1 0,-7 10-1,8-10 11,1 0-1,-1 0 0,1 1 1,0 0-1,1-1 0,-1 1 1,1 0-1,0 0 0,0 0 1,0 0-1,1 0 0,0 0 1,0-1-1,0 1 0,1 9 0,0-13-51,0 0 0,0 0 0,0 0 0,0 0 0,0 0 0,0 0 0,1 0 0,-1-1 0,0 1 0,0 0 0,0-1-1,1 1 1,-1-1 0,0 0 0,1 1 0,-1-1 0,0 0 0,1 0 0,-1 0 0,0 0 0,1 0 0,2 0 0,32-4-1831,-28 2 1281,0-1-1,0-1 1,0 1 0,0-1-1,-1 0 1,0-1 0,1 0-1,-2 0 1,1 0 0,0-1-1,-1 0 1,0 0 0,-1-1-1,1 0 1,7-13 0,-6 9 181,-1-1 0,0 0 0,9-25 0,-12 27 1070,0 0 0,-1 0-1,0 0 1,-1-1 0,0-9-1,-1 19-498,0 1 0,1-1-1,-1 0 1,0 1 0,0-1-1,0 1 1,0-1 0,0 0-1,0 1 1,0-1-1,0 1 1,-1-1 0,1 1-1,0-1 1,0 1 0,0-1-1,-1 0 1,1 1 0,0-1-1,0 1 1,-1-1 0,1 1-1,0 0 1,-1-1 0,1 1-1,-1-1 1,1 1 0,-1 0-1,1-1 1,-1 1 0,1 0-1,-2-1 1,-15 10 1931,-14 27-1036,19-20-660,2 0-1,-16 34 1,24-45-325,-1 0 0,1 0 0,1 1 0,-1 0 0,1-1-1,0 1 1,0 0 0,0-1 0,1 1 0,0 0 0,0 0 0,1-1 0,-1 1-1,3 7 1,-2-11-40,0-1 0,0 1 0,1 0 0,-1-1 0,1 1 0,-1-1 0,1 1 0,0-1 0,-1 0 0,1 0 0,0 0 0,0 0 0,0 0 0,0 0 1,0 0-1,0-1 0,0 1 0,0-1 0,0 1 0,0-1 0,0 0 0,0 0 0,3 0 0,57-1-95,-54 1-56,65-13-1699,-73 13 1853,1 1 0,-1-1 1,1 1-1,-1-1 0,1 1 0,-1-1 0,1 1 0,-1-1 1,0 1-1,1-1 0,-1 1 0,0 0 0,0-1 0,1 1 1,-1-1-1,0 1 0,0 0 0,0-1 0,0 1 0,0 0 0,0-1 1,0 1-1,0 0 0,0-1 0,0 1 0,0 0 0,0-1 1,0 1-1,-1 0 0,1-1 0,0 1 0,-1 0 0,1 0 1,-9 28 787,9-26-766,-1-2-16,0 1-1,0-1 1,1 1-1,-1-1 1,0 1 0,1-1-1,0 1 1,-1-1 0,1 1-1,0 0 1,0-1 0,0 1-1,0-1 1,0 1-1,0 0 1,0-1 0,1 1-1,-1 0 1,1-1 0,-1 1-1,1-1 1,-1 1 0,2 1-1,-1-3 0,1 1 0,-1-1 1,0 0-1,1 0 0,-1 0 0,0 0 0,1 0 0,-1 0 0,0 0 1,1 0-1,-1 0 0,0-1 0,1 1 0,-1 0 0,0-1 1,0 1-1,1-1 0,-1 1 0,0-1 0,2-1 0,11-7 60,0 0 0,-1-1-1,13-13 1,-16 14-55,0 0-1,-1-1 1,0 0 0,-1 0-1,0-1 1,0 0 0,8-18-1,-15 30-25,0 0-1,0 0 1,0 0-1,0 0 1,0 0-1,0 0 1,0-1-1,0 1 0,0 0 1,1 0-1,-1-1 1,0 1-1,0-1 1,1 1-1,-1-1 0,0 1 1,1-1-1,-1 0 1,0 0-1,1 0 1,1 0-1,38 6 160,-32-5-129,1-1-1,-1 0 0,0-1 0,0 0 0,0-1 1,0 0-1,0 0 0,0-1 0,-1 0 0,1 0 0,-1-1 1,0 0-1,0-1 0,0 0 0,-1 0 0,14-12 1,-20 16-9,-1 1 1,1-1 0,0 1 0,-1-1 0,1 0 0,-1 1 0,1-1 0,-1 0 0,0 0 0,1 1 0,-1-1 0,0 0 0,1 0 0,-1 0 0,0 1 0,0-1 0,0 0-1,0 0 1,0 0 0,0-1 0,-11-3 600,8 5-594,0 0 1,0 0-1,0 1 0,0-1 0,0 1 0,0 0 1,0 0-1,0 0 0,0 0 0,-3 2 0,-1 2 16,1 0-1,-1 0 0,1 1 0,-9 11 0,13-14-26,0-1 0,0 1-1,0-1 1,0 1 0,1 0-1,0-1 1,-1 1 0,1 0-1,0 0 1,0 0 0,1 0 0,-1 0-1,1 0 1,-1 0 0,1 0-1,0 4 1,1-5-10,0 0 0,0 0 0,0-1-1,0 1 1,0 0 0,0-1 0,0 1 0,1-1 0,-1 0 0,1 1 0,-1-1-1,1 0 1,-1 0 0,1 0 0,0 0 0,-1 0 0,1 0 0,0 0-1,0-1 1,0 1 0,-1-1 0,1 1 0,0-1 0,0 0 0,2 1-1,53 3-390,-54-4 319,0 0-28,4 1-742,1-1 0,-1 0 0,0-1-1,0 0 1,0 0 0,10-3 0,13-12-5401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4.303"/>
    </inkml:context>
    <inkml:brush xml:id="br0">
      <inkml:brushProperty name="width" value="0.025" units="cm"/>
      <inkml:brushProperty name="height" value="0.025" units="cm"/>
    </inkml:brush>
  </inkml:definitions>
  <inkml:trace contextRef="#ctx0" brushRef="#br0">7 39 5894,'0'-9'-193,"-3"0"386,-1 2-161,4 2-481,0-3-2658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5.645"/>
    </inkml:context>
    <inkml:brush xml:id="br0">
      <inkml:brushProperty name="width" value="0.025" units="cm"/>
      <inkml:brushProperty name="height" value="0.025" units="cm"/>
    </inkml:brush>
  </inkml:definitions>
  <inkml:trace contextRef="#ctx0" brushRef="#br0">74 34 8008,'0'0'1067,"-9"-5"-223,-50-24 1286,59 30-2125,0-1 0,-1 0 0,1 0 0,0 0 0,-1 0 0,1 0 0,0 1 0,-1-1 0,1 0 1,0 0-1,0 0 0,-1 1 0,1-1 0,0 0 0,0 0 0,-1 1 0,1-1 0,0 0 0,0 1 0,0-1 0,0 0 0,0 1 1,-1-1-1,1 0 0,0 1 0,0-1 0,0 0 0,0 1 0,0-1 0,0 0 0,0 1 0,0-1 0,0 0 0,0 1 1,0-1-1,0 0 0,0 1 0,0-1 0,1 0 0,-1 1 0,1 16 11,2-13 2,-1 0-1,1 0 1,0 0 0,0 0 0,1 0-1,-1-1 1,1 1 0,-1-1 0,1 0-1,0 0 1,1 0 0,-1-1-1,0 1 1,1-1 0,-1 0 0,1 0-1,0-1 1,-1 1 0,1-1 0,7 1-1,13 2 193,1-2 0,43 0 0,-50-2 5,1266 0 2634,-511-3-2409,398 20-360,1737 12 42,-1906-15-128,-113-2 39,940 10 214,-1649-21-184,2917-44 102,-804 53-175,-2207-5-53,-5 1-812,-26-4-2645,-60-2-46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6.510"/>
    </inkml:context>
    <inkml:brush xml:id="br0">
      <inkml:brushProperty name="width" value="0.025" units="cm"/>
      <inkml:brushProperty name="height" value="0.025" units="cm"/>
    </inkml:brush>
  </inkml:definitions>
  <inkml:trace contextRef="#ctx0" brushRef="#br0">22 127 5926,'-3'-5'571,"0"0"0,0 0 0,1 0 0,-1-1 0,1 1 0,0-1 0,1 0 0,-2-7 0,3 11-538,0 0 1,0 0-1,1 0 0,-1 0 0,0 0 0,1 0 0,-1 0 0,1 1 0,0-1 1,0 0-1,-1 0 0,1 1 0,0-1 0,1 0 0,-1 1 0,0-1 1,0 1-1,1 0 0,-1-1 0,1 1 0,-1 0 0,1 0 0,-1 0 1,1 0-1,0 0 0,-1 0 0,1 0 0,0 1 0,2-1 0,14-5 10,0 0 0,0 2 1,0 0-1,1 1 0,26-1 0,100 5 169,-85 1-165,289 16 10,49 0-7,545-16 815,718 13 1190,1129 28-971,-2711-43-1040,144-3-83,-221 3 7,3 0-165,-1 0 0,0 0-1,0-1 1,0 1 0,0-1 0,0 0 0,0 0 0,0 0 0,0 0-1,0-1 1,0 0 0,-1 0 0,1 0 0,3-2 0,6-16-4282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7.340"/>
    </inkml:context>
    <inkml:brush xml:id="br0">
      <inkml:brushProperty name="width" value="0.025" units="cm"/>
      <inkml:brushProperty name="height" value="0.025" units="cm"/>
    </inkml:brush>
  </inkml:definitions>
  <inkml:trace contextRef="#ctx0" brushRef="#br0">1 1046 17072,'0'0'2509,"2"-9"-1788,2-2-661,1 0 0,0 1 0,0-1-1,1 1 1,1 1 0,-1-1 0,14-14 0,71-66 365,-54 56-245,248-231 165,114-110-493,-381 357-171,45-51-933,-59 63 572,0-1-1,0 1 1,-1 0-1,0-1 1,5-13 0,-8-3-5118,-12 8-4142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7.703"/>
    </inkml:context>
    <inkml:brush xml:id="br0">
      <inkml:brushProperty name="width" value="0.025" units="cm"/>
      <inkml:brushProperty name="height" value="0.025" units="cm"/>
    </inkml:brush>
  </inkml:definitions>
  <inkml:trace contextRef="#ctx0" brushRef="#br0">660 1 9065,'-40'23'675,"1"2"0,1 1 0,2 2 0,0 2 0,2 1 1,1 2-1,2 1 0,1 1 0,-35 55 0,17-14 480,3 3 0,4 1 0,-57 157-1,88-212-1055,2 0 1,0 1-1,2 0 0,1 0 0,1 1 0,-1 52 0,5-78-101,0 0-1,1 1 0,-1-1 0,0 0 1,0 0-1,1 0 0,-1 0 0,0 1 1,1-1-1,-1 0 0,1 0 1,0 0-1,-1 0 0,1 0 0,0 0 1,-1 0-1,1 0 0,0 0 0,0-1 1,0 1-1,0 0 0,0 0 0,0-1 1,0 1-1,0-1 0,0 1 0,0-1 1,1 1-1,-1-1 0,0 0 1,0 1-1,0-1 0,1 0 0,-1 0 1,0 0-1,0 0 0,0 0 0,1 0 1,-1 0-1,0 0 0,2-1 0,4 0 30,-1-1-1,1 0 0,0 0 1,0-1-1,-1 1 0,8-6 1,205-130 296,25-13-353,-136 94 66,78-42-3750,-93 43-3530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8:48:48.047"/>
    </inkml:context>
    <inkml:brush xml:id="br0">
      <inkml:brushProperty name="width" value="0.025" units="cm"/>
      <inkml:brushProperty name="height" value="0.025" units="cm"/>
    </inkml:brush>
  </inkml:definitions>
  <inkml:trace contextRef="#ctx0" brushRef="#br0">1 190 15567,'0'0'4687,"11"-11"-3812,14-11-904,1 0-1,2 2 1,38-22 0,-46 31 19,0 0 0,1 1 0,0 1 0,1 1 0,0 1 0,39-7 0,-60 14 7,0-1-1,1 1 0,-1 0 1,0-1-1,1 1 0,-1 0 1,1 0-1,-1 0 0,1 0 1,-1 0-1,0 0 0,1 0 1,-1 0-1,1 1 0,-1-1 1,0 0-1,1 1 0,-1-1 1,0 1-1,0 0 0,1-1 1,-1 1-1,0 0 0,0 0 1,0 0-1,0 0 0,0 0 1,0 0-1,0 0 0,0 0 1,0 0-1,0 0 0,-1 1 1,1-1-1,-1 0 0,1 1 1,-1-1-1,1 0 0,-1 1 1,1-1-1,-1 0 0,0 1 1,0-1-1,0 1 0,0-1 0,0 1 1,0-1-1,0 0 0,-1 1 1,1-1-1,0 0 0,-2 3 1,-1 7 39,0-2 0,-1 1 0,0 0 1,0-1-1,-2 0 0,-5 9 0,-76 89 309,68-88-148,1 2 0,0 1 1,2 0-1,0 1 0,2 0 0,0 1 0,-13 34 0,26-55-175,0 0 0,0 0 0,0 0 0,0 1 0,1-1-1,-1 0 1,1 0 0,0 0 0,0 0 0,0 1 0,0-1 0,1 0 0,-1 0 0,1 0 0,0 0 0,0 0-1,0 0 1,0 0 0,3 6 0,-1-7-12,-1 1 0,1-1 0,0 0-1,-1 0 1,1 0 0,0 0 0,0 0 0,0-1 0,1 1-1,-1-1 1,0 0 0,1 0 0,-1 0 0,0 0-1,1-1 1,-1 1 0,1-1 0,3 0 0,0 0 8,51 0-1140,-55 0 682,0-1 1,0 1-1,1-1 0,-1 0 1,0 0-1,0 0 0,0-1 1,5-2-1,9-14-6388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16.04.2024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955.xml"/><Relationship Id="rId21" Type="http://schemas.openxmlformats.org/officeDocument/2006/relationships/customXml" Target="../ink/ink907.xml"/><Relationship Id="rId42" Type="http://schemas.openxmlformats.org/officeDocument/2006/relationships/image" Target="../media/image3386.png"/><Relationship Id="rId63" Type="http://schemas.openxmlformats.org/officeDocument/2006/relationships/customXml" Target="../ink/ink928.xml"/><Relationship Id="rId84" Type="http://schemas.openxmlformats.org/officeDocument/2006/relationships/image" Target="../media/image3407.png"/><Relationship Id="rId138" Type="http://schemas.openxmlformats.org/officeDocument/2006/relationships/image" Target="../media/image3434.png"/><Relationship Id="rId107" Type="http://schemas.openxmlformats.org/officeDocument/2006/relationships/customXml" Target="../ink/ink950.xml"/><Relationship Id="rId11" Type="http://schemas.openxmlformats.org/officeDocument/2006/relationships/customXml" Target="../ink/ink902.xml"/><Relationship Id="rId32" Type="http://schemas.openxmlformats.org/officeDocument/2006/relationships/image" Target="../media/image3381.png"/><Relationship Id="rId53" Type="http://schemas.openxmlformats.org/officeDocument/2006/relationships/customXml" Target="../ink/ink923.xml"/><Relationship Id="rId74" Type="http://schemas.openxmlformats.org/officeDocument/2006/relationships/image" Target="../media/image3402.png"/><Relationship Id="rId128" Type="http://schemas.openxmlformats.org/officeDocument/2006/relationships/image" Target="../media/image3429.png"/><Relationship Id="rId5" Type="http://schemas.openxmlformats.org/officeDocument/2006/relationships/customXml" Target="../ink/ink899.xml"/><Relationship Id="rId90" Type="http://schemas.openxmlformats.org/officeDocument/2006/relationships/image" Target="../media/image3410.png"/><Relationship Id="rId95" Type="http://schemas.openxmlformats.org/officeDocument/2006/relationships/customXml" Target="../ink/ink944.xml"/><Relationship Id="rId22" Type="http://schemas.openxmlformats.org/officeDocument/2006/relationships/image" Target="../media/image3376.png"/><Relationship Id="rId27" Type="http://schemas.openxmlformats.org/officeDocument/2006/relationships/customXml" Target="../ink/ink910.xml"/><Relationship Id="rId43" Type="http://schemas.openxmlformats.org/officeDocument/2006/relationships/customXml" Target="../ink/ink918.xml"/><Relationship Id="rId48" Type="http://schemas.openxmlformats.org/officeDocument/2006/relationships/image" Target="../media/image3389.png"/><Relationship Id="rId64" Type="http://schemas.openxmlformats.org/officeDocument/2006/relationships/image" Target="../media/image3397.png"/><Relationship Id="rId69" Type="http://schemas.openxmlformats.org/officeDocument/2006/relationships/customXml" Target="../ink/ink931.xml"/><Relationship Id="rId113" Type="http://schemas.openxmlformats.org/officeDocument/2006/relationships/customXml" Target="../ink/ink953.xml"/><Relationship Id="rId118" Type="http://schemas.openxmlformats.org/officeDocument/2006/relationships/image" Target="../media/image3424.png"/><Relationship Id="rId134" Type="http://schemas.openxmlformats.org/officeDocument/2006/relationships/image" Target="../media/image3432.png"/><Relationship Id="rId139" Type="http://schemas.openxmlformats.org/officeDocument/2006/relationships/customXml" Target="../ink/ink966.xml"/><Relationship Id="rId80" Type="http://schemas.openxmlformats.org/officeDocument/2006/relationships/image" Target="../media/image3405.png"/><Relationship Id="rId85" Type="http://schemas.openxmlformats.org/officeDocument/2006/relationships/customXml" Target="../ink/ink939.xml"/><Relationship Id="rId12" Type="http://schemas.openxmlformats.org/officeDocument/2006/relationships/image" Target="../media/image3371.png"/><Relationship Id="rId17" Type="http://schemas.openxmlformats.org/officeDocument/2006/relationships/customXml" Target="../ink/ink905.xml"/><Relationship Id="rId33" Type="http://schemas.openxmlformats.org/officeDocument/2006/relationships/customXml" Target="../ink/ink913.xml"/><Relationship Id="rId38" Type="http://schemas.openxmlformats.org/officeDocument/2006/relationships/image" Target="../media/image3384.png"/><Relationship Id="rId59" Type="http://schemas.openxmlformats.org/officeDocument/2006/relationships/customXml" Target="../ink/ink926.xml"/><Relationship Id="rId103" Type="http://schemas.openxmlformats.org/officeDocument/2006/relationships/customXml" Target="../ink/ink948.xml"/><Relationship Id="rId108" Type="http://schemas.openxmlformats.org/officeDocument/2006/relationships/image" Target="../media/image3419.png"/><Relationship Id="rId124" Type="http://schemas.openxmlformats.org/officeDocument/2006/relationships/image" Target="../media/image3427.png"/><Relationship Id="rId129" Type="http://schemas.openxmlformats.org/officeDocument/2006/relationships/customXml" Target="../ink/ink961.xml"/><Relationship Id="rId54" Type="http://schemas.openxmlformats.org/officeDocument/2006/relationships/image" Target="../media/image3392.png"/><Relationship Id="rId70" Type="http://schemas.openxmlformats.org/officeDocument/2006/relationships/image" Target="../media/image3400.png"/><Relationship Id="rId75" Type="http://schemas.openxmlformats.org/officeDocument/2006/relationships/customXml" Target="../ink/ink934.xml"/><Relationship Id="rId91" Type="http://schemas.openxmlformats.org/officeDocument/2006/relationships/customXml" Target="../ink/ink942.xml"/><Relationship Id="rId96" Type="http://schemas.openxmlformats.org/officeDocument/2006/relationships/image" Target="../media/image3413.png"/><Relationship Id="rId140" Type="http://schemas.openxmlformats.org/officeDocument/2006/relationships/image" Target="../media/image3435.png"/><Relationship Id="rId145" Type="http://schemas.openxmlformats.org/officeDocument/2006/relationships/customXml" Target="../ink/ink969.xml"/><Relationship Id="rId1" Type="http://schemas.openxmlformats.org/officeDocument/2006/relationships/slideLayout" Target="../slideLayouts/slideLayout7.xml"/><Relationship Id="rId6" Type="http://schemas.openxmlformats.org/officeDocument/2006/relationships/image" Target="../media/image3369.png"/><Relationship Id="rId23" Type="http://schemas.openxmlformats.org/officeDocument/2006/relationships/customXml" Target="../ink/ink908.xml"/><Relationship Id="rId28" Type="http://schemas.openxmlformats.org/officeDocument/2006/relationships/image" Target="../media/image3379.png"/><Relationship Id="rId49" Type="http://schemas.openxmlformats.org/officeDocument/2006/relationships/customXml" Target="../ink/ink921.xml"/><Relationship Id="rId114" Type="http://schemas.openxmlformats.org/officeDocument/2006/relationships/image" Target="../media/image3422.png"/><Relationship Id="rId119" Type="http://schemas.openxmlformats.org/officeDocument/2006/relationships/customXml" Target="../ink/ink956.xml"/><Relationship Id="rId44" Type="http://schemas.openxmlformats.org/officeDocument/2006/relationships/image" Target="../media/image3387.png"/><Relationship Id="rId60" Type="http://schemas.openxmlformats.org/officeDocument/2006/relationships/image" Target="../media/image3395.png"/><Relationship Id="rId65" Type="http://schemas.openxmlformats.org/officeDocument/2006/relationships/customXml" Target="../ink/ink929.xml"/><Relationship Id="rId81" Type="http://schemas.openxmlformats.org/officeDocument/2006/relationships/customXml" Target="../ink/ink937.xml"/><Relationship Id="rId86" Type="http://schemas.openxmlformats.org/officeDocument/2006/relationships/image" Target="../media/image3408.png"/><Relationship Id="rId130" Type="http://schemas.openxmlformats.org/officeDocument/2006/relationships/image" Target="../media/image3430.png"/><Relationship Id="rId135" Type="http://schemas.openxmlformats.org/officeDocument/2006/relationships/customXml" Target="../ink/ink964.xml"/><Relationship Id="rId13" Type="http://schemas.openxmlformats.org/officeDocument/2006/relationships/customXml" Target="../ink/ink903.xml"/><Relationship Id="rId18" Type="http://schemas.openxmlformats.org/officeDocument/2006/relationships/image" Target="../media/image3374.png"/><Relationship Id="rId39" Type="http://schemas.openxmlformats.org/officeDocument/2006/relationships/customXml" Target="../ink/ink916.xml"/><Relationship Id="rId109" Type="http://schemas.openxmlformats.org/officeDocument/2006/relationships/customXml" Target="../ink/ink951.xml"/><Relationship Id="rId34" Type="http://schemas.openxmlformats.org/officeDocument/2006/relationships/image" Target="../media/image3382.png"/><Relationship Id="rId50" Type="http://schemas.openxmlformats.org/officeDocument/2006/relationships/image" Target="../media/image3390.png"/><Relationship Id="rId55" Type="http://schemas.openxmlformats.org/officeDocument/2006/relationships/customXml" Target="../ink/ink924.xml"/><Relationship Id="rId76" Type="http://schemas.openxmlformats.org/officeDocument/2006/relationships/image" Target="../media/image3403.png"/><Relationship Id="rId97" Type="http://schemas.openxmlformats.org/officeDocument/2006/relationships/customXml" Target="../ink/ink945.xml"/><Relationship Id="rId104" Type="http://schemas.openxmlformats.org/officeDocument/2006/relationships/image" Target="../media/image3417.png"/><Relationship Id="rId120" Type="http://schemas.openxmlformats.org/officeDocument/2006/relationships/image" Target="../media/image3425.png"/><Relationship Id="rId125" Type="http://schemas.openxmlformats.org/officeDocument/2006/relationships/customXml" Target="../ink/ink959.xml"/><Relationship Id="rId141" Type="http://schemas.openxmlformats.org/officeDocument/2006/relationships/customXml" Target="../ink/ink967.xml"/><Relationship Id="rId146" Type="http://schemas.openxmlformats.org/officeDocument/2006/relationships/image" Target="../media/image3438.png"/><Relationship Id="rId7" Type="http://schemas.openxmlformats.org/officeDocument/2006/relationships/customXml" Target="../ink/ink900.xml"/><Relationship Id="rId71" Type="http://schemas.openxmlformats.org/officeDocument/2006/relationships/customXml" Target="../ink/ink932.xml"/><Relationship Id="rId92" Type="http://schemas.openxmlformats.org/officeDocument/2006/relationships/image" Target="../media/image3411.png"/><Relationship Id="rId2" Type="http://schemas.openxmlformats.org/officeDocument/2006/relationships/notesSlide" Target="../notesSlides/notesSlide10.xml"/><Relationship Id="rId29" Type="http://schemas.openxmlformats.org/officeDocument/2006/relationships/customXml" Target="../ink/ink911.xml"/><Relationship Id="rId24" Type="http://schemas.openxmlformats.org/officeDocument/2006/relationships/image" Target="../media/image3377.png"/><Relationship Id="rId40" Type="http://schemas.openxmlformats.org/officeDocument/2006/relationships/image" Target="../media/image3385.png"/><Relationship Id="rId45" Type="http://schemas.openxmlformats.org/officeDocument/2006/relationships/customXml" Target="../ink/ink919.xml"/><Relationship Id="rId66" Type="http://schemas.openxmlformats.org/officeDocument/2006/relationships/image" Target="../media/image3398.png"/><Relationship Id="rId87" Type="http://schemas.openxmlformats.org/officeDocument/2006/relationships/customXml" Target="../ink/ink940.xml"/><Relationship Id="rId110" Type="http://schemas.openxmlformats.org/officeDocument/2006/relationships/image" Target="../media/image3420.png"/><Relationship Id="rId115" Type="http://schemas.openxmlformats.org/officeDocument/2006/relationships/customXml" Target="../ink/ink954.xml"/><Relationship Id="rId131" Type="http://schemas.openxmlformats.org/officeDocument/2006/relationships/customXml" Target="../ink/ink962.xml"/><Relationship Id="rId136" Type="http://schemas.openxmlformats.org/officeDocument/2006/relationships/image" Target="../media/image3433.png"/><Relationship Id="rId61" Type="http://schemas.openxmlformats.org/officeDocument/2006/relationships/customXml" Target="../ink/ink927.xml"/><Relationship Id="rId82" Type="http://schemas.openxmlformats.org/officeDocument/2006/relationships/image" Target="../media/image3406.png"/><Relationship Id="rId19" Type="http://schemas.openxmlformats.org/officeDocument/2006/relationships/customXml" Target="../ink/ink906.xml"/><Relationship Id="rId14" Type="http://schemas.openxmlformats.org/officeDocument/2006/relationships/image" Target="../media/image3372.png"/><Relationship Id="rId30" Type="http://schemas.openxmlformats.org/officeDocument/2006/relationships/image" Target="../media/image3380.png"/><Relationship Id="rId35" Type="http://schemas.openxmlformats.org/officeDocument/2006/relationships/customXml" Target="../ink/ink914.xml"/><Relationship Id="rId56" Type="http://schemas.openxmlformats.org/officeDocument/2006/relationships/image" Target="../media/image3393.png"/><Relationship Id="rId77" Type="http://schemas.openxmlformats.org/officeDocument/2006/relationships/customXml" Target="../ink/ink935.xml"/><Relationship Id="rId100" Type="http://schemas.openxmlformats.org/officeDocument/2006/relationships/image" Target="../media/image3415.png"/><Relationship Id="rId105" Type="http://schemas.openxmlformats.org/officeDocument/2006/relationships/customXml" Target="../ink/ink949.xml"/><Relationship Id="rId126" Type="http://schemas.openxmlformats.org/officeDocument/2006/relationships/image" Target="../media/image3428.png"/><Relationship Id="rId8" Type="http://schemas.openxmlformats.org/officeDocument/2006/relationships/image" Target="../media/image713.png"/><Relationship Id="rId51" Type="http://schemas.openxmlformats.org/officeDocument/2006/relationships/customXml" Target="../ink/ink922.xml"/><Relationship Id="rId72" Type="http://schemas.openxmlformats.org/officeDocument/2006/relationships/image" Target="../media/image3401.png"/><Relationship Id="rId93" Type="http://schemas.openxmlformats.org/officeDocument/2006/relationships/customXml" Target="../ink/ink943.xml"/><Relationship Id="rId98" Type="http://schemas.openxmlformats.org/officeDocument/2006/relationships/image" Target="../media/image3414.png"/><Relationship Id="rId121" Type="http://schemas.openxmlformats.org/officeDocument/2006/relationships/customXml" Target="../ink/ink957.xml"/><Relationship Id="rId142" Type="http://schemas.openxmlformats.org/officeDocument/2006/relationships/image" Target="../media/image3436.png"/><Relationship Id="rId3" Type="http://schemas.openxmlformats.org/officeDocument/2006/relationships/customXml" Target="../ink/ink898.xml"/><Relationship Id="rId25" Type="http://schemas.openxmlformats.org/officeDocument/2006/relationships/customXml" Target="../ink/ink909.xml"/><Relationship Id="rId46" Type="http://schemas.openxmlformats.org/officeDocument/2006/relationships/image" Target="../media/image3388.png"/><Relationship Id="rId67" Type="http://schemas.openxmlformats.org/officeDocument/2006/relationships/customXml" Target="../ink/ink930.xml"/><Relationship Id="rId116" Type="http://schemas.openxmlformats.org/officeDocument/2006/relationships/image" Target="../media/image3423.png"/><Relationship Id="rId137" Type="http://schemas.openxmlformats.org/officeDocument/2006/relationships/customXml" Target="../ink/ink965.xml"/><Relationship Id="rId20" Type="http://schemas.openxmlformats.org/officeDocument/2006/relationships/image" Target="../media/image3375.png"/><Relationship Id="rId41" Type="http://schemas.openxmlformats.org/officeDocument/2006/relationships/customXml" Target="../ink/ink917.xml"/><Relationship Id="rId62" Type="http://schemas.openxmlformats.org/officeDocument/2006/relationships/image" Target="../media/image3396.png"/><Relationship Id="rId83" Type="http://schemas.openxmlformats.org/officeDocument/2006/relationships/customXml" Target="../ink/ink938.xml"/><Relationship Id="rId88" Type="http://schemas.openxmlformats.org/officeDocument/2006/relationships/image" Target="../media/image3409.png"/><Relationship Id="rId111" Type="http://schemas.openxmlformats.org/officeDocument/2006/relationships/customXml" Target="../ink/ink952.xml"/><Relationship Id="rId132" Type="http://schemas.openxmlformats.org/officeDocument/2006/relationships/image" Target="../media/image3431.png"/><Relationship Id="rId15" Type="http://schemas.openxmlformats.org/officeDocument/2006/relationships/customXml" Target="../ink/ink904.xml"/><Relationship Id="rId36" Type="http://schemas.openxmlformats.org/officeDocument/2006/relationships/image" Target="../media/image3383.png"/><Relationship Id="rId57" Type="http://schemas.openxmlformats.org/officeDocument/2006/relationships/customXml" Target="../ink/ink925.xml"/><Relationship Id="rId106" Type="http://schemas.openxmlformats.org/officeDocument/2006/relationships/image" Target="../media/image3418.png"/><Relationship Id="rId127" Type="http://schemas.openxmlformats.org/officeDocument/2006/relationships/customXml" Target="../ink/ink960.xml"/><Relationship Id="rId10" Type="http://schemas.openxmlformats.org/officeDocument/2006/relationships/image" Target="../media/image3370.png"/><Relationship Id="rId31" Type="http://schemas.openxmlformats.org/officeDocument/2006/relationships/customXml" Target="../ink/ink912.xml"/><Relationship Id="rId52" Type="http://schemas.openxmlformats.org/officeDocument/2006/relationships/image" Target="../media/image3391.png"/><Relationship Id="rId73" Type="http://schemas.openxmlformats.org/officeDocument/2006/relationships/customXml" Target="../ink/ink933.xml"/><Relationship Id="rId78" Type="http://schemas.openxmlformats.org/officeDocument/2006/relationships/image" Target="../media/image3404.png"/><Relationship Id="rId94" Type="http://schemas.openxmlformats.org/officeDocument/2006/relationships/image" Target="../media/image3412.png"/><Relationship Id="rId99" Type="http://schemas.openxmlformats.org/officeDocument/2006/relationships/customXml" Target="../ink/ink946.xml"/><Relationship Id="rId101" Type="http://schemas.openxmlformats.org/officeDocument/2006/relationships/customXml" Target="../ink/ink947.xml"/><Relationship Id="rId122" Type="http://schemas.openxmlformats.org/officeDocument/2006/relationships/image" Target="../media/image3426.png"/><Relationship Id="rId143" Type="http://schemas.openxmlformats.org/officeDocument/2006/relationships/customXml" Target="../ink/ink968.xml"/><Relationship Id="rId4" Type="http://schemas.openxmlformats.org/officeDocument/2006/relationships/image" Target="../media/image3368.png"/><Relationship Id="rId9" Type="http://schemas.openxmlformats.org/officeDocument/2006/relationships/customXml" Target="../ink/ink901.xml"/><Relationship Id="rId26" Type="http://schemas.openxmlformats.org/officeDocument/2006/relationships/image" Target="../media/image3378.png"/><Relationship Id="rId47" Type="http://schemas.openxmlformats.org/officeDocument/2006/relationships/customXml" Target="../ink/ink920.xml"/><Relationship Id="rId68" Type="http://schemas.openxmlformats.org/officeDocument/2006/relationships/image" Target="../media/image3399.png"/><Relationship Id="rId89" Type="http://schemas.openxmlformats.org/officeDocument/2006/relationships/customXml" Target="../ink/ink941.xml"/><Relationship Id="rId112" Type="http://schemas.openxmlformats.org/officeDocument/2006/relationships/image" Target="../media/image3421.png"/><Relationship Id="rId133" Type="http://schemas.openxmlformats.org/officeDocument/2006/relationships/customXml" Target="../ink/ink963.xml"/><Relationship Id="rId16" Type="http://schemas.openxmlformats.org/officeDocument/2006/relationships/image" Target="../media/image3373.png"/><Relationship Id="rId37" Type="http://schemas.openxmlformats.org/officeDocument/2006/relationships/customXml" Target="../ink/ink915.xml"/><Relationship Id="rId58" Type="http://schemas.openxmlformats.org/officeDocument/2006/relationships/image" Target="../media/image3394.png"/><Relationship Id="rId79" Type="http://schemas.openxmlformats.org/officeDocument/2006/relationships/customXml" Target="../ink/ink936.xml"/><Relationship Id="rId102" Type="http://schemas.openxmlformats.org/officeDocument/2006/relationships/image" Target="../media/image3416.png"/><Relationship Id="rId123" Type="http://schemas.openxmlformats.org/officeDocument/2006/relationships/customXml" Target="../ink/ink958.xml"/><Relationship Id="rId144" Type="http://schemas.openxmlformats.org/officeDocument/2006/relationships/image" Target="../media/image3437.png"/></Relationships>
</file>

<file path=ppt/slides/_rels/slide11.xml.rels><?xml version="1.0" encoding="UTF-8" standalone="yes"?>
<Relationships xmlns="http://schemas.openxmlformats.org/package/2006/relationships"><Relationship Id="rId117" Type="http://schemas.openxmlformats.org/officeDocument/2006/relationships/customXml" Target="../ink/ink1027.xml"/><Relationship Id="rId21" Type="http://schemas.openxmlformats.org/officeDocument/2006/relationships/customXml" Target="../ink/ink979.xml"/><Relationship Id="rId42" Type="http://schemas.openxmlformats.org/officeDocument/2006/relationships/image" Target="../media/image83.png"/><Relationship Id="rId63" Type="http://schemas.openxmlformats.org/officeDocument/2006/relationships/customXml" Target="../ink/ink1000.xml"/><Relationship Id="rId84" Type="http://schemas.openxmlformats.org/officeDocument/2006/relationships/image" Target="../media/image104.png"/><Relationship Id="rId138" Type="http://schemas.openxmlformats.org/officeDocument/2006/relationships/customXml" Target="../ink/ink1038.xml"/><Relationship Id="rId159" Type="http://schemas.openxmlformats.org/officeDocument/2006/relationships/image" Target="../media/image141.png"/><Relationship Id="rId170" Type="http://schemas.openxmlformats.org/officeDocument/2006/relationships/customXml" Target="../ink/ink1054.xml"/><Relationship Id="rId107" Type="http://schemas.openxmlformats.org/officeDocument/2006/relationships/customXml" Target="../ink/ink1022.xml"/><Relationship Id="rId11" Type="http://schemas.openxmlformats.org/officeDocument/2006/relationships/customXml" Target="../ink/ink974.xml"/><Relationship Id="rId32" Type="http://schemas.openxmlformats.org/officeDocument/2006/relationships/image" Target="../media/image78.png"/><Relationship Id="rId53" Type="http://schemas.openxmlformats.org/officeDocument/2006/relationships/customXml" Target="../ink/ink995.xml"/><Relationship Id="rId74" Type="http://schemas.openxmlformats.org/officeDocument/2006/relationships/image" Target="../media/image99.png"/><Relationship Id="rId128" Type="http://schemas.openxmlformats.org/officeDocument/2006/relationships/image" Target="../media/image126.png"/><Relationship Id="rId149" Type="http://schemas.openxmlformats.org/officeDocument/2006/relationships/image" Target="../media/image136.png"/><Relationship Id="rId5" Type="http://schemas.openxmlformats.org/officeDocument/2006/relationships/customXml" Target="../ink/ink971.xml"/><Relationship Id="rId95" Type="http://schemas.openxmlformats.org/officeDocument/2006/relationships/customXml" Target="../ink/ink1016.xml"/><Relationship Id="rId160" Type="http://schemas.openxmlformats.org/officeDocument/2006/relationships/customXml" Target="../ink/ink1049.xml"/><Relationship Id="rId181" Type="http://schemas.openxmlformats.org/officeDocument/2006/relationships/image" Target="../media/image152.png"/><Relationship Id="rId22" Type="http://schemas.openxmlformats.org/officeDocument/2006/relationships/image" Target="../media/image73.png"/><Relationship Id="rId43" Type="http://schemas.openxmlformats.org/officeDocument/2006/relationships/customXml" Target="../ink/ink990.xml"/><Relationship Id="rId64" Type="http://schemas.openxmlformats.org/officeDocument/2006/relationships/image" Target="../media/image95.png"/><Relationship Id="rId118" Type="http://schemas.openxmlformats.org/officeDocument/2006/relationships/image" Target="../media/image121.png"/><Relationship Id="rId139" Type="http://schemas.openxmlformats.org/officeDocument/2006/relationships/image" Target="../media/image131.png"/><Relationship Id="rId85" Type="http://schemas.openxmlformats.org/officeDocument/2006/relationships/customXml" Target="../ink/ink1011.xml"/><Relationship Id="rId150" Type="http://schemas.openxmlformats.org/officeDocument/2006/relationships/customXml" Target="../ink/ink1044.xml"/><Relationship Id="rId171" Type="http://schemas.openxmlformats.org/officeDocument/2006/relationships/image" Target="../media/image147.png"/><Relationship Id="rId12" Type="http://schemas.openxmlformats.org/officeDocument/2006/relationships/image" Target="../media/image68.png"/><Relationship Id="rId33" Type="http://schemas.openxmlformats.org/officeDocument/2006/relationships/customXml" Target="../ink/ink985.xml"/><Relationship Id="rId108" Type="http://schemas.openxmlformats.org/officeDocument/2006/relationships/image" Target="../media/image116.png"/><Relationship Id="rId129" Type="http://schemas.openxmlformats.org/officeDocument/2006/relationships/customXml" Target="../ink/ink1033.xml"/><Relationship Id="rId54" Type="http://schemas.openxmlformats.org/officeDocument/2006/relationships/image" Target="../media/image89.png"/><Relationship Id="rId75" Type="http://schemas.openxmlformats.org/officeDocument/2006/relationships/customXml" Target="../ink/ink1006.xml"/><Relationship Id="rId96" Type="http://schemas.openxmlformats.org/officeDocument/2006/relationships/image" Target="../media/image110.png"/><Relationship Id="rId140" Type="http://schemas.openxmlformats.org/officeDocument/2006/relationships/customXml" Target="../ink/ink1039.xml"/><Relationship Id="rId161" Type="http://schemas.openxmlformats.org/officeDocument/2006/relationships/image" Target="../media/image142.png"/><Relationship Id="rId182" Type="http://schemas.openxmlformats.org/officeDocument/2006/relationships/customXml" Target="../ink/ink1060.xml"/><Relationship Id="rId6" Type="http://schemas.openxmlformats.org/officeDocument/2006/relationships/image" Target="../media/image65.png"/><Relationship Id="rId23" Type="http://schemas.openxmlformats.org/officeDocument/2006/relationships/customXml" Target="../ink/ink980.xml"/><Relationship Id="rId119" Type="http://schemas.openxmlformats.org/officeDocument/2006/relationships/customXml" Target="../ink/ink1028.xml"/><Relationship Id="rId44" Type="http://schemas.openxmlformats.org/officeDocument/2006/relationships/image" Target="../media/image84.png"/><Relationship Id="rId65" Type="http://schemas.openxmlformats.org/officeDocument/2006/relationships/customXml" Target="../ink/ink1001.xml"/><Relationship Id="rId86" Type="http://schemas.openxmlformats.org/officeDocument/2006/relationships/image" Target="../media/image105.png"/><Relationship Id="rId130" Type="http://schemas.openxmlformats.org/officeDocument/2006/relationships/image" Target="../media/image127.png"/><Relationship Id="rId151" Type="http://schemas.openxmlformats.org/officeDocument/2006/relationships/image" Target="../media/image137.png"/><Relationship Id="rId172" Type="http://schemas.openxmlformats.org/officeDocument/2006/relationships/customXml" Target="../ink/ink1055.xml"/><Relationship Id="rId13" Type="http://schemas.openxmlformats.org/officeDocument/2006/relationships/customXml" Target="../ink/ink975.xml"/><Relationship Id="rId18" Type="http://schemas.openxmlformats.org/officeDocument/2006/relationships/image" Target="../media/image71.png"/><Relationship Id="rId39" Type="http://schemas.openxmlformats.org/officeDocument/2006/relationships/customXml" Target="../ink/ink988.xml"/><Relationship Id="rId109" Type="http://schemas.openxmlformats.org/officeDocument/2006/relationships/customXml" Target="../ink/ink1023.xml"/><Relationship Id="rId34" Type="http://schemas.openxmlformats.org/officeDocument/2006/relationships/image" Target="../media/image79.png"/><Relationship Id="rId50" Type="http://schemas.openxmlformats.org/officeDocument/2006/relationships/image" Target="../media/image87.png"/><Relationship Id="rId55" Type="http://schemas.openxmlformats.org/officeDocument/2006/relationships/customXml" Target="../ink/ink996.xml"/><Relationship Id="rId76" Type="http://schemas.openxmlformats.org/officeDocument/2006/relationships/image" Target="../media/image100.png"/><Relationship Id="rId97" Type="http://schemas.openxmlformats.org/officeDocument/2006/relationships/customXml" Target="../ink/ink1017.xml"/><Relationship Id="rId104" Type="http://schemas.openxmlformats.org/officeDocument/2006/relationships/image" Target="../media/image114.png"/><Relationship Id="rId120" Type="http://schemas.openxmlformats.org/officeDocument/2006/relationships/image" Target="../media/image122.png"/><Relationship Id="rId125" Type="http://schemas.openxmlformats.org/officeDocument/2006/relationships/customXml" Target="../ink/ink1031.xml"/><Relationship Id="rId141" Type="http://schemas.openxmlformats.org/officeDocument/2006/relationships/image" Target="../media/image132.png"/><Relationship Id="rId146" Type="http://schemas.openxmlformats.org/officeDocument/2006/relationships/customXml" Target="../ink/ink1042.xml"/><Relationship Id="rId167" Type="http://schemas.openxmlformats.org/officeDocument/2006/relationships/image" Target="../media/image145.png"/><Relationship Id="rId7" Type="http://schemas.openxmlformats.org/officeDocument/2006/relationships/customXml" Target="../ink/ink972.xml"/><Relationship Id="rId71" Type="http://schemas.openxmlformats.org/officeDocument/2006/relationships/customXml" Target="../ink/ink1004.xml"/><Relationship Id="rId92" Type="http://schemas.openxmlformats.org/officeDocument/2006/relationships/image" Target="../media/image108.png"/><Relationship Id="rId162" Type="http://schemas.openxmlformats.org/officeDocument/2006/relationships/customXml" Target="../ink/ink1050.xml"/><Relationship Id="rId183" Type="http://schemas.openxmlformats.org/officeDocument/2006/relationships/image" Target="../media/image153.png"/><Relationship Id="rId2" Type="http://schemas.openxmlformats.org/officeDocument/2006/relationships/notesSlide" Target="../notesSlides/notesSlide11.xml"/><Relationship Id="rId29" Type="http://schemas.openxmlformats.org/officeDocument/2006/relationships/customXml" Target="../ink/ink983.xml"/><Relationship Id="rId24" Type="http://schemas.openxmlformats.org/officeDocument/2006/relationships/image" Target="../media/image74.png"/><Relationship Id="rId40" Type="http://schemas.openxmlformats.org/officeDocument/2006/relationships/image" Target="../media/image82.png"/><Relationship Id="rId45" Type="http://schemas.openxmlformats.org/officeDocument/2006/relationships/customXml" Target="../ink/ink991.xml"/><Relationship Id="rId66" Type="http://schemas.openxmlformats.org/officeDocument/2006/relationships/image" Target="../media/image96.png"/><Relationship Id="rId87" Type="http://schemas.openxmlformats.org/officeDocument/2006/relationships/customXml" Target="../ink/ink1012.xml"/><Relationship Id="rId110" Type="http://schemas.openxmlformats.org/officeDocument/2006/relationships/image" Target="../media/image117.png"/><Relationship Id="rId115" Type="http://schemas.openxmlformats.org/officeDocument/2006/relationships/customXml" Target="../ink/ink1026.xml"/><Relationship Id="rId131" Type="http://schemas.openxmlformats.org/officeDocument/2006/relationships/customXml" Target="../ink/ink1034.xml"/><Relationship Id="rId136" Type="http://schemas.openxmlformats.org/officeDocument/2006/relationships/customXml" Target="../ink/ink1037.xml"/><Relationship Id="rId157" Type="http://schemas.openxmlformats.org/officeDocument/2006/relationships/image" Target="../media/image140.png"/><Relationship Id="rId178" Type="http://schemas.openxmlformats.org/officeDocument/2006/relationships/customXml" Target="../ink/ink1058.xml"/><Relationship Id="rId61" Type="http://schemas.openxmlformats.org/officeDocument/2006/relationships/customXml" Target="../ink/ink999.xml"/><Relationship Id="rId82" Type="http://schemas.openxmlformats.org/officeDocument/2006/relationships/image" Target="../media/image103.png"/><Relationship Id="rId152" Type="http://schemas.openxmlformats.org/officeDocument/2006/relationships/customXml" Target="../ink/ink1045.xml"/><Relationship Id="rId173" Type="http://schemas.openxmlformats.org/officeDocument/2006/relationships/image" Target="../media/image148.png"/><Relationship Id="rId19" Type="http://schemas.openxmlformats.org/officeDocument/2006/relationships/customXml" Target="../ink/ink978.xml"/><Relationship Id="rId14" Type="http://schemas.openxmlformats.org/officeDocument/2006/relationships/image" Target="../media/image69.png"/><Relationship Id="rId30" Type="http://schemas.openxmlformats.org/officeDocument/2006/relationships/image" Target="../media/image77.png"/><Relationship Id="rId35" Type="http://schemas.openxmlformats.org/officeDocument/2006/relationships/customXml" Target="../ink/ink986.xml"/><Relationship Id="rId56" Type="http://schemas.openxmlformats.org/officeDocument/2006/relationships/image" Target="../media/image90.png"/><Relationship Id="rId77" Type="http://schemas.openxmlformats.org/officeDocument/2006/relationships/customXml" Target="../ink/ink1007.xml"/><Relationship Id="rId100" Type="http://schemas.openxmlformats.org/officeDocument/2006/relationships/image" Target="../media/image112.png"/><Relationship Id="rId105" Type="http://schemas.openxmlformats.org/officeDocument/2006/relationships/customXml" Target="../ink/ink1021.xml"/><Relationship Id="rId126" Type="http://schemas.openxmlformats.org/officeDocument/2006/relationships/image" Target="../media/image125.png"/><Relationship Id="rId147" Type="http://schemas.openxmlformats.org/officeDocument/2006/relationships/image" Target="../media/image135.png"/><Relationship Id="rId168" Type="http://schemas.openxmlformats.org/officeDocument/2006/relationships/customXml" Target="../ink/ink1053.xml"/><Relationship Id="rId8" Type="http://schemas.openxmlformats.org/officeDocument/2006/relationships/image" Target="../media/image66.png"/><Relationship Id="rId51" Type="http://schemas.openxmlformats.org/officeDocument/2006/relationships/customXml" Target="../ink/ink994.xml"/><Relationship Id="rId72" Type="http://schemas.openxmlformats.org/officeDocument/2006/relationships/image" Target="../media/image98.png"/><Relationship Id="rId93" Type="http://schemas.openxmlformats.org/officeDocument/2006/relationships/customXml" Target="../ink/ink1015.xml"/><Relationship Id="rId98" Type="http://schemas.openxmlformats.org/officeDocument/2006/relationships/image" Target="../media/image111.png"/><Relationship Id="rId121" Type="http://schemas.openxmlformats.org/officeDocument/2006/relationships/customXml" Target="../ink/ink1029.xml"/><Relationship Id="rId142" Type="http://schemas.openxmlformats.org/officeDocument/2006/relationships/customXml" Target="../ink/ink1040.xml"/><Relationship Id="rId163" Type="http://schemas.openxmlformats.org/officeDocument/2006/relationships/image" Target="../media/image143.png"/><Relationship Id="rId184" Type="http://schemas.openxmlformats.org/officeDocument/2006/relationships/customXml" Target="../ink/ink1061.xml"/><Relationship Id="rId3" Type="http://schemas.openxmlformats.org/officeDocument/2006/relationships/customXml" Target="../ink/ink970.xml"/><Relationship Id="rId25" Type="http://schemas.openxmlformats.org/officeDocument/2006/relationships/customXml" Target="../ink/ink981.xml"/><Relationship Id="rId46" Type="http://schemas.openxmlformats.org/officeDocument/2006/relationships/image" Target="../media/image85.png"/><Relationship Id="rId67" Type="http://schemas.openxmlformats.org/officeDocument/2006/relationships/customXml" Target="../ink/ink1002.xml"/><Relationship Id="rId116" Type="http://schemas.openxmlformats.org/officeDocument/2006/relationships/image" Target="../media/image120.png"/><Relationship Id="rId137" Type="http://schemas.openxmlformats.org/officeDocument/2006/relationships/image" Target="../media/image130.png"/><Relationship Id="rId158" Type="http://schemas.openxmlformats.org/officeDocument/2006/relationships/customXml" Target="../ink/ink1048.xml"/><Relationship Id="rId20" Type="http://schemas.openxmlformats.org/officeDocument/2006/relationships/image" Target="../media/image72.png"/><Relationship Id="rId41" Type="http://schemas.openxmlformats.org/officeDocument/2006/relationships/customXml" Target="../ink/ink989.xml"/><Relationship Id="rId62" Type="http://schemas.openxmlformats.org/officeDocument/2006/relationships/image" Target="../media/image94.png"/><Relationship Id="rId83" Type="http://schemas.openxmlformats.org/officeDocument/2006/relationships/customXml" Target="../ink/ink1010.xml"/><Relationship Id="rId88" Type="http://schemas.openxmlformats.org/officeDocument/2006/relationships/image" Target="../media/image106.png"/><Relationship Id="rId111" Type="http://schemas.openxmlformats.org/officeDocument/2006/relationships/customXml" Target="../ink/ink1024.xml"/><Relationship Id="rId132" Type="http://schemas.openxmlformats.org/officeDocument/2006/relationships/image" Target="../media/image128.png"/><Relationship Id="rId153" Type="http://schemas.openxmlformats.org/officeDocument/2006/relationships/image" Target="../media/image138.png"/><Relationship Id="rId174" Type="http://schemas.openxmlformats.org/officeDocument/2006/relationships/customXml" Target="../ink/ink1056.xml"/><Relationship Id="rId179" Type="http://schemas.openxmlformats.org/officeDocument/2006/relationships/image" Target="../media/image151.png"/><Relationship Id="rId15" Type="http://schemas.openxmlformats.org/officeDocument/2006/relationships/customXml" Target="../ink/ink976.xml"/><Relationship Id="rId36" Type="http://schemas.openxmlformats.org/officeDocument/2006/relationships/image" Target="../media/image80.png"/><Relationship Id="rId57" Type="http://schemas.openxmlformats.org/officeDocument/2006/relationships/customXml" Target="../ink/ink997.xml"/><Relationship Id="rId106" Type="http://schemas.openxmlformats.org/officeDocument/2006/relationships/image" Target="../media/image115.png"/><Relationship Id="rId127" Type="http://schemas.openxmlformats.org/officeDocument/2006/relationships/customXml" Target="../ink/ink1032.xml"/><Relationship Id="rId10" Type="http://schemas.openxmlformats.org/officeDocument/2006/relationships/image" Target="../media/image67.png"/><Relationship Id="rId31" Type="http://schemas.openxmlformats.org/officeDocument/2006/relationships/customXml" Target="../ink/ink984.xml"/><Relationship Id="rId52" Type="http://schemas.openxmlformats.org/officeDocument/2006/relationships/image" Target="../media/image88.png"/><Relationship Id="rId73" Type="http://schemas.openxmlformats.org/officeDocument/2006/relationships/customXml" Target="../ink/ink1005.xml"/><Relationship Id="rId78" Type="http://schemas.openxmlformats.org/officeDocument/2006/relationships/image" Target="../media/image101.png"/><Relationship Id="rId94" Type="http://schemas.openxmlformats.org/officeDocument/2006/relationships/image" Target="../media/image109.png"/><Relationship Id="rId99" Type="http://schemas.openxmlformats.org/officeDocument/2006/relationships/customXml" Target="../ink/ink1018.xml"/><Relationship Id="rId101" Type="http://schemas.openxmlformats.org/officeDocument/2006/relationships/customXml" Target="../ink/ink1019.xml"/><Relationship Id="rId122" Type="http://schemas.openxmlformats.org/officeDocument/2006/relationships/image" Target="../media/image123.png"/><Relationship Id="rId143" Type="http://schemas.openxmlformats.org/officeDocument/2006/relationships/image" Target="../media/image133.png"/><Relationship Id="rId148" Type="http://schemas.openxmlformats.org/officeDocument/2006/relationships/customXml" Target="../ink/ink1043.xml"/><Relationship Id="rId164" Type="http://schemas.openxmlformats.org/officeDocument/2006/relationships/customXml" Target="../ink/ink1051.xml"/><Relationship Id="rId169" Type="http://schemas.openxmlformats.org/officeDocument/2006/relationships/image" Target="../media/image146.png"/><Relationship Id="rId185" Type="http://schemas.openxmlformats.org/officeDocument/2006/relationships/image" Target="../media/image154.png"/><Relationship Id="rId4" Type="http://schemas.openxmlformats.org/officeDocument/2006/relationships/image" Target="../media/image64.png"/><Relationship Id="rId9" Type="http://schemas.openxmlformats.org/officeDocument/2006/relationships/customXml" Target="../ink/ink973.xml"/><Relationship Id="rId180" Type="http://schemas.openxmlformats.org/officeDocument/2006/relationships/customXml" Target="../ink/ink1059.xml"/><Relationship Id="rId26" Type="http://schemas.openxmlformats.org/officeDocument/2006/relationships/image" Target="../media/image75.png"/><Relationship Id="rId47" Type="http://schemas.openxmlformats.org/officeDocument/2006/relationships/customXml" Target="../ink/ink992.xml"/><Relationship Id="rId68" Type="http://schemas.openxmlformats.org/officeDocument/2006/relationships/image" Target="../media/image97.png"/><Relationship Id="rId89" Type="http://schemas.openxmlformats.org/officeDocument/2006/relationships/customXml" Target="../ink/ink1013.xml"/><Relationship Id="rId112" Type="http://schemas.openxmlformats.org/officeDocument/2006/relationships/image" Target="../media/image118.png"/><Relationship Id="rId133" Type="http://schemas.openxmlformats.org/officeDocument/2006/relationships/customXml" Target="../ink/ink1035.xml"/><Relationship Id="rId154" Type="http://schemas.openxmlformats.org/officeDocument/2006/relationships/customXml" Target="../ink/ink1046.xml"/><Relationship Id="rId175" Type="http://schemas.openxmlformats.org/officeDocument/2006/relationships/image" Target="../media/image149.png"/><Relationship Id="rId16" Type="http://schemas.openxmlformats.org/officeDocument/2006/relationships/image" Target="../media/image70.png"/><Relationship Id="rId37" Type="http://schemas.openxmlformats.org/officeDocument/2006/relationships/customXml" Target="../ink/ink987.xml"/><Relationship Id="rId58" Type="http://schemas.openxmlformats.org/officeDocument/2006/relationships/image" Target="../media/image91.png"/><Relationship Id="rId79" Type="http://schemas.openxmlformats.org/officeDocument/2006/relationships/customXml" Target="../ink/ink1008.xml"/><Relationship Id="rId102" Type="http://schemas.openxmlformats.org/officeDocument/2006/relationships/image" Target="../media/image113.png"/><Relationship Id="rId123" Type="http://schemas.openxmlformats.org/officeDocument/2006/relationships/customXml" Target="../ink/ink1030.xml"/><Relationship Id="rId144" Type="http://schemas.openxmlformats.org/officeDocument/2006/relationships/customXml" Target="../ink/ink1041.xml"/><Relationship Id="rId90" Type="http://schemas.openxmlformats.org/officeDocument/2006/relationships/image" Target="../media/image107.png"/><Relationship Id="rId165" Type="http://schemas.openxmlformats.org/officeDocument/2006/relationships/image" Target="../media/image144.png"/><Relationship Id="rId186" Type="http://schemas.openxmlformats.org/officeDocument/2006/relationships/customXml" Target="../ink/ink1062.xml"/><Relationship Id="rId27" Type="http://schemas.openxmlformats.org/officeDocument/2006/relationships/customXml" Target="../ink/ink982.xml"/><Relationship Id="rId48" Type="http://schemas.openxmlformats.org/officeDocument/2006/relationships/image" Target="../media/image86.png"/><Relationship Id="rId69" Type="http://schemas.openxmlformats.org/officeDocument/2006/relationships/customXml" Target="../ink/ink1003.xml"/><Relationship Id="rId113" Type="http://schemas.openxmlformats.org/officeDocument/2006/relationships/customXml" Target="../ink/ink1025.xml"/><Relationship Id="rId134" Type="http://schemas.openxmlformats.org/officeDocument/2006/relationships/image" Target="../media/image129.png"/><Relationship Id="rId80" Type="http://schemas.openxmlformats.org/officeDocument/2006/relationships/image" Target="../media/image102.png"/><Relationship Id="rId155" Type="http://schemas.openxmlformats.org/officeDocument/2006/relationships/image" Target="../media/image139.png"/><Relationship Id="rId176" Type="http://schemas.openxmlformats.org/officeDocument/2006/relationships/customXml" Target="../ink/ink1057.xml"/><Relationship Id="rId17" Type="http://schemas.openxmlformats.org/officeDocument/2006/relationships/customXml" Target="../ink/ink977.xml"/><Relationship Id="rId38" Type="http://schemas.openxmlformats.org/officeDocument/2006/relationships/image" Target="../media/image81.png"/><Relationship Id="rId59" Type="http://schemas.openxmlformats.org/officeDocument/2006/relationships/customXml" Target="../ink/ink998.xml"/><Relationship Id="rId103" Type="http://schemas.openxmlformats.org/officeDocument/2006/relationships/customXml" Target="../ink/ink1020.xml"/><Relationship Id="rId124" Type="http://schemas.openxmlformats.org/officeDocument/2006/relationships/image" Target="../media/image124.png"/><Relationship Id="rId70" Type="http://schemas.openxmlformats.org/officeDocument/2006/relationships/image" Target="../media/image19.png"/><Relationship Id="rId91" Type="http://schemas.openxmlformats.org/officeDocument/2006/relationships/customXml" Target="../ink/ink1014.xml"/><Relationship Id="rId145" Type="http://schemas.openxmlformats.org/officeDocument/2006/relationships/image" Target="../media/image134.png"/><Relationship Id="rId166" Type="http://schemas.openxmlformats.org/officeDocument/2006/relationships/customXml" Target="../ink/ink1052.xml"/><Relationship Id="rId187" Type="http://schemas.openxmlformats.org/officeDocument/2006/relationships/image" Target="../media/image155.png"/><Relationship Id="rId1" Type="http://schemas.openxmlformats.org/officeDocument/2006/relationships/slideLayout" Target="../slideLayouts/slideLayout7.xml"/><Relationship Id="rId28" Type="http://schemas.openxmlformats.org/officeDocument/2006/relationships/image" Target="../media/image76.png"/><Relationship Id="rId49" Type="http://schemas.openxmlformats.org/officeDocument/2006/relationships/customXml" Target="../ink/ink993.xml"/><Relationship Id="rId114" Type="http://schemas.openxmlformats.org/officeDocument/2006/relationships/image" Target="../media/image119.png"/><Relationship Id="rId60" Type="http://schemas.openxmlformats.org/officeDocument/2006/relationships/image" Target="../media/image93.png"/><Relationship Id="rId81" Type="http://schemas.openxmlformats.org/officeDocument/2006/relationships/customXml" Target="../ink/ink1009.xml"/><Relationship Id="rId135" Type="http://schemas.openxmlformats.org/officeDocument/2006/relationships/customXml" Target="../ink/ink1036.xml"/><Relationship Id="rId156" Type="http://schemas.openxmlformats.org/officeDocument/2006/relationships/customXml" Target="../ink/ink1047.xml"/><Relationship Id="rId177" Type="http://schemas.openxmlformats.org/officeDocument/2006/relationships/image" Target="../media/image150.png"/></Relationships>
</file>

<file path=ppt/slides/_rels/slide12.xml.rels><?xml version="1.0" encoding="UTF-8" standalone="yes"?>
<Relationships xmlns="http://schemas.openxmlformats.org/package/2006/relationships"><Relationship Id="rId117" Type="http://schemas.openxmlformats.org/officeDocument/2006/relationships/image" Target="../media/image213.png"/><Relationship Id="rId21" Type="http://schemas.openxmlformats.org/officeDocument/2006/relationships/image" Target="../media/image165.png"/><Relationship Id="rId324" Type="http://schemas.openxmlformats.org/officeDocument/2006/relationships/customXml" Target="../ink/ink1224.xml"/><Relationship Id="rId531" Type="http://schemas.openxmlformats.org/officeDocument/2006/relationships/image" Target="../media/image416.png"/><Relationship Id="rId629" Type="http://schemas.openxmlformats.org/officeDocument/2006/relationships/image" Target="../media/image465.png"/><Relationship Id="rId170" Type="http://schemas.openxmlformats.org/officeDocument/2006/relationships/customXml" Target="../ink/ink1146.xml"/><Relationship Id="rId268" Type="http://schemas.openxmlformats.org/officeDocument/2006/relationships/image" Target="../media/image287.png"/><Relationship Id="rId475" Type="http://schemas.openxmlformats.org/officeDocument/2006/relationships/image" Target="../media/image389.png"/><Relationship Id="rId32" Type="http://schemas.openxmlformats.org/officeDocument/2006/relationships/customXml" Target="../ink/ink1077.xml"/><Relationship Id="rId128" Type="http://schemas.openxmlformats.org/officeDocument/2006/relationships/customXml" Target="../ink/ink1125.xml"/><Relationship Id="rId335" Type="http://schemas.openxmlformats.org/officeDocument/2006/relationships/image" Target="../media/image320.png"/><Relationship Id="rId542" Type="http://schemas.openxmlformats.org/officeDocument/2006/relationships/customXml" Target="../ink/ink1334.xml"/><Relationship Id="rId181" Type="http://schemas.openxmlformats.org/officeDocument/2006/relationships/image" Target="../media/image245.png"/><Relationship Id="rId402" Type="http://schemas.openxmlformats.org/officeDocument/2006/relationships/image" Target="../media/image353.png"/><Relationship Id="rId279" Type="http://schemas.openxmlformats.org/officeDocument/2006/relationships/customXml" Target="../ink/ink1201.xml"/><Relationship Id="rId486" Type="http://schemas.openxmlformats.org/officeDocument/2006/relationships/customXml" Target="../ink/ink1306.xml"/><Relationship Id="rId43" Type="http://schemas.openxmlformats.org/officeDocument/2006/relationships/image" Target="../media/image176.png"/><Relationship Id="rId139" Type="http://schemas.openxmlformats.org/officeDocument/2006/relationships/image" Target="../media/image224.png"/><Relationship Id="rId346" Type="http://schemas.openxmlformats.org/officeDocument/2006/relationships/image" Target="../media/image325.png"/><Relationship Id="rId553" Type="http://schemas.openxmlformats.org/officeDocument/2006/relationships/image" Target="../media/image427.png"/><Relationship Id="rId192" Type="http://schemas.openxmlformats.org/officeDocument/2006/relationships/customXml" Target="../ink/ink1157.xml"/><Relationship Id="rId206" Type="http://schemas.openxmlformats.org/officeDocument/2006/relationships/customXml" Target="../ink/ink1164.xml"/><Relationship Id="rId413" Type="http://schemas.openxmlformats.org/officeDocument/2006/relationships/customXml" Target="../ink/ink1269.xml"/><Relationship Id="rId497" Type="http://schemas.openxmlformats.org/officeDocument/2006/relationships/image" Target="../media/image400.png"/><Relationship Id="rId620" Type="http://schemas.openxmlformats.org/officeDocument/2006/relationships/customXml" Target="../ink/ink1373.xml"/><Relationship Id="rId357" Type="http://schemas.openxmlformats.org/officeDocument/2006/relationships/customXml" Target="../ink/ink1241.xml"/><Relationship Id="rId54" Type="http://schemas.openxmlformats.org/officeDocument/2006/relationships/customXml" Target="../ink/ink1088.xml"/><Relationship Id="rId217" Type="http://schemas.openxmlformats.org/officeDocument/2006/relationships/customXml" Target="../ink/ink1170.xml"/><Relationship Id="rId564" Type="http://schemas.openxmlformats.org/officeDocument/2006/relationships/customXml" Target="../ink/ink1345.xml"/><Relationship Id="rId424" Type="http://schemas.openxmlformats.org/officeDocument/2006/relationships/image" Target="../media/image364.png"/><Relationship Id="rId631" Type="http://schemas.openxmlformats.org/officeDocument/2006/relationships/image" Target="../media/image466.png"/><Relationship Id="rId270" Type="http://schemas.openxmlformats.org/officeDocument/2006/relationships/image" Target="../media/image288.png"/><Relationship Id="rId65" Type="http://schemas.openxmlformats.org/officeDocument/2006/relationships/image" Target="../media/image187.png"/><Relationship Id="rId130" Type="http://schemas.openxmlformats.org/officeDocument/2006/relationships/customXml" Target="../ink/ink1126.xml"/><Relationship Id="rId368" Type="http://schemas.openxmlformats.org/officeDocument/2006/relationships/image" Target="../media/image336.png"/><Relationship Id="rId575" Type="http://schemas.openxmlformats.org/officeDocument/2006/relationships/image" Target="../media/image438.png"/><Relationship Id="rId228" Type="http://schemas.openxmlformats.org/officeDocument/2006/relationships/image" Target="../media/image267.png"/><Relationship Id="rId435" Type="http://schemas.openxmlformats.org/officeDocument/2006/relationships/customXml" Target="../ink/ink1280.xml"/><Relationship Id="rId642" Type="http://schemas.openxmlformats.org/officeDocument/2006/relationships/customXml" Target="../ink/ink1384.xml"/><Relationship Id="rId281" Type="http://schemas.openxmlformats.org/officeDocument/2006/relationships/customXml" Target="../ink/ink1202.xml"/><Relationship Id="rId502" Type="http://schemas.openxmlformats.org/officeDocument/2006/relationships/customXml" Target="../ink/ink1314.xml"/><Relationship Id="rId76" Type="http://schemas.openxmlformats.org/officeDocument/2006/relationships/customXml" Target="../ink/ink1099.xml"/><Relationship Id="rId141" Type="http://schemas.openxmlformats.org/officeDocument/2006/relationships/image" Target="../media/image225.png"/><Relationship Id="rId379" Type="http://schemas.openxmlformats.org/officeDocument/2006/relationships/customXml" Target="../ink/ink1252.xml"/><Relationship Id="rId586" Type="http://schemas.openxmlformats.org/officeDocument/2006/relationships/customXml" Target="../ink/ink1356.xml"/><Relationship Id="rId7" Type="http://schemas.openxmlformats.org/officeDocument/2006/relationships/image" Target="../media/image158.png"/><Relationship Id="rId239" Type="http://schemas.openxmlformats.org/officeDocument/2006/relationships/customXml" Target="../ink/ink1181.xml"/><Relationship Id="rId446" Type="http://schemas.openxmlformats.org/officeDocument/2006/relationships/customXml" Target="../ink/ink1286.xml"/><Relationship Id="rId292" Type="http://schemas.openxmlformats.org/officeDocument/2006/relationships/image" Target="../media/image299.png"/><Relationship Id="rId306" Type="http://schemas.openxmlformats.org/officeDocument/2006/relationships/image" Target="../media/image306.png"/><Relationship Id="rId87" Type="http://schemas.openxmlformats.org/officeDocument/2006/relationships/image" Target="../media/image198.png"/><Relationship Id="rId513" Type="http://schemas.openxmlformats.org/officeDocument/2006/relationships/image" Target="../media/image407.png"/><Relationship Id="rId597" Type="http://schemas.openxmlformats.org/officeDocument/2006/relationships/image" Target="../media/image449.png"/><Relationship Id="rId152" Type="http://schemas.openxmlformats.org/officeDocument/2006/relationships/customXml" Target="../ink/ink1137.xml"/><Relationship Id="rId457" Type="http://schemas.openxmlformats.org/officeDocument/2006/relationships/image" Target="../media/image380.png"/><Relationship Id="rId14" Type="http://schemas.openxmlformats.org/officeDocument/2006/relationships/customXml" Target="../ink/ink1068.xml"/><Relationship Id="rId317" Type="http://schemas.openxmlformats.org/officeDocument/2006/relationships/customXml" Target="../ink/ink1220.xml"/><Relationship Id="rId524" Type="http://schemas.openxmlformats.org/officeDocument/2006/relationships/customXml" Target="../ink/ink1325.xml"/><Relationship Id="rId98" Type="http://schemas.openxmlformats.org/officeDocument/2006/relationships/customXml" Target="../ink/ink1110.xml"/><Relationship Id="rId163" Type="http://schemas.openxmlformats.org/officeDocument/2006/relationships/image" Target="../media/image236.png"/><Relationship Id="rId370" Type="http://schemas.openxmlformats.org/officeDocument/2006/relationships/image" Target="../media/image337.png"/><Relationship Id="rId230" Type="http://schemas.openxmlformats.org/officeDocument/2006/relationships/image" Target="../media/image268.png"/><Relationship Id="rId468" Type="http://schemas.openxmlformats.org/officeDocument/2006/relationships/customXml" Target="../ink/ink1297.xml"/><Relationship Id="rId25" Type="http://schemas.openxmlformats.org/officeDocument/2006/relationships/image" Target="../media/image167.png"/><Relationship Id="rId328" Type="http://schemas.openxmlformats.org/officeDocument/2006/relationships/customXml" Target="../ink/ink1226.xml"/><Relationship Id="rId535" Type="http://schemas.openxmlformats.org/officeDocument/2006/relationships/image" Target="../media/image418.png"/><Relationship Id="rId174" Type="http://schemas.openxmlformats.org/officeDocument/2006/relationships/customXml" Target="../ink/ink1148.xml"/><Relationship Id="rId381" Type="http://schemas.openxmlformats.org/officeDocument/2006/relationships/customXml" Target="../ink/ink1253.xml"/><Relationship Id="rId602" Type="http://schemas.openxmlformats.org/officeDocument/2006/relationships/customXml" Target="../ink/ink1364.xml"/><Relationship Id="rId241" Type="http://schemas.openxmlformats.org/officeDocument/2006/relationships/customXml" Target="../ink/ink1182.xml"/><Relationship Id="rId479" Type="http://schemas.openxmlformats.org/officeDocument/2006/relationships/image" Target="../media/image391.png"/><Relationship Id="rId36" Type="http://schemas.openxmlformats.org/officeDocument/2006/relationships/customXml" Target="../ink/ink1079.xml"/><Relationship Id="rId339" Type="http://schemas.openxmlformats.org/officeDocument/2006/relationships/image" Target="../media/image322.png"/><Relationship Id="rId546" Type="http://schemas.openxmlformats.org/officeDocument/2006/relationships/customXml" Target="../ink/ink1336.xml"/><Relationship Id="rId101" Type="http://schemas.openxmlformats.org/officeDocument/2006/relationships/image" Target="../media/image205.png"/><Relationship Id="rId185" Type="http://schemas.openxmlformats.org/officeDocument/2006/relationships/image" Target="../media/image247.png"/><Relationship Id="rId406" Type="http://schemas.openxmlformats.org/officeDocument/2006/relationships/image" Target="../media/image355.png"/><Relationship Id="rId392" Type="http://schemas.openxmlformats.org/officeDocument/2006/relationships/image" Target="../media/image348.png"/><Relationship Id="rId613" Type="http://schemas.openxmlformats.org/officeDocument/2006/relationships/image" Target="../media/image457.png"/><Relationship Id="rId252" Type="http://schemas.openxmlformats.org/officeDocument/2006/relationships/image" Target="../media/image279.png"/><Relationship Id="rId47" Type="http://schemas.openxmlformats.org/officeDocument/2006/relationships/image" Target="../media/image178.png"/><Relationship Id="rId112" Type="http://schemas.openxmlformats.org/officeDocument/2006/relationships/customXml" Target="../ink/ink1117.xml"/><Relationship Id="rId557" Type="http://schemas.openxmlformats.org/officeDocument/2006/relationships/image" Target="../media/image429.png"/><Relationship Id="rId196" Type="http://schemas.openxmlformats.org/officeDocument/2006/relationships/customXml" Target="../ink/ink1159.xml"/><Relationship Id="rId417" Type="http://schemas.openxmlformats.org/officeDocument/2006/relationships/customXml" Target="../ink/ink1271.xml"/><Relationship Id="rId459" Type="http://schemas.openxmlformats.org/officeDocument/2006/relationships/image" Target="../media/image381.png"/><Relationship Id="rId624" Type="http://schemas.openxmlformats.org/officeDocument/2006/relationships/customXml" Target="../ink/ink1375.xml"/><Relationship Id="rId16" Type="http://schemas.openxmlformats.org/officeDocument/2006/relationships/customXml" Target="../ink/ink1069.xml"/><Relationship Id="rId221" Type="http://schemas.openxmlformats.org/officeDocument/2006/relationships/customXml" Target="../ink/ink1172.xml"/><Relationship Id="rId263" Type="http://schemas.openxmlformats.org/officeDocument/2006/relationships/customXml" Target="../ink/ink1193.xml"/><Relationship Id="rId319" Type="http://schemas.openxmlformats.org/officeDocument/2006/relationships/customXml" Target="../ink/ink1221.xml"/><Relationship Id="rId470" Type="http://schemas.openxmlformats.org/officeDocument/2006/relationships/customXml" Target="../ink/ink1298.xml"/><Relationship Id="rId526" Type="http://schemas.openxmlformats.org/officeDocument/2006/relationships/customXml" Target="../ink/ink1326.xml"/><Relationship Id="rId58" Type="http://schemas.openxmlformats.org/officeDocument/2006/relationships/customXml" Target="../ink/ink1090.xml"/><Relationship Id="rId123" Type="http://schemas.openxmlformats.org/officeDocument/2006/relationships/image" Target="../media/image216.png"/><Relationship Id="rId330" Type="http://schemas.openxmlformats.org/officeDocument/2006/relationships/customXml" Target="../ink/ink1227.xml"/><Relationship Id="rId568" Type="http://schemas.openxmlformats.org/officeDocument/2006/relationships/customXml" Target="../ink/ink1347.xml"/><Relationship Id="rId165" Type="http://schemas.openxmlformats.org/officeDocument/2006/relationships/image" Target="../media/image237.png"/><Relationship Id="rId372" Type="http://schemas.openxmlformats.org/officeDocument/2006/relationships/image" Target="../media/image338.png"/><Relationship Id="rId428" Type="http://schemas.openxmlformats.org/officeDocument/2006/relationships/image" Target="../media/image366.png"/><Relationship Id="rId635" Type="http://schemas.openxmlformats.org/officeDocument/2006/relationships/image" Target="../media/image468.png"/><Relationship Id="rId232" Type="http://schemas.openxmlformats.org/officeDocument/2006/relationships/image" Target="../media/image269.png"/><Relationship Id="rId274" Type="http://schemas.openxmlformats.org/officeDocument/2006/relationships/image" Target="../media/image290.png"/><Relationship Id="rId481" Type="http://schemas.openxmlformats.org/officeDocument/2006/relationships/image" Target="../media/image392.png"/><Relationship Id="rId27" Type="http://schemas.openxmlformats.org/officeDocument/2006/relationships/image" Target="../media/image168.png"/><Relationship Id="rId69" Type="http://schemas.openxmlformats.org/officeDocument/2006/relationships/image" Target="../media/image189.png"/><Relationship Id="rId134" Type="http://schemas.openxmlformats.org/officeDocument/2006/relationships/customXml" Target="../ink/ink1128.xml"/><Relationship Id="rId537" Type="http://schemas.openxmlformats.org/officeDocument/2006/relationships/image" Target="../media/image419.png"/><Relationship Id="rId579" Type="http://schemas.openxmlformats.org/officeDocument/2006/relationships/image" Target="../media/image440.png"/><Relationship Id="rId80" Type="http://schemas.openxmlformats.org/officeDocument/2006/relationships/customXml" Target="../ink/ink1101.xml"/><Relationship Id="rId176" Type="http://schemas.openxmlformats.org/officeDocument/2006/relationships/customXml" Target="../ink/ink1149.xml"/><Relationship Id="rId341" Type="http://schemas.openxmlformats.org/officeDocument/2006/relationships/customXml" Target="../ink/ink1233.xml"/><Relationship Id="rId383" Type="http://schemas.openxmlformats.org/officeDocument/2006/relationships/customXml" Target="../ink/ink1254.xml"/><Relationship Id="rId439" Type="http://schemas.openxmlformats.org/officeDocument/2006/relationships/customXml" Target="../ink/ink1282.xml"/><Relationship Id="rId590" Type="http://schemas.openxmlformats.org/officeDocument/2006/relationships/customXml" Target="../ink/ink1358.xml"/><Relationship Id="rId604" Type="http://schemas.openxmlformats.org/officeDocument/2006/relationships/customXml" Target="../ink/ink1365.xml"/><Relationship Id="rId646" Type="http://schemas.openxmlformats.org/officeDocument/2006/relationships/customXml" Target="../ink/ink1386.xml"/><Relationship Id="rId201" Type="http://schemas.openxmlformats.org/officeDocument/2006/relationships/image" Target="../media/image254.png"/><Relationship Id="rId243" Type="http://schemas.openxmlformats.org/officeDocument/2006/relationships/customXml" Target="../ink/ink1183.xml"/><Relationship Id="rId285" Type="http://schemas.openxmlformats.org/officeDocument/2006/relationships/customXml" Target="../ink/ink1204.xml"/><Relationship Id="rId450" Type="http://schemas.openxmlformats.org/officeDocument/2006/relationships/customXml" Target="../ink/ink1288.xml"/><Relationship Id="rId506" Type="http://schemas.openxmlformats.org/officeDocument/2006/relationships/customXml" Target="../ink/ink1316.xml"/><Relationship Id="rId38" Type="http://schemas.openxmlformats.org/officeDocument/2006/relationships/customXml" Target="../ink/ink1080.xml"/><Relationship Id="rId103" Type="http://schemas.openxmlformats.org/officeDocument/2006/relationships/image" Target="../media/image206.png"/><Relationship Id="rId310" Type="http://schemas.openxmlformats.org/officeDocument/2006/relationships/image" Target="../media/image308.png"/><Relationship Id="rId492" Type="http://schemas.openxmlformats.org/officeDocument/2006/relationships/customXml" Target="../ink/ink1309.xml"/><Relationship Id="rId548" Type="http://schemas.openxmlformats.org/officeDocument/2006/relationships/customXml" Target="../ink/ink1337.xml"/><Relationship Id="rId91" Type="http://schemas.openxmlformats.org/officeDocument/2006/relationships/image" Target="../media/image200.png"/><Relationship Id="rId145" Type="http://schemas.openxmlformats.org/officeDocument/2006/relationships/image" Target="../media/image227.png"/><Relationship Id="rId187" Type="http://schemas.openxmlformats.org/officeDocument/2006/relationships/image" Target="../media/image248.png"/><Relationship Id="rId352" Type="http://schemas.openxmlformats.org/officeDocument/2006/relationships/image" Target="../media/image328.png"/><Relationship Id="rId394" Type="http://schemas.openxmlformats.org/officeDocument/2006/relationships/image" Target="../media/image349.png"/><Relationship Id="rId408" Type="http://schemas.openxmlformats.org/officeDocument/2006/relationships/image" Target="../media/image356.png"/><Relationship Id="rId615" Type="http://schemas.openxmlformats.org/officeDocument/2006/relationships/image" Target="../media/image458.png"/><Relationship Id="rId212" Type="http://schemas.openxmlformats.org/officeDocument/2006/relationships/image" Target="../media/image259.png"/><Relationship Id="rId254" Type="http://schemas.openxmlformats.org/officeDocument/2006/relationships/image" Target="../media/image280.png"/><Relationship Id="rId49" Type="http://schemas.openxmlformats.org/officeDocument/2006/relationships/image" Target="../media/image179.png"/><Relationship Id="rId114" Type="http://schemas.openxmlformats.org/officeDocument/2006/relationships/customXml" Target="../ink/ink1118.xml"/><Relationship Id="rId296" Type="http://schemas.openxmlformats.org/officeDocument/2006/relationships/image" Target="../media/image301.png"/><Relationship Id="rId461" Type="http://schemas.openxmlformats.org/officeDocument/2006/relationships/image" Target="../media/image382.png"/><Relationship Id="rId517" Type="http://schemas.openxmlformats.org/officeDocument/2006/relationships/image" Target="../media/image409.png"/><Relationship Id="rId559" Type="http://schemas.openxmlformats.org/officeDocument/2006/relationships/image" Target="../media/image430.png"/><Relationship Id="rId60" Type="http://schemas.openxmlformats.org/officeDocument/2006/relationships/customXml" Target="../ink/ink1091.xml"/><Relationship Id="rId156" Type="http://schemas.openxmlformats.org/officeDocument/2006/relationships/customXml" Target="../ink/ink1139.xml"/><Relationship Id="rId198" Type="http://schemas.openxmlformats.org/officeDocument/2006/relationships/customXml" Target="../ink/ink1160.xml"/><Relationship Id="rId321" Type="http://schemas.openxmlformats.org/officeDocument/2006/relationships/image" Target="../media/image313.png"/><Relationship Id="rId363" Type="http://schemas.openxmlformats.org/officeDocument/2006/relationships/customXml" Target="../ink/ink1244.xml"/><Relationship Id="rId419" Type="http://schemas.openxmlformats.org/officeDocument/2006/relationships/customXml" Target="../ink/ink1272.xml"/><Relationship Id="rId570" Type="http://schemas.openxmlformats.org/officeDocument/2006/relationships/customXml" Target="../ink/ink1348.xml"/><Relationship Id="rId626" Type="http://schemas.openxmlformats.org/officeDocument/2006/relationships/customXml" Target="../ink/ink1376.xml"/><Relationship Id="rId223" Type="http://schemas.openxmlformats.org/officeDocument/2006/relationships/customXml" Target="../ink/ink1173.xml"/><Relationship Id="rId430" Type="http://schemas.openxmlformats.org/officeDocument/2006/relationships/image" Target="../media/image367.png"/><Relationship Id="rId18" Type="http://schemas.openxmlformats.org/officeDocument/2006/relationships/customXml" Target="../ink/ink1070.xml"/><Relationship Id="rId265" Type="http://schemas.openxmlformats.org/officeDocument/2006/relationships/customXml" Target="../ink/ink1194.xml"/><Relationship Id="rId472" Type="http://schemas.openxmlformats.org/officeDocument/2006/relationships/customXml" Target="../ink/ink1299.xml"/><Relationship Id="rId528" Type="http://schemas.openxmlformats.org/officeDocument/2006/relationships/customXml" Target="../ink/ink1327.xml"/><Relationship Id="rId125" Type="http://schemas.openxmlformats.org/officeDocument/2006/relationships/image" Target="../media/image217.png"/><Relationship Id="rId167" Type="http://schemas.openxmlformats.org/officeDocument/2006/relationships/image" Target="../media/image238.png"/><Relationship Id="rId332" Type="http://schemas.openxmlformats.org/officeDocument/2006/relationships/customXml" Target="../ink/ink1228.xml"/><Relationship Id="rId374" Type="http://schemas.openxmlformats.org/officeDocument/2006/relationships/image" Target="../media/image339.png"/><Relationship Id="rId581" Type="http://schemas.openxmlformats.org/officeDocument/2006/relationships/image" Target="../media/image441.png"/><Relationship Id="rId71" Type="http://schemas.openxmlformats.org/officeDocument/2006/relationships/image" Target="../media/image190.png"/><Relationship Id="rId234" Type="http://schemas.openxmlformats.org/officeDocument/2006/relationships/image" Target="../media/image270.png"/><Relationship Id="rId637" Type="http://schemas.openxmlformats.org/officeDocument/2006/relationships/image" Target="../media/image469.png"/><Relationship Id="rId2" Type="http://schemas.openxmlformats.org/officeDocument/2006/relationships/notesSlide" Target="../notesSlides/notesSlide12.xml"/><Relationship Id="rId29" Type="http://schemas.openxmlformats.org/officeDocument/2006/relationships/image" Target="../media/image169.png"/><Relationship Id="rId276" Type="http://schemas.openxmlformats.org/officeDocument/2006/relationships/image" Target="../media/image291.png"/><Relationship Id="rId441" Type="http://schemas.openxmlformats.org/officeDocument/2006/relationships/image" Target="../media/image372.png"/><Relationship Id="rId483" Type="http://schemas.openxmlformats.org/officeDocument/2006/relationships/image" Target="../media/image393.png"/><Relationship Id="rId539" Type="http://schemas.openxmlformats.org/officeDocument/2006/relationships/image" Target="../media/image420.png"/><Relationship Id="rId40" Type="http://schemas.openxmlformats.org/officeDocument/2006/relationships/customXml" Target="../ink/ink1081.xml"/><Relationship Id="rId136" Type="http://schemas.openxmlformats.org/officeDocument/2006/relationships/customXml" Target="../ink/ink1129.xml"/><Relationship Id="rId178" Type="http://schemas.openxmlformats.org/officeDocument/2006/relationships/customXml" Target="../ink/ink1150.xml"/><Relationship Id="rId301" Type="http://schemas.openxmlformats.org/officeDocument/2006/relationships/customXml" Target="../ink/ink1212.xml"/><Relationship Id="rId343" Type="http://schemas.openxmlformats.org/officeDocument/2006/relationships/customXml" Target="../ink/ink1234.xml"/><Relationship Id="rId550" Type="http://schemas.openxmlformats.org/officeDocument/2006/relationships/customXml" Target="../ink/ink1338.xml"/><Relationship Id="rId82" Type="http://schemas.openxmlformats.org/officeDocument/2006/relationships/customXml" Target="../ink/ink1102.xml"/><Relationship Id="rId203" Type="http://schemas.openxmlformats.org/officeDocument/2006/relationships/image" Target="../media/image255.png"/><Relationship Id="rId385" Type="http://schemas.openxmlformats.org/officeDocument/2006/relationships/customXml" Target="../ink/ink1255.xml"/><Relationship Id="rId592" Type="http://schemas.openxmlformats.org/officeDocument/2006/relationships/customXml" Target="../ink/ink1359.xml"/><Relationship Id="rId606" Type="http://schemas.openxmlformats.org/officeDocument/2006/relationships/customXml" Target="../ink/ink1366.xml"/><Relationship Id="rId245" Type="http://schemas.openxmlformats.org/officeDocument/2006/relationships/customXml" Target="../ink/ink1184.xml"/><Relationship Id="rId287" Type="http://schemas.openxmlformats.org/officeDocument/2006/relationships/customXml" Target="../ink/ink1205.xml"/><Relationship Id="rId410" Type="http://schemas.openxmlformats.org/officeDocument/2006/relationships/image" Target="../media/image357.png"/><Relationship Id="rId452" Type="http://schemas.openxmlformats.org/officeDocument/2006/relationships/customXml" Target="../ink/ink1289.xml"/><Relationship Id="rId494" Type="http://schemas.openxmlformats.org/officeDocument/2006/relationships/customXml" Target="../ink/ink1310.xml"/><Relationship Id="rId508" Type="http://schemas.openxmlformats.org/officeDocument/2006/relationships/customXml" Target="../ink/ink1317.xml"/><Relationship Id="rId105" Type="http://schemas.openxmlformats.org/officeDocument/2006/relationships/image" Target="../media/image207.png"/><Relationship Id="rId147" Type="http://schemas.openxmlformats.org/officeDocument/2006/relationships/image" Target="../media/image228.png"/><Relationship Id="rId312" Type="http://schemas.openxmlformats.org/officeDocument/2006/relationships/image" Target="../media/image309.png"/><Relationship Id="rId354" Type="http://schemas.openxmlformats.org/officeDocument/2006/relationships/image" Target="../media/image329.png"/><Relationship Id="rId51" Type="http://schemas.openxmlformats.org/officeDocument/2006/relationships/image" Target="../media/image180.png"/><Relationship Id="rId93" Type="http://schemas.openxmlformats.org/officeDocument/2006/relationships/image" Target="../media/image201.png"/><Relationship Id="rId189" Type="http://schemas.openxmlformats.org/officeDocument/2006/relationships/image" Target="../media/image249.png"/><Relationship Id="rId396" Type="http://schemas.openxmlformats.org/officeDocument/2006/relationships/image" Target="../media/image350.png"/><Relationship Id="rId561" Type="http://schemas.openxmlformats.org/officeDocument/2006/relationships/image" Target="../media/image431.png"/><Relationship Id="rId617" Type="http://schemas.openxmlformats.org/officeDocument/2006/relationships/image" Target="../media/image459.png"/><Relationship Id="rId214" Type="http://schemas.openxmlformats.org/officeDocument/2006/relationships/image" Target="../media/image260.png"/><Relationship Id="rId256" Type="http://schemas.openxmlformats.org/officeDocument/2006/relationships/image" Target="../media/image281.png"/><Relationship Id="rId298" Type="http://schemas.openxmlformats.org/officeDocument/2006/relationships/image" Target="../media/image302.png"/><Relationship Id="rId421" Type="http://schemas.openxmlformats.org/officeDocument/2006/relationships/customXml" Target="../ink/ink1273.xml"/><Relationship Id="rId463" Type="http://schemas.openxmlformats.org/officeDocument/2006/relationships/image" Target="../media/image383.png"/><Relationship Id="rId519" Type="http://schemas.openxmlformats.org/officeDocument/2006/relationships/image" Target="../media/image410.png"/><Relationship Id="rId116" Type="http://schemas.openxmlformats.org/officeDocument/2006/relationships/customXml" Target="../ink/ink1119.xml"/><Relationship Id="rId158" Type="http://schemas.openxmlformats.org/officeDocument/2006/relationships/customXml" Target="../ink/ink1140.xml"/><Relationship Id="rId323" Type="http://schemas.openxmlformats.org/officeDocument/2006/relationships/image" Target="../media/image314.png"/><Relationship Id="rId530" Type="http://schemas.openxmlformats.org/officeDocument/2006/relationships/customXml" Target="../ink/ink1328.xml"/><Relationship Id="rId20" Type="http://schemas.openxmlformats.org/officeDocument/2006/relationships/customXml" Target="../ink/ink1071.xml"/><Relationship Id="rId62" Type="http://schemas.openxmlformats.org/officeDocument/2006/relationships/customXml" Target="../ink/ink1092.xml"/><Relationship Id="rId365" Type="http://schemas.openxmlformats.org/officeDocument/2006/relationships/customXml" Target="../ink/ink1245.xml"/><Relationship Id="rId572" Type="http://schemas.openxmlformats.org/officeDocument/2006/relationships/customXml" Target="../ink/ink1349.xml"/><Relationship Id="rId628" Type="http://schemas.openxmlformats.org/officeDocument/2006/relationships/customXml" Target="../ink/ink1377.xml"/><Relationship Id="rId225" Type="http://schemas.openxmlformats.org/officeDocument/2006/relationships/customXml" Target="../ink/ink1174.xml"/><Relationship Id="rId267" Type="http://schemas.openxmlformats.org/officeDocument/2006/relationships/customXml" Target="../ink/ink1195.xml"/><Relationship Id="rId432" Type="http://schemas.openxmlformats.org/officeDocument/2006/relationships/image" Target="../media/image368.png"/><Relationship Id="rId474" Type="http://schemas.openxmlformats.org/officeDocument/2006/relationships/customXml" Target="../ink/ink1300.xml"/><Relationship Id="rId127" Type="http://schemas.openxmlformats.org/officeDocument/2006/relationships/image" Target="../media/image218.png"/><Relationship Id="rId31" Type="http://schemas.openxmlformats.org/officeDocument/2006/relationships/image" Target="../media/image170.png"/><Relationship Id="rId73" Type="http://schemas.openxmlformats.org/officeDocument/2006/relationships/image" Target="../media/image191.png"/><Relationship Id="rId169" Type="http://schemas.openxmlformats.org/officeDocument/2006/relationships/image" Target="../media/image239.png"/><Relationship Id="rId334" Type="http://schemas.openxmlformats.org/officeDocument/2006/relationships/customXml" Target="../ink/ink1229.xml"/><Relationship Id="rId376" Type="http://schemas.openxmlformats.org/officeDocument/2006/relationships/image" Target="../media/image340.png"/><Relationship Id="rId541" Type="http://schemas.openxmlformats.org/officeDocument/2006/relationships/image" Target="../media/image421.png"/><Relationship Id="rId583" Type="http://schemas.openxmlformats.org/officeDocument/2006/relationships/image" Target="../media/image442.png"/><Relationship Id="rId639" Type="http://schemas.openxmlformats.org/officeDocument/2006/relationships/image" Target="../media/image470.png"/><Relationship Id="rId4" Type="http://schemas.openxmlformats.org/officeDocument/2006/relationships/customXml" Target="../ink/ink1063.xml"/><Relationship Id="rId180" Type="http://schemas.openxmlformats.org/officeDocument/2006/relationships/customXml" Target="../ink/ink1151.xml"/><Relationship Id="rId236" Type="http://schemas.openxmlformats.org/officeDocument/2006/relationships/image" Target="../media/image271.png"/><Relationship Id="rId278" Type="http://schemas.openxmlformats.org/officeDocument/2006/relationships/image" Target="../media/image292.png"/><Relationship Id="rId401" Type="http://schemas.openxmlformats.org/officeDocument/2006/relationships/customXml" Target="../ink/ink1263.xml"/><Relationship Id="rId443" Type="http://schemas.openxmlformats.org/officeDocument/2006/relationships/image" Target="../media/image373.png"/><Relationship Id="rId303" Type="http://schemas.openxmlformats.org/officeDocument/2006/relationships/customXml" Target="../ink/ink1213.xml"/><Relationship Id="rId485" Type="http://schemas.openxmlformats.org/officeDocument/2006/relationships/image" Target="../media/image394.png"/><Relationship Id="rId42" Type="http://schemas.openxmlformats.org/officeDocument/2006/relationships/customXml" Target="../ink/ink1082.xml"/><Relationship Id="rId84" Type="http://schemas.openxmlformats.org/officeDocument/2006/relationships/customXml" Target="../ink/ink1103.xml"/><Relationship Id="rId138" Type="http://schemas.openxmlformats.org/officeDocument/2006/relationships/customXml" Target="../ink/ink1130.xml"/><Relationship Id="rId345" Type="http://schemas.openxmlformats.org/officeDocument/2006/relationships/customXml" Target="../ink/ink1235.xml"/><Relationship Id="rId387" Type="http://schemas.openxmlformats.org/officeDocument/2006/relationships/customXml" Target="../ink/ink1256.xml"/><Relationship Id="rId510" Type="http://schemas.openxmlformats.org/officeDocument/2006/relationships/customXml" Target="../ink/ink1318.xml"/><Relationship Id="rId552" Type="http://schemas.openxmlformats.org/officeDocument/2006/relationships/customXml" Target="../ink/ink1339.xml"/><Relationship Id="rId594" Type="http://schemas.openxmlformats.org/officeDocument/2006/relationships/customXml" Target="../ink/ink1360.xml"/><Relationship Id="rId608" Type="http://schemas.openxmlformats.org/officeDocument/2006/relationships/customXml" Target="../ink/ink1367.xml"/><Relationship Id="rId191" Type="http://schemas.openxmlformats.org/officeDocument/2006/relationships/image" Target="../media/image250.png"/><Relationship Id="rId205" Type="http://schemas.openxmlformats.org/officeDocument/2006/relationships/image" Target="../media/image256.png"/><Relationship Id="rId247" Type="http://schemas.openxmlformats.org/officeDocument/2006/relationships/customXml" Target="../ink/ink1185.xml"/><Relationship Id="rId412" Type="http://schemas.openxmlformats.org/officeDocument/2006/relationships/image" Target="../media/image358.png"/><Relationship Id="rId107" Type="http://schemas.openxmlformats.org/officeDocument/2006/relationships/image" Target="../media/image208.png"/><Relationship Id="rId289" Type="http://schemas.openxmlformats.org/officeDocument/2006/relationships/customXml" Target="../ink/ink1206.xml"/><Relationship Id="rId454" Type="http://schemas.openxmlformats.org/officeDocument/2006/relationships/customXml" Target="../ink/ink1290.xml"/><Relationship Id="rId496" Type="http://schemas.openxmlformats.org/officeDocument/2006/relationships/customXml" Target="../ink/ink1311.xml"/><Relationship Id="rId11" Type="http://schemas.openxmlformats.org/officeDocument/2006/relationships/image" Target="../media/image160.png"/><Relationship Id="rId53" Type="http://schemas.openxmlformats.org/officeDocument/2006/relationships/image" Target="../media/image181.png"/><Relationship Id="rId149" Type="http://schemas.openxmlformats.org/officeDocument/2006/relationships/image" Target="../media/image229.png"/><Relationship Id="rId314" Type="http://schemas.openxmlformats.org/officeDocument/2006/relationships/image" Target="../media/image310.png"/><Relationship Id="rId356" Type="http://schemas.openxmlformats.org/officeDocument/2006/relationships/image" Target="../media/image330.png"/><Relationship Id="rId398" Type="http://schemas.openxmlformats.org/officeDocument/2006/relationships/image" Target="../media/image351.png"/><Relationship Id="rId521" Type="http://schemas.openxmlformats.org/officeDocument/2006/relationships/image" Target="../media/image411.png"/><Relationship Id="rId563" Type="http://schemas.openxmlformats.org/officeDocument/2006/relationships/image" Target="../media/image432.png"/><Relationship Id="rId619" Type="http://schemas.openxmlformats.org/officeDocument/2006/relationships/image" Target="../media/image460.png"/><Relationship Id="rId95" Type="http://schemas.openxmlformats.org/officeDocument/2006/relationships/image" Target="../media/image202.png"/><Relationship Id="rId160" Type="http://schemas.openxmlformats.org/officeDocument/2006/relationships/customXml" Target="../ink/ink1141.xml"/><Relationship Id="rId216" Type="http://schemas.openxmlformats.org/officeDocument/2006/relationships/image" Target="../media/image261.png"/><Relationship Id="rId423" Type="http://schemas.openxmlformats.org/officeDocument/2006/relationships/customXml" Target="../ink/ink1274.xml"/><Relationship Id="rId258" Type="http://schemas.openxmlformats.org/officeDocument/2006/relationships/image" Target="../media/image282.png"/><Relationship Id="rId465" Type="http://schemas.openxmlformats.org/officeDocument/2006/relationships/image" Target="../media/image384.png"/><Relationship Id="rId630" Type="http://schemas.openxmlformats.org/officeDocument/2006/relationships/customXml" Target="../ink/ink1378.xml"/><Relationship Id="rId22" Type="http://schemas.openxmlformats.org/officeDocument/2006/relationships/customXml" Target="../ink/ink1072.xml"/><Relationship Id="rId64" Type="http://schemas.openxmlformats.org/officeDocument/2006/relationships/customXml" Target="../ink/ink1093.xml"/><Relationship Id="rId118" Type="http://schemas.openxmlformats.org/officeDocument/2006/relationships/customXml" Target="../ink/ink1120.xml"/><Relationship Id="rId325" Type="http://schemas.openxmlformats.org/officeDocument/2006/relationships/image" Target="../media/image315.png"/><Relationship Id="rId367" Type="http://schemas.openxmlformats.org/officeDocument/2006/relationships/customXml" Target="../ink/ink1246.xml"/><Relationship Id="rId532" Type="http://schemas.openxmlformats.org/officeDocument/2006/relationships/customXml" Target="../ink/ink1329.xml"/><Relationship Id="rId574" Type="http://schemas.openxmlformats.org/officeDocument/2006/relationships/customXml" Target="../ink/ink1350.xml"/><Relationship Id="rId171" Type="http://schemas.openxmlformats.org/officeDocument/2006/relationships/image" Target="../media/image240.png"/><Relationship Id="rId227" Type="http://schemas.openxmlformats.org/officeDocument/2006/relationships/customXml" Target="../ink/ink1175.xml"/><Relationship Id="rId269" Type="http://schemas.openxmlformats.org/officeDocument/2006/relationships/customXml" Target="../ink/ink1196.xml"/><Relationship Id="rId434" Type="http://schemas.openxmlformats.org/officeDocument/2006/relationships/image" Target="../media/image369.png"/><Relationship Id="rId476" Type="http://schemas.openxmlformats.org/officeDocument/2006/relationships/customXml" Target="../ink/ink1301.xml"/><Relationship Id="rId641" Type="http://schemas.openxmlformats.org/officeDocument/2006/relationships/image" Target="../media/image471.png"/><Relationship Id="rId33" Type="http://schemas.openxmlformats.org/officeDocument/2006/relationships/image" Target="../media/image171.png"/><Relationship Id="rId129" Type="http://schemas.openxmlformats.org/officeDocument/2006/relationships/image" Target="../media/image219.png"/><Relationship Id="rId280" Type="http://schemas.openxmlformats.org/officeDocument/2006/relationships/image" Target="../media/image293.png"/><Relationship Id="rId336" Type="http://schemas.openxmlformats.org/officeDocument/2006/relationships/customXml" Target="../ink/ink1230.xml"/><Relationship Id="rId501" Type="http://schemas.openxmlformats.org/officeDocument/2006/relationships/image" Target="../media/image401.png"/><Relationship Id="rId543" Type="http://schemas.openxmlformats.org/officeDocument/2006/relationships/image" Target="../media/image422.png"/><Relationship Id="rId75" Type="http://schemas.openxmlformats.org/officeDocument/2006/relationships/image" Target="../media/image192.png"/><Relationship Id="rId140" Type="http://schemas.openxmlformats.org/officeDocument/2006/relationships/customXml" Target="../ink/ink1131.xml"/><Relationship Id="rId182" Type="http://schemas.openxmlformats.org/officeDocument/2006/relationships/customXml" Target="../ink/ink1152.xml"/><Relationship Id="rId378" Type="http://schemas.openxmlformats.org/officeDocument/2006/relationships/image" Target="../media/image341.png"/><Relationship Id="rId403" Type="http://schemas.openxmlformats.org/officeDocument/2006/relationships/customXml" Target="../ink/ink1264.xml"/><Relationship Id="rId585" Type="http://schemas.openxmlformats.org/officeDocument/2006/relationships/image" Target="../media/image443.png"/><Relationship Id="rId6" Type="http://schemas.openxmlformats.org/officeDocument/2006/relationships/customXml" Target="../ink/ink1064.xml"/><Relationship Id="rId238" Type="http://schemas.openxmlformats.org/officeDocument/2006/relationships/image" Target="../media/image272.png"/><Relationship Id="rId445" Type="http://schemas.openxmlformats.org/officeDocument/2006/relationships/image" Target="../media/image374.png"/><Relationship Id="rId487" Type="http://schemas.openxmlformats.org/officeDocument/2006/relationships/image" Target="../media/image395.png"/><Relationship Id="rId610" Type="http://schemas.openxmlformats.org/officeDocument/2006/relationships/customXml" Target="../ink/ink1368.xml"/><Relationship Id="rId291" Type="http://schemas.openxmlformats.org/officeDocument/2006/relationships/customXml" Target="../ink/ink1207.xml"/><Relationship Id="rId305" Type="http://schemas.openxmlformats.org/officeDocument/2006/relationships/customXml" Target="../ink/ink1214.xml"/><Relationship Id="rId347" Type="http://schemas.openxmlformats.org/officeDocument/2006/relationships/customXml" Target="../ink/ink1236.xml"/><Relationship Id="rId512" Type="http://schemas.openxmlformats.org/officeDocument/2006/relationships/customXml" Target="../ink/ink1319.xml"/><Relationship Id="rId44" Type="http://schemas.openxmlformats.org/officeDocument/2006/relationships/customXml" Target="../ink/ink1083.xml"/><Relationship Id="rId86" Type="http://schemas.openxmlformats.org/officeDocument/2006/relationships/customXml" Target="../ink/ink1104.xml"/><Relationship Id="rId151" Type="http://schemas.openxmlformats.org/officeDocument/2006/relationships/image" Target="../media/image230.png"/><Relationship Id="rId389" Type="http://schemas.openxmlformats.org/officeDocument/2006/relationships/customXml" Target="../ink/ink1257.xml"/><Relationship Id="rId554" Type="http://schemas.openxmlformats.org/officeDocument/2006/relationships/customXml" Target="../ink/ink1340.xml"/><Relationship Id="rId596" Type="http://schemas.openxmlformats.org/officeDocument/2006/relationships/customXml" Target="../ink/ink1361.xml"/><Relationship Id="rId193" Type="http://schemas.openxmlformats.org/officeDocument/2006/relationships/image" Target="../media/image19.png"/><Relationship Id="rId207" Type="http://schemas.openxmlformats.org/officeDocument/2006/relationships/image" Target="../media/image257.png"/><Relationship Id="rId249" Type="http://schemas.openxmlformats.org/officeDocument/2006/relationships/customXml" Target="../ink/ink1186.xml"/><Relationship Id="rId414" Type="http://schemas.openxmlformats.org/officeDocument/2006/relationships/image" Target="../media/image359.png"/><Relationship Id="rId456" Type="http://schemas.openxmlformats.org/officeDocument/2006/relationships/customXml" Target="../ink/ink1291.xml"/><Relationship Id="rId498" Type="http://schemas.openxmlformats.org/officeDocument/2006/relationships/customXml" Target="../ink/ink1312.xml"/><Relationship Id="rId621" Type="http://schemas.openxmlformats.org/officeDocument/2006/relationships/image" Target="../media/image461.png"/><Relationship Id="rId13" Type="http://schemas.openxmlformats.org/officeDocument/2006/relationships/image" Target="../media/image161.png"/><Relationship Id="rId109" Type="http://schemas.openxmlformats.org/officeDocument/2006/relationships/image" Target="../media/image209.png"/><Relationship Id="rId260" Type="http://schemas.openxmlformats.org/officeDocument/2006/relationships/image" Target="../media/image283.png"/><Relationship Id="rId316" Type="http://schemas.openxmlformats.org/officeDocument/2006/relationships/image" Target="../media/image311.png"/><Relationship Id="rId523" Type="http://schemas.openxmlformats.org/officeDocument/2006/relationships/image" Target="../media/image412.png"/><Relationship Id="rId55" Type="http://schemas.openxmlformats.org/officeDocument/2006/relationships/image" Target="../media/image182.png"/><Relationship Id="rId97" Type="http://schemas.openxmlformats.org/officeDocument/2006/relationships/image" Target="../media/image203.png"/><Relationship Id="rId120" Type="http://schemas.openxmlformats.org/officeDocument/2006/relationships/customXml" Target="../ink/ink1121.xml"/><Relationship Id="rId358" Type="http://schemas.openxmlformats.org/officeDocument/2006/relationships/image" Target="../media/image331.png"/><Relationship Id="rId565" Type="http://schemas.openxmlformats.org/officeDocument/2006/relationships/image" Target="../media/image433.png"/><Relationship Id="rId162" Type="http://schemas.openxmlformats.org/officeDocument/2006/relationships/customXml" Target="../ink/ink1142.xml"/><Relationship Id="rId218" Type="http://schemas.openxmlformats.org/officeDocument/2006/relationships/image" Target="../media/image262.png"/><Relationship Id="rId425" Type="http://schemas.openxmlformats.org/officeDocument/2006/relationships/customXml" Target="../ink/ink1275.xml"/><Relationship Id="rId467" Type="http://schemas.openxmlformats.org/officeDocument/2006/relationships/image" Target="../media/image385.png"/><Relationship Id="rId632" Type="http://schemas.openxmlformats.org/officeDocument/2006/relationships/customXml" Target="../ink/ink1379.xml"/><Relationship Id="rId271" Type="http://schemas.openxmlformats.org/officeDocument/2006/relationships/customXml" Target="../ink/ink1197.xml"/><Relationship Id="rId24" Type="http://schemas.openxmlformats.org/officeDocument/2006/relationships/customXml" Target="../ink/ink1073.xml"/><Relationship Id="rId66" Type="http://schemas.openxmlformats.org/officeDocument/2006/relationships/customXml" Target="../ink/ink1094.xml"/><Relationship Id="rId131" Type="http://schemas.openxmlformats.org/officeDocument/2006/relationships/image" Target="../media/image220.png"/><Relationship Id="rId327" Type="http://schemas.openxmlformats.org/officeDocument/2006/relationships/image" Target="../media/image316.png"/><Relationship Id="rId369" Type="http://schemas.openxmlformats.org/officeDocument/2006/relationships/customXml" Target="../ink/ink1247.xml"/><Relationship Id="rId534" Type="http://schemas.openxmlformats.org/officeDocument/2006/relationships/customXml" Target="../ink/ink1330.xml"/><Relationship Id="rId576" Type="http://schemas.openxmlformats.org/officeDocument/2006/relationships/customXml" Target="../ink/ink1351.xml"/><Relationship Id="rId173" Type="http://schemas.openxmlformats.org/officeDocument/2006/relationships/image" Target="../media/image241.png"/><Relationship Id="rId229" Type="http://schemas.openxmlformats.org/officeDocument/2006/relationships/customXml" Target="../ink/ink1176.xml"/><Relationship Id="rId380" Type="http://schemas.openxmlformats.org/officeDocument/2006/relationships/image" Target="../media/image342.png"/><Relationship Id="rId436" Type="http://schemas.openxmlformats.org/officeDocument/2006/relationships/image" Target="../media/image370.png"/><Relationship Id="rId601" Type="http://schemas.openxmlformats.org/officeDocument/2006/relationships/image" Target="../media/image451.png"/><Relationship Id="rId643" Type="http://schemas.openxmlformats.org/officeDocument/2006/relationships/image" Target="../media/image472.png"/><Relationship Id="rId240" Type="http://schemas.openxmlformats.org/officeDocument/2006/relationships/image" Target="../media/image273.png"/><Relationship Id="rId478" Type="http://schemas.openxmlformats.org/officeDocument/2006/relationships/customXml" Target="../ink/ink1302.xml"/><Relationship Id="rId35" Type="http://schemas.openxmlformats.org/officeDocument/2006/relationships/image" Target="../media/image172.png"/><Relationship Id="rId77" Type="http://schemas.openxmlformats.org/officeDocument/2006/relationships/image" Target="../media/image193.png"/><Relationship Id="rId100" Type="http://schemas.openxmlformats.org/officeDocument/2006/relationships/customXml" Target="../ink/ink1111.xml"/><Relationship Id="rId282" Type="http://schemas.openxmlformats.org/officeDocument/2006/relationships/image" Target="../media/image294.png"/><Relationship Id="rId338" Type="http://schemas.openxmlformats.org/officeDocument/2006/relationships/customXml" Target="../ink/ink1231.xml"/><Relationship Id="rId503" Type="http://schemas.openxmlformats.org/officeDocument/2006/relationships/image" Target="../media/image402.png"/><Relationship Id="rId545" Type="http://schemas.openxmlformats.org/officeDocument/2006/relationships/image" Target="../media/image423.png"/><Relationship Id="rId587" Type="http://schemas.openxmlformats.org/officeDocument/2006/relationships/image" Target="../media/image444.png"/><Relationship Id="rId8" Type="http://schemas.openxmlformats.org/officeDocument/2006/relationships/customXml" Target="../ink/ink1065.xml"/><Relationship Id="rId142" Type="http://schemas.openxmlformats.org/officeDocument/2006/relationships/customXml" Target="../ink/ink1132.xml"/><Relationship Id="rId184" Type="http://schemas.openxmlformats.org/officeDocument/2006/relationships/customXml" Target="../ink/ink1153.xml"/><Relationship Id="rId391" Type="http://schemas.openxmlformats.org/officeDocument/2006/relationships/customXml" Target="../ink/ink1258.xml"/><Relationship Id="rId405" Type="http://schemas.openxmlformats.org/officeDocument/2006/relationships/customXml" Target="../ink/ink1265.xml"/><Relationship Id="rId447" Type="http://schemas.openxmlformats.org/officeDocument/2006/relationships/image" Target="../media/image375.png"/><Relationship Id="rId612" Type="http://schemas.openxmlformats.org/officeDocument/2006/relationships/customXml" Target="../ink/ink1369.xml"/><Relationship Id="rId251" Type="http://schemas.openxmlformats.org/officeDocument/2006/relationships/customXml" Target="../ink/ink1187.xml"/><Relationship Id="rId489" Type="http://schemas.openxmlformats.org/officeDocument/2006/relationships/image" Target="../media/image396.png"/><Relationship Id="rId46" Type="http://schemas.openxmlformats.org/officeDocument/2006/relationships/customXml" Target="../ink/ink1084.xml"/><Relationship Id="rId293" Type="http://schemas.openxmlformats.org/officeDocument/2006/relationships/customXml" Target="../ink/ink1208.xml"/><Relationship Id="rId307" Type="http://schemas.openxmlformats.org/officeDocument/2006/relationships/customXml" Target="../ink/ink1215.xml"/><Relationship Id="rId349" Type="http://schemas.openxmlformats.org/officeDocument/2006/relationships/customXml" Target="../ink/ink1237.xml"/><Relationship Id="rId514" Type="http://schemas.openxmlformats.org/officeDocument/2006/relationships/customXml" Target="../ink/ink1320.xml"/><Relationship Id="rId556" Type="http://schemas.openxmlformats.org/officeDocument/2006/relationships/customXml" Target="../ink/ink1341.xml"/><Relationship Id="rId88" Type="http://schemas.openxmlformats.org/officeDocument/2006/relationships/customXml" Target="../ink/ink1105.xml"/><Relationship Id="rId111" Type="http://schemas.openxmlformats.org/officeDocument/2006/relationships/image" Target="../media/image210.png"/><Relationship Id="rId153" Type="http://schemas.openxmlformats.org/officeDocument/2006/relationships/image" Target="../media/image231.png"/><Relationship Id="rId195" Type="http://schemas.openxmlformats.org/officeDocument/2006/relationships/image" Target="../media/image251.png"/><Relationship Id="rId209" Type="http://schemas.openxmlformats.org/officeDocument/2006/relationships/image" Target="../media/image258.png"/><Relationship Id="rId360" Type="http://schemas.openxmlformats.org/officeDocument/2006/relationships/image" Target="../media/image332.png"/><Relationship Id="rId416" Type="http://schemas.openxmlformats.org/officeDocument/2006/relationships/image" Target="../media/image360.png"/><Relationship Id="rId598" Type="http://schemas.openxmlformats.org/officeDocument/2006/relationships/customXml" Target="../ink/ink1362.xml"/><Relationship Id="rId220" Type="http://schemas.openxmlformats.org/officeDocument/2006/relationships/image" Target="../media/image263.png"/><Relationship Id="rId458" Type="http://schemas.openxmlformats.org/officeDocument/2006/relationships/customXml" Target="../ink/ink1292.xml"/><Relationship Id="rId623" Type="http://schemas.openxmlformats.org/officeDocument/2006/relationships/image" Target="../media/image462.png"/><Relationship Id="rId15" Type="http://schemas.openxmlformats.org/officeDocument/2006/relationships/image" Target="../media/image162.png"/><Relationship Id="rId57" Type="http://schemas.openxmlformats.org/officeDocument/2006/relationships/image" Target="../media/image183.png"/><Relationship Id="rId262" Type="http://schemas.openxmlformats.org/officeDocument/2006/relationships/image" Target="../media/image284.png"/><Relationship Id="rId318" Type="http://schemas.openxmlformats.org/officeDocument/2006/relationships/image" Target="../media/image312.png"/><Relationship Id="rId525" Type="http://schemas.openxmlformats.org/officeDocument/2006/relationships/image" Target="../media/image413.png"/><Relationship Id="rId567" Type="http://schemas.openxmlformats.org/officeDocument/2006/relationships/image" Target="../media/image434.png"/><Relationship Id="rId99" Type="http://schemas.openxmlformats.org/officeDocument/2006/relationships/image" Target="../media/image204.png"/><Relationship Id="rId122" Type="http://schemas.openxmlformats.org/officeDocument/2006/relationships/customXml" Target="../ink/ink1122.xml"/><Relationship Id="rId164" Type="http://schemas.openxmlformats.org/officeDocument/2006/relationships/customXml" Target="../ink/ink1143.xml"/><Relationship Id="rId371" Type="http://schemas.openxmlformats.org/officeDocument/2006/relationships/customXml" Target="../ink/ink1248.xml"/><Relationship Id="rId427" Type="http://schemas.openxmlformats.org/officeDocument/2006/relationships/customXml" Target="../ink/ink1276.xml"/><Relationship Id="rId469" Type="http://schemas.openxmlformats.org/officeDocument/2006/relationships/image" Target="../media/image386.png"/><Relationship Id="rId634" Type="http://schemas.openxmlformats.org/officeDocument/2006/relationships/customXml" Target="../ink/ink1380.xml"/><Relationship Id="rId26" Type="http://schemas.openxmlformats.org/officeDocument/2006/relationships/customXml" Target="../ink/ink1074.xml"/><Relationship Id="rId231" Type="http://schemas.openxmlformats.org/officeDocument/2006/relationships/customXml" Target="../ink/ink1177.xml"/><Relationship Id="rId273" Type="http://schemas.openxmlformats.org/officeDocument/2006/relationships/customXml" Target="../ink/ink1198.xml"/><Relationship Id="rId329" Type="http://schemas.openxmlformats.org/officeDocument/2006/relationships/image" Target="../media/image317.png"/><Relationship Id="rId480" Type="http://schemas.openxmlformats.org/officeDocument/2006/relationships/customXml" Target="../ink/ink1303.xml"/><Relationship Id="rId536" Type="http://schemas.openxmlformats.org/officeDocument/2006/relationships/customXml" Target="../ink/ink1331.xml"/><Relationship Id="rId68" Type="http://schemas.openxmlformats.org/officeDocument/2006/relationships/customXml" Target="../ink/ink1095.xml"/><Relationship Id="rId133" Type="http://schemas.openxmlformats.org/officeDocument/2006/relationships/image" Target="../media/image221.png"/><Relationship Id="rId175" Type="http://schemas.openxmlformats.org/officeDocument/2006/relationships/image" Target="../media/image242.png"/><Relationship Id="rId340" Type="http://schemas.openxmlformats.org/officeDocument/2006/relationships/customXml" Target="../ink/ink1232.xml"/><Relationship Id="rId578" Type="http://schemas.openxmlformats.org/officeDocument/2006/relationships/customXml" Target="../ink/ink1352.xml"/><Relationship Id="rId200" Type="http://schemas.openxmlformats.org/officeDocument/2006/relationships/customXml" Target="../ink/ink1161.xml"/><Relationship Id="rId382" Type="http://schemas.openxmlformats.org/officeDocument/2006/relationships/image" Target="../media/image343.png"/><Relationship Id="rId438" Type="http://schemas.openxmlformats.org/officeDocument/2006/relationships/image" Target="../media/image371.png"/><Relationship Id="rId603" Type="http://schemas.openxmlformats.org/officeDocument/2006/relationships/image" Target="../media/image452.png"/><Relationship Id="rId645" Type="http://schemas.openxmlformats.org/officeDocument/2006/relationships/image" Target="../media/image473.png"/><Relationship Id="rId242" Type="http://schemas.openxmlformats.org/officeDocument/2006/relationships/image" Target="../media/image274.png"/><Relationship Id="rId284" Type="http://schemas.openxmlformats.org/officeDocument/2006/relationships/image" Target="../media/image295.png"/><Relationship Id="rId491" Type="http://schemas.openxmlformats.org/officeDocument/2006/relationships/image" Target="../media/image397.png"/><Relationship Id="rId505" Type="http://schemas.openxmlformats.org/officeDocument/2006/relationships/image" Target="../media/image403.png"/><Relationship Id="rId37" Type="http://schemas.openxmlformats.org/officeDocument/2006/relationships/image" Target="../media/image173.png"/><Relationship Id="rId79" Type="http://schemas.openxmlformats.org/officeDocument/2006/relationships/image" Target="../media/image194.png"/><Relationship Id="rId102" Type="http://schemas.openxmlformats.org/officeDocument/2006/relationships/customXml" Target="../ink/ink1112.xml"/><Relationship Id="rId144" Type="http://schemas.openxmlformats.org/officeDocument/2006/relationships/customXml" Target="../ink/ink1133.xml"/><Relationship Id="rId547" Type="http://schemas.openxmlformats.org/officeDocument/2006/relationships/image" Target="../media/image424.png"/><Relationship Id="rId589" Type="http://schemas.openxmlformats.org/officeDocument/2006/relationships/image" Target="../media/image445.png"/><Relationship Id="rId90" Type="http://schemas.openxmlformats.org/officeDocument/2006/relationships/customXml" Target="../ink/ink1106.xml"/><Relationship Id="rId186" Type="http://schemas.openxmlformats.org/officeDocument/2006/relationships/customXml" Target="../ink/ink1154.xml"/><Relationship Id="rId351" Type="http://schemas.openxmlformats.org/officeDocument/2006/relationships/customXml" Target="../ink/ink1238.xml"/><Relationship Id="rId393" Type="http://schemas.openxmlformats.org/officeDocument/2006/relationships/customXml" Target="../ink/ink1259.xml"/><Relationship Id="rId407" Type="http://schemas.openxmlformats.org/officeDocument/2006/relationships/customXml" Target="../ink/ink1266.xml"/><Relationship Id="rId449" Type="http://schemas.openxmlformats.org/officeDocument/2006/relationships/image" Target="../media/image376.png"/><Relationship Id="rId614" Type="http://schemas.openxmlformats.org/officeDocument/2006/relationships/customXml" Target="../ink/ink1370.xml"/><Relationship Id="rId211" Type="http://schemas.openxmlformats.org/officeDocument/2006/relationships/customXml" Target="../ink/ink1167.xml"/><Relationship Id="rId253" Type="http://schemas.openxmlformats.org/officeDocument/2006/relationships/customXml" Target="../ink/ink1188.xml"/><Relationship Id="rId295" Type="http://schemas.openxmlformats.org/officeDocument/2006/relationships/customXml" Target="../ink/ink1209.xml"/><Relationship Id="rId309" Type="http://schemas.openxmlformats.org/officeDocument/2006/relationships/customXml" Target="../ink/ink1216.xml"/><Relationship Id="rId460" Type="http://schemas.openxmlformats.org/officeDocument/2006/relationships/customXml" Target="../ink/ink1293.xml"/><Relationship Id="rId516" Type="http://schemas.openxmlformats.org/officeDocument/2006/relationships/customXml" Target="../ink/ink1321.xml"/><Relationship Id="rId48" Type="http://schemas.openxmlformats.org/officeDocument/2006/relationships/customXml" Target="../ink/ink1085.xml"/><Relationship Id="rId113" Type="http://schemas.openxmlformats.org/officeDocument/2006/relationships/image" Target="../media/image211.png"/><Relationship Id="rId320" Type="http://schemas.openxmlformats.org/officeDocument/2006/relationships/customXml" Target="../ink/ink1222.xml"/><Relationship Id="rId558" Type="http://schemas.openxmlformats.org/officeDocument/2006/relationships/customXml" Target="../ink/ink1342.xml"/><Relationship Id="rId155" Type="http://schemas.openxmlformats.org/officeDocument/2006/relationships/image" Target="../media/image232.png"/><Relationship Id="rId197" Type="http://schemas.openxmlformats.org/officeDocument/2006/relationships/image" Target="../media/image252.png"/><Relationship Id="rId362" Type="http://schemas.openxmlformats.org/officeDocument/2006/relationships/image" Target="../media/image333.png"/><Relationship Id="rId418" Type="http://schemas.openxmlformats.org/officeDocument/2006/relationships/image" Target="../media/image361.png"/><Relationship Id="rId625" Type="http://schemas.openxmlformats.org/officeDocument/2006/relationships/image" Target="../media/image463.png"/><Relationship Id="rId222" Type="http://schemas.openxmlformats.org/officeDocument/2006/relationships/image" Target="../media/image264.png"/><Relationship Id="rId264" Type="http://schemas.openxmlformats.org/officeDocument/2006/relationships/image" Target="../media/image285.png"/><Relationship Id="rId471" Type="http://schemas.openxmlformats.org/officeDocument/2006/relationships/image" Target="../media/image387.png"/><Relationship Id="rId17" Type="http://schemas.openxmlformats.org/officeDocument/2006/relationships/image" Target="../media/image163.png"/><Relationship Id="rId59" Type="http://schemas.openxmlformats.org/officeDocument/2006/relationships/image" Target="../media/image184.png"/><Relationship Id="rId124" Type="http://schemas.openxmlformats.org/officeDocument/2006/relationships/customXml" Target="../ink/ink1123.xml"/><Relationship Id="rId527" Type="http://schemas.openxmlformats.org/officeDocument/2006/relationships/image" Target="../media/image414.png"/><Relationship Id="rId569" Type="http://schemas.openxmlformats.org/officeDocument/2006/relationships/image" Target="../media/image435.png"/><Relationship Id="rId70" Type="http://schemas.openxmlformats.org/officeDocument/2006/relationships/customXml" Target="../ink/ink1096.xml"/><Relationship Id="rId166" Type="http://schemas.openxmlformats.org/officeDocument/2006/relationships/customXml" Target="../ink/ink1144.xml"/><Relationship Id="rId331" Type="http://schemas.openxmlformats.org/officeDocument/2006/relationships/image" Target="../media/image318.png"/><Relationship Id="rId373" Type="http://schemas.openxmlformats.org/officeDocument/2006/relationships/customXml" Target="../ink/ink1249.xml"/><Relationship Id="rId429" Type="http://schemas.openxmlformats.org/officeDocument/2006/relationships/customXml" Target="../ink/ink1277.xml"/><Relationship Id="rId580" Type="http://schemas.openxmlformats.org/officeDocument/2006/relationships/customXml" Target="../ink/ink1353.xml"/><Relationship Id="rId636" Type="http://schemas.openxmlformats.org/officeDocument/2006/relationships/customXml" Target="../ink/ink1381.xml"/><Relationship Id="rId1" Type="http://schemas.openxmlformats.org/officeDocument/2006/relationships/slideLayout" Target="../slideLayouts/slideLayout7.xml"/><Relationship Id="rId233" Type="http://schemas.openxmlformats.org/officeDocument/2006/relationships/customXml" Target="../ink/ink1178.xml"/><Relationship Id="rId440" Type="http://schemas.openxmlformats.org/officeDocument/2006/relationships/customXml" Target="../ink/ink1283.xml"/><Relationship Id="rId28" Type="http://schemas.openxmlformats.org/officeDocument/2006/relationships/customXml" Target="../ink/ink1075.xml"/><Relationship Id="rId275" Type="http://schemas.openxmlformats.org/officeDocument/2006/relationships/customXml" Target="../ink/ink1199.xml"/><Relationship Id="rId300" Type="http://schemas.openxmlformats.org/officeDocument/2006/relationships/image" Target="../media/image303.png"/><Relationship Id="rId482" Type="http://schemas.openxmlformats.org/officeDocument/2006/relationships/customXml" Target="../ink/ink1304.xml"/><Relationship Id="rId538" Type="http://schemas.openxmlformats.org/officeDocument/2006/relationships/customXml" Target="../ink/ink1332.xml"/><Relationship Id="rId81" Type="http://schemas.openxmlformats.org/officeDocument/2006/relationships/image" Target="../media/image195.png"/><Relationship Id="rId135" Type="http://schemas.openxmlformats.org/officeDocument/2006/relationships/image" Target="../media/image222.png"/><Relationship Id="rId177" Type="http://schemas.openxmlformats.org/officeDocument/2006/relationships/image" Target="../media/image243.png"/><Relationship Id="rId342" Type="http://schemas.openxmlformats.org/officeDocument/2006/relationships/image" Target="../media/image323.png"/><Relationship Id="rId384" Type="http://schemas.openxmlformats.org/officeDocument/2006/relationships/image" Target="../media/image344.png"/><Relationship Id="rId591" Type="http://schemas.openxmlformats.org/officeDocument/2006/relationships/image" Target="../media/image446.png"/><Relationship Id="rId605" Type="http://schemas.openxmlformats.org/officeDocument/2006/relationships/image" Target="../media/image453.png"/><Relationship Id="rId202" Type="http://schemas.openxmlformats.org/officeDocument/2006/relationships/customXml" Target="../ink/ink1162.xml"/><Relationship Id="rId244" Type="http://schemas.openxmlformats.org/officeDocument/2006/relationships/image" Target="../media/image275.png"/><Relationship Id="rId647" Type="http://schemas.openxmlformats.org/officeDocument/2006/relationships/image" Target="../media/image474.png"/><Relationship Id="rId39" Type="http://schemas.openxmlformats.org/officeDocument/2006/relationships/image" Target="../media/image174.png"/><Relationship Id="rId286" Type="http://schemas.openxmlformats.org/officeDocument/2006/relationships/image" Target="../media/image296.png"/><Relationship Id="rId451" Type="http://schemas.openxmlformats.org/officeDocument/2006/relationships/image" Target="../media/image377.png"/><Relationship Id="rId493" Type="http://schemas.openxmlformats.org/officeDocument/2006/relationships/image" Target="../media/image398.png"/><Relationship Id="rId507" Type="http://schemas.openxmlformats.org/officeDocument/2006/relationships/image" Target="../media/image404.png"/><Relationship Id="rId549" Type="http://schemas.openxmlformats.org/officeDocument/2006/relationships/image" Target="../media/image425.png"/><Relationship Id="rId50" Type="http://schemas.openxmlformats.org/officeDocument/2006/relationships/customXml" Target="../ink/ink1086.xml"/><Relationship Id="rId104" Type="http://schemas.openxmlformats.org/officeDocument/2006/relationships/customXml" Target="../ink/ink1113.xml"/><Relationship Id="rId146" Type="http://schemas.openxmlformats.org/officeDocument/2006/relationships/customXml" Target="../ink/ink1134.xml"/><Relationship Id="rId188" Type="http://schemas.openxmlformats.org/officeDocument/2006/relationships/customXml" Target="../ink/ink1155.xml"/><Relationship Id="rId311" Type="http://schemas.openxmlformats.org/officeDocument/2006/relationships/customXml" Target="../ink/ink1217.xml"/><Relationship Id="rId353" Type="http://schemas.openxmlformats.org/officeDocument/2006/relationships/customXml" Target="../ink/ink1239.xml"/><Relationship Id="rId395" Type="http://schemas.openxmlformats.org/officeDocument/2006/relationships/customXml" Target="../ink/ink1260.xml"/><Relationship Id="rId409" Type="http://schemas.openxmlformats.org/officeDocument/2006/relationships/customXml" Target="../ink/ink1267.xml"/><Relationship Id="rId560" Type="http://schemas.openxmlformats.org/officeDocument/2006/relationships/customXml" Target="../ink/ink1343.xml"/><Relationship Id="rId92" Type="http://schemas.openxmlformats.org/officeDocument/2006/relationships/customXml" Target="../ink/ink1107.xml"/><Relationship Id="rId213" Type="http://schemas.openxmlformats.org/officeDocument/2006/relationships/customXml" Target="../ink/ink1168.xml"/><Relationship Id="rId420" Type="http://schemas.openxmlformats.org/officeDocument/2006/relationships/image" Target="../media/image362.png"/><Relationship Id="rId616" Type="http://schemas.openxmlformats.org/officeDocument/2006/relationships/customXml" Target="../ink/ink1371.xml"/><Relationship Id="rId255" Type="http://schemas.openxmlformats.org/officeDocument/2006/relationships/customXml" Target="../ink/ink1189.xml"/><Relationship Id="rId297" Type="http://schemas.openxmlformats.org/officeDocument/2006/relationships/customXml" Target="../ink/ink1210.xml"/><Relationship Id="rId462" Type="http://schemas.openxmlformats.org/officeDocument/2006/relationships/customXml" Target="../ink/ink1294.xml"/><Relationship Id="rId518" Type="http://schemas.openxmlformats.org/officeDocument/2006/relationships/customXml" Target="../ink/ink1322.xml"/><Relationship Id="rId115" Type="http://schemas.openxmlformats.org/officeDocument/2006/relationships/image" Target="../media/image212.png"/><Relationship Id="rId157" Type="http://schemas.openxmlformats.org/officeDocument/2006/relationships/image" Target="../media/image233.png"/><Relationship Id="rId322" Type="http://schemas.openxmlformats.org/officeDocument/2006/relationships/customXml" Target="../ink/ink1223.xml"/><Relationship Id="rId364" Type="http://schemas.openxmlformats.org/officeDocument/2006/relationships/image" Target="../media/image334.png"/><Relationship Id="rId61" Type="http://schemas.openxmlformats.org/officeDocument/2006/relationships/image" Target="../media/image185.png"/><Relationship Id="rId199" Type="http://schemas.openxmlformats.org/officeDocument/2006/relationships/image" Target="../media/image253.png"/><Relationship Id="rId571" Type="http://schemas.openxmlformats.org/officeDocument/2006/relationships/image" Target="../media/image436.png"/><Relationship Id="rId627" Type="http://schemas.openxmlformats.org/officeDocument/2006/relationships/image" Target="../media/image464.png"/><Relationship Id="rId19" Type="http://schemas.openxmlformats.org/officeDocument/2006/relationships/image" Target="../media/image164.png"/><Relationship Id="rId224" Type="http://schemas.openxmlformats.org/officeDocument/2006/relationships/image" Target="../media/image265.png"/><Relationship Id="rId266" Type="http://schemas.openxmlformats.org/officeDocument/2006/relationships/image" Target="../media/image286.png"/><Relationship Id="rId431" Type="http://schemas.openxmlformats.org/officeDocument/2006/relationships/customXml" Target="../ink/ink1278.xml"/><Relationship Id="rId473" Type="http://schemas.openxmlformats.org/officeDocument/2006/relationships/image" Target="../media/image388.png"/><Relationship Id="rId529" Type="http://schemas.openxmlformats.org/officeDocument/2006/relationships/image" Target="../media/image415.png"/><Relationship Id="rId30" Type="http://schemas.openxmlformats.org/officeDocument/2006/relationships/customXml" Target="../ink/ink1076.xml"/><Relationship Id="rId126" Type="http://schemas.openxmlformats.org/officeDocument/2006/relationships/customXml" Target="../ink/ink1124.xml"/><Relationship Id="rId168" Type="http://schemas.openxmlformats.org/officeDocument/2006/relationships/customXml" Target="../ink/ink1145.xml"/><Relationship Id="rId333" Type="http://schemas.openxmlformats.org/officeDocument/2006/relationships/image" Target="../media/image319.png"/><Relationship Id="rId540" Type="http://schemas.openxmlformats.org/officeDocument/2006/relationships/customXml" Target="../ink/ink1333.xml"/><Relationship Id="rId72" Type="http://schemas.openxmlformats.org/officeDocument/2006/relationships/customXml" Target="../ink/ink1097.xml"/><Relationship Id="rId375" Type="http://schemas.openxmlformats.org/officeDocument/2006/relationships/customXml" Target="../ink/ink1250.xml"/><Relationship Id="rId582" Type="http://schemas.openxmlformats.org/officeDocument/2006/relationships/customXml" Target="../ink/ink1354.xml"/><Relationship Id="rId638" Type="http://schemas.openxmlformats.org/officeDocument/2006/relationships/customXml" Target="../ink/ink1382.xml"/><Relationship Id="rId3" Type="http://schemas.openxmlformats.org/officeDocument/2006/relationships/image" Target="../media/image156.png"/><Relationship Id="rId235" Type="http://schemas.openxmlformats.org/officeDocument/2006/relationships/customXml" Target="../ink/ink1179.xml"/><Relationship Id="rId277" Type="http://schemas.openxmlformats.org/officeDocument/2006/relationships/customXml" Target="../ink/ink1200.xml"/><Relationship Id="rId400" Type="http://schemas.openxmlformats.org/officeDocument/2006/relationships/image" Target="../media/image352.png"/><Relationship Id="rId442" Type="http://schemas.openxmlformats.org/officeDocument/2006/relationships/customXml" Target="../ink/ink1284.xml"/><Relationship Id="rId484" Type="http://schemas.openxmlformats.org/officeDocument/2006/relationships/customXml" Target="../ink/ink1305.xml"/><Relationship Id="rId137" Type="http://schemas.openxmlformats.org/officeDocument/2006/relationships/image" Target="../media/image223.png"/><Relationship Id="rId302" Type="http://schemas.openxmlformats.org/officeDocument/2006/relationships/image" Target="../media/image304.png"/><Relationship Id="rId344" Type="http://schemas.openxmlformats.org/officeDocument/2006/relationships/image" Target="../media/image324.png"/><Relationship Id="rId41" Type="http://schemas.openxmlformats.org/officeDocument/2006/relationships/image" Target="../media/image175.png"/><Relationship Id="rId83" Type="http://schemas.openxmlformats.org/officeDocument/2006/relationships/image" Target="../media/image196.png"/><Relationship Id="rId179" Type="http://schemas.openxmlformats.org/officeDocument/2006/relationships/image" Target="../media/image244.png"/><Relationship Id="rId386" Type="http://schemas.openxmlformats.org/officeDocument/2006/relationships/image" Target="../media/image345.png"/><Relationship Id="rId551" Type="http://schemas.openxmlformats.org/officeDocument/2006/relationships/image" Target="../media/image426.png"/><Relationship Id="rId593" Type="http://schemas.openxmlformats.org/officeDocument/2006/relationships/image" Target="../media/image447.png"/><Relationship Id="rId607" Type="http://schemas.openxmlformats.org/officeDocument/2006/relationships/image" Target="../media/image454.png"/><Relationship Id="rId190" Type="http://schemas.openxmlformats.org/officeDocument/2006/relationships/customXml" Target="../ink/ink1156.xml"/><Relationship Id="rId204" Type="http://schemas.openxmlformats.org/officeDocument/2006/relationships/customXml" Target="../ink/ink1163.xml"/><Relationship Id="rId246" Type="http://schemas.openxmlformats.org/officeDocument/2006/relationships/image" Target="../media/image276.png"/><Relationship Id="rId288" Type="http://schemas.openxmlformats.org/officeDocument/2006/relationships/image" Target="../media/image297.png"/><Relationship Id="rId411" Type="http://schemas.openxmlformats.org/officeDocument/2006/relationships/customXml" Target="../ink/ink1268.xml"/><Relationship Id="rId453" Type="http://schemas.openxmlformats.org/officeDocument/2006/relationships/image" Target="../media/image378.png"/><Relationship Id="rId509" Type="http://schemas.openxmlformats.org/officeDocument/2006/relationships/image" Target="../media/image405.png"/><Relationship Id="rId106" Type="http://schemas.openxmlformats.org/officeDocument/2006/relationships/customXml" Target="../ink/ink1114.xml"/><Relationship Id="rId313" Type="http://schemas.openxmlformats.org/officeDocument/2006/relationships/customXml" Target="../ink/ink1218.xml"/><Relationship Id="rId495" Type="http://schemas.openxmlformats.org/officeDocument/2006/relationships/image" Target="../media/image399.png"/><Relationship Id="rId10" Type="http://schemas.openxmlformats.org/officeDocument/2006/relationships/customXml" Target="../ink/ink1066.xml"/><Relationship Id="rId52" Type="http://schemas.openxmlformats.org/officeDocument/2006/relationships/customXml" Target="../ink/ink1087.xml"/><Relationship Id="rId94" Type="http://schemas.openxmlformats.org/officeDocument/2006/relationships/customXml" Target="../ink/ink1108.xml"/><Relationship Id="rId148" Type="http://schemas.openxmlformats.org/officeDocument/2006/relationships/customXml" Target="../ink/ink1135.xml"/><Relationship Id="rId355" Type="http://schemas.openxmlformats.org/officeDocument/2006/relationships/customXml" Target="../ink/ink1240.xml"/><Relationship Id="rId397" Type="http://schemas.openxmlformats.org/officeDocument/2006/relationships/customXml" Target="../ink/ink1261.xml"/><Relationship Id="rId520" Type="http://schemas.openxmlformats.org/officeDocument/2006/relationships/customXml" Target="../ink/ink1323.xml"/><Relationship Id="rId562" Type="http://schemas.openxmlformats.org/officeDocument/2006/relationships/customXml" Target="../ink/ink1344.xml"/><Relationship Id="rId618" Type="http://schemas.openxmlformats.org/officeDocument/2006/relationships/customXml" Target="../ink/ink1372.xml"/><Relationship Id="rId215" Type="http://schemas.openxmlformats.org/officeDocument/2006/relationships/customXml" Target="../ink/ink1169.xml"/><Relationship Id="rId257" Type="http://schemas.openxmlformats.org/officeDocument/2006/relationships/customXml" Target="../ink/ink1190.xml"/><Relationship Id="rId422" Type="http://schemas.openxmlformats.org/officeDocument/2006/relationships/image" Target="../media/image363.png"/><Relationship Id="rId464" Type="http://schemas.openxmlformats.org/officeDocument/2006/relationships/customXml" Target="../ink/ink1295.xml"/><Relationship Id="rId299" Type="http://schemas.openxmlformats.org/officeDocument/2006/relationships/customXml" Target="../ink/ink1211.xml"/><Relationship Id="rId63" Type="http://schemas.openxmlformats.org/officeDocument/2006/relationships/image" Target="../media/image186.png"/><Relationship Id="rId159" Type="http://schemas.openxmlformats.org/officeDocument/2006/relationships/image" Target="../media/image234.png"/><Relationship Id="rId366" Type="http://schemas.openxmlformats.org/officeDocument/2006/relationships/image" Target="../media/image335.png"/><Relationship Id="rId573" Type="http://schemas.openxmlformats.org/officeDocument/2006/relationships/image" Target="../media/image437.png"/><Relationship Id="rId226" Type="http://schemas.openxmlformats.org/officeDocument/2006/relationships/image" Target="../media/image266.png"/><Relationship Id="rId433" Type="http://schemas.openxmlformats.org/officeDocument/2006/relationships/customXml" Target="../ink/ink1279.xml"/><Relationship Id="rId640" Type="http://schemas.openxmlformats.org/officeDocument/2006/relationships/customXml" Target="../ink/ink1383.xml"/><Relationship Id="rId74" Type="http://schemas.openxmlformats.org/officeDocument/2006/relationships/customXml" Target="../ink/ink1098.xml"/><Relationship Id="rId377" Type="http://schemas.openxmlformats.org/officeDocument/2006/relationships/customXml" Target="../ink/ink1251.xml"/><Relationship Id="rId500" Type="http://schemas.openxmlformats.org/officeDocument/2006/relationships/customXml" Target="../ink/ink1313.xml"/><Relationship Id="rId584" Type="http://schemas.openxmlformats.org/officeDocument/2006/relationships/customXml" Target="../ink/ink1355.xml"/><Relationship Id="rId5" Type="http://schemas.openxmlformats.org/officeDocument/2006/relationships/image" Target="../media/image157.png"/><Relationship Id="rId237" Type="http://schemas.openxmlformats.org/officeDocument/2006/relationships/customXml" Target="../ink/ink1180.xml"/><Relationship Id="rId444" Type="http://schemas.openxmlformats.org/officeDocument/2006/relationships/customXml" Target="../ink/ink1285.xml"/><Relationship Id="rId290" Type="http://schemas.openxmlformats.org/officeDocument/2006/relationships/image" Target="../media/image298.png"/><Relationship Id="rId304" Type="http://schemas.openxmlformats.org/officeDocument/2006/relationships/image" Target="../media/image305.png"/><Relationship Id="rId388" Type="http://schemas.openxmlformats.org/officeDocument/2006/relationships/image" Target="../media/image346.png"/><Relationship Id="rId511" Type="http://schemas.openxmlformats.org/officeDocument/2006/relationships/image" Target="../media/image406.png"/><Relationship Id="rId609" Type="http://schemas.openxmlformats.org/officeDocument/2006/relationships/image" Target="../media/image455.png"/><Relationship Id="rId85" Type="http://schemas.openxmlformats.org/officeDocument/2006/relationships/image" Target="../media/image197.png"/><Relationship Id="rId150" Type="http://schemas.openxmlformats.org/officeDocument/2006/relationships/customXml" Target="../ink/ink1136.xml"/><Relationship Id="rId595" Type="http://schemas.openxmlformats.org/officeDocument/2006/relationships/image" Target="../media/image448.png"/><Relationship Id="rId248" Type="http://schemas.openxmlformats.org/officeDocument/2006/relationships/image" Target="../media/image277.png"/><Relationship Id="rId455" Type="http://schemas.openxmlformats.org/officeDocument/2006/relationships/image" Target="../media/image379.png"/><Relationship Id="rId12" Type="http://schemas.openxmlformats.org/officeDocument/2006/relationships/customXml" Target="../ink/ink1067.xml"/><Relationship Id="rId108" Type="http://schemas.openxmlformats.org/officeDocument/2006/relationships/customXml" Target="../ink/ink1115.xml"/><Relationship Id="rId315" Type="http://schemas.openxmlformats.org/officeDocument/2006/relationships/customXml" Target="../ink/ink1219.xml"/><Relationship Id="rId522" Type="http://schemas.openxmlformats.org/officeDocument/2006/relationships/customXml" Target="../ink/ink1324.xml"/><Relationship Id="rId96" Type="http://schemas.openxmlformats.org/officeDocument/2006/relationships/customXml" Target="../ink/ink1109.xml"/><Relationship Id="rId161" Type="http://schemas.openxmlformats.org/officeDocument/2006/relationships/image" Target="../media/image235.png"/><Relationship Id="rId399" Type="http://schemas.openxmlformats.org/officeDocument/2006/relationships/customXml" Target="../ink/ink1262.xml"/><Relationship Id="rId259" Type="http://schemas.openxmlformats.org/officeDocument/2006/relationships/customXml" Target="../ink/ink1191.xml"/><Relationship Id="rId466" Type="http://schemas.openxmlformats.org/officeDocument/2006/relationships/customXml" Target="../ink/ink1296.xml"/><Relationship Id="rId23" Type="http://schemas.openxmlformats.org/officeDocument/2006/relationships/image" Target="../media/image166.png"/><Relationship Id="rId119" Type="http://schemas.openxmlformats.org/officeDocument/2006/relationships/image" Target="../media/image214.png"/><Relationship Id="rId326" Type="http://schemas.openxmlformats.org/officeDocument/2006/relationships/customXml" Target="../ink/ink1225.xml"/><Relationship Id="rId533" Type="http://schemas.openxmlformats.org/officeDocument/2006/relationships/image" Target="../media/image417.png"/><Relationship Id="rId172" Type="http://schemas.openxmlformats.org/officeDocument/2006/relationships/customXml" Target="../ink/ink1147.xml"/><Relationship Id="rId477" Type="http://schemas.openxmlformats.org/officeDocument/2006/relationships/image" Target="../media/image390.png"/><Relationship Id="rId600" Type="http://schemas.openxmlformats.org/officeDocument/2006/relationships/customXml" Target="../ink/ink1363.xml"/><Relationship Id="rId337" Type="http://schemas.openxmlformats.org/officeDocument/2006/relationships/image" Target="../media/image321.png"/><Relationship Id="rId34" Type="http://schemas.openxmlformats.org/officeDocument/2006/relationships/customXml" Target="../ink/ink1078.xml"/><Relationship Id="rId544" Type="http://schemas.openxmlformats.org/officeDocument/2006/relationships/customXml" Target="../ink/ink1335.xml"/><Relationship Id="rId183" Type="http://schemas.openxmlformats.org/officeDocument/2006/relationships/image" Target="../media/image246.png"/><Relationship Id="rId390" Type="http://schemas.openxmlformats.org/officeDocument/2006/relationships/image" Target="../media/image347.png"/><Relationship Id="rId404" Type="http://schemas.openxmlformats.org/officeDocument/2006/relationships/image" Target="../media/image354.png"/><Relationship Id="rId611" Type="http://schemas.openxmlformats.org/officeDocument/2006/relationships/image" Target="../media/image456.png"/><Relationship Id="rId250" Type="http://schemas.openxmlformats.org/officeDocument/2006/relationships/image" Target="../media/image278.png"/><Relationship Id="rId488" Type="http://schemas.openxmlformats.org/officeDocument/2006/relationships/customXml" Target="../ink/ink1307.xml"/><Relationship Id="rId45" Type="http://schemas.openxmlformats.org/officeDocument/2006/relationships/image" Target="../media/image177.png"/><Relationship Id="rId110" Type="http://schemas.openxmlformats.org/officeDocument/2006/relationships/customXml" Target="../ink/ink1116.xml"/><Relationship Id="rId348" Type="http://schemas.openxmlformats.org/officeDocument/2006/relationships/image" Target="../media/image326.png"/><Relationship Id="rId555" Type="http://schemas.openxmlformats.org/officeDocument/2006/relationships/image" Target="../media/image428.png"/><Relationship Id="rId194" Type="http://schemas.openxmlformats.org/officeDocument/2006/relationships/customXml" Target="../ink/ink1158.xml"/><Relationship Id="rId208" Type="http://schemas.openxmlformats.org/officeDocument/2006/relationships/customXml" Target="../ink/ink1165.xml"/><Relationship Id="rId415" Type="http://schemas.openxmlformats.org/officeDocument/2006/relationships/customXml" Target="../ink/ink1270.xml"/><Relationship Id="rId622" Type="http://schemas.openxmlformats.org/officeDocument/2006/relationships/customXml" Target="../ink/ink1374.xml"/><Relationship Id="rId261" Type="http://schemas.openxmlformats.org/officeDocument/2006/relationships/customXml" Target="../ink/ink1192.xml"/><Relationship Id="rId499" Type="http://schemas.openxmlformats.org/officeDocument/2006/relationships/image" Target="../media/image88.png"/><Relationship Id="rId56" Type="http://schemas.openxmlformats.org/officeDocument/2006/relationships/customXml" Target="../ink/ink1089.xml"/><Relationship Id="rId359" Type="http://schemas.openxmlformats.org/officeDocument/2006/relationships/customXml" Target="../ink/ink1242.xml"/><Relationship Id="rId566" Type="http://schemas.openxmlformats.org/officeDocument/2006/relationships/customXml" Target="../ink/ink1346.xml"/><Relationship Id="rId121" Type="http://schemas.openxmlformats.org/officeDocument/2006/relationships/image" Target="../media/image215.png"/><Relationship Id="rId219" Type="http://schemas.openxmlformats.org/officeDocument/2006/relationships/customXml" Target="../ink/ink1171.xml"/><Relationship Id="rId426" Type="http://schemas.openxmlformats.org/officeDocument/2006/relationships/image" Target="../media/image365.png"/><Relationship Id="rId633" Type="http://schemas.openxmlformats.org/officeDocument/2006/relationships/image" Target="../media/image467.png"/><Relationship Id="rId67" Type="http://schemas.openxmlformats.org/officeDocument/2006/relationships/image" Target="../media/image188.png"/><Relationship Id="rId272" Type="http://schemas.openxmlformats.org/officeDocument/2006/relationships/image" Target="../media/image289.png"/><Relationship Id="rId577" Type="http://schemas.openxmlformats.org/officeDocument/2006/relationships/image" Target="../media/image439.png"/><Relationship Id="rId132" Type="http://schemas.openxmlformats.org/officeDocument/2006/relationships/customXml" Target="../ink/ink1127.xml"/><Relationship Id="rId437" Type="http://schemas.openxmlformats.org/officeDocument/2006/relationships/customXml" Target="../ink/ink1281.xml"/><Relationship Id="rId644" Type="http://schemas.openxmlformats.org/officeDocument/2006/relationships/customXml" Target="../ink/ink1385.xml"/><Relationship Id="rId283" Type="http://schemas.openxmlformats.org/officeDocument/2006/relationships/customXml" Target="../ink/ink1203.xml"/><Relationship Id="rId490" Type="http://schemas.openxmlformats.org/officeDocument/2006/relationships/customXml" Target="../ink/ink1308.xml"/><Relationship Id="rId504" Type="http://schemas.openxmlformats.org/officeDocument/2006/relationships/customXml" Target="../ink/ink1315.xml"/><Relationship Id="rId78" Type="http://schemas.openxmlformats.org/officeDocument/2006/relationships/customXml" Target="../ink/ink1100.xml"/><Relationship Id="rId143" Type="http://schemas.openxmlformats.org/officeDocument/2006/relationships/image" Target="../media/image226.png"/><Relationship Id="rId350" Type="http://schemas.openxmlformats.org/officeDocument/2006/relationships/image" Target="../media/image327.png"/><Relationship Id="rId588" Type="http://schemas.openxmlformats.org/officeDocument/2006/relationships/customXml" Target="../ink/ink1357.xml"/><Relationship Id="rId9" Type="http://schemas.openxmlformats.org/officeDocument/2006/relationships/image" Target="../media/image159.png"/><Relationship Id="rId210" Type="http://schemas.openxmlformats.org/officeDocument/2006/relationships/customXml" Target="../ink/ink1166.xml"/><Relationship Id="rId448" Type="http://schemas.openxmlformats.org/officeDocument/2006/relationships/customXml" Target="../ink/ink1287.xml"/><Relationship Id="rId294" Type="http://schemas.openxmlformats.org/officeDocument/2006/relationships/image" Target="../media/image300.png"/><Relationship Id="rId308" Type="http://schemas.openxmlformats.org/officeDocument/2006/relationships/image" Target="../media/image307.png"/><Relationship Id="rId515" Type="http://schemas.openxmlformats.org/officeDocument/2006/relationships/image" Target="../media/image408.png"/><Relationship Id="rId89" Type="http://schemas.openxmlformats.org/officeDocument/2006/relationships/image" Target="../media/image199.png"/><Relationship Id="rId154" Type="http://schemas.openxmlformats.org/officeDocument/2006/relationships/customXml" Target="../ink/ink1138.xml"/><Relationship Id="rId361" Type="http://schemas.openxmlformats.org/officeDocument/2006/relationships/customXml" Target="../ink/ink1243.xml"/><Relationship Id="rId599" Type="http://schemas.openxmlformats.org/officeDocument/2006/relationships/image" Target="../media/image450.png"/></Relationships>
</file>

<file path=ppt/slides/_rels/slide13.xml.rels><?xml version="1.0" encoding="UTF-8" standalone="yes"?>
<Relationships xmlns="http://schemas.openxmlformats.org/package/2006/relationships"><Relationship Id="rId117" Type="http://schemas.openxmlformats.org/officeDocument/2006/relationships/customXml" Target="../ink/ink1444.xml"/><Relationship Id="rId21" Type="http://schemas.openxmlformats.org/officeDocument/2006/relationships/customXml" Target="../ink/ink1396.xml"/><Relationship Id="rId42" Type="http://schemas.openxmlformats.org/officeDocument/2006/relationships/image" Target="../media/image494.png"/><Relationship Id="rId63" Type="http://schemas.openxmlformats.org/officeDocument/2006/relationships/customXml" Target="../ink/ink1417.xml"/><Relationship Id="rId84" Type="http://schemas.openxmlformats.org/officeDocument/2006/relationships/image" Target="../media/image514.png"/><Relationship Id="rId138" Type="http://schemas.openxmlformats.org/officeDocument/2006/relationships/image" Target="../media/image541.png"/><Relationship Id="rId159" Type="http://schemas.openxmlformats.org/officeDocument/2006/relationships/customXml" Target="../ink/ink1465.xml"/><Relationship Id="rId107" Type="http://schemas.openxmlformats.org/officeDocument/2006/relationships/customXml" Target="../ink/ink1439.xml"/><Relationship Id="rId11" Type="http://schemas.openxmlformats.org/officeDocument/2006/relationships/customXml" Target="../ink/ink1391.xml"/><Relationship Id="rId32" Type="http://schemas.openxmlformats.org/officeDocument/2006/relationships/image" Target="../media/image489.png"/><Relationship Id="rId53" Type="http://schemas.openxmlformats.org/officeDocument/2006/relationships/customXml" Target="../ink/ink1412.xml"/><Relationship Id="rId74" Type="http://schemas.openxmlformats.org/officeDocument/2006/relationships/image" Target="../media/image510.png"/><Relationship Id="rId128" Type="http://schemas.openxmlformats.org/officeDocument/2006/relationships/image" Target="../media/image536.png"/><Relationship Id="rId149" Type="http://schemas.openxmlformats.org/officeDocument/2006/relationships/customXml" Target="../ink/ink1460.xml"/><Relationship Id="rId5" Type="http://schemas.openxmlformats.org/officeDocument/2006/relationships/customXml" Target="../ink/ink1388.xml"/><Relationship Id="rId95" Type="http://schemas.openxmlformats.org/officeDocument/2006/relationships/customXml" Target="../ink/ink1433.xml"/><Relationship Id="rId160" Type="http://schemas.openxmlformats.org/officeDocument/2006/relationships/image" Target="../media/image552.png"/><Relationship Id="rId22" Type="http://schemas.openxmlformats.org/officeDocument/2006/relationships/image" Target="../media/image484.png"/><Relationship Id="rId43" Type="http://schemas.openxmlformats.org/officeDocument/2006/relationships/customXml" Target="../ink/ink1407.xml"/><Relationship Id="rId64" Type="http://schemas.openxmlformats.org/officeDocument/2006/relationships/image" Target="../media/image505.png"/><Relationship Id="rId118" Type="http://schemas.openxmlformats.org/officeDocument/2006/relationships/image" Target="../media/image531.png"/><Relationship Id="rId139" Type="http://schemas.openxmlformats.org/officeDocument/2006/relationships/customXml" Target="../ink/ink1455.xml"/><Relationship Id="rId80" Type="http://schemas.openxmlformats.org/officeDocument/2006/relationships/image" Target="../media/image513.png"/><Relationship Id="rId85" Type="http://schemas.openxmlformats.org/officeDocument/2006/relationships/customXml" Target="../ink/ink1428.xml"/><Relationship Id="rId150" Type="http://schemas.openxmlformats.org/officeDocument/2006/relationships/image" Target="../media/image547.png"/><Relationship Id="rId155" Type="http://schemas.openxmlformats.org/officeDocument/2006/relationships/customXml" Target="../ink/ink1463.xml"/><Relationship Id="rId12" Type="http://schemas.openxmlformats.org/officeDocument/2006/relationships/image" Target="../media/image479.png"/><Relationship Id="rId17" Type="http://schemas.openxmlformats.org/officeDocument/2006/relationships/customXml" Target="../ink/ink1394.xml"/><Relationship Id="rId33" Type="http://schemas.openxmlformats.org/officeDocument/2006/relationships/customXml" Target="../ink/ink1402.xml"/><Relationship Id="rId38" Type="http://schemas.openxmlformats.org/officeDocument/2006/relationships/image" Target="../media/image492.png"/><Relationship Id="rId59" Type="http://schemas.openxmlformats.org/officeDocument/2006/relationships/customXml" Target="../ink/ink1415.xml"/><Relationship Id="rId103" Type="http://schemas.openxmlformats.org/officeDocument/2006/relationships/customXml" Target="../ink/ink1437.xml"/><Relationship Id="rId108" Type="http://schemas.openxmlformats.org/officeDocument/2006/relationships/image" Target="../media/image526.png"/><Relationship Id="rId124" Type="http://schemas.openxmlformats.org/officeDocument/2006/relationships/image" Target="../media/image534.png"/><Relationship Id="rId129" Type="http://schemas.openxmlformats.org/officeDocument/2006/relationships/customXml" Target="../ink/ink1450.xml"/><Relationship Id="rId54" Type="http://schemas.openxmlformats.org/officeDocument/2006/relationships/image" Target="../media/image500.png"/><Relationship Id="rId70" Type="http://schemas.openxmlformats.org/officeDocument/2006/relationships/image" Target="../media/image508.png"/><Relationship Id="rId75" Type="http://schemas.openxmlformats.org/officeDocument/2006/relationships/customXml" Target="../ink/ink1423.xml"/><Relationship Id="rId91" Type="http://schemas.openxmlformats.org/officeDocument/2006/relationships/customXml" Target="../ink/ink1431.xml"/><Relationship Id="rId96" Type="http://schemas.openxmlformats.org/officeDocument/2006/relationships/image" Target="../media/image520.png"/><Relationship Id="rId140" Type="http://schemas.openxmlformats.org/officeDocument/2006/relationships/image" Target="../media/image542.png"/><Relationship Id="rId145" Type="http://schemas.openxmlformats.org/officeDocument/2006/relationships/customXml" Target="../ink/ink1458.xml"/><Relationship Id="rId1" Type="http://schemas.openxmlformats.org/officeDocument/2006/relationships/slideLayout" Target="../slideLayouts/slideLayout7.xml"/><Relationship Id="rId6" Type="http://schemas.openxmlformats.org/officeDocument/2006/relationships/image" Target="../media/image476.png"/><Relationship Id="rId23" Type="http://schemas.openxmlformats.org/officeDocument/2006/relationships/customXml" Target="../ink/ink1397.xml"/><Relationship Id="rId28" Type="http://schemas.openxmlformats.org/officeDocument/2006/relationships/image" Target="../media/image487.png"/><Relationship Id="rId49" Type="http://schemas.openxmlformats.org/officeDocument/2006/relationships/customXml" Target="../ink/ink1410.xml"/><Relationship Id="rId114" Type="http://schemas.openxmlformats.org/officeDocument/2006/relationships/image" Target="../media/image529.png"/><Relationship Id="rId119" Type="http://schemas.openxmlformats.org/officeDocument/2006/relationships/customXml" Target="../ink/ink1445.xml"/><Relationship Id="rId44" Type="http://schemas.openxmlformats.org/officeDocument/2006/relationships/image" Target="../media/image495.png"/><Relationship Id="rId60" Type="http://schemas.openxmlformats.org/officeDocument/2006/relationships/image" Target="../media/image503.png"/><Relationship Id="rId65" Type="http://schemas.openxmlformats.org/officeDocument/2006/relationships/customXml" Target="../ink/ink1418.xml"/><Relationship Id="rId81" Type="http://schemas.openxmlformats.org/officeDocument/2006/relationships/customXml" Target="../ink/ink1426.xml"/><Relationship Id="rId86" Type="http://schemas.openxmlformats.org/officeDocument/2006/relationships/image" Target="../media/image515.png"/><Relationship Id="rId130" Type="http://schemas.openxmlformats.org/officeDocument/2006/relationships/image" Target="../media/image537.png"/><Relationship Id="rId135" Type="http://schemas.openxmlformats.org/officeDocument/2006/relationships/customXml" Target="../ink/ink1453.xml"/><Relationship Id="rId151" Type="http://schemas.openxmlformats.org/officeDocument/2006/relationships/customXml" Target="../ink/ink1461.xml"/><Relationship Id="rId156" Type="http://schemas.openxmlformats.org/officeDocument/2006/relationships/image" Target="../media/image550.png"/><Relationship Id="rId13" Type="http://schemas.openxmlformats.org/officeDocument/2006/relationships/customXml" Target="../ink/ink1392.xml"/><Relationship Id="rId18" Type="http://schemas.openxmlformats.org/officeDocument/2006/relationships/image" Target="../media/image482.png"/><Relationship Id="rId39" Type="http://schemas.openxmlformats.org/officeDocument/2006/relationships/customXml" Target="../ink/ink1405.xml"/><Relationship Id="rId109" Type="http://schemas.openxmlformats.org/officeDocument/2006/relationships/customXml" Target="../ink/ink1440.xml"/><Relationship Id="rId34" Type="http://schemas.openxmlformats.org/officeDocument/2006/relationships/image" Target="../media/image490.png"/><Relationship Id="rId50" Type="http://schemas.openxmlformats.org/officeDocument/2006/relationships/image" Target="../media/image498.png"/><Relationship Id="rId55" Type="http://schemas.openxmlformats.org/officeDocument/2006/relationships/customXml" Target="../ink/ink1413.xml"/><Relationship Id="rId76" Type="http://schemas.openxmlformats.org/officeDocument/2006/relationships/image" Target="../media/image511.png"/><Relationship Id="rId97" Type="http://schemas.openxmlformats.org/officeDocument/2006/relationships/customXml" Target="../ink/ink1434.xml"/><Relationship Id="rId104" Type="http://schemas.openxmlformats.org/officeDocument/2006/relationships/image" Target="../media/image524.png"/><Relationship Id="rId120" Type="http://schemas.openxmlformats.org/officeDocument/2006/relationships/image" Target="../media/image532.png"/><Relationship Id="rId125" Type="http://schemas.openxmlformats.org/officeDocument/2006/relationships/customXml" Target="../ink/ink1448.xml"/><Relationship Id="rId141" Type="http://schemas.openxmlformats.org/officeDocument/2006/relationships/customXml" Target="../ink/ink1456.xml"/><Relationship Id="rId146" Type="http://schemas.openxmlformats.org/officeDocument/2006/relationships/image" Target="../media/image545.png"/><Relationship Id="rId7" Type="http://schemas.openxmlformats.org/officeDocument/2006/relationships/customXml" Target="../ink/ink1389.xml"/><Relationship Id="rId71" Type="http://schemas.openxmlformats.org/officeDocument/2006/relationships/customXml" Target="../ink/ink1421.xml"/><Relationship Id="rId92" Type="http://schemas.openxmlformats.org/officeDocument/2006/relationships/image" Target="../media/image518.png"/><Relationship Id="rId2" Type="http://schemas.openxmlformats.org/officeDocument/2006/relationships/notesSlide" Target="../notesSlides/notesSlide13.xml"/><Relationship Id="rId29" Type="http://schemas.openxmlformats.org/officeDocument/2006/relationships/customXml" Target="../ink/ink1400.xml"/><Relationship Id="rId24" Type="http://schemas.openxmlformats.org/officeDocument/2006/relationships/image" Target="../media/image485.png"/><Relationship Id="rId40" Type="http://schemas.openxmlformats.org/officeDocument/2006/relationships/image" Target="../media/image493.png"/><Relationship Id="rId45" Type="http://schemas.openxmlformats.org/officeDocument/2006/relationships/customXml" Target="../ink/ink1408.xml"/><Relationship Id="rId66" Type="http://schemas.openxmlformats.org/officeDocument/2006/relationships/image" Target="../media/image506.png"/><Relationship Id="rId87" Type="http://schemas.openxmlformats.org/officeDocument/2006/relationships/customXml" Target="../ink/ink1429.xml"/><Relationship Id="rId110" Type="http://schemas.openxmlformats.org/officeDocument/2006/relationships/image" Target="../media/image527.png"/><Relationship Id="rId115" Type="http://schemas.openxmlformats.org/officeDocument/2006/relationships/customXml" Target="../ink/ink1443.xml"/><Relationship Id="rId131" Type="http://schemas.openxmlformats.org/officeDocument/2006/relationships/customXml" Target="../ink/ink1451.xml"/><Relationship Id="rId136" Type="http://schemas.openxmlformats.org/officeDocument/2006/relationships/image" Target="../media/image540.png"/><Relationship Id="rId157" Type="http://schemas.openxmlformats.org/officeDocument/2006/relationships/customXml" Target="../ink/ink1464.xml"/><Relationship Id="rId61" Type="http://schemas.openxmlformats.org/officeDocument/2006/relationships/customXml" Target="../ink/ink1416.xml"/><Relationship Id="rId82" Type="http://schemas.openxmlformats.org/officeDocument/2006/relationships/image" Target="../media/image19.png"/><Relationship Id="rId152" Type="http://schemas.openxmlformats.org/officeDocument/2006/relationships/image" Target="../media/image548.png"/><Relationship Id="rId19" Type="http://schemas.openxmlformats.org/officeDocument/2006/relationships/customXml" Target="../ink/ink1395.xml"/><Relationship Id="rId14" Type="http://schemas.openxmlformats.org/officeDocument/2006/relationships/image" Target="../media/image480.png"/><Relationship Id="rId30" Type="http://schemas.openxmlformats.org/officeDocument/2006/relationships/image" Target="../media/image488.png"/><Relationship Id="rId35" Type="http://schemas.openxmlformats.org/officeDocument/2006/relationships/customXml" Target="../ink/ink1403.xml"/><Relationship Id="rId56" Type="http://schemas.openxmlformats.org/officeDocument/2006/relationships/image" Target="../media/image501.png"/><Relationship Id="rId77" Type="http://schemas.openxmlformats.org/officeDocument/2006/relationships/customXml" Target="../ink/ink1424.xml"/><Relationship Id="rId100" Type="http://schemas.openxmlformats.org/officeDocument/2006/relationships/image" Target="../media/image522.png"/><Relationship Id="rId105" Type="http://schemas.openxmlformats.org/officeDocument/2006/relationships/customXml" Target="../ink/ink1438.xml"/><Relationship Id="rId126" Type="http://schemas.openxmlformats.org/officeDocument/2006/relationships/image" Target="../media/image535.png"/><Relationship Id="rId147" Type="http://schemas.openxmlformats.org/officeDocument/2006/relationships/customXml" Target="../ink/ink1459.xml"/><Relationship Id="rId8" Type="http://schemas.openxmlformats.org/officeDocument/2006/relationships/image" Target="../media/image477.png"/><Relationship Id="rId51" Type="http://schemas.openxmlformats.org/officeDocument/2006/relationships/customXml" Target="../ink/ink1411.xml"/><Relationship Id="rId72" Type="http://schemas.openxmlformats.org/officeDocument/2006/relationships/image" Target="../media/image509.png"/><Relationship Id="rId93" Type="http://schemas.openxmlformats.org/officeDocument/2006/relationships/customXml" Target="../ink/ink1432.xml"/><Relationship Id="rId98" Type="http://schemas.openxmlformats.org/officeDocument/2006/relationships/image" Target="../media/image521.png"/><Relationship Id="rId121" Type="http://schemas.openxmlformats.org/officeDocument/2006/relationships/customXml" Target="../ink/ink1446.xml"/><Relationship Id="rId142" Type="http://schemas.openxmlformats.org/officeDocument/2006/relationships/image" Target="../media/image543.png"/><Relationship Id="rId3" Type="http://schemas.openxmlformats.org/officeDocument/2006/relationships/customXml" Target="../ink/ink1387.xml"/><Relationship Id="rId25" Type="http://schemas.openxmlformats.org/officeDocument/2006/relationships/customXml" Target="../ink/ink1398.xml"/><Relationship Id="rId46" Type="http://schemas.openxmlformats.org/officeDocument/2006/relationships/image" Target="../media/image496.png"/><Relationship Id="rId67" Type="http://schemas.openxmlformats.org/officeDocument/2006/relationships/customXml" Target="../ink/ink1419.xml"/><Relationship Id="rId116" Type="http://schemas.openxmlformats.org/officeDocument/2006/relationships/image" Target="../media/image530.png"/><Relationship Id="rId137" Type="http://schemas.openxmlformats.org/officeDocument/2006/relationships/customXml" Target="../ink/ink1454.xml"/><Relationship Id="rId158" Type="http://schemas.openxmlformats.org/officeDocument/2006/relationships/image" Target="../media/image551.png"/><Relationship Id="rId20" Type="http://schemas.openxmlformats.org/officeDocument/2006/relationships/image" Target="../media/image483.png"/><Relationship Id="rId41" Type="http://schemas.openxmlformats.org/officeDocument/2006/relationships/customXml" Target="../ink/ink1406.xml"/><Relationship Id="rId62" Type="http://schemas.openxmlformats.org/officeDocument/2006/relationships/image" Target="../media/image504.png"/><Relationship Id="rId83" Type="http://schemas.openxmlformats.org/officeDocument/2006/relationships/customXml" Target="../ink/ink1427.xml"/><Relationship Id="rId88" Type="http://schemas.openxmlformats.org/officeDocument/2006/relationships/image" Target="../media/image516.png"/><Relationship Id="rId111" Type="http://schemas.openxmlformats.org/officeDocument/2006/relationships/customXml" Target="../ink/ink1441.xml"/><Relationship Id="rId132" Type="http://schemas.openxmlformats.org/officeDocument/2006/relationships/image" Target="../media/image538.png"/><Relationship Id="rId153" Type="http://schemas.openxmlformats.org/officeDocument/2006/relationships/customXml" Target="../ink/ink1462.xml"/><Relationship Id="rId15" Type="http://schemas.openxmlformats.org/officeDocument/2006/relationships/customXml" Target="../ink/ink1393.xml"/><Relationship Id="rId36" Type="http://schemas.openxmlformats.org/officeDocument/2006/relationships/image" Target="../media/image491.png"/><Relationship Id="rId57" Type="http://schemas.openxmlformats.org/officeDocument/2006/relationships/customXml" Target="../ink/ink1414.xml"/><Relationship Id="rId106" Type="http://schemas.openxmlformats.org/officeDocument/2006/relationships/image" Target="../media/image525.png"/><Relationship Id="rId127" Type="http://schemas.openxmlformats.org/officeDocument/2006/relationships/customXml" Target="../ink/ink1449.xml"/><Relationship Id="rId10" Type="http://schemas.openxmlformats.org/officeDocument/2006/relationships/image" Target="../media/image478.png"/><Relationship Id="rId31" Type="http://schemas.openxmlformats.org/officeDocument/2006/relationships/customXml" Target="../ink/ink1401.xml"/><Relationship Id="rId52" Type="http://schemas.openxmlformats.org/officeDocument/2006/relationships/image" Target="../media/image499.png"/><Relationship Id="rId73" Type="http://schemas.openxmlformats.org/officeDocument/2006/relationships/customXml" Target="../ink/ink1422.xml"/><Relationship Id="rId78" Type="http://schemas.openxmlformats.org/officeDocument/2006/relationships/image" Target="../media/image512.png"/><Relationship Id="rId94" Type="http://schemas.openxmlformats.org/officeDocument/2006/relationships/image" Target="../media/image519.png"/><Relationship Id="rId99" Type="http://schemas.openxmlformats.org/officeDocument/2006/relationships/customXml" Target="../ink/ink1435.xml"/><Relationship Id="rId101" Type="http://schemas.openxmlformats.org/officeDocument/2006/relationships/customXml" Target="../ink/ink1436.xml"/><Relationship Id="rId122" Type="http://schemas.openxmlformats.org/officeDocument/2006/relationships/image" Target="../media/image533.png"/><Relationship Id="rId143" Type="http://schemas.openxmlformats.org/officeDocument/2006/relationships/customXml" Target="../ink/ink1457.xml"/><Relationship Id="rId148" Type="http://schemas.openxmlformats.org/officeDocument/2006/relationships/image" Target="../media/image546.png"/><Relationship Id="rId4" Type="http://schemas.openxmlformats.org/officeDocument/2006/relationships/image" Target="../media/image475.png"/><Relationship Id="rId9" Type="http://schemas.openxmlformats.org/officeDocument/2006/relationships/customXml" Target="../ink/ink1390.xml"/><Relationship Id="rId26" Type="http://schemas.openxmlformats.org/officeDocument/2006/relationships/image" Target="../media/image486.png"/><Relationship Id="rId47" Type="http://schemas.openxmlformats.org/officeDocument/2006/relationships/customXml" Target="../ink/ink1409.xml"/><Relationship Id="rId68" Type="http://schemas.openxmlformats.org/officeDocument/2006/relationships/image" Target="../media/image507.png"/><Relationship Id="rId89" Type="http://schemas.openxmlformats.org/officeDocument/2006/relationships/customXml" Target="../ink/ink1430.xml"/><Relationship Id="rId112" Type="http://schemas.openxmlformats.org/officeDocument/2006/relationships/image" Target="../media/image528.png"/><Relationship Id="rId133" Type="http://schemas.openxmlformats.org/officeDocument/2006/relationships/customXml" Target="../ink/ink1452.xml"/><Relationship Id="rId154" Type="http://schemas.openxmlformats.org/officeDocument/2006/relationships/image" Target="../media/image549.png"/><Relationship Id="rId16" Type="http://schemas.openxmlformats.org/officeDocument/2006/relationships/image" Target="../media/image481.png"/><Relationship Id="rId37" Type="http://schemas.openxmlformats.org/officeDocument/2006/relationships/customXml" Target="../ink/ink1404.xml"/><Relationship Id="rId58" Type="http://schemas.openxmlformats.org/officeDocument/2006/relationships/image" Target="../media/image502.png"/><Relationship Id="rId79" Type="http://schemas.openxmlformats.org/officeDocument/2006/relationships/customXml" Target="../ink/ink1425.xml"/><Relationship Id="rId102" Type="http://schemas.openxmlformats.org/officeDocument/2006/relationships/image" Target="../media/image523.png"/><Relationship Id="rId123" Type="http://schemas.openxmlformats.org/officeDocument/2006/relationships/customXml" Target="../ink/ink1447.xml"/><Relationship Id="rId144" Type="http://schemas.openxmlformats.org/officeDocument/2006/relationships/image" Target="../media/image544.png"/><Relationship Id="rId90" Type="http://schemas.openxmlformats.org/officeDocument/2006/relationships/image" Target="../media/image517.png"/><Relationship Id="rId27" Type="http://schemas.openxmlformats.org/officeDocument/2006/relationships/customXml" Target="../ink/ink1399.xml"/><Relationship Id="rId48" Type="http://schemas.openxmlformats.org/officeDocument/2006/relationships/image" Target="../media/image497.png"/><Relationship Id="rId69" Type="http://schemas.openxmlformats.org/officeDocument/2006/relationships/customXml" Target="../ink/ink1420.xml"/><Relationship Id="rId113" Type="http://schemas.openxmlformats.org/officeDocument/2006/relationships/customXml" Target="../ink/ink1442.xml"/><Relationship Id="rId134" Type="http://schemas.openxmlformats.org/officeDocument/2006/relationships/image" Target="../media/image539.png"/></Relationships>
</file>

<file path=ppt/slides/_rels/slide14.xml.rels><?xml version="1.0" encoding="UTF-8" standalone="yes"?>
<Relationships xmlns="http://schemas.openxmlformats.org/package/2006/relationships"><Relationship Id="rId117" Type="http://schemas.openxmlformats.org/officeDocument/2006/relationships/image" Target="../media/image607.png"/><Relationship Id="rId299" Type="http://schemas.openxmlformats.org/officeDocument/2006/relationships/customXml" Target="../ink/ink1615.xml"/><Relationship Id="rId21" Type="http://schemas.openxmlformats.org/officeDocument/2006/relationships/image" Target="../media/image560.png"/><Relationship Id="rId63" Type="http://schemas.openxmlformats.org/officeDocument/2006/relationships/customXml" Target="../ink/ink1496.xml"/><Relationship Id="rId159" Type="http://schemas.openxmlformats.org/officeDocument/2006/relationships/image" Target="../media/image628.png"/><Relationship Id="rId324" Type="http://schemas.openxmlformats.org/officeDocument/2006/relationships/image" Target="../media/image710.png"/><Relationship Id="rId170" Type="http://schemas.openxmlformats.org/officeDocument/2006/relationships/customXml" Target="../ink/ink1550.xml"/><Relationship Id="rId226" Type="http://schemas.openxmlformats.org/officeDocument/2006/relationships/customXml" Target="../ink/ink1578.xml"/><Relationship Id="rId268" Type="http://schemas.openxmlformats.org/officeDocument/2006/relationships/image" Target="../media/image682.png"/><Relationship Id="rId32" Type="http://schemas.openxmlformats.org/officeDocument/2006/relationships/customXml" Target="../ink/ink1480.xml"/><Relationship Id="rId74" Type="http://schemas.openxmlformats.org/officeDocument/2006/relationships/image" Target="../media/image586.png"/><Relationship Id="rId128" Type="http://schemas.openxmlformats.org/officeDocument/2006/relationships/customXml" Target="../ink/ink1529.xml"/><Relationship Id="rId335" Type="http://schemas.openxmlformats.org/officeDocument/2006/relationships/customXml" Target="../ink/ink1633.xml"/><Relationship Id="rId5" Type="http://schemas.openxmlformats.org/officeDocument/2006/relationships/image" Target="../media/image19.png"/><Relationship Id="rId181" Type="http://schemas.openxmlformats.org/officeDocument/2006/relationships/image" Target="../media/image639.png"/><Relationship Id="rId237" Type="http://schemas.openxmlformats.org/officeDocument/2006/relationships/image" Target="../media/image667.png"/><Relationship Id="rId279" Type="http://schemas.openxmlformats.org/officeDocument/2006/relationships/customXml" Target="../ink/ink1605.xml"/><Relationship Id="rId43" Type="http://schemas.openxmlformats.org/officeDocument/2006/relationships/image" Target="../media/image571.png"/><Relationship Id="rId139" Type="http://schemas.openxmlformats.org/officeDocument/2006/relationships/image" Target="../media/image618.png"/><Relationship Id="rId290" Type="http://schemas.openxmlformats.org/officeDocument/2006/relationships/image" Target="../media/image693.png"/><Relationship Id="rId304" Type="http://schemas.openxmlformats.org/officeDocument/2006/relationships/image" Target="../media/image700.png"/><Relationship Id="rId346" Type="http://schemas.openxmlformats.org/officeDocument/2006/relationships/image" Target="../media/image722.png"/><Relationship Id="rId85" Type="http://schemas.openxmlformats.org/officeDocument/2006/relationships/customXml" Target="../ink/ink1507.xml"/><Relationship Id="rId150" Type="http://schemas.openxmlformats.org/officeDocument/2006/relationships/customXml" Target="../ink/ink1540.xml"/><Relationship Id="rId192" Type="http://schemas.openxmlformats.org/officeDocument/2006/relationships/customXml" Target="../ink/ink1561.xml"/><Relationship Id="rId206" Type="http://schemas.openxmlformats.org/officeDocument/2006/relationships/customXml" Target="../ink/ink1568.xml"/><Relationship Id="rId248" Type="http://schemas.openxmlformats.org/officeDocument/2006/relationships/customXml" Target="../ink/ink1589.xml"/><Relationship Id="rId12" Type="http://schemas.openxmlformats.org/officeDocument/2006/relationships/customXml" Target="../ink/ink1470.xml"/><Relationship Id="rId108" Type="http://schemas.openxmlformats.org/officeDocument/2006/relationships/image" Target="../media/image603.png"/><Relationship Id="rId315" Type="http://schemas.openxmlformats.org/officeDocument/2006/relationships/customXml" Target="../ink/ink1623.xml"/><Relationship Id="rId54" Type="http://schemas.openxmlformats.org/officeDocument/2006/relationships/customXml" Target="../ink/ink1491.xml"/><Relationship Id="rId96" Type="http://schemas.openxmlformats.org/officeDocument/2006/relationships/image" Target="../media/image597.png"/><Relationship Id="rId161" Type="http://schemas.openxmlformats.org/officeDocument/2006/relationships/image" Target="../media/image629.png"/><Relationship Id="rId217" Type="http://schemas.openxmlformats.org/officeDocument/2006/relationships/image" Target="../media/image657.png"/><Relationship Id="rId259" Type="http://schemas.openxmlformats.org/officeDocument/2006/relationships/customXml" Target="../ink/ink1595.xml"/><Relationship Id="rId23" Type="http://schemas.openxmlformats.org/officeDocument/2006/relationships/image" Target="../media/image561.png"/><Relationship Id="rId119" Type="http://schemas.openxmlformats.org/officeDocument/2006/relationships/image" Target="../media/image608.png"/><Relationship Id="rId270" Type="http://schemas.openxmlformats.org/officeDocument/2006/relationships/image" Target="../media/image683.png"/><Relationship Id="rId326" Type="http://schemas.openxmlformats.org/officeDocument/2006/relationships/image" Target="../media/image711.png"/><Relationship Id="rId65" Type="http://schemas.openxmlformats.org/officeDocument/2006/relationships/customXml" Target="../ink/ink1497.xml"/><Relationship Id="rId130" Type="http://schemas.openxmlformats.org/officeDocument/2006/relationships/customXml" Target="../ink/ink1530.xml"/><Relationship Id="rId172" Type="http://schemas.openxmlformats.org/officeDocument/2006/relationships/customXml" Target="../ink/ink1551.xml"/><Relationship Id="rId228" Type="http://schemas.openxmlformats.org/officeDocument/2006/relationships/customXml" Target="../ink/ink1579.xml"/><Relationship Id="rId281" Type="http://schemas.openxmlformats.org/officeDocument/2006/relationships/customXml" Target="../ink/ink1606.xml"/><Relationship Id="rId337" Type="http://schemas.openxmlformats.org/officeDocument/2006/relationships/customXml" Target="../ink/ink1634.xml"/><Relationship Id="rId34" Type="http://schemas.openxmlformats.org/officeDocument/2006/relationships/customXml" Target="../ink/ink1481.xml"/><Relationship Id="rId76" Type="http://schemas.openxmlformats.org/officeDocument/2006/relationships/image" Target="../media/image587.png"/><Relationship Id="rId141" Type="http://schemas.openxmlformats.org/officeDocument/2006/relationships/image" Target="../media/image619.png"/><Relationship Id="rId7" Type="http://schemas.openxmlformats.org/officeDocument/2006/relationships/image" Target="../media/image553.png"/><Relationship Id="rId183" Type="http://schemas.openxmlformats.org/officeDocument/2006/relationships/image" Target="../media/image640.png"/><Relationship Id="rId239" Type="http://schemas.openxmlformats.org/officeDocument/2006/relationships/image" Target="../media/image668.png"/><Relationship Id="rId250" Type="http://schemas.openxmlformats.org/officeDocument/2006/relationships/image" Target="../media/image673.png"/><Relationship Id="rId292" Type="http://schemas.openxmlformats.org/officeDocument/2006/relationships/image" Target="../media/image694.png"/><Relationship Id="rId306" Type="http://schemas.openxmlformats.org/officeDocument/2006/relationships/image" Target="../media/image701.png"/><Relationship Id="rId45" Type="http://schemas.openxmlformats.org/officeDocument/2006/relationships/image" Target="../media/image572.png"/><Relationship Id="rId87" Type="http://schemas.openxmlformats.org/officeDocument/2006/relationships/customXml" Target="../ink/ink1508.xml"/><Relationship Id="rId110" Type="http://schemas.openxmlformats.org/officeDocument/2006/relationships/image" Target="../media/image604.png"/><Relationship Id="rId348" Type="http://schemas.openxmlformats.org/officeDocument/2006/relationships/image" Target="../media/image723.png"/><Relationship Id="rId152" Type="http://schemas.openxmlformats.org/officeDocument/2006/relationships/customXml" Target="../ink/ink1541.xml"/><Relationship Id="rId194" Type="http://schemas.openxmlformats.org/officeDocument/2006/relationships/customXml" Target="../ink/ink1562.xml"/><Relationship Id="rId208" Type="http://schemas.openxmlformats.org/officeDocument/2006/relationships/customXml" Target="../ink/ink1569.xml"/><Relationship Id="rId261" Type="http://schemas.openxmlformats.org/officeDocument/2006/relationships/customXml" Target="../ink/ink1596.xml"/><Relationship Id="rId14" Type="http://schemas.openxmlformats.org/officeDocument/2006/relationships/customXml" Target="../ink/ink1471.xml"/><Relationship Id="rId35" Type="http://schemas.openxmlformats.org/officeDocument/2006/relationships/image" Target="../media/image567.png"/><Relationship Id="rId56" Type="http://schemas.openxmlformats.org/officeDocument/2006/relationships/customXml" Target="../ink/ink1492.xml"/><Relationship Id="rId77" Type="http://schemas.openxmlformats.org/officeDocument/2006/relationships/customXml" Target="../ink/ink1503.xml"/><Relationship Id="rId100" Type="http://schemas.openxmlformats.org/officeDocument/2006/relationships/image" Target="../media/image599.png"/><Relationship Id="rId282" Type="http://schemas.openxmlformats.org/officeDocument/2006/relationships/image" Target="../media/image689.png"/><Relationship Id="rId317" Type="http://schemas.openxmlformats.org/officeDocument/2006/relationships/customXml" Target="../ink/ink1624.xml"/><Relationship Id="rId338" Type="http://schemas.openxmlformats.org/officeDocument/2006/relationships/image" Target="../media/image718.png"/><Relationship Id="rId8" Type="http://schemas.openxmlformats.org/officeDocument/2006/relationships/customXml" Target="../ink/ink1468.xml"/><Relationship Id="rId98" Type="http://schemas.openxmlformats.org/officeDocument/2006/relationships/image" Target="../media/image598.png"/><Relationship Id="rId121" Type="http://schemas.openxmlformats.org/officeDocument/2006/relationships/image" Target="../media/image609.png"/><Relationship Id="rId142" Type="http://schemas.openxmlformats.org/officeDocument/2006/relationships/customXml" Target="../ink/ink1536.xml"/><Relationship Id="rId163" Type="http://schemas.openxmlformats.org/officeDocument/2006/relationships/image" Target="../media/image630.png"/><Relationship Id="rId184" Type="http://schemas.openxmlformats.org/officeDocument/2006/relationships/customXml" Target="../ink/ink1557.xml"/><Relationship Id="rId219" Type="http://schemas.openxmlformats.org/officeDocument/2006/relationships/image" Target="../media/image658.png"/><Relationship Id="rId230" Type="http://schemas.openxmlformats.org/officeDocument/2006/relationships/customXml" Target="../ink/ink1580.xml"/><Relationship Id="rId251" Type="http://schemas.openxmlformats.org/officeDocument/2006/relationships/customXml" Target="../ink/ink1591.xml"/><Relationship Id="rId25" Type="http://schemas.openxmlformats.org/officeDocument/2006/relationships/image" Target="../media/image562.png"/><Relationship Id="rId46" Type="http://schemas.openxmlformats.org/officeDocument/2006/relationships/customXml" Target="../ink/ink1487.xml"/><Relationship Id="rId67" Type="http://schemas.openxmlformats.org/officeDocument/2006/relationships/customXml" Target="../ink/ink1498.xml"/><Relationship Id="rId272" Type="http://schemas.openxmlformats.org/officeDocument/2006/relationships/image" Target="../media/image684.png"/><Relationship Id="rId293" Type="http://schemas.openxmlformats.org/officeDocument/2006/relationships/customXml" Target="../ink/ink1612.xml"/><Relationship Id="rId307" Type="http://schemas.openxmlformats.org/officeDocument/2006/relationships/customXml" Target="../ink/ink1619.xml"/><Relationship Id="rId328" Type="http://schemas.openxmlformats.org/officeDocument/2006/relationships/image" Target="../media/image712.png"/><Relationship Id="rId88" Type="http://schemas.openxmlformats.org/officeDocument/2006/relationships/image" Target="../media/image593.png"/><Relationship Id="rId111" Type="http://schemas.openxmlformats.org/officeDocument/2006/relationships/customXml" Target="../ink/ink1520.xml"/><Relationship Id="rId132" Type="http://schemas.openxmlformats.org/officeDocument/2006/relationships/customXml" Target="../ink/ink1531.xml"/><Relationship Id="rId153" Type="http://schemas.openxmlformats.org/officeDocument/2006/relationships/image" Target="../media/image625.png"/><Relationship Id="rId174" Type="http://schemas.openxmlformats.org/officeDocument/2006/relationships/customXml" Target="../ink/ink1552.xml"/><Relationship Id="rId195" Type="http://schemas.openxmlformats.org/officeDocument/2006/relationships/image" Target="../media/image646.png"/><Relationship Id="rId209" Type="http://schemas.openxmlformats.org/officeDocument/2006/relationships/image" Target="../media/image653.png"/><Relationship Id="rId220" Type="http://schemas.openxmlformats.org/officeDocument/2006/relationships/customXml" Target="../ink/ink1575.xml"/><Relationship Id="rId241" Type="http://schemas.openxmlformats.org/officeDocument/2006/relationships/image" Target="../media/image669.png"/><Relationship Id="rId15" Type="http://schemas.openxmlformats.org/officeDocument/2006/relationships/image" Target="../media/image557.png"/><Relationship Id="rId36" Type="http://schemas.openxmlformats.org/officeDocument/2006/relationships/customXml" Target="../ink/ink1482.xml"/><Relationship Id="rId57" Type="http://schemas.openxmlformats.org/officeDocument/2006/relationships/customXml" Target="../ink/ink1493.xml"/><Relationship Id="rId262" Type="http://schemas.openxmlformats.org/officeDocument/2006/relationships/image" Target="../media/image679.png"/><Relationship Id="rId283" Type="http://schemas.openxmlformats.org/officeDocument/2006/relationships/customXml" Target="../ink/ink1607.xml"/><Relationship Id="rId318" Type="http://schemas.openxmlformats.org/officeDocument/2006/relationships/image" Target="../media/image707.png"/><Relationship Id="rId339" Type="http://schemas.openxmlformats.org/officeDocument/2006/relationships/customXml" Target="../ink/ink1635.xml"/><Relationship Id="rId78" Type="http://schemas.openxmlformats.org/officeDocument/2006/relationships/image" Target="../media/image588.png"/><Relationship Id="rId99" Type="http://schemas.openxmlformats.org/officeDocument/2006/relationships/customXml" Target="../ink/ink1514.xml"/><Relationship Id="rId101" Type="http://schemas.openxmlformats.org/officeDocument/2006/relationships/customXml" Target="../ink/ink1515.xml"/><Relationship Id="rId122" Type="http://schemas.openxmlformats.org/officeDocument/2006/relationships/customXml" Target="../ink/ink1526.xml"/><Relationship Id="rId143" Type="http://schemas.openxmlformats.org/officeDocument/2006/relationships/image" Target="../media/image620.png"/><Relationship Id="rId164" Type="http://schemas.openxmlformats.org/officeDocument/2006/relationships/customXml" Target="../ink/ink1547.xml"/><Relationship Id="rId185" Type="http://schemas.openxmlformats.org/officeDocument/2006/relationships/image" Target="../media/image641.png"/><Relationship Id="rId9" Type="http://schemas.openxmlformats.org/officeDocument/2006/relationships/image" Target="../media/image554.png"/><Relationship Id="rId210" Type="http://schemas.openxmlformats.org/officeDocument/2006/relationships/customXml" Target="../ink/ink1570.xml"/><Relationship Id="rId26" Type="http://schemas.openxmlformats.org/officeDocument/2006/relationships/customXml" Target="../ink/ink1477.xml"/><Relationship Id="rId231" Type="http://schemas.openxmlformats.org/officeDocument/2006/relationships/image" Target="../media/image664.png"/><Relationship Id="rId252" Type="http://schemas.openxmlformats.org/officeDocument/2006/relationships/image" Target="../media/image674.png"/><Relationship Id="rId273" Type="http://schemas.openxmlformats.org/officeDocument/2006/relationships/customXml" Target="../ink/ink1602.xml"/><Relationship Id="rId294" Type="http://schemas.openxmlformats.org/officeDocument/2006/relationships/image" Target="../media/image695.png"/><Relationship Id="rId308" Type="http://schemas.openxmlformats.org/officeDocument/2006/relationships/image" Target="../media/image702.png"/><Relationship Id="rId329" Type="http://schemas.openxmlformats.org/officeDocument/2006/relationships/customXml" Target="../ink/ink1630.xml"/><Relationship Id="rId47" Type="http://schemas.openxmlformats.org/officeDocument/2006/relationships/image" Target="../media/image573.png"/><Relationship Id="rId68" Type="http://schemas.openxmlformats.org/officeDocument/2006/relationships/image" Target="../media/image583.png"/><Relationship Id="rId89" Type="http://schemas.openxmlformats.org/officeDocument/2006/relationships/customXml" Target="../ink/ink1509.xml"/><Relationship Id="rId112" Type="http://schemas.openxmlformats.org/officeDocument/2006/relationships/customXml" Target="../ink/ink1521.xml"/><Relationship Id="rId133" Type="http://schemas.openxmlformats.org/officeDocument/2006/relationships/image" Target="../media/image615.png"/><Relationship Id="rId154" Type="http://schemas.openxmlformats.org/officeDocument/2006/relationships/customXml" Target="../ink/ink1542.xml"/><Relationship Id="rId175" Type="http://schemas.openxmlformats.org/officeDocument/2006/relationships/image" Target="../media/image636.png"/><Relationship Id="rId340" Type="http://schemas.openxmlformats.org/officeDocument/2006/relationships/image" Target="../media/image719.png"/><Relationship Id="rId196" Type="http://schemas.openxmlformats.org/officeDocument/2006/relationships/customXml" Target="../ink/ink1563.xml"/><Relationship Id="rId200" Type="http://schemas.openxmlformats.org/officeDocument/2006/relationships/customXml" Target="../ink/ink1565.xml"/><Relationship Id="rId16" Type="http://schemas.openxmlformats.org/officeDocument/2006/relationships/customXml" Target="../ink/ink1472.xml"/><Relationship Id="rId221" Type="http://schemas.openxmlformats.org/officeDocument/2006/relationships/image" Target="../media/image659.png"/><Relationship Id="rId242" Type="http://schemas.openxmlformats.org/officeDocument/2006/relationships/customXml" Target="../ink/ink1586.xml"/><Relationship Id="rId263" Type="http://schemas.openxmlformats.org/officeDocument/2006/relationships/customXml" Target="../ink/ink1597.xml"/><Relationship Id="rId284" Type="http://schemas.openxmlformats.org/officeDocument/2006/relationships/image" Target="../media/image690.png"/><Relationship Id="rId319" Type="http://schemas.openxmlformats.org/officeDocument/2006/relationships/customXml" Target="../ink/ink1625.xml"/><Relationship Id="rId37" Type="http://schemas.openxmlformats.org/officeDocument/2006/relationships/image" Target="../media/image568.png"/><Relationship Id="rId58" Type="http://schemas.openxmlformats.org/officeDocument/2006/relationships/image" Target="../media/image578.png"/><Relationship Id="rId79" Type="http://schemas.openxmlformats.org/officeDocument/2006/relationships/customXml" Target="../ink/ink1504.xml"/><Relationship Id="rId102" Type="http://schemas.openxmlformats.org/officeDocument/2006/relationships/image" Target="../media/image600.png"/><Relationship Id="rId123" Type="http://schemas.openxmlformats.org/officeDocument/2006/relationships/image" Target="../media/image610.png"/><Relationship Id="rId144" Type="http://schemas.openxmlformats.org/officeDocument/2006/relationships/customXml" Target="../ink/ink1537.xml"/><Relationship Id="rId330" Type="http://schemas.openxmlformats.org/officeDocument/2006/relationships/image" Target="../media/image714.png"/><Relationship Id="rId90" Type="http://schemas.openxmlformats.org/officeDocument/2006/relationships/image" Target="../media/image594.png"/><Relationship Id="rId165" Type="http://schemas.openxmlformats.org/officeDocument/2006/relationships/image" Target="../media/image631.png"/><Relationship Id="rId186" Type="http://schemas.openxmlformats.org/officeDocument/2006/relationships/customXml" Target="../ink/ink1558.xml"/><Relationship Id="rId211" Type="http://schemas.openxmlformats.org/officeDocument/2006/relationships/image" Target="../media/image654.png"/><Relationship Id="rId232" Type="http://schemas.openxmlformats.org/officeDocument/2006/relationships/customXml" Target="../ink/ink1581.xml"/><Relationship Id="rId253" Type="http://schemas.openxmlformats.org/officeDocument/2006/relationships/customXml" Target="../ink/ink1592.xml"/><Relationship Id="rId274" Type="http://schemas.openxmlformats.org/officeDocument/2006/relationships/image" Target="../media/image685.png"/><Relationship Id="rId295" Type="http://schemas.openxmlformats.org/officeDocument/2006/relationships/customXml" Target="../ink/ink1613.xml"/><Relationship Id="rId309" Type="http://schemas.openxmlformats.org/officeDocument/2006/relationships/customXml" Target="../ink/ink1620.xml"/><Relationship Id="rId27" Type="http://schemas.openxmlformats.org/officeDocument/2006/relationships/image" Target="../media/image563.png"/><Relationship Id="rId48" Type="http://schemas.openxmlformats.org/officeDocument/2006/relationships/customXml" Target="../ink/ink1488.xml"/><Relationship Id="rId69" Type="http://schemas.openxmlformats.org/officeDocument/2006/relationships/customXml" Target="../ink/ink1499.xml"/><Relationship Id="rId113" Type="http://schemas.openxmlformats.org/officeDocument/2006/relationships/image" Target="../media/image605.png"/><Relationship Id="rId134" Type="http://schemas.openxmlformats.org/officeDocument/2006/relationships/customXml" Target="../ink/ink1532.xml"/><Relationship Id="rId320" Type="http://schemas.openxmlformats.org/officeDocument/2006/relationships/image" Target="../media/image708.png"/><Relationship Id="rId80" Type="http://schemas.openxmlformats.org/officeDocument/2006/relationships/image" Target="../media/image589.png"/><Relationship Id="rId155" Type="http://schemas.openxmlformats.org/officeDocument/2006/relationships/image" Target="../media/image626.png"/><Relationship Id="rId176" Type="http://schemas.openxmlformats.org/officeDocument/2006/relationships/customXml" Target="../ink/ink1553.xml"/><Relationship Id="rId197" Type="http://schemas.openxmlformats.org/officeDocument/2006/relationships/image" Target="../media/image647.png"/><Relationship Id="rId341" Type="http://schemas.openxmlformats.org/officeDocument/2006/relationships/customXml" Target="../ink/ink1636.xml"/><Relationship Id="rId201" Type="http://schemas.openxmlformats.org/officeDocument/2006/relationships/image" Target="../media/image649.png"/><Relationship Id="rId222" Type="http://schemas.openxmlformats.org/officeDocument/2006/relationships/customXml" Target="../ink/ink1576.xml"/><Relationship Id="rId243" Type="http://schemas.openxmlformats.org/officeDocument/2006/relationships/image" Target="../media/image670.png"/><Relationship Id="rId264" Type="http://schemas.openxmlformats.org/officeDocument/2006/relationships/image" Target="../media/image680.png"/><Relationship Id="rId285" Type="http://schemas.openxmlformats.org/officeDocument/2006/relationships/customXml" Target="../ink/ink1608.xml"/><Relationship Id="rId17" Type="http://schemas.openxmlformats.org/officeDocument/2006/relationships/image" Target="../media/image558.png"/><Relationship Id="rId38" Type="http://schemas.openxmlformats.org/officeDocument/2006/relationships/customXml" Target="../ink/ink1483.xml"/><Relationship Id="rId59" Type="http://schemas.openxmlformats.org/officeDocument/2006/relationships/customXml" Target="../ink/ink1494.xml"/><Relationship Id="rId103" Type="http://schemas.openxmlformats.org/officeDocument/2006/relationships/customXml" Target="../ink/ink1516.xml"/><Relationship Id="rId124" Type="http://schemas.openxmlformats.org/officeDocument/2006/relationships/customXml" Target="../ink/ink1527.xml"/><Relationship Id="rId310" Type="http://schemas.openxmlformats.org/officeDocument/2006/relationships/image" Target="../media/image703.png"/><Relationship Id="rId70" Type="http://schemas.openxmlformats.org/officeDocument/2006/relationships/image" Target="../media/image584.png"/><Relationship Id="rId91" Type="http://schemas.openxmlformats.org/officeDocument/2006/relationships/customXml" Target="../ink/ink1510.xml"/><Relationship Id="rId145" Type="http://schemas.openxmlformats.org/officeDocument/2006/relationships/image" Target="../media/image621.png"/><Relationship Id="rId166" Type="http://schemas.openxmlformats.org/officeDocument/2006/relationships/customXml" Target="../ink/ink1548.xml"/><Relationship Id="rId187" Type="http://schemas.openxmlformats.org/officeDocument/2006/relationships/image" Target="../media/image642.png"/><Relationship Id="rId331" Type="http://schemas.openxmlformats.org/officeDocument/2006/relationships/customXml" Target="../ink/ink1631.xml"/><Relationship Id="rId1" Type="http://schemas.openxmlformats.org/officeDocument/2006/relationships/slideLayout" Target="../slideLayouts/slideLayout7.xml"/><Relationship Id="rId212" Type="http://schemas.openxmlformats.org/officeDocument/2006/relationships/customXml" Target="../ink/ink1571.xml"/><Relationship Id="rId233" Type="http://schemas.openxmlformats.org/officeDocument/2006/relationships/image" Target="../media/image665.png"/><Relationship Id="rId254" Type="http://schemas.openxmlformats.org/officeDocument/2006/relationships/image" Target="../media/image675.png"/><Relationship Id="rId28" Type="http://schemas.openxmlformats.org/officeDocument/2006/relationships/customXml" Target="../ink/ink1478.xml"/><Relationship Id="rId49" Type="http://schemas.openxmlformats.org/officeDocument/2006/relationships/image" Target="../media/image574.png"/><Relationship Id="rId114" Type="http://schemas.openxmlformats.org/officeDocument/2006/relationships/customXml" Target="../ink/ink1522.xml"/><Relationship Id="rId275" Type="http://schemas.openxmlformats.org/officeDocument/2006/relationships/customXml" Target="../ink/ink1603.xml"/><Relationship Id="rId296" Type="http://schemas.openxmlformats.org/officeDocument/2006/relationships/image" Target="../media/image696.png"/><Relationship Id="rId300" Type="http://schemas.openxmlformats.org/officeDocument/2006/relationships/image" Target="../media/image698.png"/><Relationship Id="rId60" Type="http://schemas.openxmlformats.org/officeDocument/2006/relationships/image" Target="../media/image579.png"/><Relationship Id="rId81" Type="http://schemas.openxmlformats.org/officeDocument/2006/relationships/customXml" Target="../ink/ink1505.xml"/><Relationship Id="rId135" Type="http://schemas.openxmlformats.org/officeDocument/2006/relationships/image" Target="../media/image616.png"/><Relationship Id="rId156" Type="http://schemas.openxmlformats.org/officeDocument/2006/relationships/customXml" Target="../ink/ink1543.xml"/><Relationship Id="rId177" Type="http://schemas.openxmlformats.org/officeDocument/2006/relationships/image" Target="../media/image637.png"/><Relationship Id="rId198" Type="http://schemas.openxmlformats.org/officeDocument/2006/relationships/customXml" Target="../ink/ink1564.xml"/><Relationship Id="rId321" Type="http://schemas.openxmlformats.org/officeDocument/2006/relationships/customXml" Target="../ink/ink1626.xml"/><Relationship Id="rId342" Type="http://schemas.openxmlformats.org/officeDocument/2006/relationships/image" Target="../media/image720.png"/><Relationship Id="rId202" Type="http://schemas.openxmlformats.org/officeDocument/2006/relationships/customXml" Target="../ink/ink1566.xml"/><Relationship Id="rId223" Type="http://schemas.openxmlformats.org/officeDocument/2006/relationships/image" Target="../media/image660.png"/><Relationship Id="rId244" Type="http://schemas.openxmlformats.org/officeDocument/2006/relationships/customXml" Target="../ink/ink1587.xml"/><Relationship Id="rId18" Type="http://schemas.openxmlformats.org/officeDocument/2006/relationships/customXml" Target="../ink/ink1473.xml"/><Relationship Id="rId39" Type="http://schemas.openxmlformats.org/officeDocument/2006/relationships/image" Target="../media/image569.png"/><Relationship Id="rId265" Type="http://schemas.openxmlformats.org/officeDocument/2006/relationships/customXml" Target="../ink/ink1598.xml"/><Relationship Id="rId286" Type="http://schemas.openxmlformats.org/officeDocument/2006/relationships/image" Target="../media/image691.png"/><Relationship Id="rId50" Type="http://schemas.openxmlformats.org/officeDocument/2006/relationships/customXml" Target="../ink/ink1489.xml"/><Relationship Id="rId104" Type="http://schemas.openxmlformats.org/officeDocument/2006/relationships/image" Target="../media/image601.png"/><Relationship Id="rId125" Type="http://schemas.openxmlformats.org/officeDocument/2006/relationships/image" Target="../media/image611.png"/><Relationship Id="rId146" Type="http://schemas.openxmlformats.org/officeDocument/2006/relationships/customXml" Target="../ink/ink1538.xml"/><Relationship Id="rId167" Type="http://schemas.openxmlformats.org/officeDocument/2006/relationships/image" Target="../media/image632.png"/><Relationship Id="rId188" Type="http://schemas.openxmlformats.org/officeDocument/2006/relationships/customXml" Target="../ink/ink1559.xml"/><Relationship Id="rId311" Type="http://schemas.openxmlformats.org/officeDocument/2006/relationships/customXml" Target="../ink/ink1621.xml"/><Relationship Id="rId332" Type="http://schemas.openxmlformats.org/officeDocument/2006/relationships/image" Target="../media/image715.png"/><Relationship Id="rId71" Type="http://schemas.openxmlformats.org/officeDocument/2006/relationships/customXml" Target="../ink/ink1500.xml"/><Relationship Id="rId92" Type="http://schemas.openxmlformats.org/officeDocument/2006/relationships/image" Target="../media/image595.png"/><Relationship Id="rId213" Type="http://schemas.openxmlformats.org/officeDocument/2006/relationships/image" Target="../media/image655.png"/><Relationship Id="rId234" Type="http://schemas.openxmlformats.org/officeDocument/2006/relationships/customXml" Target="../ink/ink1582.xml"/><Relationship Id="rId2" Type="http://schemas.openxmlformats.org/officeDocument/2006/relationships/notesSlide" Target="../notesSlides/notesSlide14.xml"/><Relationship Id="rId29" Type="http://schemas.openxmlformats.org/officeDocument/2006/relationships/image" Target="../media/image564.png"/><Relationship Id="rId255" Type="http://schemas.openxmlformats.org/officeDocument/2006/relationships/customXml" Target="../ink/ink1593.xml"/><Relationship Id="rId276" Type="http://schemas.openxmlformats.org/officeDocument/2006/relationships/image" Target="../media/image686.png"/><Relationship Id="rId297" Type="http://schemas.openxmlformats.org/officeDocument/2006/relationships/customXml" Target="../ink/ink1614.xml"/><Relationship Id="rId40" Type="http://schemas.openxmlformats.org/officeDocument/2006/relationships/customXml" Target="../ink/ink1484.xml"/><Relationship Id="rId115" Type="http://schemas.openxmlformats.org/officeDocument/2006/relationships/image" Target="../media/image606.png"/><Relationship Id="rId136" Type="http://schemas.openxmlformats.org/officeDocument/2006/relationships/customXml" Target="../ink/ink1533.xml"/><Relationship Id="rId157" Type="http://schemas.openxmlformats.org/officeDocument/2006/relationships/image" Target="../media/image627.png"/><Relationship Id="rId178" Type="http://schemas.openxmlformats.org/officeDocument/2006/relationships/customXml" Target="../ink/ink1554.xml"/><Relationship Id="rId301" Type="http://schemas.openxmlformats.org/officeDocument/2006/relationships/customXml" Target="../ink/ink1616.xml"/><Relationship Id="rId322" Type="http://schemas.openxmlformats.org/officeDocument/2006/relationships/image" Target="../media/image709.png"/><Relationship Id="rId343" Type="http://schemas.openxmlformats.org/officeDocument/2006/relationships/customXml" Target="../ink/ink1637.xml"/><Relationship Id="rId61" Type="http://schemas.openxmlformats.org/officeDocument/2006/relationships/customXml" Target="../ink/ink1495.xml"/><Relationship Id="rId82" Type="http://schemas.openxmlformats.org/officeDocument/2006/relationships/image" Target="../media/image590.png"/><Relationship Id="rId199" Type="http://schemas.openxmlformats.org/officeDocument/2006/relationships/image" Target="../media/image648.png"/><Relationship Id="rId203" Type="http://schemas.openxmlformats.org/officeDocument/2006/relationships/image" Target="../media/image650.png"/><Relationship Id="rId19" Type="http://schemas.openxmlformats.org/officeDocument/2006/relationships/image" Target="../media/image559.png"/><Relationship Id="rId224" Type="http://schemas.openxmlformats.org/officeDocument/2006/relationships/customXml" Target="../ink/ink1577.xml"/><Relationship Id="rId245" Type="http://schemas.openxmlformats.org/officeDocument/2006/relationships/image" Target="../media/image671.png"/><Relationship Id="rId266" Type="http://schemas.openxmlformats.org/officeDocument/2006/relationships/image" Target="../media/image681.png"/><Relationship Id="rId287" Type="http://schemas.openxmlformats.org/officeDocument/2006/relationships/customXml" Target="../ink/ink1609.xml"/><Relationship Id="rId30" Type="http://schemas.openxmlformats.org/officeDocument/2006/relationships/customXml" Target="../ink/ink1479.xml"/><Relationship Id="rId105" Type="http://schemas.openxmlformats.org/officeDocument/2006/relationships/customXml" Target="../ink/ink1517.xml"/><Relationship Id="rId126" Type="http://schemas.openxmlformats.org/officeDocument/2006/relationships/customXml" Target="../ink/ink1528.xml"/><Relationship Id="rId147" Type="http://schemas.openxmlformats.org/officeDocument/2006/relationships/image" Target="../media/image622.png"/><Relationship Id="rId168" Type="http://schemas.openxmlformats.org/officeDocument/2006/relationships/customXml" Target="../ink/ink1549.xml"/><Relationship Id="rId312" Type="http://schemas.openxmlformats.org/officeDocument/2006/relationships/image" Target="../media/image704.png"/><Relationship Id="rId333" Type="http://schemas.openxmlformats.org/officeDocument/2006/relationships/customXml" Target="../ink/ink1632.xml"/><Relationship Id="rId51" Type="http://schemas.openxmlformats.org/officeDocument/2006/relationships/image" Target="../media/image575.png"/><Relationship Id="rId72" Type="http://schemas.openxmlformats.org/officeDocument/2006/relationships/image" Target="../media/image585.png"/><Relationship Id="rId93" Type="http://schemas.openxmlformats.org/officeDocument/2006/relationships/customXml" Target="../ink/ink1511.xml"/><Relationship Id="rId189" Type="http://schemas.openxmlformats.org/officeDocument/2006/relationships/image" Target="../media/image643.png"/><Relationship Id="rId3" Type="http://schemas.openxmlformats.org/officeDocument/2006/relationships/hyperlink" Target="https://qz.com/1038954/whatever-it-takes-five-years-ago-today-mario-draghi-saved-the-euro-with-a-momentous-speech/" TargetMode="External"/><Relationship Id="rId214" Type="http://schemas.openxmlformats.org/officeDocument/2006/relationships/customXml" Target="../ink/ink1572.xml"/><Relationship Id="rId235" Type="http://schemas.openxmlformats.org/officeDocument/2006/relationships/image" Target="../media/image666.png"/><Relationship Id="rId256" Type="http://schemas.openxmlformats.org/officeDocument/2006/relationships/image" Target="../media/image676.png"/><Relationship Id="rId277" Type="http://schemas.openxmlformats.org/officeDocument/2006/relationships/customXml" Target="../ink/ink1604.xml"/><Relationship Id="rId298" Type="http://schemas.openxmlformats.org/officeDocument/2006/relationships/image" Target="../media/image697.png"/><Relationship Id="rId116" Type="http://schemas.openxmlformats.org/officeDocument/2006/relationships/customXml" Target="../ink/ink1523.xml"/><Relationship Id="rId137" Type="http://schemas.openxmlformats.org/officeDocument/2006/relationships/image" Target="../media/image617.png"/><Relationship Id="rId158" Type="http://schemas.openxmlformats.org/officeDocument/2006/relationships/customXml" Target="../ink/ink1544.xml"/><Relationship Id="rId302" Type="http://schemas.openxmlformats.org/officeDocument/2006/relationships/image" Target="../media/image699.png"/><Relationship Id="rId323" Type="http://schemas.openxmlformats.org/officeDocument/2006/relationships/customXml" Target="../ink/ink1627.xml"/><Relationship Id="rId344" Type="http://schemas.openxmlformats.org/officeDocument/2006/relationships/image" Target="../media/image721.png"/><Relationship Id="rId20" Type="http://schemas.openxmlformats.org/officeDocument/2006/relationships/customXml" Target="../ink/ink1474.xml"/><Relationship Id="rId41" Type="http://schemas.openxmlformats.org/officeDocument/2006/relationships/image" Target="../media/image570.png"/><Relationship Id="rId62" Type="http://schemas.openxmlformats.org/officeDocument/2006/relationships/image" Target="../media/image580.png"/><Relationship Id="rId83" Type="http://schemas.openxmlformats.org/officeDocument/2006/relationships/customXml" Target="../ink/ink1506.xml"/><Relationship Id="rId179" Type="http://schemas.openxmlformats.org/officeDocument/2006/relationships/image" Target="../media/image638.png"/><Relationship Id="rId190" Type="http://schemas.openxmlformats.org/officeDocument/2006/relationships/customXml" Target="../ink/ink1560.xml"/><Relationship Id="rId204" Type="http://schemas.openxmlformats.org/officeDocument/2006/relationships/customXml" Target="../ink/ink1567.xml"/><Relationship Id="rId225" Type="http://schemas.openxmlformats.org/officeDocument/2006/relationships/image" Target="../media/image661.png"/><Relationship Id="rId246" Type="http://schemas.openxmlformats.org/officeDocument/2006/relationships/customXml" Target="../ink/ink1588.xml"/><Relationship Id="rId267" Type="http://schemas.openxmlformats.org/officeDocument/2006/relationships/customXml" Target="../ink/ink1599.xml"/><Relationship Id="rId288" Type="http://schemas.openxmlformats.org/officeDocument/2006/relationships/image" Target="../media/image692.png"/><Relationship Id="rId106" Type="http://schemas.openxmlformats.org/officeDocument/2006/relationships/image" Target="../media/image602.png"/><Relationship Id="rId127" Type="http://schemas.openxmlformats.org/officeDocument/2006/relationships/image" Target="../media/image612.png"/><Relationship Id="rId313" Type="http://schemas.openxmlformats.org/officeDocument/2006/relationships/customXml" Target="../ink/ink1622.xml"/><Relationship Id="rId10" Type="http://schemas.openxmlformats.org/officeDocument/2006/relationships/customXml" Target="../ink/ink1469.xml"/><Relationship Id="rId31" Type="http://schemas.openxmlformats.org/officeDocument/2006/relationships/image" Target="../media/image565.png"/><Relationship Id="rId52" Type="http://schemas.openxmlformats.org/officeDocument/2006/relationships/customXml" Target="../ink/ink1490.xml"/><Relationship Id="rId73" Type="http://schemas.openxmlformats.org/officeDocument/2006/relationships/customXml" Target="../ink/ink1501.xml"/><Relationship Id="rId94" Type="http://schemas.openxmlformats.org/officeDocument/2006/relationships/image" Target="../media/image596.png"/><Relationship Id="rId148" Type="http://schemas.openxmlformats.org/officeDocument/2006/relationships/customXml" Target="../ink/ink1539.xml"/><Relationship Id="rId169" Type="http://schemas.openxmlformats.org/officeDocument/2006/relationships/image" Target="../media/image633.png"/><Relationship Id="rId334" Type="http://schemas.openxmlformats.org/officeDocument/2006/relationships/image" Target="../media/image716.png"/><Relationship Id="rId4" Type="http://schemas.openxmlformats.org/officeDocument/2006/relationships/customXml" Target="../ink/ink1466.xml"/><Relationship Id="rId180" Type="http://schemas.openxmlformats.org/officeDocument/2006/relationships/customXml" Target="../ink/ink1555.xml"/><Relationship Id="rId215" Type="http://schemas.openxmlformats.org/officeDocument/2006/relationships/image" Target="../media/image656.png"/><Relationship Id="rId236" Type="http://schemas.openxmlformats.org/officeDocument/2006/relationships/customXml" Target="../ink/ink1583.xml"/><Relationship Id="rId257" Type="http://schemas.openxmlformats.org/officeDocument/2006/relationships/customXml" Target="../ink/ink1594.xml"/><Relationship Id="rId278" Type="http://schemas.openxmlformats.org/officeDocument/2006/relationships/image" Target="../media/image687.png"/><Relationship Id="rId303" Type="http://schemas.openxmlformats.org/officeDocument/2006/relationships/customXml" Target="../ink/ink1617.xml"/><Relationship Id="rId42" Type="http://schemas.openxmlformats.org/officeDocument/2006/relationships/customXml" Target="../ink/ink1485.xml"/><Relationship Id="rId84" Type="http://schemas.openxmlformats.org/officeDocument/2006/relationships/image" Target="../media/image591.png"/><Relationship Id="rId138" Type="http://schemas.openxmlformats.org/officeDocument/2006/relationships/customXml" Target="../ink/ink1534.xml"/><Relationship Id="rId345" Type="http://schemas.openxmlformats.org/officeDocument/2006/relationships/customXml" Target="../ink/ink1638.xml"/><Relationship Id="rId191" Type="http://schemas.openxmlformats.org/officeDocument/2006/relationships/image" Target="../media/image644.png"/><Relationship Id="rId205" Type="http://schemas.openxmlformats.org/officeDocument/2006/relationships/image" Target="../media/image651.png"/><Relationship Id="rId247" Type="http://schemas.openxmlformats.org/officeDocument/2006/relationships/image" Target="../media/image672.png"/><Relationship Id="rId107" Type="http://schemas.openxmlformats.org/officeDocument/2006/relationships/customXml" Target="../ink/ink1518.xml"/><Relationship Id="rId289" Type="http://schemas.openxmlformats.org/officeDocument/2006/relationships/customXml" Target="../ink/ink1610.xml"/><Relationship Id="rId11" Type="http://schemas.openxmlformats.org/officeDocument/2006/relationships/image" Target="../media/image555.png"/><Relationship Id="rId53" Type="http://schemas.openxmlformats.org/officeDocument/2006/relationships/image" Target="../media/image576.png"/><Relationship Id="rId149" Type="http://schemas.openxmlformats.org/officeDocument/2006/relationships/image" Target="../media/image623.png"/><Relationship Id="rId314" Type="http://schemas.openxmlformats.org/officeDocument/2006/relationships/image" Target="../media/image705.png"/><Relationship Id="rId95" Type="http://schemas.openxmlformats.org/officeDocument/2006/relationships/customXml" Target="../ink/ink1512.xml"/><Relationship Id="rId160" Type="http://schemas.openxmlformats.org/officeDocument/2006/relationships/customXml" Target="../ink/ink1545.xml"/><Relationship Id="rId216" Type="http://schemas.openxmlformats.org/officeDocument/2006/relationships/customXml" Target="../ink/ink1573.xml"/><Relationship Id="rId258" Type="http://schemas.openxmlformats.org/officeDocument/2006/relationships/image" Target="../media/image677.png"/><Relationship Id="rId22" Type="http://schemas.openxmlformats.org/officeDocument/2006/relationships/customXml" Target="../ink/ink1475.xml"/><Relationship Id="rId64" Type="http://schemas.openxmlformats.org/officeDocument/2006/relationships/image" Target="../media/image581.png"/><Relationship Id="rId118" Type="http://schemas.openxmlformats.org/officeDocument/2006/relationships/customXml" Target="../ink/ink1524.xml"/><Relationship Id="rId325" Type="http://schemas.openxmlformats.org/officeDocument/2006/relationships/customXml" Target="../ink/ink1628.xml"/><Relationship Id="rId171" Type="http://schemas.openxmlformats.org/officeDocument/2006/relationships/image" Target="../media/image634.png"/><Relationship Id="rId227" Type="http://schemas.openxmlformats.org/officeDocument/2006/relationships/image" Target="../media/image662.png"/><Relationship Id="rId269" Type="http://schemas.openxmlformats.org/officeDocument/2006/relationships/customXml" Target="../ink/ink1600.xml"/><Relationship Id="rId33" Type="http://schemas.openxmlformats.org/officeDocument/2006/relationships/image" Target="../media/image566.png"/><Relationship Id="rId129" Type="http://schemas.openxmlformats.org/officeDocument/2006/relationships/image" Target="../media/image613.png"/><Relationship Id="rId280" Type="http://schemas.openxmlformats.org/officeDocument/2006/relationships/image" Target="../media/image688.png"/><Relationship Id="rId336" Type="http://schemas.openxmlformats.org/officeDocument/2006/relationships/image" Target="../media/image717.png"/><Relationship Id="rId75" Type="http://schemas.openxmlformats.org/officeDocument/2006/relationships/customXml" Target="../ink/ink1502.xml"/><Relationship Id="rId140" Type="http://schemas.openxmlformats.org/officeDocument/2006/relationships/customXml" Target="../ink/ink1535.xml"/><Relationship Id="rId182" Type="http://schemas.openxmlformats.org/officeDocument/2006/relationships/customXml" Target="../ink/ink1556.xml"/><Relationship Id="rId6" Type="http://schemas.openxmlformats.org/officeDocument/2006/relationships/customXml" Target="../ink/ink1467.xml"/><Relationship Id="rId238" Type="http://schemas.openxmlformats.org/officeDocument/2006/relationships/customXml" Target="../ink/ink1584.xml"/><Relationship Id="rId291" Type="http://schemas.openxmlformats.org/officeDocument/2006/relationships/customXml" Target="../ink/ink1611.xml"/><Relationship Id="rId305" Type="http://schemas.openxmlformats.org/officeDocument/2006/relationships/customXml" Target="../ink/ink1618.xml"/><Relationship Id="rId347" Type="http://schemas.openxmlformats.org/officeDocument/2006/relationships/customXml" Target="../ink/ink1639.xml"/><Relationship Id="rId44" Type="http://schemas.openxmlformats.org/officeDocument/2006/relationships/customXml" Target="../ink/ink1486.xml"/><Relationship Id="rId86" Type="http://schemas.openxmlformats.org/officeDocument/2006/relationships/image" Target="../media/image592.png"/><Relationship Id="rId151" Type="http://schemas.openxmlformats.org/officeDocument/2006/relationships/image" Target="../media/image624.png"/><Relationship Id="rId193" Type="http://schemas.openxmlformats.org/officeDocument/2006/relationships/image" Target="../media/image645.png"/><Relationship Id="rId207" Type="http://schemas.openxmlformats.org/officeDocument/2006/relationships/image" Target="../media/image652.png"/><Relationship Id="rId249" Type="http://schemas.openxmlformats.org/officeDocument/2006/relationships/customXml" Target="../ink/ink1590.xml"/><Relationship Id="rId13" Type="http://schemas.openxmlformats.org/officeDocument/2006/relationships/image" Target="../media/image556.png"/><Relationship Id="rId109" Type="http://schemas.openxmlformats.org/officeDocument/2006/relationships/customXml" Target="../ink/ink1519.xml"/><Relationship Id="rId260" Type="http://schemas.openxmlformats.org/officeDocument/2006/relationships/image" Target="../media/image678.png"/><Relationship Id="rId316" Type="http://schemas.openxmlformats.org/officeDocument/2006/relationships/image" Target="../media/image706.png"/><Relationship Id="rId55" Type="http://schemas.openxmlformats.org/officeDocument/2006/relationships/image" Target="../media/image577.png"/><Relationship Id="rId97" Type="http://schemas.openxmlformats.org/officeDocument/2006/relationships/customXml" Target="../ink/ink1513.xml"/><Relationship Id="rId120" Type="http://schemas.openxmlformats.org/officeDocument/2006/relationships/customXml" Target="../ink/ink1525.xml"/><Relationship Id="rId162" Type="http://schemas.openxmlformats.org/officeDocument/2006/relationships/customXml" Target="../ink/ink1546.xml"/><Relationship Id="rId218" Type="http://schemas.openxmlformats.org/officeDocument/2006/relationships/customXml" Target="../ink/ink1574.xml"/><Relationship Id="rId271" Type="http://schemas.openxmlformats.org/officeDocument/2006/relationships/customXml" Target="../ink/ink1601.xml"/><Relationship Id="rId24" Type="http://schemas.openxmlformats.org/officeDocument/2006/relationships/customXml" Target="../ink/ink1476.xml"/><Relationship Id="rId66" Type="http://schemas.openxmlformats.org/officeDocument/2006/relationships/image" Target="../media/image582.png"/><Relationship Id="rId131" Type="http://schemas.openxmlformats.org/officeDocument/2006/relationships/image" Target="../media/image614.png"/><Relationship Id="rId327" Type="http://schemas.openxmlformats.org/officeDocument/2006/relationships/customXml" Target="../ink/ink1629.xml"/><Relationship Id="rId173" Type="http://schemas.openxmlformats.org/officeDocument/2006/relationships/image" Target="../media/image635.png"/><Relationship Id="rId229" Type="http://schemas.openxmlformats.org/officeDocument/2006/relationships/image" Target="../media/image663.png"/><Relationship Id="rId240" Type="http://schemas.openxmlformats.org/officeDocument/2006/relationships/customXml" Target="../ink/ink1585.xml"/></Relationships>
</file>

<file path=ppt/slides/_rels/slide15.xml.rels><?xml version="1.0" encoding="UTF-8" standalone="yes"?>
<Relationships xmlns="http://schemas.openxmlformats.org/package/2006/relationships"><Relationship Id="rId117" Type="http://schemas.openxmlformats.org/officeDocument/2006/relationships/image" Target="../media/image780.png"/><Relationship Id="rId21" Type="http://schemas.openxmlformats.org/officeDocument/2006/relationships/image" Target="../media/image733.png"/><Relationship Id="rId42" Type="http://schemas.openxmlformats.org/officeDocument/2006/relationships/customXml" Target="../ink/ink1659.xml"/><Relationship Id="rId63" Type="http://schemas.openxmlformats.org/officeDocument/2006/relationships/image" Target="../media/image753.png"/><Relationship Id="rId84" Type="http://schemas.openxmlformats.org/officeDocument/2006/relationships/customXml" Target="../ink/ink1680.xml"/><Relationship Id="rId138" Type="http://schemas.openxmlformats.org/officeDocument/2006/relationships/customXml" Target="../ink/ink1707.xml"/><Relationship Id="rId159" Type="http://schemas.openxmlformats.org/officeDocument/2006/relationships/image" Target="../media/image801.png"/><Relationship Id="rId170" Type="http://schemas.openxmlformats.org/officeDocument/2006/relationships/customXml" Target="../ink/ink1723.xml"/><Relationship Id="rId191" Type="http://schemas.openxmlformats.org/officeDocument/2006/relationships/image" Target="../media/image816.png"/><Relationship Id="rId205" Type="http://schemas.openxmlformats.org/officeDocument/2006/relationships/image" Target="../media/image823.png"/><Relationship Id="rId226" Type="http://schemas.openxmlformats.org/officeDocument/2006/relationships/customXml" Target="../ink/ink1751.xml"/><Relationship Id="rId247" Type="http://schemas.openxmlformats.org/officeDocument/2006/relationships/image" Target="../media/image844.png"/><Relationship Id="rId107" Type="http://schemas.openxmlformats.org/officeDocument/2006/relationships/image" Target="../media/image775.png"/><Relationship Id="rId11" Type="http://schemas.openxmlformats.org/officeDocument/2006/relationships/image" Target="../media/image728.png"/><Relationship Id="rId32" Type="http://schemas.openxmlformats.org/officeDocument/2006/relationships/customXml" Target="../ink/ink1654.xml"/><Relationship Id="rId53" Type="http://schemas.openxmlformats.org/officeDocument/2006/relationships/image" Target="../media/image748.png"/><Relationship Id="rId74" Type="http://schemas.openxmlformats.org/officeDocument/2006/relationships/customXml" Target="../ink/ink1675.xml"/><Relationship Id="rId128" Type="http://schemas.openxmlformats.org/officeDocument/2006/relationships/customXml" Target="../ink/ink1702.xml"/><Relationship Id="rId149" Type="http://schemas.openxmlformats.org/officeDocument/2006/relationships/image" Target="../media/image796.png"/><Relationship Id="rId5" Type="http://schemas.openxmlformats.org/officeDocument/2006/relationships/image" Target="../media/image725.png"/><Relationship Id="rId95" Type="http://schemas.openxmlformats.org/officeDocument/2006/relationships/image" Target="../media/image769.png"/><Relationship Id="rId160" Type="http://schemas.openxmlformats.org/officeDocument/2006/relationships/customXml" Target="../ink/ink1718.xml"/><Relationship Id="rId181" Type="http://schemas.openxmlformats.org/officeDocument/2006/relationships/image" Target="../media/image811.png"/><Relationship Id="rId216" Type="http://schemas.openxmlformats.org/officeDocument/2006/relationships/customXml" Target="../ink/ink1746.xml"/><Relationship Id="rId237" Type="http://schemas.openxmlformats.org/officeDocument/2006/relationships/image" Target="../media/image839.png"/><Relationship Id="rId22" Type="http://schemas.openxmlformats.org/officeDocument/2006/relationships/customXml" Target="../ink/ink1649.xml"/><Relationship Id="rId43" Type="http://schemas.openxmlformats.org/officeDocument/2006/relationships/image" Target="../media/image743.png"/><Relationship Id="rId64" Type="http://schemas.openxmlformats.org/officeDocument/2006/relationships/customXml" Target="../ink/ink1670.xml"/><Relationship Id="rId118" Type="http://schemas.openxmlformats.org/officeDocument/2006/relationships/customXml" Target="../ink/ink1697.xml"/><Relationship Id="rId139" Type="http://schemas.openxmlformats.org/officeDocument/2006/relationships/image" Target="../media/image791.png"/><Relationship Id="rId85" Type="http://schemas.openxmlformats.org/officeDocument/2006/relationships/image" Target="../media/image764.png"/><Relationship Id="rId150" Type="http://schemas.openxmlformats.org/officeDocument/2006/relationships/customXml" Target="../ink/ink1713.xml"/><Relationship Id="rId171" Type="http://schemas.openxmlformats.org/officeDocument/2006/relationships/image" Target="../media/image806.png"/><Relationship Id="rId192" Type="http://schemas.openxmlformats.org/officeDocument/2006/relationships/customXml" Target="../ink/ink1734.xml"/><Relationship Id="rId206" Type="http://schemas.openxmlformats.org/officeDocument/2006/relationships/customXml" Target="../ink/ink1741.xml"/><Relationship Id="rId227" Type="http://schemas.openxmlformats.org/officeDocument/2006/relationships/image" Target="../media/image834.png"/><Relationship Id="rId248" Type="http://schemas.openxmlformats.org/officeDocument/2006/relationships/customXml" Target="../ink/ink1762.xml"/><Relationship Id="rId12" Type="http://schemas.openxmlformats.org/officeDocument/2006/relationships/customXml" Target="../ink/ink1644.xml"/><Relationship Id="rId33" Type="http://schemas.openxmlformats.org/officeDocument/2006/relationships/image" Target="../media/image738.png"/><Relationship Id="rId108" Type="http://schemas.openxmlformats.org/officeDocument/2006/relationships/customXml" Target="../ink/ink1692.xml"/><Relationship Id="rId129" Type="http://schemas.openxmlformats.org/officeDocument/2006/relationships/image" Target="../media/image786.png"/><Relationship Id="rId54" Type="http://schemas.openxmlformats.org/officeDocument/2006/relationships/customXml" Target="../ink/ink1665.xml"/><Relationship Id="rId75" Type="http://schemas.openxmlformats.org/officeDocument/2006/relationships/image" Target="../media/image759.png"/><Relationship Id="rId96" Type="http://schemas.openxmlformats.org/officeDocument/2006/relationships/customXml" Target="../ink/ink1686.xml"/><Relationship Id="rId140" Type="http://schemas.openxmlformats.org/officeDocument/2006/relationships/customXml" Target="../ink/ink1708.xml"/><Relationship Id="rId161" Type="http://schemas.openxmlformats.org/officeDocument/2006/relationships/image" Target="../media/image802.png"/><Relationship Id="rId182" Type="http://schemas.openxmlformats.org/officeDocument/2006/relationships/customXml" Target="../ink/ink1729.xml"/><Relationship Id="rId217" Type="http://schemas.openxmlformats.org/officeDocument/2006/relationships/image" Target="../media/image829.png"/><Relationship Id="rId6" Type="http://schemas.openxmlformats.org/officeDocument/2006/relationships/customXml" Target="../ink/ink1641.xml"/><Relationship Id="rId238" Type="http://schemas.openxmlformats.org/officeDocument/2006/relationships/customXml" Target="../ink/ink1757.xml"/><Relationship Id="rId23" Type="http://schemas.openxmlformats.org/officeDocument/2006/relationships/image" Target="../media/image734.png"/><Relationship Id="rId119" Type="http://schemas.openxmlformats.org/officeDocument/2006/relationships/image" Target="../media/image781.png"/><Relationship Id="rId44" Type="http://schemas.openxmlformats.org/officeDocument/2006/relationships/customXml" Target="../ink/ink1660.xml"/><Relationship Id="rId65" Type="http://schemas.openxmlformats.org/officeDocument/2006/relationships/image" Target="../media/image754.png"/><Relationship Id="rId86" Type="http://schemas.openxmlformats.org/officeDocument/2006/relationships/customXml" Target="../ink/ink1681.xml"/><Relationship Id="rId130" Type="http://schemas.openxmlformats.org/officeDocument/2006/relationships/customXml" Target="../ink/ink1703.xml"/><Relationship Id="rId151" Type="http://schemas.openxmlformats.org/officeDocument/2006/relationships/image" Target="../media/image797.png"/><Relationship Id="rId172" Type="http://schemas.openxmlformats.org/officeDocument/2006/relationships/customXml" Target="../ink/ink1724.xml"/><Relationship Id="rId193" Type="http://schemas.openxmlformats.org/officeDocument/2006/relationships/image" Target="../media/image817.png"/><Relationship Id="rId207" Type="http://schemas.openxmlformats.org/officeDocument/2006/relationships/image" Target="../media/image824.png"/><Relationship Id="rId228" Type="http://schemas.openxmlformats.org/officeDocument/2006/relationships/customXml" Target="../ink/ink1752.xml"/><Relationship Id="rId249" Type="http://schemas.openxmlformats.org/officeDocument/2006/relationships/image" Target="../media/image845.png"/><Relationship Id="rId13" Type="http://schemas.openxmlformats.org/officeDocument/2006/relationships/image" Target="../media/image729.png"/><Relationship Id="rId109" Type="http://schemas.openxmlformats.org/officeDocument/2006/relationships/image" Target="../media/image776.png"/><Relationship Id="rId34" Type="http://schemas.openxmlformats.org/officeDocument/2006/relationships/customXml" Target="../ink/ink1655.xml"/><Relationship Id="rId55" Type="http://schemas.openxmlformats.org/officeDocument/2006/relationships/image" Target="../media/image749.png"/><Relationship Id="rId76" Type="http://schemas.openxmlformats.org/officeDocument/2006/relationships/customXml" Target="../ink/ink1676.xml"/><Relationship Id="rId97" Type="http://schemas.openxmlformats.org/officeDocument/2006/relationships/image" Target="../media/image770.png"/><Relationship Id="rId120" Type="http://schemas.openxmlformats.org/officeDocument/2006/relationships/customXml" Target="../ink/ink1698.xml"/><Relationship Id="rId141" Type="http://schemas.openxmlformats.org/officeDocument/2006/relationships/image" Target="../media/image792.png"/><Relationship Id="rId7" Type="http://schemas.openxmlformats.org/officeDocument/2006/relationships/image" Target="../media/image726.png"/><Relationship Id="rId162" Type="http://schemas.openxmlformats.org/officeDocument/2006/relationships/customXml" Target="../ink/ink1719.xml"/><Relationship Id="rId183" Type="http://schemas.openxmlformats.org/officeDocument/2006/relationships/image" Target="../media/image812.png"/><Relationship Id="rId218" Type="http://schemas.openxmlformats.org/officeDocument/2006/relationships/customXml" Target="../ink/ink1747.xml"/><Relationship Id="rId239" Type="http://schemas.openxmlformats.org/officeDocument/2006/relationships/image" Target="../media/image840.png"/><Relationship Id="rId24" Type="http://schemas.openxmlformats.org/officeDocument/2006/relationships/customXml" Target="../ink/ink1650.xml"/><Relationship Id="rId45" Type="http://schemas.openxmlformats.org/officeDocument/2006/relationships/image" Target="../media/image744.png"/><Relationship Id="rId66" Type="http://schemas.openxmlformats.org/officeDocument/2006/relationships/customXml" Target="../ink/ink1671.xml"/><Relationship Id="rId87" Type="http://schemas.openxmlformats.org/officeDocument/2006/relationships/image" Target="../media/image765.png"/><Relationship Id="rId110" Type="http://schemas.openxmlformats.org/officeDocument/2006/relationships/customXml" Target="../ink/ink1693.xml"/><Relationship Id="rId131" Type="http://schemas.openxmlformats.org/officeDocument/2006/relationships/image" Target="../media/image787.png"/><Relationship Id="rId152" Type="http://schemas.openxmlformats.org/officeDocument/2006/relationships/customXml" Target="../ink/ink1714.xml"/><Relationship Id="rId173" Type="http://schemas.openxmlformats.org/officeDocument/2006/relationships/image" Target="../media/image807.png"/><Relationship Id="rId194" Type="http://schemas.openxmlformats.org/officeDocument/2006/relationships/customXml" Target="../ink/ink1735.xml"/><Relationship Id="rId208" Type="http://schemas.openxmlformats.org/officeDocument/2006/relationships/customXml" Target="../ink/ink1742.xml"/><Relationship Id="rId229" Type="http://schemas.openxmlformats.org/officeDocument/2006/relationships/image" Target="../media/image835.png"/><Relationship Id="rId240" Type="http://schemas.openxmlformats.org/officeDocument/2006/relationships/customXml" Target="../ink/ink1758.xml"/><Relationship Id="rId14" Type="http://schemas.openxmlformats.org/officeDocument/2006/relationships/customXml" Target="../ink/ink1645.xml"/><Relationship Id="rId35" Type="http://schemas.openxmlformats.org/officeDocument/2006/relationships/image" Target="../media/image739.png"/><Relationship Id="rId56" Type="http://schemas.openxmlformats.org/officeDocument/2006/relationships/customXml" Target="../ink/ink1666.xml"/><Relationship Id="rId77" Type="http://schemas.openxmlformats.org/officeDocument/2006/relationships/image" Target="../media/image760.png"/><Relationship Id="rId100" Type="http://schemas.openxmlformats.org/officeDocument/2006/relationships/customXml" Target="../ink/ink1688.xml"/><Relationship Id="rId8" Type="http://schemas.openxmlformats.org/officeDocument/2006/relationships/customXml" Target="../ink/ink1642.xml"/><Relationship Id="rId98" Type="http://schemas.openxmlformats.org/officeDocument/2006/relationships/customXml" Target="../ink/ink1687.xml"/><Relationship Id="rId121" Type="http://schemas.openxmlformats.org/officeDocument/2006/relationships/image" Target="../media/image782.png"/><Relationship Id="rId142" Type="http://schemas.openxmlformats.org/officeDocument/2006/relationships/customXml" Target="../ink/ink1709.xml"/><Relationship Id="rId163" Type="http://schemas.openxmlformats.org/officeDocument/2006/relationships/image" Target="../media/image803.png"/><Relationship Id="rId184" Type="http://schemas.openxmlformats.org/officeDocument/2006/relationships/customXml" Target="../ink/ink1730.xml"/><Relationship Id="rId219" Type="http://schemas.openxmlformats.org/officeDocument/2006/relationships/image" Target="../media/image830.png"/><Relationship Id="rId230" Type="http://schemas.openxmlformats.org/officeDocument/2006/relationships/customXml" Target="../ink/ink1753.xml"/><Relationship Id="rId25" Type="http://schemas.openxmlformats.org/officeDocument/2006/relationships/image" Target="../media/image19.png"/><Relationship Id="rId46" Type="http://schemas.openxmlformats.org/officeDocument/2006/relationships/customXml" Target="../ink/ink1661.xml"/><Relationship Id="rId67" Type="http://schemas.openxmlformats.org/officeDocument/2006/relationships/image" Target="../media/image755.png"/><Relationship Id="rId88" Type="http://schemas.openxmlformats.org/officeDocument/2006/relationships/customXml" Target="../ink/ink1682.xml"/><Relationship Id="rId111" Type="http://schemas.openxmlformats.org/officeDocument/2006/relationships/image" Target="../media/image777.png"/><Relationship Id="rId132" Type="http://schemas.openxmlformats.org/officeDocument/2006/relationships/customXml" Target="../ink/ink1704.xml"/><Relationship Id="rId153" Type="http://schemas.openxmlformats.org/officeDocument/2006/relationships/image" Target="../media/image798.png"/><Relationship Id="rId174" Type="http://schemas.openxmlformats.org/officeDocument/2006/relationships/customXml" Target="../ink/ink1725.xml"/><Relationship Id="rId195" Type="http://schemas.openxmlformats.org/officeDocument/2006/relationships/image" Target="../media/image818.png"/><Relationship Id="rId209" Type="http://schemas.openxmlformats.org/officeDocument/2006/relationships/image" Target="../media/image825.png"/><Relationship Id="rId220" Type="http://schemas.openxmlformats.org/officeDocument/2006/relationships/customXml" Target="../ink/ink1748.xml"/><Relationship Id="rId241" Type="http://schemas.openxmlformats.org/officeDocument/2006/relationships/image" Target="../media/image841.png"/><Relationship Id="rId15" Type="http://schemas.openxmlformats.org/officeDocument/2006/relationships/image" Target="../media/image730.png"/><Relationship Id="rId36" Type="http://schemas.openxmlformats.org/officeDocument/2006/relationships/customXml" Target="../ink/ink1656.xml"/><Relationship Id="rId57" Type="http://schemas.openxmlformats.org/officeDocument/2006/relationships/image" Target="../media/image750.png"/><Relationship Id="rId78" Type="http://schemas.openxmlformats.org/officeDocument/2006/relationships/customXml" Target="../ink/ink1677.xml"/><Relationship Id="rId99" Type="http://schemas.openxmlformats.org/officeDocument/2006/relationships/image" Target="../media/image771.png"/><Relationship Id="rId101" Type="http://schemas.openxmlformats.org/officeDocument/2006/relationships/image" Target="../media/image772.png"/><Relationship Id="rId122" Type="http://schemas.openxmlformats.org/officeDocument/2006/relationships/customXml" Target="../ink/ink1699.xml"/><Relationship Id="rId143" Type="http://schemas.openxmlformats.org/officeDocument/2006/relationships/image" Target="../media/image793.png"/><Relationship Id="rId164" Type="http://schemas.openxmlformats.org/officeDocument/2006/relationships/customXml" Target="../ink/ink1720.xml"/><Relationship Id="rId185" Type="http://schemas.openxmlformats.org/officeDocument/2006/relationships/image" Target="../media/image813.png"/><Relationship Id="rId4" Type="http://schemas.openxmlformats.org/officeDocument/2006/relationships/customXml" Target="../ink/ink1640.xml"/><Relationship Id="rId9" Type="http://schemas.openxmlformats.org/officeDocument/2006/relationships/image" Target="../media/image727.png"/><Relationship Id="rId180" Type="http://schemas.openxmlformats.org/officeDocument/2006/relationships/customXml" Target="../ink/ink1728.xml"/><Relationship Id="rId210" Type="http://schemas.openxmlformats.org/officeDocument/2006/relationships/customXml" Target="../ink/ink1743.xml"/><Relationship Id="rId215" Type="http://schemas.openxmlformats.org/officeDocument/2006/relationships/image" Target="../media/image828.png"/><Relationship Id="rId236" Type="http://schemas.openxmlformats.org/officeDocument/2006/relationships/customXml" Target="../ink/ink1756.xml"/><Relationship Id="rId26" Type="http://schemas.openxmlformats.org/officeDocument/2006/relationships/customXml" Target="../ink/ink1651.xml"/><Relationship Id="rId231" Type="http://schemas.openxmlformats.org/officeDocument/2006/relationships/image" Target="../media/image836.png"/><Relationship Id="rId47" Type="http://schemas.openxmlformats.org/officeDocument/2006/relationships/image" Target="../media/image745.png"/><Relationship Id="rId68" Type="http://schemas.openxmlformats.org/officeDocument/2006/relationships/customXml" Target="../ink/ink1672.xml"/><Relationship Id="rId89" Type="http://schemas.openxmlformats.org/officeDocument/2006/relationships/image" Target="../media/image766.png"/><Relationship Id="rId112" Type="http://schemas.openxmlformats.org/officeDocument/2006/relationships/customXml" Target="../ink/ink1694.xml"/><Relationship Id="rId133" Type="http://schemas.openxmlformats.org/officeDocument/2006/relationships/image" Target="../media/image788.png"/><Relationship Id="rId154" Type="http://schemas.openxmlformats.org/officeDocument/2006/relationships/customXml" Target="../ink/ink1715.xml"/><Relationship Id="rId175" Type="http://schemas.openxmlformats.org/officeDocument/2006/relationships/image" Target="../media/image808.png"/><Relationship Id="rId196" Type="http://schemas.openxmlformats.org/officeDocument/2006/relationships/customXml" Target="../ink/ink1736.xml"/><Relationship Id="rId200" Type="http://schemas.openxmlformats.org/officeDocument/2006/relationships/customXml" Target="../ink/ink1738.xml"/><Relationship Id="rId16" Type="http://schemas.openxmlformats.org/officeDocument/2006/relationships/customXml" Target="../ink/ink1646.xml"/><Relationship Id="rId221" Type="http://schemas.openxmlformats.org/officeDocument/2006/relationships/image" Target="../media/image831.png"/><Relationship Id="rId242" Type="http://schemas.openxmlformats.org/officeDocument/2006/relationships/customXml" Target="../ink/ink1759.xml"/><Relationship Id="rId37" Type="http://schemas.openxmlformats.org/officeDocument/2006/relationships/image" Target="../media/image740.png"/><Relationship Id="rId58" Type="http://schemas.openxmlformats.org/officeDocument/2006/relationships/customXml" Target="../ink/ink1667.xml"/><Relationship Id="rId79" Type="http://schemas.openxmlformats.org/officeDocument/2006/relationships/image" Target="../media/image761.png"/><Relationship Id="rId102" Type="http://schemas.openxmlformats.org/officeDocument/2006/relationships/customXml" Target="../ink/ink1689.xml"/><Relationship Id="rId123" Type="http://schemas.openxmlformats.org/officeDocument/2006/relationships/image" Target="../media/image783.png"/><Relationship Id="rId144" Type="http://schemas.openxmlformats.org/officeDocument/2006/relationships/customXml" Target="../ink/ink1710.xml"/><Relationship Id="rId90" Type="http://schemas.openxmlformats.org/officeDocument/2006/relationships/customXml" Target="../ink/ink1683.xml"/><Relationship Id="rId165" Type="http://schemas.openxmlformats.org/officeDocument/2006/relationships/image" Target="../media/image346.png"/><Relationship Id="rId186" Type="http://schemas.openxmlformats.org/officeDocument/2006/relationships/customXml" Target="../ink/ink1731.xml"/><Relationship Id="rId211" Type="http://schemas.openxmlformats.org/officeDocument/2006/relationships/image" Target="../media/image826.png"/><Relationship Id="rId232" Type="http://schemas.openxmlformats.org/officeDocument/2006/relationships/customXml" Target="../ink/ink1754.xml"/><Relationship Id="rId27" Type="http://schemas.openxmlformats.org/officeDocument/2006/relationships/image" Target="../media/image735.png"/><Relationship Id="rId48" Type="http://schemas.openxmlformats.org/officeDocument/2006/relationships/customXml" Target="../ink/ink1662.xml"/><Relationship Id="rId69" Type="http://schemas.openxmlformats.org/officeDocument/2006/relationships/image" Target="../media/image756.png"/><Relationship Id="rId113" Type="http://schemas.openxmlformats.org/officeDocument/2006/relationships/image" Target="../media/image778.png"/><Relationship Id="rId134" Type="http://schemas.openxmlformats.org/officeDocument/2006/relationships/customXml" Target="../ink/ink1705.xml"/><Relationship Id="rId80" Type="http://schemas.openxmlformats.org/officeDocument/2006/relationships/customXml" Target="../ink/ink1678.xml"/><Relationship Id="rId155" Type="http://schemas.openxmlformats.org/officeDocument/2006/relationships/image" Target="../media/image799.png"/><Relationship Id="rId176" Type="http://schemas.openxmlformats.org/officeDocument/2006/relationships/customXml" Target="../ink/ink1726.xml"/><Relationship Id="rId197" Type="http://schemas.openxmlformats.org/officeDocument/2006/relationships/image" Target="../media/image819.png"/><Relationship Id="rId201" Type="http://schemas.openxmlformats.org/officeDocument/2006/relationships/image" Target="../media/image821.png"/><Relationship Id="rId222" Type="http://schemas.openxmlformats.org/officeDocument/2006/relationships/customXml" Target="../ink/ink1749.xml"/><Relationship Id="rId243" Type="http://schemas.openxmlformats.org/officeDocument/2006/relationships/image" Target="../media/image842.png"/><Relationship Id="rId17" Type="http://schemas.openxmlformats.org/officeDocument/2006/relationships/image" Target="../media/image731.png"/><Relationship Id="rId38" Type="http://schemas.openxmlformats.org/officeDocument/2006/relationships/customXml" Target="../ink/ink1657.xml"/><Relationship Id="rId59" Type="http://schemas.openxmlformats.org/officeDocument/2006/relationships/image" Target="../media/image751.png"/><Relationship Id="rId103" Type="http://schemas.openxmlformats.org/officeDocument/2006/relationships/image" Target="../media/image773.png"/><Relationship Id="rId124" Type="http://schemas.openxmlformats.org/officeDocument/2006/relationships/customXml" Target="../ink/ink1700.xml"/><Relationship Id="rId70" Type="http://schemas.openxmlformats.org/officeDocument/2006/relationships/customXml" Target="../ink/ink1673.xml"/><Relationship Id="rId91" Type="http://schemas.openxmlformats.org/officeDocument/2006/relationships/image" Target="../media/image767.png"/><Relationship Id="rId145" Type="http://schemas.openxmlformats.org/officeDocument/2006/relationships/image" Target="../media/image794.png"/><Relationship Id="rId166" Type="http://schemas.openxmlformats.org/officeDocument/2006/relationships/customXml" Target="../ink/ink1721.xml"/><Relationship Id="rId187" Type="http://schemas.openxmlformats.org/officeDocument/2006/relationships/image" Target="../media/image814.png"/><Relationship Id="rId1" Type="http://schemas.openxmlformats.org/officeDocument/2006/relationships/slideLayout" Target="../slideLayouts/slideLayout7.xml"/><Relationship Id="rId212" Type="http://schemas.openxmlformats.org/officeDocument/2006/relationships/customXml" Target="../ink/ink1744.xml"/><Relationship Id="rId233" Type="http://schemas.openxmlformats.org/officeDocument/2006/relationships/image" Target="../media/image837.png"/><Relationship Id="rId28" Type="http://schemas.openxmlformats.org/officeDocument/2006/relationships/customXml" Target="../ink/ink1652.xml"/><Relationship Id="rId49" Type="http://schemas.openxmlformats.org/officeDocument/2006/relationships/image" Target="../media/image746.png"/><Relationship Id="rId114" Type="http://schemas.openxmlformats.org/officeDocument/2006/relationships/customXml" Target="../ink/ink1695.xml"/><Relationship Id="rId60" Type="http://schemas.openxmlformats.org/officeDocument/2006/relationships/customXml" Target="../ink/ink1668.xml"/><Relationship Id="rId81" Type="http://schemas.openxmlformats.org/officeDocument/2006/relationships/image" Target="../media/image762.png"/><Relationship Id="rId135" Type="http://schemas.openxmlformats.org/officeDocument/2006/relationships/image" Target="../media/image789.png"/><Relationship Id="rId156" Type="http://schemas.openxmlformats.org/officeDocument/2006/relationships/customXml" Target="../ink/ink1716.xml"/><Relationship Id="rId177" Type="http://schemas.openxmlformats.org/officeDocument/2006/relationships/image" Target="../media/image809.png"/><Relationship Id="rId198" Type="http://schemas.openxmlformats.org/officeDocument/2006/relationships/customXml" Target="../ink/ink1737.xml"/><Relationship Id="rId202" Type="http://schemas.openxmlformats.org/officeDocument/2006/relationships/customXml" Target="../ink/ink1739.xml"/><Relationship Id="rId223" Type="http://schemas.openxmlformats.org/officeDocument/2006/relationships/image" Target="../media/image832.png"/><Relationship Id="rId244" Type="http://schemas.openxmlformats.org/officeDocument/2006/relationships/customXml" Target="../ink/ink1760.xml"/><Relationship Id="rId18" Type="http://schemas.openxmlformats.org/officeDocument/2006/relationships/customXml" Target="../ink/ink1647.xml"/><Relationship Id="rId39" Type="http://schemas.openxmlformats.org/officeDocument/2006/relationships/image" Target="../media/image741.png"/><Relationship Id="rId50" Type="http://schemas.openxmlformats.org/officeDocument/2006/relationships/customXml" Target="../ink/ink1663.xml"/><Relationship Id="rId104" Type="http://schemas.openxmlformats.org/officeDocument/2006/relationships/customXml" Target="../ink/ink1690.xml"/><Relationship Id="rId125" Type="http://schemas.openxmlformats.org/officeDocument/2006/relationships/image" Target="../media/image784.png"/><Relationship Id="rId146" Type="http://schemas.openxmlformats.org/officeDocument/2006/relationships/customXml" Target="../ink/ink1711.xml"/><Relationship Id="rId167" Type="http://schemas.openxmlformats.org/officeDocument/2006/relationships/image" Target="../media/image804.png"/><Relationship Id="rId188" Type="http://schemas.openxmlformats.org/officeDocument/2006/relationships/customXml" Target="../ink/ink1732.xml"/><Relationship Id="rId71" Type="http://schemas.openxmlformats.org/officeDocument/2006/relationships/image" Target="../media/image757.png"/><Relationship Id="rId92" Type="http://schemas.openxmlformats.org/officeDocument/2006/relationships/customXml" Target="../ink/ink1684.xml"/><Relationship Id="rId213" Type="http://schemas.openxmlformats.org/officeDocument/2006/relationships/image" Target="../media/image827.png"/><Relationship Id="rId234" Type="http://schemas.openxmlformats.org/officeDocument/2006/relationships/customXml" Target="../ink/ink1755.xml"/><Relationship Id="rId2" Type="http://schemas.openxmlformats.org/officeDocument/2006/relationships/notesSlide" Target="../notesSlides/notesSlide15.xml"/><Relationship Id="rId29" Type="http://schemas.openxmlformats.org/officeDocument/2006/relationships/image" Target="../media/image736.png"/><Relationship Id="rId40" Type="http://schemas.openxmlformats.org/officeDocument/2006/relationships/customXml" Target="../ink/ink1658.xml"/><Relationship Id="rId115" Type="http://schemas.openxmlformats.org/officeDocument/2006/relationships/image" Target="../media/image779.png"/><Relationship Id="rId136" Type="http://schemas.openxmlformats.org/officeDocument/2006/relationships/customXml" Target="../ink/ink1706.xml"/><Relationship Id="rId157" Type="http://schemas.openxmlformats.org/officeDocument/2006/relationships/image" Target="../media/image800.png"/><Relationship Id="rId178" Type="http://schemas.openxmlformats.org/officeDocument/2006/relationships/customXml" Target="../ink/ink1727.xml"/><Relationship Id="rId61" Type="http://schemas.openxmlformats.org/officeDocument/2006/relationships/image" Target="../media/image752.png"/><Relationship Id="rId82" Type="http://schemas.openxmlformats.org/officeDocument/2006/relationships/customXml" Target="../ink/ink1679.xml"/><Relationship Id="rId199" Type="http://schemas.openxmlformats.org/officeDocument/2006/relationships/image" Target="../media/image820.png"/><Relationship Id="rId203" Type="http://schemas.openxmlformats.org/officeDocument/2006/relationships/image" Target="../media/image822.png"/><Relationship Id="rId19" Type="http://schemas.openxmlformats.org/officeDocument/2006/relationships/image" Target="../media/image732.png"/><Relationship Id="rId224" Type="http://schemas.openxmlformats.org/officeDocument/2006/relationships/customXml" Target="../ink/ink1750.xml"/><Relationship Id="rId245" Type="http://schemas.openxmlformats.org/officeDocument/2006/relationships/image" Target="../media/image843.png"/><Relationship Id="rId30" Type="http://schemas.openxmlformats.org/officeDocument/2006/relationships/customXml" Target="../ink/ink1653.xml"/><Relationship Id="rId105" Type="http://schemas.openxmlformats.org/officeDocument/2006/relationships/image" Target="../media/image774.png"/><Relationship Id="rId126" Type="http://schemas.openxmlformats.org/officeDocument/2006/relationships/customXml" Target="../ink/ink1701.xml"/><Relationship Id="rId147" Type="http://schemas.openxmlformats.org/officeDocument/2006/relationships/image" Target="../media/image795.png"/><Relationship Id="rId168" Type="http://schemas.openxmlformats.org/officeDocument/2006/relationships/customXml" Target="../ink/ink1722.xml"/><Relationship Id="rId51" Type="http://schemas.openxmlformats.org/officeDocument/2006/relationships/image" Target="../media/image747.png"/><Relationship Id="rId72" Type="http://schemas.openxmlformats.org/officeDocument/2006/relationships/customXml" Target="../ink/ink1674.xml"/><Relationship Id="rId93" Type="http://schemas.openxmlformats.org/officeDocument/2006/relationships/image" Target="../media/image768.png"/><Relationship Id="rId189" Type="http://schemas.openxmlformats.org/officeDocument/2006/relationships/image" Target="../media/image815.png"/><Relationship Id="rId3" Type="http://schemas.openxmlformats.org/officeDocument/2006/relationships/image" Target="../media/image724.png"/><Relationship Id="rId214" Type="http://schemas.openxmlformats.org/officeDocument/2006/relationships/customXml" Target="../ink/ink1745.xml"/><Relationship Id="rId235" Type="http://schemas.openxmlformats.org/officeDocument/2006/relationships/image" Target="../media/image838.png"/><Relationship Id="rId116" Type="http://schemas.openxmlformats.org/officeDocument/2006/relationships/customXml" Target="../ink/ink1696.xml"/><Relationship Id="rId137" Type="http://schemas.openxmlformats.org/officeDocument/2006/relationships/image" Target="../media/image790.png"/><Relationship Id="rId158" Type="http://schemas.openxmlformats.org/officeDocument/2006/relationships/customXml" Target="../ink/ink1717.xml"/><Relationship Id="rId20" Type="http://schemas.openxmlformats.org/officeDocument/2006/relationships/customXml" Target="../ink/ink1648.xml"/><Relationship Id="rId41" Type="http://schemas.openxmlformats.org/officeDocument/2006/relationships/image" Target="../media/image742.png"/><Relationship Id="rId62" Type="http://schemas.openxmlformats.org/officeDocument/2006/relationships/customXml" Target="../ink/ink1669.xml"/><Relationship Id="rId83" Type="http://schemas.openxmlformats.org/officeDocument/2006/relationships/image" Target="../media/image763.png"/><Relationship Id="rId179" Type="http://schemas.openxmlformats.org/officeDocument/2006/relationships/image" Target="../media/image810.png"/><Relationship Id="rId190" Type="http://schemas.openxmlformats.org/officeDocument/2006/relationships/customXml" Target="../ink/ink1733.xml"/><Relationship Id="rId204" Type="http://schemas.openxmlformats.org/officeDocument/2006/relationships/customXml" Target="../ink/ink1740.xml"/><Relationship Id="rId225" Type="http://schemas.openxmlformats.org/officeDocument/2006/relationships/image" Target="../media/image833.png"/><Relationship Id="rId246" Type="http://schemas.openxmlformats.org/officeDocument/2006/relationships/customXml" Target="../ink/ink1761.xml"/><Relationship Id="rId106" Type="http://schemas.openxmlformats.org/officeDocument/2006/relationships/customXml" Target="../ink/ink1691.xml"/><Relationship Id="rId127" Type="http://schemas.openxmlformats.org/officeDocument/2006/relationships/image" Target="../media/image785.png"/><Relationship Id="rId10" Type="http://schemas.openxmlformats.org/officeDocument/2006/relationships/customXml" Target="../ink/ink1643.xml"/><Relationship Id="rId31" Type="http://schemas.openxmlformats.org/officeDocument/2006/relationships/image" Target="../media/image737.png"/><Relationship Id="rId52" Type="http://schemas.openxmlformats.org/officeDocument/2006/relationships/customXml" Target="../ink/ink1664.xml"/><Relationship Id="rId73" Type="http://schemas.openxmlformats.org/officeDocument/2006/relationships/image" Target="../media/image758.png"/><Relationship Id="rId94" Type="http://schemas.openxmlformats.org/officeDocument/2006/relationships/customXml" Target="../ink/ink1685.xml"/><Relationship Id="rId148" Type="http://schemas.openxmlformats.org/officeDocument/2006/relationships/customXml" Target="../ink/ink1712.xml"/><Relationship Id="rId169" Type="http://schemas.openxmlformats.org/officeDocument/2006/relationships/image" Target="../media/image805.png"/></Relationships>
</file>

<file path=ppt/slides/_rels/slide16.xml.rels><?xml version="1.0" encoding="UTF-8" standalone="yes"?>
<Relationships xmlns="http://schemas.openxmlformats.org/package/2006/relationships"><Relationship Id="rId117" Type="http://schemas.openxmlformats.org/officeDocument/2006/relationships/customXml" Target="../ink/ink1819.xml"/><Relationship Id="rId21" Type="http://schemas.openxmlformats.org/officeDocument/2006/relationships/customXml" Target="../ink/ink1771.xml"/><Relationship Id="rId42" Type="http://schemas.openxmlformats.org/officeDocument/2006/relationships/image" Target="../media/image865.png"/><Relationship Id="rId63" Type="http://schemas.openxmlformats.org/officeDocument/2006/relationships/customXml" Target="../ink/ink1792.xml"/><Relationship Id="rId84" Type="http://schemas.openxmlformats.org/officeDocument/2006/relationships/image" Target="../media/image885.png"/><Relationship Id="rId138" Type="http://schemas.openxmlformats.org/officeDocument/2006/relationships/customXml" Target="../ink/ink1830.xml"/><Relationship Id="rId107" Type="http://schemas.openxmlformats.org/officeDocument/2006/relationships/customXml" Target="../ink/ink1814.xml"/><Relationship Id="rId11" Type="http://schemas.openxmlformats.org/officeDocument/2006/relationships/customXml" Target="../ink/ink1766.xml"/><Relationship Id="rId32" Type="http://schemas.openxmlformats.org/officeDocument/2006/relationships/image" Target="../media/image860.png"/><Relationship Id="rId53" Type="http://schemas.openxmlformats.org/officeDocument/2006/relationships/customXml" Target="../ink/ink1787.xml"/><Relationship Id="rId74" Type="http://schemas.openxmlformats.org/officeDocument/2006/relationships/image" Target="../media/image880.png"/><Relationship Id="rId128" Type="http://schemas.openxmlformats.org/officeDocument/2006/relationships/customXml" Target="../ink/ink1825.xml"/><Relationship Id="rId149" Type="http://schemas.openxmlformats.org/officeDocument/2006/relationships/image" Target="../media/image917.png"/><Relationship Id="rId5" Type="http://schemas.openxmlformats.org/officeDocument/2006/relationships/customXml" Target="../ink/ink1763.xml"/><Relationship Id="rId95" Type="http://schemas.openxmlformats.org/officeDocument/2006/relationships/customXml" Target="../ink/ink1808.xml"/><Relationship Id="rId22" Type="http://schemas.openxmlformats.org/officeDocument/2006/relationships/image" Target="../media/image855.png"/><Relationship Id="rId27" Type="http://schemas.openxmlformats.org/officeDocument/2006/relationships/customXml" Target="../ink/ink1774.xml"/><Relationship Id="rId43" Type="http://schemas.openxmlformats.org/officeDocument/2006/relationships/customXml" Target="../ink/ink1782.xml"/><Relationship Id="rId48" Type="http://schemas.openxmlformats.org/officeDocument/2006/relationships/image" Target="../media/image867.png"/><Relationship Id="rId64" Type="http://schemas.openxmlformats.org/officeDocument/2006/relationships/image" Target="../media/image875.png"/><Relationship Id="rId69" Type="http://schemas.openxmlformats.org/officeDocument/2006/relationships/customXml" Target="../ink/ink1795.xml"/><Relationship Id="rId113" Type="http://schemas.openxmlformats.org/officeDocument/2006/relationships/customXml" Target="../ink/ink1817.xml"/><Relationship Id="rId118" Type="http://schemas.openxmlformats.org/officeDocument/2006/relationships/image" Target="../media/image902.png"/><Relationship Id="rId134" Type="http://schemas.openxmlformats.org/officeDocument/2006/relationships/customXml" Target="../ink/ink1828.xml"/><Relationship Id="rId139" Type="http://schemas.openxmlformats.org/officeDocument/2006/relationships/image" Target="../media/image912.png"/><Relationship Id="rId80" Type="http://schemas.openxmlformats.org/officeDocument/2006/relationships/image" Target="../media/image883.png"/><Relationship Id="rId85" Type="http://schemas.openxmlformats.org/officeDocument/2006/relationships/customXml" Target="../ink/ink1803.xml"/><Relationship Id="rId150" Type="http://schemas.openxmlformats.org/officeDocument/2006/relationships/customXml" Target="../ink/ink1836.xml"/><Relationship Id="rId155" Type="http://schemas.openxmlformats.org/officeDocument/2006/relationships/image" Target="../media/image920.png"/><Relationship Id="rId12" Type="http://schemas.openxmlformats.org/officeDocument/2006/relationships/image" Target="../media/image850.png"/><Relationship Id="rId17" Type="http://schemas.openxmlformats.org/officeDocument/2006/relationships/customXml" Target="../ink/ink1769.xml"/><Relationship Id="rId33" Type="http://schemas.openxmlformats.org/officeDocument/2006/relationships/customXml" Target="../ink/ink1777.xml"/><Relationship Id="rId38" Type="http://schemas.openxmlformats.org/officeDocument/2006/relationships/image" Target="../media/image863.png"/><Relationship Id="rId59" Type="http://schemas.openxmlformats.org/officeDocument/2006/relationships/customXml" Target="../ink/ink1790.xml"/><Relationship Id="rId103" Type="http://schemas.openxmlformats.org/officeDocument/2006/relationships/customXml" Target="../ink/ink1812.xml"/><Relationship Id="rId108" Type="http://schemas.openxmlformats.org/officeDocument/2006/relationships/image" Target="../media/image897.png"/><Relationship Id="rId124" Type="http://schemas.openxmlformats.org/officeDocument/2006/relationships/customXml" Target="../ink/ink1823.xml"/><Relationship Id="rId129" Type="http://schemas.openxmlformats.org/officeDocument/2006/relationships/image" Target="../media/image907.png"/><Relationship Id="rId54" Type="http://schemas.openxmlformats.org/officeDocument/2006/relationships/image" Target="../media/image870.png"/><Relationship Id="rId70" Type="http://schemas.openxmlformats.org/officeDocument/2006/relationships/image" Target="../media/image878.png"/><Relationship Id="rId75" Type="http://schemas.openxmlformats.org/officeDocument/2006/relationships/customXml" Target="../ink/ink1798.xml"/><Relationship Id="rId91" Type="http://schemas.openxmlformats.org/officeDocument/2006/relationships/customXml" Target="../ink/ink1806.xml"/><Relationship Id="rId96" Type="http://schemas.openxmlformats.org/officeDocument/2006/relationships/image" Target="../media/image891.png"/><Relationship Id="rId140" Type="http://schemas.openxmlformats.org/officeDocument/2006/relationships/customXml" Target="../ink/ink1831.xml"/><Relationship Id="rId145" Type="http://schemas.openxmlformats.org/officeDocument/2006/relationships/image" Target="../media/image915.png"/><Relationship Id="rId1" Type="http://schemas.openxmlformats.org/officeDocument/2006/relationships/slideLayout" Target="../slideLayouts/slideLayout7.xml"/><Relationship Id="rId6" Type="http://schemas.openxmlformats.org/officeDocument/2006/relationships/image" Target="../media/image847.png"/><Relationship Id="rId23" Type="http://schemas.openxmlformats.org/officeDocument/2006/relationships/customXml" Target="../ink/ink1772.xml"/><Relationship Id="rId28" Type="http://schemas.openxmlformats.org/officeDocument/2006/relationships/image" Target="../media/image858.png"/><Relationship Id="rId49" Type="http://schemas.openxmlformats.org/officeDocument/2006/relationships/customXml" Target="../ink/ink1785.xml"/><Relationship Id="rId114" Type="http://schemas.openxmlformats.org/officeDocument/2006/relationships/image" Target="../media/image900.png"/><Relationship Id="rId119" Type="http://schemas.openxmlformats.org/officeDocument/2006/relationships/customXml" Target="../ink/ink1820.xml"/><Relationship Id="rId44" Type="http://schemas.openxmlformats.org/officeDocument/2006/relationships/image" Target="../media/image866.png"/><Relationship Id="rId60" Type="http://schemas.openxmlformats.org/officeDocument/2006/relationships/image" Target="../media/image873.png"/><Relationship Id="rId65" Type="http://schemas.openxmlformats.org/officeDocument/2006/relationships/customXml" Target="../ink/ink1793.xml"/><Relationship Id="rId81" Type="http://schemas.openxmlformats.org/officeDocument/2006/relationships/customXml" Target="../ink/ink1801.xml"/><Relationship Id="rId86" Type="http://schemas.openxmlformats.org/officeDocument/2006/relationships/image" Target="../media/image886.png"/><Relationship Id="rId130" Type="http://schemas.openxmlformats.org/officeDocument/2006/relationships/customXml" Target="../ink/ink1826.xml"/><Relationship Id="rId135" Type="http://schemas.openxmlformats.org/officeDocument/2006/relationships/image" Target="../media/image910.png"/><Relationship Id="rId151" Type="http://schemas.openxmlformats.org/officeDocument/2006/relationships/image" Target="../media/image918.png"/><Relationship Id="rId13" Type="http://schemas.openxmlformats.org/officeDocument/2006/relationships/customXml" Target="../ink/ink1767.xml"/><Relationship Id="rId18" Type="http://schemas.openxmlformats.org/officeDocument/2006/relationships/image" Target="../media/image853.png"/><Relationship Id="rId39" Type="http://schemas.openxmlformats.org/officeDocument/2006/relationships/customXml" Target="../ink/ink1780.xml"/><Relationship Id="rId109" Type="http://schemas.openxmlformats.org/officeDocument/2006/relationships/customXml" Target="../ink/ink1815.xml"/><Relationship Id="rId34" Type="http://schemas.openxmlformats.org/officeDocument/2006/relationships/image" Target="../media/image861.png"/><Relationship Id="rId50" Type="http://schemas.openxmlformats.org/officeDocument/2006/relationships/image" Target="../media/image868.png"/><Relationship Id="rId55" Type="http://schemas.openxmlformats.org/officeDocument/2006/relationships/customXml" Target="../ink/ink1788.xml"/><Relationship Id="rId76" Type="http://schemas.openxmlformats.org/officeDocument/2006/relationships/image" Target="../media/image881.png"/><Relationship Id="rId97" Type="http://schemas.openxmlformats.org/officeDocument/2006/relationships/customXml" Target="../ink/ink1809.xml"/><Relationship Id="rId104" Type="http://schemas.openxmlformats.org/officeDocument/2006/relationships/image" Target="../media/image895.png"/><Relationship Id="rId120" Type="http://schemas.openxmlformats.org/officeDocument/2006/relationships/customXml" Target="../ink/ink1821.xml"/><Relationship Id="rId125" Type="http://schemas.openxmlformats.org/officeDocument/2006/relationships/image" Target="../media/image905.png"/><Relationship Id="rId141" Type="http://schemas.openxmlformats.org/officeDocument/2006/relationships/image" Target="../media/image913.png"/><Relationship Id="rId146" Type="http://schemas.openxmlformats.org/officeDocument/2006/relationships/customXml" Target="../ink/ink1834.xml"/><Relationship Id="rId7" Type="http://schemas.openxmlformats.org/officeDocument/2006/relationships/customXml" Target="../ink/ink1764.xml"/><Relationship Id="rId71" Type="http://schemas.openxmlformats.org/officeDocument/2006/relationships/customXml" Target="../ink/ink1796.xml"/><Relationship Id="rId92" Type="http://schemas.openxmlformats.org/officeDocument/2006/relationships/image" Target="../media/image889.png"/><Relationship Id="rId2" Type="http://schemas.openxmlformats.org/officeDocument/2006/relationships/notesSlide" Target="../notesSlides/notesSlide16.xml"/><Relationship Id="rId29" Type="http://schemas.openxmlformats.org/officeDocument/2006/relationships/customXml" Target="../ink/ink1775.xml"/><Relationship Id="rId24" Type="http://schemas.openxmlformats.org/officeDocument/2006/relationships/image" Target="../media/image856.png"/><Relationship Id="rId40" Type="http://schemas.openxmlformats.org/officeDocument/2006/relationships/image" Target="../media/image864.png"/><Relationship Id="rId45" Type="http://schemas.openxmlformats.org/officeDocument/2006/relationships/customXml" Target="../ink/ink1783.xml"/><Relationship Id="rId66" Type="http://schemas.openxmlformats.org/officeDocument/2006/relationships/image" Target="../media/image876.png"/><Relationship Id="rId87" Type="http://schemas.openxmlformats.org/officeDocument/2006/relationships/customXml" Target="../ink/ink1804.xml"/><Relationship Id="rId110" Type="http://schemas.openxmlformats.org/officeDocument/2006/relationships/image" Target="../media/image898.png"/><Relationship Id="rId115" Type="http://schemas.openxmlformats.org/officeDocument/2006/relationships/customXml" Target="../ink/ink1818.xml"/><Relationship Id="rId131" Type="http://schemas.openxmlformats.org/officeDocument/2006/relationships/image" Target="../media/image908.png"/><Relationship Id="rId136" Type="http://schemas.openxmlformats.org/officeDocument/2006/relationships/customXml" Target="../ink/ink1829.xml"/><Relationship Id="rId61" Type="http://schemas.openxmlformats.org/officeDocument/2006/relationships/customXml" Target="../ink/ink1791.xml"/><Relationship Id="rId82" Type="http://schemas.openxmlformats.org/officeDocument/2006/relationships/image" Target="../media/image884.png"/><Relationship Id="rId152" Type="http://schemas.openxmlformats.org/officeDocument/2006/relationships/customXml" Target="../ink/ink1837.xml"/><Relationship Id="rId19" Type="http://schemas.openxmlformats.org/officeDocument/2006/relationships/customXml" Target="../ink/ink1770.xml"/><Relationship Id="rId14" Type="http://schemas.openxmlformats.org/officeDocument/2006/relationships/image" Target="../media/image851.png"/><Relationship Id="rId30" Type="http://schemas.openxmlformats.org/officeDocument/2006/relationships/image" Target="../media/image859.png"/><Relationship Id="rId35" Type="http://schemas.openxmlformats.org/officeDocument/2006/relationships/customXml" Target="../ink/ink1778.xml"/><Relationship Id="rId56" Type="http://schemas.openxmlformats.org/officeDocument/2006/relationships/image" Target="../media/image871.png"/><Relationship Id="rId77" Type="http://schemas.openxmlformats.org/officeDocument/2006/relationships/customXml" Target="../ink/ink1799.xml"/><Relationship Id="rId100" Type="http://schemas.openxmlformats.org/officeDocument/2006/relationships/image" Target="../media/image893.png"/><Relationship Id="rId105" Type="http://schemas.openxmlformats.org/officeDocument/2006/relationships/customXml" Target="../ink/ink1813.xml"/><Relationship Id="rId126" Type="http://schemas.openxmlformats.org/officeDocument/2006/relationships/customXml" Target="../ink/ink1824.xml"/><Relationship Id="rId147" Type="http://schemas.openxmlformats.org/officeDocument/2006/relationships/image" Target="../media/image916.png"/><Relationship Id="rId8" Type="http://schemas.openxmlformats.org/officeDocument/2006/relationships/image" Target="../media/image848.png"/><Relationship Id="rId51" Type="http://schemas.openxmlformats.org/officeDocument/2006/relationships/customXml" Target="../ink/ink1786.xml"/><Relationship Id="rId72" Type="http://schemas.openxmlformats.org/officeDocument/2006/relationships/image" Target="../media/image879.png"/><Relationship Id="rId93" Type="http://schemas.openxmlformats.org/officeDocument/2006/relationships/customXml" Target="../ink/ink1807.xml"/><Relationship Id="rId98" Type="http://schemas.openxmlformats.org/officeDocument/2006/relationships/image" Target="../media/image892.png"/><Relationship Id="rId121" Type="http://schemas.openxmlformats.org/officeDocument/2006/relationships/image" Target="../media/image903.png"/><Relationship Id="rId142" Type="http://schemas.openxmlformats.org/officeDocument/2006/relationships/customXml" Target="../ink/ink1832.xml"/><Relationship Id="rId3" Type="http://schemas.openxmlformats.org/officeDocument/2006/relationships/hyperlink" Target="https://www.ecb.europa.eu/mopo/implement/omt/html/index.en.html" TargetMode="External"/><Relationship Id="rId25" Type="http://schemas.openxmlformats.org/officeDocument/2006/relationships/customXml" Target="../ink/ink1773.xml"/><Relationship Id="rId46" Type="http://schemas.openxmlformats.org/officeDocument/2006/relationships/image" Target="../media/image19.png"/><Relationship Id="rId67" Type="http://schemas.openxmlformats.org/officeDocument/2006/relationships/customXml" Target="../ink/ink1794.xml"/><Relationship Id="rId116" Type="http://schemas.openxmlformats.org/officeDocument/2006/relationships/image" Target="../media/image901.png"/><Relationship Id="rId137" Type="http://schemas.openxmlformats.org/officeDocument/2006/relationships/image" Target="../media/image911.png"/><Relationship Id="rId20" Type="http://schemas.openxmlformats.org/officeDocument/2006/relationships/image" Target="../media/image854.png"/><Relationship Id="rId41" Type="http://schemas.openxmlformats.org/officeDocument/2006/relationships/customXml" Target="../ink/ink1781.xml"/><Relationship Id="rId62" Type="http://schemas.openxmlformats.org/officeDocument/2006/relationships/image" Target="../media/image874.png"/><Relationship Id="rId83" Type="http://schemas.openxmlformats.org/officeDocument/2006/relationships/customXml" Target="../ink/ink1802.xml"/><Relationship Id="rId88" Type="http://schemas.openxmlformats.org/officeDocument/2006/relationships/image" Target="../media/image887.png"/><Relationship Id="rId111" Type="http://schemas.openxmlformats.org/officeDocument/2006/relationships/customXml" Target="../ink/ink1816.xml"/><Relationship Id="rId132" Type="http://schemas.openxmlformats.org/officeDocument/2006/relationships/customXml" Target="../ink/ink1827.xml"/><Relationship Id="rId153" Type="http://schemas.openxmlformats.org/officeDocument/2006/relationships/image" Target="../media/image919.png"/><Relationship Id="rId15" Type="http://schemas.openxmlformats.org/officeDocument/2006/relationships/customXml" Target="../ink/ink1768.xml"/><Relationship Id="rId36" Type="http://schemas.openxmlformats.org/officeDocument/2006/relationships/image" Target="../media/image862.png"/><Relationship Id="rId57" Type="http://schemas.openxmlformats.org/officeDocument/2006/relationships/customXml" Target="../ink/ink1789.xml"/><Relationship Id="rId106" Type="http://schemas.openxmlformats.org/officeDocument/2006/relationships/image" Target="../media/image896.png"/><Relationship Id="rId127" Type="http://schemas.openxmlformats.org/officeDocument/2006/relationships/image" Target="../media/image906.png"/><Relationship Id="rId10" Type="http://schemas.openxmlformats.org/officeDocument/2006/relationships/image" Target="../media/image849.png"/><Relationship Id="rId31" Type="http://schemas.openxmlformats.org/officeDocument/2006/relationships/customXml" Target="../ink/ink1776.xml"/><Relationship Id="rId52" Type="http://schemas.openxmlformats.org/officeDocument/2006/relationships/image" Target="../media/image869.png"/><Relationship Id="rId73" Type="http://schemas.openxmlformats.org/officeDocument/2006/relationships/customXml" Target="../ink/ink1797.xml"/><Relationship Id="rId78" Type="http://schemas.openxmlformats.org/officeDocument/2006/relationships/image" Target="../media/image882.png"/><Relationship Id="rId94" Type="http://schemas.openxmlformats.org/officeDocument/2006/relationships/image" Target="../media/image890.png"/><Relationship Id="rId99" Type="http://schemas.openxmlformats.org/officeDocument/2006/relationships/customXml" Target="../ink/ink1810.xml"/><Relationship Id="rId101" Type="http://schemas.openxmlformats.org/officeDocument/2006/relationships/customXml" Target="../ink/ink1811.xml"/><Relationship Id="rId122" Type="http://schemas.openxmlformats.org/officeDocument/2006/relationships/customXml" Target="../ink/ink1822.xml"/><Relationship Id="rId143" Type="http://schemas.openxmlformats.org/officeDocument/2006/relationships/image" Target="../media/image914.png"/><Relationship Id="rId148" Type="http://schemas.openxmlformats.org/officeDocument/2006/relationships/customXml" Target="../ink/ink1835.xml"/><Relationship Id="rId4" Type="http://schemas.openxmlformats.org/officeDocument/2006/relationships/image" Target="../media/image846.png"/><Relationship Id="rId9" Type="http://schemas.openxmlformats.org/officeDocument/2006/relationships/customXml" Target="../ink/ink1765.xml"/><Relationship Id="rId26" Type="http://schemas.openxmlformats.org/officeDocument/2006/relationships/image" Target="../media/image857.png"/><Relationship Id="rId47" Type="http://schemas.openxmlformats.org/officeDocument/2006/relationships/customXml" Target="../ink/ink1784.xml"/><Relationship Id="rId68" Type="http://schemas.openxmlformats.org/officeDocument/2006/relationships/image" Target="../media/image877.png"/><Relationship Id="rId89" Type="http://schemas.openxmlformats.org/officeDocument/2006/relationships/customXml" Target="../ink/ink1805.xml"/><Relationship Id="rId112" Type="http://schemas.openxmlformats.org/officeDocument/2006/relationships/image" Target="../media/image899.png"/><Relationship Id="rId133" Type="http://schemas.openxmlformats.org/officeDocument/2006/relationships/image" Target="../media/image909.png"/><Relationship Id="rId154" Type="http://schemas.openxmlformats.org/officeDocument/2006/relationships/customXml" Target="../ink/ink1838.xml"/><Relationship Id="rId16" Type="http://schemas.openxmlformats.org/officeDocument/2006/relationships/image" Target="../media/image852.png"/><Relationship Id="rId37" Type="http://schemas.openxmlformats.org/officeDocument/2006/relationships/customXml" Target="../ink/ink1779.xml"/><Relationship Id="rId58" Type="http://schemas.openxmlformats.org/officeDocument/2006/relationships/image" Target="../media/image872.png"/><Relationship Id="rId79" Type="http://schemas.openxmlformats.org/officeDocument/2006/relationships/customXml" Target="../ink/ink1800.xml"/><Relationship Id="rId102" Type="http://schemas.openxmlformats.org/officeDocument/2006/relationships/image" Target="../media/image894.png"/><Relationship Id="rId123" Type="http://schemas.openxmlformats.org/officeDocument/2006/relationships/image" Target="../media/image904.png"/><Relationship Id="rId144" Type="http://schemas.openxmlformats.org/officeDocument/2006/relationships/customXml" Target="../ink/ink1833.xml"/><Relationship Id="rId90" Type="http://schemas.openxmlformats.org/officeDocument/2006/relationships/image" Target="../media/image888.png"/></Relationships>
</file>

<file path=ppt/slides/_rels/slide17.xml.rels><?xml version="1.0" encoding="UTF-8" standalone="yes"?>
<Relationships xmlns="http://schemas.openxmlformats.org/package/2006/relationships"><Relationship Id="rId13" Type="http://schemas.openxmlformats.org/officeDocument/2006/relationships/image" Target="../media/image926.png"/><Relationship Id="rId18" Type="http://schemas.openxmlformats.org/officeDocument/2006/relationships/customXml" Target="../ink/ink1846.xml"/><Relationship Id="rId26" Type="http://schemas.openxmlformats.org/officeDocument/2006/relationships/customXml" Target="../ink/ink1850.xml"/><Relationship Id="rId39" Type="http://schemas.openxmlformats.org/officeDocument/2006/relationships/image" Target="../media/image939.png"/><Relationship Id="rId21" Type="http://schemas.openxmlformats.org/officeDocument/2006/relationships/image" Target="../media/image930.png"/><Relationship Id="rId34" Type="http://schemas.openxmlformats.org/officeDocument/2006/relationships/customXml" Target="../ink/ink1854.xml"/><Relationship Id="rId42" Type="http://schemas.openxmlformats.org/officeDocument/2006/relationships/customXml" Target="../ink/ink1858.xml"/><Relationship Id="rId47" Type="http://schemas.openxmlformats.org/officeDocument/2006/relationships/image" Target="../media/image943.png"/><Relationship Id="rId50" Type="http://schemas.openxmlformats.org/officeDocument/2006/relationships/customXml" Target="../ink/ink1862.xml"/><Relationship Id="rId55" Type="http://schemas.openxmlformats.org/officeDocument/2006/relationships/image" Target="../media/image947.png"/><Relationship Id="rId7" Type="http://schemas.openxmlformats.org/officeDocument/2006/relationships/image" Target="../media/image923.png"/><Relationship Id="rId2" Type="http://schemas.openxmlformats.org/officeDocument/2006/relationships/notesSlide" Target="../notesSlides/notesSlide17.xml"/><Relationship Id="rId16" Type="http://schemas.openxmlformats.org/officeDocument/2006/relationships/customXml" Target="../ink/ink1845.xml"/><Relationship Id="rId29" Type="http://schemas.openxmlformats.org/officeDocument/2006/relationships/image" Target="../media/image934.png"/><Relationship Id="rId11" Type="http://schemas.openxmlformats.org/officeDocument/2006/relationships/image" Target="../media/image925.png"/><Relationship Id="rId24" Type="http://schemas.openxmlformats.org/officeDocument/2006/relationships/customXml" Target="../ink/ink1849.xml"/><Relationship Id="rId32" Type="http://schemas.openxmlformats.org/officeDocument/2006/relationships/customXml" Target="../ink/ink1853.xml"/><Relationship Id="rId37" Type="http://schemas.openxmlformats.org/officeDocument/2006/relationships/image" Target="../media/image938.png"/><Relationship Id="rId40" Type="http://schemas.openxmlformats.org/officeDocument/2006/relationships/customXml" Target="../ink/ink1857.xml"/><Relationship Id="rId45" Type="http://schemas.openxmlformats.org/officeDocument/2006/relationships/image" Target="../media/image942.png"/><Relationship Id="rId53" Type="http://schemas.openxmlformats.org/officeDocument/2006/relationships/image" Target="../media/image946.png"/><Relationship Id="rId58" Type="http://schemas.openxmlformats.org/officeDocument/2006/relationships/customXml" Target="../ink/ink1866.xml"/><Relationship Id="rId5" Type="http://schemas.openxmlformats.org/officeDocument/2006/relationships/image" Target="../media/image922.png"/><Relationship Id="rId61" Type="http://schemas.openxmlformats.org/officeDocument/2006/relationships/image" Target="../media/image950.png"/><Relationship Id="rId19" Type="http://schemas.openxmlformats.org/officeDocument/2006/relationships/image" Target="../media/image929.png"/><Relationship Id="rId14" Type="http://schemas.openxmlformats.org/officeDocument/2006/relationships/customXml" Target="../ink/ink1844.xml"/><Relationship Id="rId22" Type="http://schemas.openxmlformats.org/officeDocument/2006/relationships/customXml" Target="../ink/ink1848.xml"/><Relationship Id="rId27" Type="http://schemas.openxmlformats.org/officeDocument/2006/relationships/image" Target="../media/image933.png"/><Relationship Id="rId30" Type="http://schemas.openxmlformats.org/officeDocument/2006/relationships/customXml" Target="../ink/ink1852.xml"/><Relationship Id="rId35" Type="http://schemas.openxmlformats.org/officeDocument/2006/relationships/image" Target="../media/image937.png"/><Relationship Id="rId43" Type="http://schemas.openxmlformats.org/officeDocument/2006/relationships/image" Target="../media/image941.png"/><Relationship Id="rId48" Type="http://schemas.openxmlformats.org/officeDocument/2006/relationships/customXml" Target="../ink/ink1861.xml"/><Relationship Id="rId56" Type="http://schemas.openxmlformats.org/officeDocument/2006/relationships/customXml" Target="../ink/ink1865.xml"/><Relationship Id="rId8" Type="http://schemas.openxmlformats.org/officeDocument/2006/relationships/customXml" Target="../ink/ink1841.xml"/><Relationship Id="rId51" Type="http://schemas.openxmlformats.org/officeDocument/2006/relationships/image" Target="../media/image945.png"/><Relationship Id="rId3" Type="http://schemas.openxmlformats.org/officeDocument/2006/relationships/image" Target="../media/image921.png"/><Relationship Id="rId12" Type="http://schemas.openxmlformats.org/officeDocument/2006/relationships/customXml" Target="../ink/ink1843.xml"/><Relationship Id="rId17" Type="http://schemas.openxmlformats.org/officeDocument/2006/relationships/image" Target="../media/image928.png"/><Relationship Id="rId25" Type="http://schemas.openxmlformats.org/officeDocument/2006/relationships/image" Target="../media/image932.png"/><Relationship Id="rId33" Type="http://schemas.openxmlformats.org/officeDocument/2006/relationships/image" Target="../media/image936.png"/><Relationship Id="rId38" Type="http://schemas.openxmlformats.org/officeDocument/2006/relationships/customXml" Target="../ink/ink1856.xml"/><Relationship Id="rId46" Type="http://schemas.openxmlformats.org/officeDocument/2006/relationships/customXml" Target="../ink/ink1860.xml"/><Relationship Id="rId59" Type="http://schemas.openxmlformats.org/officeDocument/2006/relationships/image" Target="../media/image949.png"/><Relationship Id="rId20" Type="http://schemas.openxmlformats.org/officeDocument/2006/relationships/customXml" Target="../ink/ink1847.xml"/><Relationship Id="rId41" Type="http://schemas.openxmlformats.org/officeDocument/2006/relationships/image" Target="../media/image940.png"/><Relationship Id="rId54" Type="http://schemas.openxmlformats.org/officeDocument/2006/relationships/customXml" Target="../ink/ink1864.xml"/><Relationship Id="rId1" Type="http://schemas.openxmlformats.org/officeDocument/2006/relationships/slideLayout" Target="../slideLayouts/slideLayout7.xml"/><Relationship Id="rId6" Type="http://schemas.openxmlformats.org/officeDocument/2006/relationships/customXml" Target="../ink/ink1840.xml"/><Relationship Id="rId15" Type="http://schemas.openxmlformats.org/officeDocument/2006/relationships/image" Target="../media/image927.png"/><Relationship Id="rId23" Type="http://schemas.openxmlformats.org/officeDocument/2006/relationships/image" Target="../media/image931.png"/><Relationship Id="rId28" Type="http://schemas.openxmlformats.org/officeDocument/2006/relationships/customXml" Target="../ink/ink1851.xml"/><Relationship Id="rId36" Type="http://schemas.openxmlformats.org/officeDocument/2006/relationships/customXml" Target="../ink/ink1855.xml"/><Relationship Id="rId49" Type="http://schemas.openxmlformats.org/officeDocument/2006/relationships/image" Target="../media/image944.png"/><Relationship Id="rId57" Type="http://schemas.openxmlformats.org/officeDocument/2006/relationships/image" Target="../media/image948.png"/><Relationship Id="rId10" Type="http://schemas.openxmlformats.org/officeDocument/2006/relationships/customXml" Target="../ink/ink1842.xml"/><Relationship Id="rId31" Type="http://schemas.openxmlformats.org/officeDocument/2006/relationships/image" Target="../media/image935.png"/><Relationship Id="rId44" Type="http://schemas.openxmlformats.org/officeDocument/2006/relationships/customXml" Target="../ink/ink1859.xml"/><Relationship Id="rId52" Type="http://schemas.openxmlformats.org/officeDocument/2006/relationships/customXml" Target="../ink/ink1863.xml"/><Relationship Id="rId60" Type="http://schemas.openxmlformats.org/officeDocument/2006/relationships/customXml" Target="../ink/ink1867.xml"/><Relationship Id="rId4" Type="http://schemas.openxmlformats.org/officeDocument/2006/relationships/customXml" Target="../ink/ink1839.xml"/><Relationship Id="rId9" Type="http://schemas.openxmlformats.org/officeDocument/2006/relationships/image" Target="../media/image924.png"/></Relationships>
</file>

<file path=ppt/slides/_rels/slide18.xml.rels><?xml version="1.0" encoding="UTF-8" standalone="yes"?>
<Relationships xmlns="http://schemas.openxmlformats.org/package/2006/relationships"><Relationship Id="rId117" Type="http://schemas.openxmlformats.org/officeDocument/2006/relationships/customXml" Target="../ink/ink1925.xml"/><Relationship Id="rId21" Type="http://schemas.openxmlformats.org/officeDocument/2006/relationships/image" Target="../media/image960.png"/><Relationship Id="rId324" Type="http://schemas.openxmlformats.org/officeDocument/2006/relationships/customXml" Target="../ink/ink2029.xml"/><Relationship Id="rId170" Type="http://schemas.openxmlformats.org/officeDocument/2006/relationships/image" Target="../media/image1034.png"/><Relationship Id="rId268" Type="http://schemas.openxmlformats.org/officeDocument/2006/relationships/image" Target="../media/image1083.png"/><Relationship Id="rId475" Type="http://schemas.openxmlformats.org/officeDocument/2006/relationships/image" Target="../media/image1186.png"/><Relationship Id="rId32" Type="http://schemas.openxmlformats.org/officeDocument/2006/relationships/customXml" Target="../ink/ink1882.xml"/><Relationship Id="rId74" Type="http://schemas.openxmlformats.org/officeDocument/2006/relationships/customXml" Target="../ink/ink1903.xml"/><Relationship Id="rId128" Type="http://schemas.openxmlformats.org/officeDocument/2006/relationships/image" Target="../media/image1013.png"/><Relationship Id="rId335" Type="http://schemas.openxmlformats.org/officeDocument/2006/relationships/image" Target="../media/image1116.png"/><Relationship Id="rId377" Type="http://schemas.openxmlformats.org/officeDocument/2006/relationships/image" Target="../media/image1137.png"/><Relationship Id="rId500" Type="http://schemas.openxmlformats.org/officeDocument/2006/relationships/customXml" Target="../ink/ink2117.xml"/><Relationship Id="rId5" Type="http://schemas.openxmlformats.org/officeDocument/2006/relationships/image" Target="../media/image952.png"/><Relationship Id="rId181" Type="http://schemas.openxmlformats.org/officeDocument/2006/relationships/customXml" Target="../ink/ink1957.xml"/><Relationship Id="rId237" Type="http://schemas.openxmlformats.org/officeDocument/2006/relationships/customXml" Target="../ink/ink1985.xml"/><Relationship Id="rId402" Type="http://schemas.openxmlformats.org/officeDocument/2006/relationships/customXml" Target="../ink/ink2068.xml"/><Relationship Id="rId279" Type="http://schemas.openxmlformats.org/officeDocument/2006/relationships/customXml" Target="../ink/ink2006.xml"/><Relationship Id="rId444" Type="http://schemas.openxmlformats.org/officeDocument/2006/relationships/customXml" Target="../ink/ink2089.xml"/><Relationship Id="rId486" Type="http://schemas.openxmlformats.org/officeDocument/2006/relationships/customXml" Target="../ink/ink2110.xml"/><Relationship Id="rId43" Type="http://schemas.openxmlformats.org/officeDocument/2006/relationships/image" Target="../media/image971.png"/><Relationship Id="rId139" Type="http://schemas.openxmlformats.org/officeDocument/2006/relationships/customXml" Target="../ink/ink1936.xml"/><Relationship Id="rId290" Type="http://schemas.openxmlformats.org/officeDocument/2006/relationships/image" Target="../media/image1094.png"/><Relationship Id="rId304" Type="http://schemas.openxmlformats.org/officeDocument/2006/relationships/image" Target="../media/image1101.png"/><Relationship Id="rId346" Type="http://schemas.openxmlformats.org/officeDocument/2006/relationships/customXml" Target="../ink/ink2040.xml"/><Relationship Id="rId388" Type="http://schemas.openxmlformats.org/officeDocument/2006/relationships/customXml" Target="../ink/ink2061.xml"/><Relationship Id="rId511" Type="http://schemas.openxmlformats.org/officeDocument/2006/relationships/image" Target="../media/image1204.png"/><Relationship Id="rId85" Type="http://schemas.openxmlformats.org/officeDocument/2006/relationships/image" Target="../media/image992.png"/><Relationship Id="rId150" Type="http://schemas.openxmlformats.org/officeDocument/2006/relationships/image" Target="../media/image1024.png"/><Relationship Id="rId192" Type="http://schemas.openxmlformats.org/officeDocument/2006/relationships/image" Target="../media/image1045.png"/><Relationship Id="rId206" Type="http://schemas.openxmlformats.org/officeDocument/2006/relationships/image" Target="../media/image1052.png"/><Relationship Id="rId413" Type="http://schemas.openxmlformats.org/officeDocument/2006/relationships/image" Target="../media/image1155.png"/><Relationship Id="rId248" Type="http://schemas.openxmlformats.org/officeDocument/2006/relationships/image" Target="../media/image1073.png"/><Relationship Id="rId455" Type="http://schemas.openxmlformats.org/officeDocument/2006/relationships/image" Target="../media/image1176.png"/><Relationship Id="rId497" Type="http://schemas.openxmlformats.org/officeDocument/2006/relationships/image" Target="../media/image1197.png"/><Relationship Id="rId12" Type="http://schemas.openxmlformats.org/officeDocument/2006/relationships/customXml" Target="../ink/ink1872.xml"/><Relationship Id="rId108" Type="http://schemas.openxmlformats.org/officeDocument/2006/relationships/customXml" Target="../ink/ink1920.xml"/><Relationship Id="rId315" Type="http://schemas.openxmlformats.org/officeDocument/2006/relationships/customXml" Target="../ink/ink2024.xml"/><Relationship Id="rId357" Type="http://schemas.openxmlformats.org/officeDocument/2006/relationships/image" Target="../media/image1127.png"/><Relationship Id="rId522" Type="http://schemas.openxmlformats.org/officeDocument/2006/relationships/customXml" Target="../ink/ink2128.xml"/><Relationship Id="rId54" Type="http://schemas.openxmlformats.org/officeDocument/2006/relationships/customXml" Target="../ink/ink1893.xml"/><Relationship Id="rId96" Type="http://schemas.openxmlformats.org/officeDocument/2006/relationships/customXml" Target="../ink/ink1914.xml"/><Relationship Id="rId161" Type="http://schemas.openxmlformats.org/officeDocument/2006/relationships/customXml" Target="../ink/ink1947.xml"/><Relationship Id="rId217" Type="http://schemas.openxmlformats.org/officeDocument/2006/relationships/customXml" Target="../ink/ink1975.xml"/><Relationship Id="rId399" Type="http://schemas.openxmlformats.org/officeDocument/2006/relationships/image" Target="../media/image1148.png"/><Relationship Id="rId259" Type="http://schemas.openxmlformats.org/officeDocument/2006/relationships/customXml" Target="../ink/ink1996.xml"/><Relationship Id="rId424" Type="http://schemas.openxmlformats.org/officeDocument/2006/relationships/customXml" Target="../ink/ink2079.xml"/><Relationship Id="rId466" Type="http://schemas.openxmlformats.org/officeDocument/2006/relationships/customXml" Target="../ink/ink2100.xml"/><Relationship Id="rId23" Type="http://schemas.openxmlformats.org/officeDocument/2006/relationships/image" Target="../media/image961.png"/><Relationship Id="rId119" Type="http://schemas.openxmlformats.org/officeDocument/2006/relationships/customXml" Target="../ink/ink1926.xml"/><Relationship Id="rId270" Type="http://schemas.openxmlformats.org/officeDocument/2006/relationships/image" Target="../media/image1084.png"/><Relationship Id="rId326" Type="http://schemas.openxmlformats.org/officeDocument/2006/relationships/customXml" Target="../ink/ink2030.xml"/><Relationship Id="rId65" Type="http://schemas.openxmlformats.org/officeDocument/2006/relationships/image" Target="../media/image982.png"/><Relationship Id="rId130" Type="http://schemas.openxmlformats.org/officeDocument/2006/relationships/image" Target="../media/image1014.png"/><Relationship Id="rId368" Type="http://schemas.openxmlformats.org/officeDocument/2006/relationships/customXml" Target="../ink/ink2051.xml"/><Relationship Id="rId172" Type="http://schemas.openxmlformats.org/officeDocument/2006/relationships/image" Target="../media/image1035.png"/><Relationship Id="rId228" Type="http://schemas.openxmlformats.org/officeDocument/2006/relationships/image" Target="../media/image1063.png"/><Relationship Id="rId435" Type="http://schemas.openxmlformats.org/officeDocument/2006/relationships/image" Target="../media/image1166.png"/><Relationship Id="rId477" Type="http://schemas.openxmlformats.org/officeDocument/2006/relationships/image" Target="../media/image1187.png"/><Relationship Id="rId281" Type="http://schemas.openxmlformats.org/officeDocument/2006/relationships/customXml" Target="../ink/ink2007.xml"/><Relationship Id="rId337" Type="http://schemas.openxmlformats.org/officeDocument/2006/relationships/image" Target="../media/image1117.png"/><Relationship Id="rId502" Type="http://schemas.openxmlformats.org/officeDocument/2006/relationships/customXml" Target="../ink/ink2118.xml"/><Relationship Id="rId34" Type="http://schemas.openxmlformats.org/officeDocument/2006/relationships/customXml" Target="../ink/ink1883.xml"/><Relationship Id="rId76" Type="http://schemas.openxmlformats.org/officeDocument/2006/relationships/customXml" Target="../ink/ink1904.xml"/><Relationship Id="rId141" Type="http://schemas.openxmlformats.org/officeDocument/2006/relationships/customXml" Target="../ink/ink1937.xml"/><Relationship Id="rId379" Type="http://schemas.openxmlformats.org/officeDocument/2006/relationships/image" Target="../media/image1138.png"/><Relationship Id="rId7" Type="http://schemas.openxmlformats.org/officeDocument/2006/relationships/image" Target="../media/image953.png"/><Relationship Id="rId183" Type="http://schemas.openxmlformats.org/officeDocument/2006/relationships/customXml" Target="../ink/ink1958.xml"/><Relationship Id="rId239" Type="http://schemas.openxmlformats.org/officeDocument/2006/relationships/customXml" Target="../ink/ink1986.xml"/><Relationship Id="rId390" Type="http://schemas.openxmlformats.org/officeDocument/2006/relationships/customXml" Target="../ink/ink2062.xml"/><Relationship Id="rId404" Type="http://schemas.openxmlformats.org/officeDocument/2006/relationships/customXml" Target="../ink/ink2069.xml"/><Relationship Id="rId446" Type="http://schemas.openxmlformats.org/officeDocument/2006/relationships/customXml" Target="../ink/ink2090.xml"/><Relationship Id="rId250" Type="http://schemas.openxmlformats.org/officeDocument/2006/relationships/image" Target="../media/image1074.png"/><Relationship Id="rId292" Type="http://schemas.openxmlformats.org/officeDocument/2006/relationships/image" Target="../media/image1095.png"/><Relationship Id="rId306" Type="http://schemas.openxmlformats.org/officeDocument/2006/relationships/image" Target="../media/image1102.png"/><Relationship Id="rId488" Type="http://schemas.openxmlformats.org/officeDocument/2006/relationships/customXml" Target="../ink/ink2111.xml"/><Relationship Id="rId45" Type="http://schemas.openxmlformats.org/officeDocument/2006/relationships/image" Target="../media/image972.png"/><Relationship Id="rId87" Type="http://schemas.openxmlformats.org/officeDocument/2006/relationships/image" Target="../media/image993.png"/><Relationship Id="rId110" Type="http://schemas.openxmlformats.org/officeDocument/2006/relationships/customXml" Target="../ink/ink1921.xml"/><Relationship Id="rId348" Type="http://schemas.openxmlformats.org/officeDocument/2006/relationships/customXml" Target="../ink/ink2041.xml"/><Relationship Id="rId513" Type="http://schemas.openxmlformats.org/officeDocument/2006/relationships/image" Target="../media/image1205.png"/><Relationship Id="rId152" Type="http://schemas.openxmlformats.org/officeDocument/2006/relationships/image" Target="../media/image1025.png"/><Relationship Id="rId194" Type="http://schemas.openxmlformats.org/officeDocument/2006/relationships/image" Target="../media/image1046.png"/><Relationship Id="rId208" Type="http://schemas.openxmlformats.org/officeDocument/2006/relationships/image" Target="../media/image1053.png"/><Relationship Id="rId415" Type="http://schemas.openxmlformats.org/officeDocument/2006/relationships/image" Target="../media/image1156.png"/><Relationship Id="rId457" Type="http://schemas.openxmlformats.org/officeDocument/2006/relationships/image" Target="../media/image1177.png"/><Relationship Id="rId261" Type="http://schemas.openxmlformats.org/officeDocument/2006/relationships/customXml" Target="../ink/ink1997.xml"/><Relationship Id="rId499" Type="http://schemas.openxmlformats.org/officeDocument/2006/relationships/image" Target="../media/image1198.png"/><Relationship Id="rId14" Type="http://schemas.openxmlformats.org/officeDocument/2006/relationships/customXml" Target="../ink/ink1873.xml"/><Relationship Id="rId56" Type="http://schemas.openxmlformats.org/officeDocument/2006/relationships/customXml" Target="../ink/ink1894.xml"/><Relationship Id="rId317" Type="http://schemas.openxmlformats.org/officeDocument/2006/relationships/customXml" Target="../ink/ink2025.xml"/><Relationship Id="rId359" Type="http://schemas.openxmlformats.org/officeDocument/2006/relationships/image" Target="../media/image1128.png"/><Relationship Id="rId524" Type="http://schemas.openxmlformats.org/officeDocument/2006/relationships/customXml" Target="../ink/ink2129.xml"/><Relationship Id="rId98" Type="http://schemas.openxmlformats.org/officeDocument/2006/relationships/customXml" Target="../ink/ink1915.xml"/><Relationship Id="rId121" Type="http://schemas.openxmlformats.org/officeDocument/2006/relationships/customXml" Target="../ink/ink1927.xml"/><Relationship Id="rId163" Type="http://schemas.openxmlformats.org/officeDocument/2006/relationships/customXml" Target="../ink/ink1948.xml"/><Relationship Id="rId219" Type="http://schemas.openxmlformats.org/officeDocument/2006/relationships/customXml" Target="../ink/ink1976.xml"/><Relationship Id="rId370" Type="http://schemas.openxmlformats.org/officeDocument/2006/relationships/customXml" Target="../ink/ink2052.xml"/><Relationship Id="rId426" Type="http://schemas.openxmlformats.org/officeDocument/2006/relationships/customXml" Target="../ink/ink2080.xml"/><Relationship Id="rId230" Type="http://schemas.openxmlformats.org/officeDocument/2006/relationships/image" Target="../media/image1064.png"/><Relationship Id="rId468" Type="http://schemas.openxmlformats.org/officeDocument/2006/relationships/customXml" Target="../ink/ink2101.xml"/><Relationship Id="rId25" Type="http://schemas.openxmlformats.org/officeDocument/2006/relationships/image" Target="../media/image962.png"/><Relationship Id="rId67" Type="http://schemas.openxmlformats.org/officeDocument/2006/relationships/image" Target="../media/image983.png"/><Relationship Id="rId272" Type="http://schemas.openxmlformats.org/officeDocument/2006/relationships/image" Target="../media/image1085.png"/><Relationship Id="rId328" Type="http://schemas.openxmlformats.org/officeDocument/2006/relationships/customXml" Target="../ink/ink2031.xml"/><Relationship Id="rId132" Type="http://schemas.openxmlformats.org/officeDocument/2006/relationships/image" Target="../media/image1015.png"/><Relationship Id="rId174" Type="http://schemas.openxmlformats.org/officeDocument/2006/relationships/image" Target="../media/image1036.png"/><Relationship Id="rId381" Type="http://schemas.openxmlformats.org/officeDocument/2006/relationships/image" Target="../media/image1139.png"/><Relationship Id="rId241" Type="http://schemas.openxmlformats.org/officeDocument/2006/relationships/customXml" Target="../ink/ink1987.xml"/><Relationship Id="rId437" Type="http://schemas.openxmlformats.org/officeDocument/2006/relationships/image" Target="../media/image1167.png"/><Relationship Id="rId479" Type="http://schemas.openxmlformats.org/officeDocument/2006/relationships/image" Target="../media/image1188.png"/><Relationship Id="rId36" Type="http://schemas.openxmlformats.org/officeDocument/2006/relationships/customXml" Target="../ink/ink1884.xml"/><Relationship Id="rId283" Type="http://schemas.openxmlformats.org/officeDocument/2006/relationships/customXml" Target="../ink/ink2008.xml"/><Relationship Id="rId339" Type="http://schemas.openxmlformats.org/officeDocument/2006/relationships/image" Target="../media/image1118.png"/><Relationship Id="rId490" Type="http://schemas.openxmlformats.org/officeDocument/2006/relationships/customXml" Target="../ink/ink2112.xml"/><Relationship Id="rId504" Type="http://schemas.openxmlformats.org/officeDocument/2006/relationships/customXml" Target="../ink/ink2119.xml"/><Relationship Id="rId78" Type="http://schemas.openxmlformats.org/officeDocument/2006/relationships/customXml" Target="../ink/ink1905.xml"/><Relationship Id="rId101" Type="http://schemas.openxmlformats.org/officeDocument/2006/relationships/image" Target="../media/image1000.png"/><Relationship Id="rId143" Type="http://schemas.openxmlformats.org/officeDocument/2006/relationships/customXml" Target="../ink/ink1938.xml"/><Relationship Id="rId185" Type="http://schemas.openxmlformats.org/officeDocument/2006/relationships/customXml" Target="../ink/ink1959.xml"/><Relationship Id="rId350" Type="http://schemas.openxmlformats.org/officeDocument/2006/relationships/customXml" Target="../ink/ink2042.xml"/><Relationship Id="rId406" Type="http://schemas.openxmlformats.org/officeDocument/2006/relationships/customXml" Target="../ink/ink2070.xml"/><Relationship Id="rId9" Type="http://schemas.openxmlformats.org/officeDocument/2006/relationships/image" Target="../media/image954.png"/><Relationship Id="rId210" Type="http://schemas.openxmlformats.org/officeDocument/2006/relationships/image" Target="../media/image1054.png"/><Relationship Id="rId392" Type="http://schemas.openxmlformats.org/officeDocument/2006/relationships/customXml" Target="../ink/ink2063.xml"/><Relationship Id="rId448" Type="http://schemas.openxmlformats.org/officeDocument/2006/relationships/customXml" Target="../ink/ink2091.xml"/><Relationship Id="rId252" Type="http://schemas.openxmlformats.org/officeDocument/2006/relationships/image" Target="../media/image1075.png"/><Relationship Id="rId294" Type="http://schemas.openxmlformats.org/officeDocument/2006/relationships/image" Target="../media/image1096.png"/><Relationship Id="rId308" Type="http://schemas.openxmlformats.org/officeDocument/2006/relationships/image" Target="../media/image1103.png"/><Relationship Id="rId515" Type="http://schemas.openxmlformats.org/officeDocument/2006/relationships/image" Target="../media/image1206.png"/><Relationship Id="rId47" Type="http://schemas.openxmlformats.org/officeDocument/2006/relationships/image" Target="../media/image973.png"/><Relationship Id="rId89" Type="http://schemas.openxmlformats.org/officeDocument/2006/relationships/image" Target="../media/image994.png"/><Relationship Id="rId112" Type="http://schemas.openxmlformats.org/officeDocument/2006/relationships/image" Target="../media/image1005.png"/><Relationship Id="rId154" Type="http://schemas.openxmlformats.org/officeDocument/2006/relationships/image" Target="../media/image1026.png"/><Relationship Id="rId361" Type="http://schemas.openxmlformats.org/officeDocument/2006/relationships/image" Target="../media/image1129.png"/><Relationship Id="rId196" Type="http://schemas.openxmlformats.org/officeDocument/2006/relationships/image" Target="../media/image1047.png"/><Relationship Id="rId417" Type="http://schemas.openxmlformats.org/officeDocument/2006/relationships/image" Target="../media/image1157.png"/><Relationship Id="rId459" Type="http://schemas.openxmlformats.org/officeDocument/2006/relationships/image" Target="../media/image1178.png"/><Relationship Id="rId16" Type="http://schemas.openxmlformats.org/officeDocument/2006/relationships/customXml" Target="../ink/ink1874.xml"/><Relationship Id="rId221" Type="http://schemas.openxmlformats.org/officeDocument/2006/relationships/customXml" Target="../ink/ink1977.xml"/><Relationship Id="rId263" Type="http://schemas.openxmlformats.org/officeDocument/2006/relationships/customXml" Target="../ink/ink1998.xml"/><Relationship Id="rId319" Type="http://schemas.openxmlformats.org/officeDocument/2006/relationships/customXml" Target="../ink/ink2026.xml"/><Relationship Id="rId470" Type="http://schemas.openxmlformats.org/officeDocument/2006/relationships/customXml" Target="../ink/ink2102.xml"/><Relationship Id="rId526" Type="http://schemas.openxmlformats.org/officeDocument/2006/relationships/customXml" Target="../ink/ink2130.xml"/><Relationship Id="rId58" Type="http://schemas.openxmlformats.org/officeDocument/2006/relationships/customXml" Target="../ink/ink1895.xml"/><Relationship Id="rId123" Type="http://schemas.openxmlformats.org/officeDocument/2006/relationships/customXml" Target="../ink/ink1928.xml"/><Relationship Id="rId330" Type="http://schemas.openxmlformats.org/officeDocument/2006/relationships/customXml" Target="../ink/ink2032.xml"/><Relationship Id="rId165" Type="http://schemas.openxmlformats.org/officeDocument/2006/relationships/customXml" Target="../ink/ink1949.xml"/><Relationship Id="rId372" Type="http://schemas.openxmlformats.org/officeDocument/2006/relationships/customXml" Target="../ink/ink2053.xml"/><Relationship Id="rId428" Type="http://schemas.openxmlformats.org/officeDocument/2006/relationships/customXml" Target="../ink/ink2081.xml"/><Relationship Id="rId232" Type="http://schemas.openxmlformats.org/officeDocument/2006/relationships/image" Target="../media/image1065.png"/><Relationship Id="rId274" Type="http://schemas.openxmlformats.org/officeDocument/2006/relationships/image" Target="../media/image1086.png"/><Relationship Id="rId481" Type="http://schemas.openxmlformats.org/officeDocument/2006/relationships/image" Target="../media/image1189.png"/><Relationship Id="rId27" Type="http://schemas.openxmlformats.org/officeDocument/2006/relationships/image" Target="../media/image963.png"/><Relationship Id="rId69" Type="http://schemas.openxmlformats.org/officeDocument/2006/relationships/image" Target="../media/image984.png"/><Relationship Id="rId134" Type="http://schemas.openxmlformats.org/officeDocument/2006/relationships/image" Target="../media/image1016.png"/><Relationship Id="rId80" Type="http://schemas.openxmlformats.org/officeDocument/2006/relationships/customXml" Target="../ink/ink1906.xml"/><Relationship Id="rId176" Type="http://schemas.openxmlformats.org/officeDocument/2006/relationships/image" Target="../media/image1037.png"/><Relationship Id="rId341" Type="http://schemas.openxmlformats.org/officeDocument/2006/relationships/image" Target="../media/image1119.png"/><Relationship Id="rId383" Type="http://schemas.openxmlformats.org/officeDocument/2006/relationships/image" Target="../media/image1140.png"/><Relationship Id="rId439" Type="http://schemas.openxmlformats.org/officeDocument/2006/relationships/image" Target="../media/image1168.png"/><Relationship Id="rId201" Type="http://schemas.openxmlformats.org/officeDocument/2006/relationships/customXml" Target="../ink/ink1967.xml"/><Relationship Id="rId243" Type="http://schemas.openxmlformats.org/officeDocument/2006/relationships/customXml" Target="../ink/ink1988.xml"/><Relationship Id="rId285" Type="http://schemas.openxmlformats.org/officeDocument/2006/relationships/customXml" Target="../ink/ink2009.xml"/><Relationship Id="rId450" Type="http://schemas.openxmlformats.org/officeDocument/2006/relationships/customXml" Target="../ink/ink2092.xml"/><Relationship Id="rId506" Type="http://schemas.openxmlformats.org/officeDocument/2006/relationships/customXml" Target="../ink/ink2120.xml"/><Relationship Id="rId38" Type="http://schemas.openxmlformats.org/officeDocument/2006/relationships/customXml" Target="../ink/ink1885.xml"/><Relationship Id="rId103" Type="http://schemas.openxmlformats.org/officeDocument/2006/relationships/image" Target="../media/image1001.png"/><Relationship Id="rId310" Type="http://schemas.openxmlformats.org/officeDocument/2006/relationships/image" Target="../media/image1104.png"/><Relationship Id="rId492" Type="http://schemas.openxmlformats.org/officeDocument/2006/relationships/customXml" Target="../ink/ink2113.xml"/><Relationship Id="rId91" Type="http://schemas.openxmlformats.org/officeDocument/2006/relationships/image" Target="../media/image995.png"/><Relationship Id="rId145" Type="http://schemas.openxmlformats.org/officeDocument/2006/relationships/customXml" Target="../ink/ink1939.xml"/><Relationship Id="rId187" Type="http://schemas.openxmlformats.org/officeDocument/2006/relationships/customXml" Target="../ink/ink1960.xml"/><Relationship Id="rId352" Type="http://schemas.openxmlformats.org/officeDocument/2006/relationships/customXml" Target="../ink/ink2043.xml"/><Relationship Id="rId394" Type="http://schemas.openxmlformats.org/officeDocument/2006/relationships/customXml" Target="../ink/ink2064.xml"/><Relationship Id="rId408" Type="http://schemas.openxmlformats.org/officeDocument/2006/relationships/customXml" Target="../ink/ink2071.xml"/><Relationship Id="rId212" Type="http://schemas.openxmlformats.org/officeDocument/2006/relationships/image" Target="../media/image1055.png"/><Relationship Id="rId254" Type="http://schemas.openxmlformats.org/officeDocument/2006/relationships/image" Target="../media/image1076.png"/><Relationship Id="rId49" Type="http://schemas.openxmlformats.org/officeDocument/2006/relationships/image" Target="../media/image974.png"/><Relationship Id="rId114" Type="http://schemas.openxmlformats.org/officeDocument/2006/relationships/image" Target="../media/image1006.png"/><Relationship Id="rId296" Type="http://schemas.openxmlformats.org/officeDocument/2006/relationships/image" Target="../media/image1097.png"/><Relationship Id="rId461" Type="http://schemas.openxmlformats.org/officeDocument/2006/relationships/image" Target="../media/image1179.png"/><Relationship Id="rId517" Type="http://schemas.openxmlformats.org/officeDocument/2006/relationships/image" Target="../media/image1207.png"/><Relationship Id="rId60" Type="http://schemas.openxmlformats.org/officeDocument/2006/relationships/customXml" Target="../ink/ink1896.xml"/><Relationship Id="rId156" Type="http://schemas.openxmlformats.org/officeDocument/2006/relationships/image" Target="../media/image1027.png"/><Relationship Id="rId198" Type="http://schemas.openxmlformats.org/officeDocument/2006/relationships/image" Target="../media/image1048.png"/><Relationship Id="rId321" Type="http://schemas.openxmlformats.org/officeDocument/2006/relationships/customXml" Target="../ink/ink2027.xml"/><Relationship Id="rId363" Type="http://schemas.openxmlformats.org/officeDocument/2006/relationships/image" Target="../media/image1130.png"/><Relationship Id="rId419" Type="http://schemas.openxmlformats.org/officeDocument/2006/relationships/image" Target="../media/image1158.png"/><Relationship Id="rId223" Type="http://schemas.openxmlformats.org/officeDocument/2006/relationships/customXml" Target="../ink/ink1978.xml"/><Relationship Id="rId430" Type="http://schemas.openxmlformats.org/officeDocument/2006/relationships/customXml" Target="../ink/ink2082.xml"/><Relationship Id="rId18" Type="http://schemas.openxmlformats.org/officeDocument/2006/relationships/customXml" Target="../ink/ink1875.xml"/><Relationship Id="rId265" Type="http://schemas.openxmlformats.org/officeDocument/2006/relationships/customXml" Target="../ink/ink1999.xml"/><Relationship Id="rId472" Type="http://schemas.openxmlformats.org/officeDocument/2006/relationships/customXml" Target="../ink/ink2103.xml"/><Relationship Id="rId125" Type="http://schemas.openxmlformats.org/officeDocument/2006/relationships/customXml" Target="../ink/ink1929.xml"/><Relationship Id="rId167" Type="http://schemas.openxmlformats.org/officeDocument/2006/relationships/customXml" Target="../ink/ink1950.xml"/><Relationship Id="rId332" Type="http://schemas.openxmlformats.org/officeDocument/2006/relationships/customXml" Target="../ink/ink2033.xml"/><Relationship Id="rId374" Type="http://schemas.openxmlformats.org/officeDocument/2006/relationships/customXml" Target="../ink/ink2054.xml"/><Relationship Id="rId71" Type="http://schemas.openxmlformats.org/officeDocument/2006/relationships/image" Target="../media/image985.png"/><Relationship Id="rId234" Type="http://schemas.openxmlformats.org/officeDocument/2006/relationships/image" Target="../media/image1066.png"/><Relationship Id="rId2" Type="http://schemas.openxmlformats.org/officeDocument/2006/relationships/notesSlide" Target="../notesSlides/notesSlide18.xml"/><Relationship Id="rId29" Type="http://schemas.openxmlformats.org/officeDocument/2006/relationships/image" Target="../media/image964.png"/><Relationship Id="rId276" Type="http://schemas.openxmlformats.org/officeDocument/2006/relationships/image" Target="../media/image1087.png"/><Relationship Id="rId441" Type="http://schemas.openxmlformats.org/officeDocument/2006/relationships/image" Target="../media/image1169.png"/><Relationship Id="rId483" Type="http://schemas.openxmlformats.org/officeDocument/2006/relationships/image" Target="../media/image1190.png"/><Relationship Id="rId40" Type="http://schemas.openxmlformats.org/officeDocument/2006/relationships/customXml" Target="../ink/ink1886.xml"/><Relationship Id="rId136" Type="http://schemas.openxmlformats.org/officeDocument/2006/relationships/image" Target="../media/image1017.png"/><Relationship Id="rId178" Type="http://schemas.openxmlformats.org/officeDocument/2006/relationships/image" Target="../media/image1038.png"/><Relationship Id="rId301" Type="http://schemas.openxmlformats.org/officeDocument/2006/relationships/customXml" Target="../ink/ink2017.xml"/><Relationship Id="rId343" Type="http://schemas.openxmlformats.org/officeDocument/2006/relationships/image" Target="../media/image1120.png"/><Relationship Id="rId82" Type="http://schemas.openxmlformats.org/officeDocument/2006/relationships/customXml" Target="../ink/ink1907.xml"/><Relationship Id="rId203" Type="http://schemas.openxmlformats.org/officeDocument/2006/relationships/customXml" Target="../ink/ink1968.xml"/><Relationship Id="rId385" Type="http://schemas.openxmlformats.org/officeDocument/2006/relationships/image" Target="../media/image1141.png"/><Relationship Id="rId245" Type="http://schemas.openxmlformats.org/officeDocument/2006/relationships/customXml" Target="../ink/ink1989.xml"/><Relationship Id="rId287" Type="http://schemas.openxmlformats.org/officeDocument/2006/relationships/customXml" Target="../ink/ink2010.xml"/><Relationship Id="rId410" Type="http://schemas.openxmlformats.org/officeDocument/2006/relationships/customXml" Target="../ink/ink2072.xml"/><Relationship Id="rId452" Type="http://schemas.openxmlformats.org/officeDocument/2006/relationships/customXml" Target="../ink/ink2093.xml"/><Relationship Id="rId494" Type="http://schemas.openxmlformats.org/officeDocument/2006/relationships/customXml" Target="../ink/ink2114.xml"/><Relationship Id="rId508" Type="http://schemas.openxmlformats.org/officeDocument/2006/relationships/customXml" Target="../ink/ink2121.xml"/><Relationship Id="rId105" Type="http://schemas.openxmlformats.org/officeDocument/2006/relationships/image" Target="../media/image1002.png"/><Relationship Id="rId147" Type="http://schemas.openxmlformats.org/officeDocument/2006/relationships/customXml" Target="../ink/ink1940.xml"/><Relationship Id="rId312" Type="http://schemas.openxmlformats.org/officeDocument/2006/relationships/image" Target="../media/image1105.png"/><Relationship Id="rId354" Type="http://schemas.openxmlformats.org/officeDocument/2006/relationships/customXml" Target="../ink/ink2044.xml"/><Relationship Id="rId51" Type="http://schemas.openxmlformats.org/officeDocument/2006/relationships/image" Target="../media/image975.png"/><Relationship Id="rId93" Type="http://schemas.openxmlformats.org/officeDocument/2006/relationships/image" Target="../media/image996.png"/><Relationship Id="rId189" Type="http://schemas.openxmlformats.org/officeDocument/2006/relationships/customXml" Target="../ink/ink1961.xml"/><Relationship Id="rId396" Type="http://schemas.openxmlformats.org/officeDocument/2006/relationships/customXml" Target="../ink/ink2065.xml"/><Relationship Id="rId214" Type="http://schemas.openxmlformats.org/officeDocument/2006/relationships/image" Target="../media/image1056.png"/><Relationship Id="rId256" Type="http://schemas.openxmlformats.org/officeDocument/2006/relationships/image" Target="../media/image1077.png"/><Relationship Id="rId298" Type="http://schemas.openxmlformats.org/officeDocument/2006/relationships/image" Target="../media/image1098.png"/><Relationship Id="rId421" Type="http://schemas.openxmlformats.org/officeDocument/2006/relationships/image" Target="../media/image1159.png"/><Relationship Id="rId463" Type="http://schemas.openxmlformats.org/officeDocument/2006/relationships/image" Target="../media/image1180.png"/><Relationship Id="rId519" Type="http://schemas.openxmlformats.org/officeDocument/2006/relationships/image" Target="../media/image1208.png"/><Relationship Id="rId116" Type="http://schemas.openxmlformats.org/officeDocument/2006/relationships/image" Target="../media/image1007.png"/><Relationship Id="rId158" Type="http://schemas.openxmlformats.org/officeDocument/2006/relationships/image" Target="../media/image1028.png"/><Relationship Id="rId323" Type="http://schemas.openxmlformats.org/officeDocument/2006/relationships/image" Target="../media/image1110.png"/><Relationship Id="rId20" Type="http://schemas.openxmlformats.org/officeDocument/2006/relationships/customXml" Target="../ink/ink1876.xml"/><Relationship Id="rId62" Type="http://schemas.openxmlformats.org/officeDocument/2006/relationships/customXml" Target="../ink/ink1897.xml"/><Relationship Id="rId365" Type="http://schemas.openxmlformats.org/officeDocument/2006/relationships/image" Target="../media/image1131.png"/><Relationship Id="rId225" Type="http://schemas.openxmlformats.org/officeDocument/2006/relationships/customXml" Target="../ink/ink1979.xml"/><Relationship Id="rId267" Type="http://schemas.openxmlformats.org/officeDocument/2006/relationships/customXml" Target="../ink/ink2000.xml"/><Relationship Id="rId432" Type="http://schemas.openxmlformats.org/officeDocument/2006/relationships/customXml" Target="../ink/ink2083.xml"/><Relationship Id="rId474" Type="http://schemas.openxmlformats.org/officeDocument/2006/relationships/customXml" Target="../ink/ink2104.xml"/><Relationship Id="rId127" Type="http://schemas.openxmlformats.org/officeDocument/2006/relationships/customXml" Target="../ink/ink1930.xml"/><Relationship Id="rId31" Type="http://schemas.openxmlformats.org/officeDocument/2006/relationships/image" Target="../media/image965.png"/><Relationship Id="rId73" Type="http://schemas.openxmlformats.org/officeDocument/2006/relationships/image" Target="../media/image986.png"/><Relationship Id="rId169" Type="http://schemas.openxmlformats.org/officeDocument/2006/relationships/customXml" Target="../ink/ink1951.xml"/><Relationship Id="rId334" Type="http://schemas.openxmlformats.org/officeDocument/2006/relationships/customXml" Target="../ink/ink2034.xml"/><Relationship Id="rId376" Type="http://schemas.openxmlformats.org/officeDocument/2006/relationships/customXml" Target="../ink/ink2055.xml"/><Relationship Id="rId4" Type="http://schemas.openxmlformats.org/officeDocument/2006/relationships/customXml" Target="../ink/ink1868.xml"/><Relationship Id="rId180" Type="http://schemas.openxmlformats.org/officeDocument/2006/relationships/image" Target="../media/image1039.png"/><Relationship Id="rId236" Type="http://schemas.openxmlformats.org/officeDocument/2006/relationships/image" Target="../media/image1067.png"/><Relationship Id="rId278" Type="http://schemas.openxmlformats.org/officeDocument/2006/relationships/image" Target="../media/image1088.png"/><Relationship Id="rId401" Type="http://schemas.openxmlformats.org/officeDocument/2006/relationships/image" Target="../media/image1149.png"/><Relationship Id="rId443" Type="http://schemas.openxmlformats.org/officeDocument/2006/relationships/image" Target="../media/image1170.png"/><Relationship Id="rId303" Type="http://schemas.openxmlformats.org/officeDocument/2006/relationships/customXml" Target="../ink/ink2018.xml"/><Relationship Id="rId485" Type="http://schemas.openxmlformats.org/officeDocument/2006/relationships/image" Target="../media/image1191.png"/><Relationship Id="rId42" Type="http://schemas.openxmlformats.org/officeDocument/2006/relationships/customXml" Target="../ink/ink1887.xml"/><Relationship Id="rId84" Type="http://schemas.openxmlformats.org/officeDocument/2006/relationships/customXml" Target="../ink/ink1908.xml"/><Relationship Id="rId138" Type="http://schemas.openxmlformats.org/officeDocument/2006/relationships/image" Target="../media/image1018.png"/><Relationship Id="rId345" Type="http://schemas.openxmlformats.org/officeDocument/2006/relationships/image" Target="../media/image1121.png"/><Relationship Id="rId387" Type="http://schemas.openxmlformats.org/officeDocument/2006/relationships/image" Target="../media/image1142.png"/><Relationship Id="rId510" Type="http://schemas.openxmlformats.org/officeDocument/2006/relationships/customXml" Target="../ink/ink2122.xml"/><Relationship Id="rId191" Type="http://schemas.openxmlformats.org/officeDocument/2006/relationships/customXml" Target="../ink/ink1962.xml"/><Relationship Id="rId205" Type="http://schemas.openxmlformats.org/officeDocument/2006/relationships/customXml" Target="../ink/ink1969.xml"/><Relationship Id="rId247" Type="http://schemas.openxmlformats.org/officeDocument/2006/relationships/customXml" Target="../ink/ink1990.xml"/><Relationship Id="rId412" Type="http://schemas.openxmlformats.org/officeDocument/2006/relationships/customXml" Target="../ink/ink2073.xml"/><Relationship Id="rId107" Type="http://schemas.openxmlformats.org/officeDocument/2006/relationships/image" Target="../media/image1003.png"/><Relationship Id="rId289" Type="http://schemas.openxmlformats.org/officeDocument/2006/relationships/customXml" Target="../ink/ink2011.xml"/><Relationship Id="rId454" Type="http://schemas.openxmlformats.org/officeDocument/2006/relationships/customXml" Target="../ink/ink2094.xml"/><Relationship Id="rId496" Type="http://schemas.openxmlformats.org/officeDocument/2006/relationships/customXml" Target="../ink/ink2115.xml"/><Relationship Id="rId11" Type="http://schemas.openxmlformats.org/officeDocument/2006/relationships/image" Target="../media/image955.png"/><Relationship Id="rId53" Type="http://schemas.openxmlformats.org/officeDocument/2006/relationships/image" Target="../media/image976.png"/><Relationship Id="rId149" Type="http://schemas.openxmlformats.org/officeDocument/2006/relationships/customXml" Target="../ink/ink1941.xml"/><Relationship Id="rId314" Type="http://schemas.openxmlformats.org/officeDocument/2006/relationships/image" Target="../media/image1106.png"/><Relationship Id="rId356" Type="http://schemas.openxmlformats.org/officeDocument/2006/relationships/customXml" Target="../ink/ink2045.xml"/><Relationship Id="rId398" Type="http://schemas.openxmlformats.org/officeDocument/2006/relationships/customXml" Target="../ink/ink2066.xml"/><Relationship Id="rId521" Type="http://schemas.openxmlformats.org/officeDocument/2006/relationships/image" Target="../media/image1209.png"/><Relationship Id="rId95" Type="http://schemas.openxmlformats.org/officeDocument/2006/relationships/image" Target="../media/image997.png"/><Relationship Id="rId160" Type="http://schemas.openxmlformats.org/officeDocument/2006/relationships/image" Target="../media/image1029.png"/><Relationship Id="rId216" Type="http://schemas.openxmlformats.org/officeDocument/2006/relationships/image" Target="../media/image1057.png"/><Relationship Id="rId423" Type="http://schemas.openxmlformats.org/officeDocument/2006/relationships/image" Target="../media/image1160.png"/><Relationship Id="rId258" Type="http://schemas.openxmlformats.org/officeDocument/2006/relationships/image" Target="../media/image1078.png"/><Relationship Id="rId465" Type="http://schemas.openxmlformats.org/officeDocument/2006/relationships/image" Target="../media/image1181.png"/><Relationship Id="rId22" Type="http://schemas.openxmlformats.org/officeDocument/2006/relationships/customXml" Target="../ink/ink1877.xml"/><Relationship Id="rId64" Type="http://schemas.openxmlformats.org/officeDocument/2006/relationships/customXml" Target="../ink/ink1898.xml"/><Relationship Id="rId118" Type="http://schemas.openxmlformats.org/officeDocument/2006/relationships/image" Target="../media/image1008.png"/><Relationship Id="rId325" Type="http://schemas.openxmlformats.org/officeDocument/2006/relationships/image" Target="../media/image1111.png"/><Relationship Id="rId367" Type="http://schemas.openxmlformats.org/officeDocument/2006/relationships/image" Target="../media/image1132.png"/><Relationship Id="rId171" Type="http://schemas.openxmlformats.org/officeDocument/2006/relationships/customXml" Target="../ink/ink1952.xml"/><Relationship Id="rId227" Type="http://schemas.openxmlformats.org/officeDocument/2006/relationships/customXml" Target="../ink/ink1980.xml"/><Relationship Id="rId269" Type="http://schemas.openxmlformats.org/officeDocument/2006/relationships/customXml" Target="../ink/ink2001.xml"/><Relationship Id="rId434" Type="http://schemas.openxmlformats.org/officeDocument/2006/relationships/customXml" Target="../ink/ink2084.xml"/><Relationship Id="rId476" Type="http://schemas.openxmlformats.org/officeDocument/2006/relationships/customXml" Target="../ink/ink2105.xml"/><Relationship Id="rId33" Type="http://schemas.openxmlformats.org/officeDocument/2006/relationships/image" Target="../media/image966.png"/><Relationship Id="rId129" Type="http://schemas.openxmlformats.org/officeDocument/2006/relationships/customXml" Target="../ink/ink1931.xml"/><Relationship Id="rId280" Type="http://schemas.openxmlformats.org/officeDocument/2006/relationships/image" Target="../media/image1089.png"/><Relationship Id="rId336" Type="http://schemas.openxmlformats.org/officeDocument/2006/relationships/customXml" Target="../ink/ink2035.xml"/><Relationship Id="rId501" Type="http://schemas.openxmlformats.org/officeDocument/2006/relationships/image" Target="../media/image1199.png"/><Relationship Id="rId75" Type="http://schemas.openxmlformats.org/officeDocument/2006/relationships/image" Target="../media/image987.png"/><Relationship Id="rId140" Type="http://schemas.openxmlformats.org/officeDocument/2006/relationships/image" Target="../media/image1019.png"/><Relationship Id="rId182" Type="http://schemas.openxmlformats.org/officeDocument/2006/relationships/image" Target="../media/image1040.png"/><Relationship Id="rId378" Type="http://schemas.openxmlformats.org/officeDocument/2006/relationships/customXml" Target="../ink/ink2056.xml"/><Relationship Id="rId403" Type="http://schemas.openxmlformats.org/officeDocument/2006/relationships/image" Target="../media/image1150.png"/><Relationship Id="rId6" Type="http://schemas.openxmlformats.org/officeDocument/2006/relationships/customXml" Target="../ink/ink1869.xml"/><Relationship Id="rId238" Type="http://schemas.openxmlformats.org/officeDocument/2006/relationships/image" Target="../media/image1068.png"/><Relationship Id="rId445" Type="http://schemas.openxmlformats.org/officeDocument/2006/relationships/image" Target="../media/image1171.png"/><Relationship Id="rId487" Type="http://schemas.openxmlformats.org/officeDocument/2006/relationships/image" Target="../media/image1192.png"/><Relationship Id="rId291" Type="http://schemas.openxmlformats.org/officeDocument/2006/relationships/customXml" Target="../ink/ink2012.xml"/><Relationship Id="rId305" Type="http://schemas.openxmlformats.org/officeDocument/2006/relationships/customXml" Target="../ink/ink2019.xml"/><Relationship Id="rId347" Type="http://schemas.openxmlformats.org/officeDocument/2006/relationships/image" Target="../media/image1122.png"/><Relationship Id="rId512" Type="http://schemas.openxmlformats.org/officeDocument/2006/relationships/customXml" Target="../ink/ink2123.xml"/><Relationship Id="rId44" Type="http://schemas.openxmlformats.org/officeDocument/2006/relationships/customXml" Target="../ink/ink1888.xml"/><Relationship Id="rId86" Type="http://schemas.openxmlformats.org/officeDocument/2006/relationships/customXml" Target="../ink/ink1909.xml"/><Relationship Id="rId151" Type="http://schemas.openxmlformats.org/officeDocument/2006/relationships/customXml" Target="../ink/ink1942.xml"/><Relationship Id="rId389" Type="http://schemas.openxmlformats.org/officeDocument/2006/relationships/image" Target="../media/image1143.png"/><Relationship Id="rId193" Type="http://schemas.openxmlformats.org/officeDocument/2006/relationships/customXml" Target="../ink/ink1963.xml"/><Relationship Id="rId207" Type="http://schemas.openxmlformats.org/officeDocument/2006/relationships/customXml" Target="../ink/ink1970.xml"/><Relationship Id="rId249" Type="http://schemas.openxmlformats.org/officeDocument/2006/relationships/customXml" Target="../ink/ink1991.xml"/><Relationship Id="rId414" Type="http://schemas.openxmlformats.org/officeDocument/2006/relationships/customXml" Target="../ink/ink2074.xml"/><Relationship Id="rId456" Type="http://schemas.openxmlformats.org/officeDocument/2006/relationships/customXml" Target="../ink/ink2095.xml"/><Relationship Id="rId498" Type="http://schemas.openxmlformats.org/officeDocument/2006/relationships/customXml" Target="../ink/ink2116.xml"/><Relationship Id="rId13" Type="http://schemas.openxmlformats.org/officeDocument/2006/relationships/image" Target="../media/image956.png"/><Relationship Id="rId109" Type="http://schemas.openxmlformats.org/officeDocument/2006/relationships/image" Target="../media/image1004.png"/><Relationship Id="rId260" Type="http://schemas.openxmlformats.org/officeDocument/2006/relationships/image" Target="../media/image1079.png"/><Relationship Id="rId316" Type="http://schemas.openxmlformats.org/officeDocument/2006/relationships/image" Target="../media/image1107.png"/><Relationship Id="rId523" Type="http://schemas.openxmlformats.org/officeDocument/2006/relationships/image" Target="../media/image1210.png"/><Relationship Id="rId55" Type="http://schemas.openxmlformats.org/officeDocument/2006/relationships/image" Target="../media/image977.png"/><Relationship Id="rId97" Type="http://schemas.openxmlformats.org/officeDocument/2006/relationships/image" Target="../media/image998.png"/><Relationship Id="rId120" Type="http://schemas.openxmlformats.org/officeDocument/2006/relationships/image" Target="../media/image1009.png"/><Relationship Id="rId358" Type="http://schemas.openxmlformats.org/officeDocument/2006/relationships/customXml" Target="../ink/ink2046.xml"/><Relationship Id="rId162" Type="http://schemas.openxmlformats.org/officeDocument/2006/relationships/image" Target="../media/image1030.png"/><Relationship Id="rId218" Type="http://schemas.openxmlformats.org/officeDocument/2006/relationships/image" Target="../media/image1058.png"/><Relationship Id="rId425" Type="http://schemas.openxmlformats.org/officeDocument/2006/relationships/image" Target="../media/image1161.png"/><Relationship Id="rId467" Type="http://schemas.openxmlformats.org/officeDocument/2006/relationships/image" Target="../media/image1182.png"/><Relationship Id="rId271" Type="http://schemas.openxmlformats.org/officeDocument/2006/relationships/customXml" Target="../ink/ink2002.xml"/><Relationship Id="rId24" Type="http://schemas.openxmlformats.org/officeDocument/2006/relationships/customXml" Target="../ink/ink1878.xml"/><Relationship Id="rId66" Type="http://schemas.openxmlformats.org/officeDocument/2006/relationships/customXml" Target="../ink/ink1899.xml"/><Relationship Id="rId131" Type="http://schemas.openxmlformats.org/officeDocument/2006/relationships/customXml" Target="../ink/ink1932.xml"/><Relationship Id="rId327" Type="http://schemas.openxmlformats.org/officeDocument/2006/relationships/image" Target="../media/image1112.png"/><Relationship Id="rId369" Type="http://schemas.openxmlformats.org/officeDocument/2006/relationships/image" Target="../media/image1133.png"/><Relationship Id="rId173" Type="http://schemas.openxmlformats.org/officeDocument/2006/relationships/customXml" Target="../ink/ink1953.xml"/><Relationship Id="rId229" Type="http://schemas.openxmlformats.org/officeDocument/2006/relationships/customXml" Target="../ink/ink1981.xml"/><Relationship Id="rId380" Type="http://schemas.openxmlformats.org/officeDocument/2006/relationships/customXml" Target="../ink/ink2057.xml"/><Relationship Id="rId436" Type="http://schemas.openxmlformats.org/officeDocument/2006/relationships/customXml" Target="../ink/ink2085.xml"/><Relationship Id="rId240" Type="http://schemas.openxmlformats.org/officeDocument/2006/relationships/image" Target="../media/image1069.png"/><Relationship Id="rId478" Type="http://schemas.openxmlformats.org/officeDocument/2006/relationships/customXml" Target="../ink/ink2106.xml"/><Relationship Id="rId35" Type="http://schemas.openxmlformats.org/officeDocument/2006/relationships/image" Target="../media/image967.png"/><Relationship Id="rId77" Type="http://schemas.openxmlformats.org/officeDocument/2006/relationships/image" Target="../media/image988.png"/><Relationship Id="rId100" Type="http://schemas.openxmlformats.org/officeDocument/2006/relationships/customXml" Target="../ink/ink1916.xml"/><Relationship Id="rId282" Type="http://schemas.openxmlformats.org/officeDocument/2006/relationships/image" Target="../media/image1090.png"/><Relationship Id="rId338" Type="http://schemas.openxmlformats.org/officeDocument/2006/relationships/customXml" Target="../ink/ink2036.xml"/><Relationship Id="rId503" Type="http://schemas.openxmlformats.org/officeDocument/2006/relationships/image" Target="../media/image1200.png"/><Relationship Id="rId8" Type="http://schemas.openxmlformats.org/officeDocument/2006/relationships/customXml" Target="../ink/ink1870.xml"/><Relationship Id="rId142" Type="http://schemas.openxmlformats.org/officeDocument/2006/relationships/image" Target="../media/image1020.png"/><Relationship Id="rId184" Type="http://schemas.openxmlformats.org/officeDocument/2006/relationships/image" Target="../media/image1041.png"/><Relationship Id="rId391" Type="http://schemas.openxmlformats.org/officeDocument/2006/relationships/image" Target="../media/image1144.png"/><Relationship Id="rId405" Type="http://schemas.openxmlformats.org/officeDocument/2006/relationships/image" Target="../media/image1151.png"/><Relationship Id="rId447" Type="http://schemas.openxmlformats.org/officeDocument/2006/relationships/image" Target="../media/image1172.png"/><Relationship Id="rId251" Type="http://schemas.openxmlformats.org/officeDocument/2006/relationships/customXml" Target="../ink/ink1992.xml"/><Relationship Id="rId489" Type="http://schemas.openxmlformats.org/officeDocument/2006/relationships/image" Target="../media/image1193.png"/><Relationship Id="rId46" Type="http://schemas.openxmlformats.org/officeDocument/2006/relationships/customXml" Target="../ink/ink1889.xml"/><Relationship Id="rId293" Type="http://schemas.openxmlformats.org/officeDocument/2006/relationships/customXml" Target="../ink/ink2013.xml"/><Relationship Id="rId307" Type="http://schemas.openxmlformats.org/officeDocument/2006/relationships/customXml" Target="../ink/ink2020.xml"/><Relationship Id="rId349" Type="http://schemas.openxmlformats.org/officeDocument/2006/relationships/image" Target="../media/image1123.png"/><Relationship Id="rId514" Type="http://schemas.openxmlformats.org/officeDocument/2006/relationships/customXml" Target="../ink/ink2124.xml"/><Relationship Id="rId88" Type="http://schemas.openxmlformats.org/officeDocument/2006/relationships/customXml" Target="../ink/ink1910.xml"/><Relationship Id="rId111" Type="http://schemas.openxmlformats.org/officeDocument/2006/relationships/customXml" Target="../ink/ink1922.xml"/><Relationship Id="rId153" Type="http://schemas.openxmlformats.org/officeDocument/2006/relationships/customXml" Target="../ink/ink1943.xml"/><Relationship Id="rId195" Type="http://schemas.openxmlformats.org/officeDocument/2006/relationships/customXml" Target="../ink/ink1964.xml"/><Relationship Id="rId209" Type="http://schemas.openxmlformats.org/officeDocument/2006/relationships/customXml" Target="../ink/ink1971.xml"/><Relationship Id="rId360" Type="http://schemas.openxmlformats.org/officeDocument/2006/relationships/customXml" Target="../ink/ink2047.xml"/><Relationship Id="rId416" Type="http://schemas.openxmlformats.org/officeDocument/2006/relationships/customXml" Target="../ink/ink2075.xml"/><Relationship Id="rId220" Type="http://schemas.openxmlformats.org/officeDocument/2006/relationships/image" Target="../media/image1059.png"/><Relationship Id="rId458" Type="http://schemas.openxmlformats.org/officeDocument/2006/relationships/customXml" Target="../ink/ink2096.xml"/><Relationship Id="rId15" Type="http://schemas.openxmlformats.org/officeDocument/2006/relationships/image" Target="../media/image957.png"/><Relationship Id="rId57" Type="http://schemas.openxmlformats.org/officeDocument/2006/relationships/image" Target="../media/image978.png"/><Relationship Id="rId262" Type="http://schemas.openxmlformats.org/officeDocument/2006/relationships/image" Target="../media/image1080.png"/><Relationship Id="rId318" Type="http://schemas.openxmlformats.org/officeDocument/2006/relationships/image" Target="../media/image1108.png"/><Relationship Id="rId525" Type="http://schemas.openxmlformats.org/officeDocument/2006/relationships/image" Target="../media/image1211.png"/><Relationship Id="rId99" Type="http://schemas.openxmlformats.org/officeDocument/2006/relationships/image" Target="../media/image999.png"/><Relationship Id="rId122" Type="http://schemas.openxmlformats.org/officeDocument/2006/relationships/image" Target="../media/image1010.png"/><Relationship Id="rId164" Type="http://schemas.openxmlformats.org/officeDocument/2006/relationships/image" Target="../media/image1031.png"/><Relationship Id="rId371" Type="http://schemas.openxmlformats.org/officeDocument/2006/relationships/image" Target="../media/image1134.png"/><Relationship Id="rId427" Type="http://schemas.openxmlformats.org/officeDocument/2006/relationships/image" Target="../media/image1162.png"/><Relationship Id="rId469" Type="http://schemas.openxmlformats.org/officeDocument/2006/relationships/image" Target="../media/image1183.png"/><Relationship Id="rId26" Type="http://schemas.openxmlformats.org/officeDocument/2006/relationships/customXml" Target="../ink/ink1879.xml"/><Relationship Id="rId231" Type="http://schemas.openxmlformats.org/officeDocument/2006/relationships/customXml" Target="../ink/ink1982.xml"/><Relationship Id="rId273" Type="http://schemas.openxmlformats.org/officeDocument/2006/relationships/customXml" Target="../ink/ink2003.xml"/><Relationship Id="rId329" Type="http://schemas.openxmlformats.org/officeDocument/2006/relationships/image" Target="../media/image1113.png"/><Relationship Id="rId480" Type="http://schemas.openxmlformats.org/officeDocument/2006/relationships/customXml" Target="../ink/ink2107.xml"/><Relationship Id="rId68" Type="http://schemas.openxmlformats.org/officeDocument/2006/relationships/customXml" Target="../ink/ink1900.xml"/><Relationship Id="rId133" Type="http://schemas.openxmlformats.org/officeDocument/2006/relationships/customXml" Target="../ink/ink1933.xml"/><Relationship Id="rId175" Type="http://schemas.openxmlformats.org/officeDocument/2006/relationships/customXml" Target="../ink/ink1954.xml"/><Relationship Id="rId340" Type="http://schemas.openxmlformats.org/officeDocument/2006/relationships/customXml" Target="../ink/ink2037.xml"/><Relationship Id="rId200" Type="http://schemas.openxmlformats.org/officeDocument/2006/relationships/image" Target="../media/image1049.png"/><Relationship Id="rId382" Type="http://schemas.openxmlformats.org/officeDocument/2006/relationships/customXml" Target="../ink/ink2058.xml"/><Relationship Id="rId438" Type="http://schemas.openxmlformats.org/officeDocument/2006/relationships/customXml" Target="../ink/ink2086.xml"/><Relationship Id="rId242" Type="http://schemas.openxmlformats.org/officeDocument/2006/relationships/image" Target="../media/image1070.png"/><Relationship Id="rId284" Type="http://schemas.openxmlformats.org/officeDocument/2006/relationships/image" Target="../media/image1091.png"/><Relationship Id="rId491" Type="http://schemas.openxmlformats.org/officeDocument/2006/relationships/image" Target="../media/image1194.png"/><Relationship Id="rId505" Type="http://schemas.openxmlformats.org/officeDocument/2006/relationships/image" Target="../media/image1201.png"/><Relationship Id="rId37" Type="http://schemas.openxmlformats.org/officeDocument/2006/relationships/image" Target="../media/image968.png"/><Relationship Id="rId79" Type="http://schemas.openxmlformats.org/officeDocument/2006/relationships/image" Target="../media/image989.png"/><Relationship Id="rId102" Type="http://schemas.openxmlformats.org/officeDocument/2006/relationships/customXml" Target="../ink/ink1917.xml"/><Relationship Id="rId144" Type="http://schemas.openxmlformats.org/officeDocument/2006/relationships/image" Target="../media/image1021.png"/><Relationship Id="rId90" Type="http://schemas.openxmlformats.org/officeDocument/2006/relationships/customXml" Target="../ink/ink1911.xml"/><Relationship Id="rId186" Type="http://schemas.openxmlformats.org/officeDocument/2006/relationships/image" Target="../media/image1042.png"/><Relationship Id="rId351" Type="http://schemas.openxmlformats.org/officeDocument/2006/relationships/image" Target="../media/image1124.png"/><Relationship Id="rId393" Type="http://schemas.openxmlformats.org/officeDocument/2006/relationships/image" Target="../media/image1145.png"/><Relationship Id="rId407" Type="http://schemas.openxmlformats.org/officeDocument/2006/relationships/image" Target="../media/image1152.png"/><Relationship Id="rId449" Type="http://schemas.openxmlformats.org/officeDocument/2006/relationships/image" Target="../media/image1173.png"/><Relationship Id="rId211" Type="http://schemas.openxmlformats.org/officeDocument/2006/relationships/customXml" Target="../ink/ink1972.xml"/><Relationship Id="rId253" Type="http://schemas.openxmlformats.org/officeDocument/2006/relationships/customXml" Target="../ink/ink1993.xml"/><Relationship Id="rId295" Type="http://schemas.openxmlformats.org/officeDocument/2006/relationships/customXml" Target="../ink/ink2014.xml"/><Relationship Id="rId309" Type="http://schemas.openxmlformats.org/officeDocument/2006/relationships/customXml" Target="../ink/ink2021.xml"/><Relationship Id="rId460" Type="http://schemas.openxmlformats.org/officeDocument/2006/relationships/customXml" Target="../ink/ink2097.xml"/><Relationship Id="rId516" Type="http://schemas.openxmlformats.org/officeDocument/2006/relationships/customXml" Target="../ink/ink2125.xml"/><Relationship Id="rId48" Type="http://schemas.openxmlformats.org/officeDocument/2006/relationships/customXml" Target="../ink/ink1890.xml"/><Relationship Id="rId113" Type="http://schemas.openxmlformats.org/officeDocument/2006/relationships/customXml" Target="../ink/ink1923.xml"/><Relationship Id="rId320" Type="http://schemas.openxmlformats.org/officeDocument/2006/relationships/image" Target="../media/image1109.png"/><Relationship Id="rId155" Type="http://schemas.openxmlformats.org/officeDocument/2006/relationships/customXml" Target="../ink/ink1944.xml"/><Relationship Id="rId197" Type="http://schemas.openxmlformats.org/officeDocument/2006/relationships/customXml" Target="../ink/ink1965.xml"/><Relationship Id="rId362" Type="http://schemas.openxmlformats.org/officeDocument/2006/relationships/customXml" Target="../ink/ink2048.xml"/><Relationship Id="rId418" Type="http://schemas.openxmlformats.org/officeDocument/2006/relationships/customXml" Target="../ink/ink2076.xml"/><Relationship Id="rId222" Type="http://schemas.openxmlformats.org/officeDocument/2006/relationships/image" Target="../media/image1060.png"/><Relationship Id="rId264" Type="http://schemas.openxmlformats.org/officeDocument/2006/relationships/image" Target="../media/image1081.png"/><Relationship Id="rId471" Type="http://schemas.openxmlformats.org/officeDocument/2006/relationships/image" Target="../media/image1184.png"/><Relationship Id="rId17" Type="http://schemas.openxmlformats.org/officeDocument/2006/relationships/image" Target="../media/image958.png"/><Relationship Id="rId59" Type="http://schemas.openxmlformats.org/officeDocument/2006/relationships/image" Target="../media/image979.png"/><Relationship Id="rId124" Type="http://schemas.openxmlformats.org/officeDocument/2006/relationships/image" Target="../media/image1011.png"/><Relationship Id="rId527" Type="http://schemas.openxmlformats.org/officeDocument/2006/relationships/image" Target="../media/image1212.png"/><Relationship Id="rId70" Type="http://schemas.openxmlformats.org/officeDocument/2006/relationships/customXml" Target="../ink/ink1901.xml"/><Relationship Id="rId166" Type="http://schemas.openxmlformats.org/officeDocument/2006/relationships/image" Target="../media/image1032.png"/><Relationship Id="rId331" Type="http://schemas.openxmlformats.org/officeDocument/2006/relationships/image" Target="../media/image1114.png"/><Relationship Id="rId373" Type="http://schemas.openxmlformats.org/officeDocument/2006/relationships/image" Target="../media/image1135.png"/><Relationship Id="rId429" Type="http://schemas.openxmlformats.org/officeDocument/2006/relationships/image" Target="../media/image1163.png"/><Relationship Id="rId1" Type="http://schemas.openxmlformats.org/officeDocument/2006/relationships/slideLayout" Target="../slideLayouts/slideLayout7.xml"/><Relationship Id="rId233" Type="http://schemas.openxmlformats.org/officeDocument/2006/relationships/customXml" Target="../ink/ink1983.xml"/><Relationship Id="rId440" Type="http://schemas.openxmlformats.org/officeDocument/2006/relationships/customXml" Target="../ink/ink2087.xml"/><Relationship Id="rId28" Type="http://schemas.openxmlformats.org/officeDocument/2006/relationships/customXml" Target="../ink/ink1880.xml"/><Relationship Id="rId275" Type="http://schemas.openxmlformats.org/officeDocument/2006/relationships/customXml" Target="../ink/ink2004.xml"/><Relationship Id="rId300" Type="http://schemas.openxmlformats.org/officeDocument/2006/relationships/image" Target="../media/image1099.png"/><Relationship Id="rId482" Type="http://schemas.openxmlformats.org/officeDocument/2006/relationships/customXml" Target="../ink/ink2108.xml"/><Relationship Id="rId81" Type="http://schemas.openxmlformats.org/officeDocument/2006/relationships/image" Target="../media/image990.png"/><Relationship Id="rId135" Type="http://schemas.openxmlformats.org/officeDocument/2006/relationships/customXml" Target="../ink/ink1934.xml"/><Relationship Id="rId177" Type="http://schemas.openxmlformats.org/officeDocument/2006/relationships/customXml" Target="../ink/ink1955.xml"/><Relationship Id="rId342" Type="http://schemas.openxmlformats.org/officeDocument/2006/relationships/customXml" Target="../ink/ink2038.xml"/><Relationship Id="rId384" Type="http://schemas.openxmlformats.org/officeDocument/2006/relationships/customXml" Target="../ink/ink2059.xml"/><Relationship Id="rId202" Type="http://schemas.openxmlformats.org/officeDocument/2006/relationships/image" Target="../media/image1050.png"/><Relationship Id="rId244" Type="http://schemas.openxmlformats.org/officeDocument/2006/relationships/image" Target="../media/image1071.png"/><Relationship Id="rId39" Type="http://schemas.openxmlformats.org/officeDocument/2006/relationships/image" Target="../media/image969.png"/><Relationship Id="rId286" Type="http://schemas.openxmlformats.org/officeDocument/2006/relationships/image" Target="../media/image1092.png"/><Relationship Id="rId451" Type="http://schemas.openxmlformats.org/officeDocument/2006/relationships/image" Target="../media/image1174.png"/><Relationship Id="rId493" Type="http://schemas.openxmlformats.org/officeDocument/2006/relationships/image" Target="../media/image1195.png"/><Relationship Id="rId507" Type="http://schemas.openxmlformats.org/officeDocument/2006/relationships/image" Target="../media/image1202.png"/><Relationship Id="rId50" Type="http://schemas.openxmlformats.org/officeDocument/2006/relationships/customXml" Target="../ink/ink1891.xml"/><Relationship Id="rId104" Type="http://schemas.openxmlformats.org/officeDocument/2006/relationships/customXml" Target="../ink/ink1918.xml"/><Relationship Id="rId146" Type="http://schemas.openxmlformats.org/officeDocument/2006/relationships/image" Target="../media/image1022.png"/><Relationship Id="rId188" Type="http://schemas.openxmlformats.org/officeDocument/2006/relationships/image" Target="../media/image1043.png"/><Relationship Id="rId311" Type="http://schemas.openxmlformats.org/officeDocument/2006/relationships/customXml" Target="../ink/ink2022.xml"/><Relationship Id="rId353" Type="http://schemas.openxmlformats.org/officeDocument/2006/relationships/image" Target="../media/image1125.png"/><Relationship Id="rId395" Type="http://schemas.openxmlformats.org/officeDocument/2006/relationships/image" Target="../media/image1146.png"/><Relationship Id="rId409" Type="http://schemas.openxmlformats.org/officeDocument/2006/relationships/image" Target="../media/image1153.png"/><Relationship Id="rId92" Type="http://schemas.openxmlformats.org/officeDocument/2006/relationships/customXml" Target="../ink/ink1912.xml"/><Relationship Id="rId213" Type="http://schemas.openxmlformats.org/officeDocument/2006/relationships/customXml" Target="../ink/ink1973.xml"/><Relationship Id="rId420" Type="http://schemas.openxmlformats.org/officeDocument/2006/relationships/customXml" Target="../ink/ink2077.xml"/><Relationship Id="rId255" Type="http://schemas.openxmlformats.org/officeDocument/2006/relationships/customXml" Target="../ink/ink1994.xml"/><Relationship Id="rId297" Type="http://schemas.openxmlformats.org/officeDocument/2006/relationships/customXml" Target="../ink/ink2015.xml"/><Relationship Id="rId462" Type="http://schemas.openxmlformats.org/officeDocument/2006/relationships/customXml" Target="../ink/ink2098.xml"/><Relationship Id="rId518" Type="http://schemas.openxmlformats.org/officeDocument/2006/relationships/customXml" Target="../ink/ink2126.xml"/><Relationship Id="rId115" Type="http://schemas.openxmlformats.org/officeDocument/2006/relationships/customXml" Target="../ink/ink1924.xml"/><Relationship Id="rId157" Type="http://schemas.openxmlformats.org/officeDocument/2006/relationships/customXml" Target="../ink/ink1945.xml"/><Relationship Id="rId322" Type="http://schemas.openxmlformats.org/officeDocument/2006/relationships/customXml" Target="../ink/ink2028.xml"/><Relationship Id="rId364" Type="http://schemas.openxmlformats.org/officeDocument/2006/relationships/customXml" Target="../ink/ink2049.xml"/><Relationship Id="rId61" Type="http://schemas.openxmlformats.org/officeDocument/2006/relationships/image" Target="../media/image980.png"/><Relationship Id="rId199" Type="http://schemas.openxmlformats.org/officeDocument/2006/relationships/customXml" Target="../ink/ink1966.xml"/><Relationship Id="rId19" Type="http://schemas.openxmlformats.org/officeDocument/2006/relationships/image" Target="../media/image959.png"/><Relationship Id="rId224" Type="http://schemas.openxmlformats.org/officeDocument/2006/relationships/image" Target="../media/image1061.png"/><Relationship Id="rId266" Type="http://schemas.openxmlformats.org/officeDocument/2006/relationships/image" Target="../media/image1082.png"/><Relationship Id="rId431" Type="http://schemas.openxmlformats.org/officeDocument/2006/relationships/image" Target="../media/image1164.png"/><Relationship Id="rId473" Type="http://schemas.openxmlformats.org/officeDocument/2006/relationships/image" Target="../media/image1185.png"/><Relationship Id="rId30" Type="http://schemas.openxmlformats.org/officeDocument/2006/relationships/customXml" Target="../ink/ink1881.xml"/><Relationship Id="rId126" Type="http://schemas.openxmlformats.org/officeDocument/2006/relationships/image" Target="../media/image1012.png"/><Relationship Id="rId168" Type="http://schemas.openxmlformats.org/officeDocument/2006/relationships/image" Target="../media/image1033.png"/><Relationship Id="rId333" Type="http://schemas.openxmlformats.org/officeDocument/2006/relationships/image" Target="../media/image1115.png"/><Relationship Id="rId72" Type="http://schemas.openxmlformats.org/officeDocument/2006/relationships/customXml" Target="../ink/ink1902.xml"/><Relationship Id="rId375" Type="http://schemas.openxmlformats.org/officeDocument/2006/relationships/image" Target="../media/image1136.png"/><Relationship Id="rId3" Type="http://schemas.openxmlformats.org/officeDocument/2006/relationships/image" Target="../media/image951.png"/><Relationship Id="rId235" Type="http://schemas.openxmlformats.org/officeDocument/2006/relationships/customXml" Target="../ink/ink1984.xml"/><Relationship Id="rId277" Type="http://schemas.openxmlformats.org/officeDocument/2006/relationships/customXml" Target="../ink/ink2005.xml"/><Relationship Id="rId400" Type="http://schemas.openxmlformats.org/officeDocument/2006/relationships/customXml" Target="../ink/ink2067.xml"/><Relationship Id="rId442" Type="http://schemas.openxmlformats.org/officeDocument/2006/relationships/customXml" Target="../ink/ink2088.xml"/><Relationship Id="rId484" Type="http://schemas.openxmlformats.org/officeDocument/2006/relationships/customXml" Target="../ink/ink2109.xml"/><Relationship Id="rId137" Type="http://schemas.openxmlformats.org/officeDocument/2006/relationships/customXml" Target="../ink/ink1935.xml"/><Relationship Id="rId302" Type="http://schemas.openxmlformats.org/officeDocument/2006/relationships/image" Target="../media/image1100.png"/><Relationship Id="rId344" Type="http://schemas.openxmlformats.org/officeDocument/2006/relationships/customXml" Target="../ink/ink2039.xml"/><Relationship Id="rId41" Type="http://schemas.openxmlformats.org/officeDocument/2006/relationships/image" Target="../media/image970.png"/><Relationship Id="rId83" Type="http://schemas.openxmlformats.org/officeDocument/2006/relationships/image" Target="../media/image991.png"/><Relationship Id="rId179" Type="http://schemas.openxmlformats.org/officeDocument/2006/relationships/customXml" Target="../ink/ink1956.xml"/><Relationship Id="rId386" Type="http://schemas.openxmlformats.org/officeDocument/2006/relationships/customXml" Target="../ink/ink2060.xml"/><Relationship Id="rId190" Type="http://schemas.openxmlformats.org/officeDocument/2006/relationships/image" Target="../media/image1044.png"/><Relationship Id="rId204" Type="http://schemas.openxmlformats.org/officeDocument/2006/relationships/image" Target="../media/image1051.png"/><Relationship Id="rId246" Type="http://schemas.openxmlformats.org/officeDocument/2006/relationships/image" Target="../media/image1072.png"/><Relationship Id="rId288" Type="http://schemas.openxmlformats.org/officeDocument/2006/relationships/image" Target="../media/image1093.png"/><Relationship Id="rId411" Type="http://schemas.openxmlformats.org/officeDocument/2006/relationships/image" Target="../media/image1154.png"/><Relationship Id="rId453" Type="http://schemas.openxmlformats.org/officeDocument/2006/relationships/image" Target="../media/image1175.png"/><Relationship Id="rId509" Type="http://schemas.openxmlformats.org/officeDocument/2006/relationships/image" Target="../media/image1203.png"/><Relationship Id="rId106" Type="http://schemas.openxmlformats.org/officeDocument/2006/relationships/customXml" Target="../ink/ink1919.xml"/><Relationship Id="rId313" Type="http://schemas.openxmlformats.org/officeDocument/2006/relationships/customXml" Target="../ink/ink2023.xml"/><Relationship Id="rId495" Type="http://schemas.openxmlformats.org/officeDocument/2006/relationships/image" Target="../media/image1196.png"/><Relationship Id="rId10" Type="http://schemas.openxmlformats.org/officeDocument/2006/relationships/customXml" Target="../ink/ink1871.xml"/><Relationship Id="rId52" Type="http://schemas.openxmlformats.org/officeDocument/2006/relationships/customXml" Target="../ink/ink1892.xml"/><Relationship Id="rId94" Type="http://schemas.openxmlformats.org/officeDocument/2006/relationships/customXml" Target="../ink/ink1913.xml"/><Relationship Id="rId148" Type="http://schemas.openxmlformats.org/officeDocument/2006/relationships/image" Target="../media/image1023.png"/><Relationship Id="rId355" Type="http://schemas.openxmlformats.org/officeDocument/2006/relationships/image" Target="../media/image1126.png"/><Relationship Id="rId397" Type="http://schemas.openxmlformats.org/officeDocument/2006/relationships/image" Target="../media/image1147.png"/><Relationship Id="rId520" Type="http://schemas.openxmlformats.org/officeDocument/2006/relationships/customXml" Target="../ink/ink2127.xml"/><Relationship Id="rId215" Type="http://schemas.openxmlformats.org/officeDocument/2006/relationships/customXml" Target="../ink/ink1974.xml"/><Relationship Id="rId257" Type="http://schemas.openxmlformats.org/officeDocument/2006/relationships/customXml" Target="../ink/ink1995.xml"/><Relationship Id="rId422" Type="http://schemas.openxmlformats.org/officeDocument/2006/relationships/customXml" Target="../ink/ink2078.xml"/><Relationship Id="rId464" Type="http://schemas.openxmlformats.org/officeDocument/2006/relationships/customXml" Target="../ink/ink2099.xml"/><Relationship Id="rId299" Type="http://schemas.openxmlformats.org/officeDocument/2006/relationships/customXml" Target="../ink/ink2016.xml"/><Relationship Id="rId63" Type="http://schemas.openxmlformats.org/officeDocument/2006/relationships/image" Target="../media/image981.png"/><Relationship Id="rId159" Type="http://schemas.openxmlformats.org/officeDocument/2006/relationships/customXml" Target="../ink/ink1946.xml"/><Relationship Id="rId366" Type="http://schemas.openxmlformats.org/officeDocument/2006/relationships/customXml" Target="../ink/ink2050.xml"/><Relationship Id="rId226" Type="http://schemas.openxmlformats.org/officeDocument/2006/relationships/image" Target="../media/image1062.png"/><Relationship Id="rId433" Type="http://schemas.openxmlformats.org/officeDocument/2006/relationships/image" Target="../media/image116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121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14.png"/></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4210.png"/><Relationship Id="rId9" Type="http://schemas.openxmlformats.org/officeDocument/2006/relationships/image" Target="NUL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2601.png"/><Relationship Id="rId21" Type="http://schemas.openxmlformats.org/officeDocument/2006/relationships/customXml" Target="../ink/ink11.xml"/><Relationship Id="rId42" Type="http://schemas.openxmlformats.org/officeDocument/2006/relationships/image" Target="../media/image1237.png"/><Relationship Id="rId63" Type="http://schemas.openxmlformats.org/officeDocument/2006/relationships/customXml" Target="../ink/ink32.xml"/><Relationship Id="rId84" Type="http://schemas.openxmlformats.org/officeDocument/2006/relationships/customXml" Target="../ink/ink43.xml"/><Relationship Id="rId138" Type="http://schemas.openxmlformats.org/officeDocument/2006/relationships/customXml" Target="../ink/ink70.xml"/><Relationship Id="rId159" Type="http://schemas.openxmlformats.org/officeDocument/2006/relationships/image" Target="../media/image2622.png"/><Relationship Id="rId170" Type="http://schemas.openxmlformats.org/officeDocument/2006/relationships/customXml" Target="../ink/ink86.xml"/><Relationship Id="rId191" Type="http://schemas.openxmlformats.org/officeDocument/2006/relationships/customXml" Target="../ink/ink97.xml"/><Relationship Id="rId205" Type="http://schemas.openxmlformats.org/officeDocument/2006/relationships/customXml" Target="../ink/ink104.xml"/><Relationship Id="rId107" Type="http://schemas.openxmlformats.org/officeDocument/2006/relationships/image" Target="../media/image2596.png"/><Relationship Id="rId11" Type="http://schemas.openxmlformats.org/officeDocument/2006/relationships/customXml" Target="../ink/ink6.xml"/><Relationship Id="rId32" Type="http://schemas.openxmlformats.org/officeDocument/2006/relationships/image" Target="../media/image1232.png"/><Relationship Id="rId53" Type="http://schemas.openxmlformats.org/officeDocument/2006/relationships/customXml" Target="../ink/ink27.xml"/><Relationship Id="rId74" Type="http://schemas.openxmlformats.org/officeDocument/2006/relationships/customXml" Target="../ink/ink38.xml"/><Relationship Id="rId128" Type="http://schemas.openxmlformats.org/officeDocument/2006/relationships/customXml" Target="../ink/ink65.xml"/><Relationship Id="rId149" Type="http://schemas.openxmlformats.org/officeDocument/2006/relationships/image" Target="../media/image2617.png"/><Relationship Id="rId5" Type="http://schemas.openxmlformats.org/officeDocument/2006/relationships/customXml" Target="../ink/ink3.xml"/><Relationship Id="rId95" Type="http://schemas.openxmlformats.org/officeDocument/2006/relationships/image" Target="../media/image2590.png"/><Relationship Id="rId160" Type="http://schemas.openxmlformats.org/officeDocument/2006/relationships/customXml" Target="../ink/ink81.xml"/><Relationship Id="rId181" Type="http://schemas.openxmlformats.org/officeDocument/2006/relationships/customXml" Target="../ink/ink92.xml"/><Relationship Id="rId22" Type="http://schemas.openxmlformats.org/officeDocument/2006/relationships/image" Target="../media/image1227.png"/><Relationship Id="rId43" Type="http://schemas.openxmlformats.org/officeDocument/2006/relationships/customXml" Target="../ink/ink22.xml"/><Relationship Id="rId64" Type="http://schemas.openxmlformats.org/officeDocument/2006/relationships/image" Target="../media/image1248.png"/><Relationship Id="rId118" Type="http://schemas.openxmlformats.org/officeDocument/2006/relationships/customXml" Target="../ink/ink60.xml"/><Relationship Id="rId139" Type="http://schemas.openxmlformats.org/officeDocument/2006/relationships/image" Target="../media/image2612.png"/><Relationship Id="rId85" Type="http://schemas.openxmlformats.org/officeDocument/2006/relationships/image" Target="../media/image2585.png"/><Relationship Id="rId150" Type="http://schemas.openxmlformats.org/officeDocument/2006/relationships/customXml" Target="../ink/ink76.xml"/><Relationship Id="rId171" Type="http://schemas.openxmlformats.org/officeDocument/2006/relationships/image" Target="../media/image2628.png"/><Relationship Id="rId192" Type="http://schemas.openxmlformats.org/officeDocument/2006/relationships/image" Target="../media/image2638.png"/><Relationship Id="rId206" Type="http://schemas.openxmlformats.org/officeDocument/2006/relationships/image" Target="../media/image2645.png"/><Relationship Id="rId12" Type="http://schemas.openxmlformats.org/officeDocument/2006/relationships/image" Target="../media/image1222.png"/><Relationship Id="rId33" Type="http://schemas.openxmlformats.org/officeDocument/2006/relationships/customXml" Target="../ink/ink17.xml"/><Relationship Id="rId108" Type="http://schemas.openxmlformats.org/officeDocument/2006/relationships/customXml" Target="../ink/ink55.xml"/><Relationship Id="rId129" Type="http://schemas.openxmlformats.org/officeDocument/2006/relationships/image" Target="../media/image2607.png"/><Relationship Id="rId54" Type="http://schemas.openxmlformats.org/officeDocument/2006/relationships/image" Target="../media/image1243.png"/><Relationship Id="rId75" Type="http://schemas.openxmlformats.org/officeDocument/2006/relationships/image" Target="../media/image1253.png"/><Relationship Id="rId96" Type="http://schemas.openxmlformats.org/officeDocument/2006/relationships/customXml" Target="../ink/ink49.xml"/><Relationship Id="rId140" Type="http://schemas.openxmlformats.org/officeDocument/2006/relationships/customXml" Target="../ink/ink71.xml"/><Relationship Id="rId161" Type="http://schemas.openxmlformats.org/officeDocument/2006/relationships/image" Target="../media/image2623.png"/><Relationship Id="rId182" Type="http://schemas.openxmlformats.org/officeDocument/2006/relationships/image" Target="../media/image2633.png"/><Relationship Id="rId6" Type="http://schemas.openxmlformats.org/officeDocument/2006/relationships/image" Target="../media/image713.png"/><Relationship Id="rId23" Type="http://schemas.openxmlformats.org/officeDocument/2006/relationships/customXml" Target="../ink/ink12.xml"/><Relationship Id="rId119" Type="http://schemas.openxmlformats.org/officeDocument/2006/relationships/image" Target="../media/image2602.png"/><Relationship Id="rId44" Type="http://schemas.openxmlformats.org/officeDocument/2006/relationships/image" Target="../media/image1238.png"/><Relationship Id="rId65" Type="http://schemas.openxmlformats.org/officeDocument/2006/relationships/customXml" Target="../ink/ink33.xml"/><Relationship Id="rId86" Type="http://schemas.openxmlformats.org/officeDocument/2006/relationships/customXml" Target="../ink/ink44.xml"/><Relationship Id="rId130" Type="http://schemas.openxmlformats.org/officeDocument/2006/relationships/customXml" Target="../ink/ink66.xml"/><Relationship Id="rId151" Type="http://schemas.openxmlformats.org/officeDocument/2006/relationships/image" Target="../media/image2618.png"/><Relationship Id="rId172" Type="http://schemas.openxmlformats.org/officeDocument/2006/relationships/customXml" Target="../ink/ink87.xml"/><Relationship Id="rId193" Type="http://schemas.openxmlformats.org/officeDocument/2006/relationships/customXml" Target="../ink/ink98.xml"/><Relationship Id="rId207" Type="http://schemas.openxmlformats.org/officeDocument/2006/relationships/customXml" Target="../ink/ink105.xml"/><Relationship Id="rId13" Type="http://schemas.openxmlformats.org/officeDocument/2006/relationships/customXml" Target="../ink/ink7.xml"/><Relationship Id="rId109" Type="http://schemas.openxmlformats.org/officeDocument/2006/relationships/image" Target="../media/image2597.png"/><Relationship Id="rId34" Type="http://schemas.openxmlformats.org/officeDocument/2006/relationships/image" Target="../media/image1233.png"/><Relationship Id="rId55" Type="http://schemas.openxmlformats.org/officeDocument/2006/relationships/customXml" Target="../ink/ink28.xml"/><Relationship Id="rId76" Type="http://schemas.openxmlformats.org/officeDocument/2006/relationships/customXml" Target="../ink/ink39.xml"/><Relationship Id="rId97" Type="http://schemas.openxmlformats.org/officeDocument/2006/relationships/image" Target="../media/image2591.png"/><Relationship Id="rId120" Type="http://schemas.openxmlformats.org/officeDocument/2006/relationships/customXml" Target="../ink/ink61.xml"/><Relationship Id="rId141" Type="http://schemas.openxmlformats.org/officeDocument/2006/relationships/image" Target="../media/image2613.png"/><Relationship Id="rId7" Type="http://schemas.openxmlformats.org/officeDocument/2006/relationships/customXml" Target="../ink/ink4.xml"/><Relationship Id="rId162" Type="http://schemas.openxmlformats.org/officeDocument/2006/relationships/customXml" Target="../ink/ink82.xml"/><Relationship Id="rId183" Type="http://schemas.openxmlformats.org/officeDocument/2006/relationships/customXml" Target="../ink/ink93.xml"/><Relationship Id="rId24" Type="http://schemas.openxmlformats.org/officeDocument/2006/relationships/image" Target="../media/image1228.png"/><Relationship Id="rId45" Type="http://schemas.openxmlformats.org/officeDocument/2006/relationships/customXml" Target="../ink/ink23.xml"/><Relationship Id="rId66" Type="http://schemas.openxmlformats.org/officeDocument/2006/relationships/customXml" Target="../ink/ink34.xml"/><Relationship Id="rId87" Type="http://schemas.openxmlformats.org/officeDocument/2006/relationships/image" Target="../media/image2586.png"/><Relationship Id="rId110" Type="http://schemas.openxmlformats.org/officeDocument/2006/relationships/customXml" Target="../ink/ink56.xml"/><Relationship Id="rId131" Type="http://schemas.openxmlformats.org/officeDocument/2006/relationships/image" Target="../media/image2608.png"/><Relationship Id="rId61" Type="http://schemas.openxmlformats.org/officeDocument/2006/relationships/customXml" Target="../ink/ink31.xml"/><Relationship Id="rId82" Type="http://schemas.openxmlformats.org/officeDocument/2006/relationships/customXml" Target="../ink/ink42.xml"/><Relationship Id="rId152" Type="http://schemas.openxmlformats.org/officeDocument/2006/relationships/customXml" Target="../ink/ink77.xml"/><Relationship Id="rId173" Type="http://schemas.openxmlformats.org/officeDocument/2006/relationships/image" Target="../media/image2629.png"/><Relationship Id="rId194" Type="http://schemas.openxmlformats.org/officeDocument/2006/relationships/image" Target="../media/image2639.png"/><Relationship Id="rId199" Type="http://schemas.openxmlformats.org/officeDocument/2006/relationships/customXml" Target="../ink/ink101.xml"/><Relationship Id="rId203" Type="http://schemas.openxmlformats.org/officeDocument/2006/relationships/customXml" Target="../ink/ink103.xml"/><Relationship Id="rId208" Type="http://schemas.openxmlformats.org/officeDocument/2006/relationships/image" Target="../media/image2646.png"/><Relationship Id="rId19" Type="http://schemas.openxmlformats.org/officeDocument/2006/relationships/customXml" Target="../ink/ink10.xml"/><Relationship Id="rId14" Type="http://schemas.openxmlformats.org/officeDocument/2006/relationships/image" Target="../media/image1223.png"/><Relationship Id="rId30" Type="http://schemas.openxmlformats.org/officeDocument/2006/relationships/image" Target="../media/image1231.png"/><Relationship Id="rId35" Type="http://schemas.openxmlformats.org/officeDocument/2006/relationships/customXml" Target="../ink/ink18.xml"/><Relationship Id="rId56" Type="http://schemas.openxmlformats.org/officeDocument/2006/relationships/image" Target="../media/image1244.png"/><Relationship Id="rId77" Type="http://schemas.openxmlformats.org/officeDocument/2006/relationships/image" Target="../media/image1254.png"/><Relationship Id="rId100" Type="http://schemas.openxmlformats.org/officeDocument/2006/relationships/customXml" Target="../ink/ink51.xml"/><Relationship Id="rId105" Type="http://schemas.openxmlformats.org/officeDocument/2006/relationships/image" Target="../media/image2595.png"/><Relationship Id="rId126" Type="http://schemas.openxmlformats.org/officeDocument/2006/relationships/customXml" Target="../ink/ink64.xml"/><Relationship Id="rId147" Type="http://schemas.openxmlformats.org/officeDocument/2006/relationships/image" Target="../media/image2616.png"/><Relationship Id="rId168" Type="http://schemas.openxmlformats.org/officeDocument/2006/relationships/customXml" Target="../ink/ink85.xml"/><Relationship Id="rId8" Type="http://schemas.openxmlformats.org/officeDocument/2006/relationships/image" Target="../media/image1220.png"/><Relationship Id="rId51" Type="http://schemas.openxmlformats.org/officeDocument/2006/relationships/customXml" Target="../ink/ink26.xml"/><Relationship Id="rId72" Type="http://schemas.openxmlformats.org/officeDocument/2006/relationships/customXml" Target="../ink/ink37.xml"/><Relationship Id="rId93" Type="http://schemas.openxmlformats.org/officeDocument/2006/relationships/image" Target="../media/image2589.png"/><Relationship Id="rId98" Type="http://schemas.openxmlformats.org/officeDocument/2006/relationships/customXml" Target="../ink/ink50.xml"/><Relationship Id="rId121" Type="http://schemas.openxmlformats.org/officeDocument/2006/relationships/image" Target="../media/image2603.png"/><Relationship Id="rId142" Type="http://schemas.openxmlformats.org/officeDocument/2006/relationships/customXml" Target="../ink/ink72.xml"/><Relationship Id="rId163" Type="http://schemas.openxmlformats.org/officeDocument/2006/relationships/image" Target="../media/image2624.png"/><Relationship Id="rId184" Type="http://schemas.openxmlformats.org/officeDocument/2006/relationships/image" Target="../media/image2634.png"/><Relationship Id="rId189" Type="http://schemas.openxmlformats.org/officeDocument/2006/relationships/customXml" Target="../ink/ink96.xml"/><Relationship Id="rId3" Type="http://schemas.openxmlformats.org/officeDocument/2006/relationships/customXml" Target="../ink/ink2.xml"/><Relationship Id="rId25" Type="http://schemas.openxmlformats.org/officeDocument/2006/relationships/customXml" Target="../ink/ink13.xml"/><Relationship Id="rId46" Type="http://schemas.openxmlformats.org/officeDocument/2006/relationships/image" Target="../media/image1239.png"/><Relationship Id="rId67" Type="http://schemas.openxmlformats.org/officeDocument/2006/relationships/image" Target="../media/image1249.png"/><Relationship Id="rId116" Type="http://schemas.openxmlformats.org/officeDocument/2006/relationships/customXml" Target="../ink/ink59.xml"/><Relationship Id="rId137" Type="http://schemas.openxmlformats.org/officeDocument/2006/relationships/image" Target="../media/image2611.png"/><Relationship Id="rId158" Type="http://schemas.openxmlformats.org/officeDocument/2006/relationships/customXml" Target="../ink/ink80.xml"/><Relationship Id="rId20" Type="http://schemas.openxmlformats.org/officeDocument/2006/relationships/image" Target="../media/image1226.png"/><Relationship Id="rId41" Type="http://schemas.openxmlformats.org/officeDocument/2006/relationships/customXml" Target="../ink/ink21.xml"/><Relationship Id="rId62" Type="http://schemas.openxmlformats.org/officeDocument/2006/relationships/image" Target="../media/image1247.png"/><Relationship Id="rId83" Type="http://schemas.openxmlformats.org/officeDocument/2006/relationships/image" Target="../media/image2584.png"/><Relationship Id="rId88" Type="http://schemas.openxmlformats.org/officeDocument/2006/relationships/customXml" Target="../ink/ink45.xml"/><Relationship Id="rId111" Type="http://schemas.openxmlformats.org/officeDocument/2006/relationships/image" Target="../media/image2598.png"/><Relationship Id="rId132" Type="http://schemas.openxmlformats.org/officeDocument/2006/relationships/customXml" Target="../ink/ink67.xml"/><Relationship Id="rId153" Type="http://schemas.openxmlformats.org/officeDocument/2006/relationships/image" Target="../media/image2619.png"/><Relationship Id="rId174" Type="http://schemas.openxmlformats.org/officeDocument/2006/relationships/customXml" Target="../ink/ink88.xml"/><Relationship Id="rId179" Type="http://schemas.openxmlformats.org/officeDocument/2006/relationships/customXml" Target="../ink/ink91.xml"/><Relationship Id="rId195" Type="http://schemas.openxmlformats.org/officeDocument/2006/relationships/customXml" Target="../ink/ink99.xml"/><Relationship Id="rId209" Type="http://schemas.openxmlformats.org/officeDocument/2006/relationships/customXml" Target="../ink/ink106.xml"/><Relationship Id="rId190" Type="http://schemas.openxmlformats.org/officeDocument/2006/relationships/image" Target="../media/image2637.png"/><Relationship Id="rId204" Type="http://schemas.openxmlformats.org/officeDocument/2006/relationships/image" Target="../media/image2644.png"/><Relationship Id="rId15" Type="http://schemas.openxmlformats.org/officeDocument/2006/relationships/customXml" Target="../ink/ink8.xml"/><Relationship Id="rId36" Type="http://schemas.openxmlformats.org/officeDocument/2006/relationships/image" Target="../media/image1234.png"/><Relationship Id="rId57" Type="http://schemas.openxmlformats.org/officeDocument/2006/relationships/customXml" Target="../ink/ink29.xml"/><Relationship Id="rId106" Type="http://schemas.openxmlformats.org/officeDocument/2006/relationships/customXml" Target="../ink/ink54.xml"/><Relationship Id="rId127" Type="http://schemas.openxmlformats.org/officeDocument/2006/relationships/image" Target="../media/image2606.png"/><Relationship Id="rId10" Type="http://schemas.openxmlformats.org/officeDocument/2006/relationships/image" Target="../media/image1221.png"/><Relationship Id="rId31" Type="http://schemas.openxmlformats.org/officeDocument/2006/relationships/customXml" Target="../ink/ink16.xml"/><Relationship Id="rId52" Type="http://schemas.openxmlformats.org/officeDocument/2006/relationships/image" Target="../media/image1242.png"/><Relationship Id="rId73" Type="http://schemas.openxmlformats.org/officeDocument/2006/relationships/image" Target="../media/image1252.png"/><Relationship Id="rId78" Type="http://schemas.openxmlformats.org/officeDocument/2006/relationships/customXml" Target="../ink/ink40.xml"/><Relationship Id="rId94" Type="http://schemas.openxmlformats.org/officeDocument/2006/relationships/customXml" Target="../ink/ink48.xml"/><Relationship Id="rId99" Type="http://schemas.openxmlformats.org/officeDocument/2006/relationships/image" Target="../media/image2592.png"/><Relationship Id="rId101" Type="http://schemas.openxmlformats.org/officeDocument/2006/relationships/image" Target="../media/image2593.png"/><Relationship Id="rId122" Type="http://schemas.openxmlformats.org/officeDocument/2006/relationships/customXml" Target="../ink/ink62.xml"/><Relationship Id="rId143" Type="http://schemas.openxmlformats.org/officeDocument/2006/relationships/image" Target="../media/image2614.png"/><Relationship Id="rId148" Type="http://schemas.openxmlformats.org/officeDocument/2006/relationships/customXml" Target="../ink/ink75.xml"/><Relationship Id="rId164" Type="http://schemas.openxmlformats.org/officeDocument/2006/relationships/customXml" Target="../ink/ink83.xml"/><Relationship Id="rId169" Type="http://schemas.openxmlformats.org/officeDocument/2006/relationships/image" Target="../media/image2627.png"/><Relationship Id="rId185" Type="http://schemas.openxmlformats.org/officeDocument/2006/relationships/customXml" Target="../ink/ink94.xml"/><Relationship Id="rId4" Type="http://schemas.openxmlformats.org/officeDocument/2006/relationships/image" Target="../media/image92.png"/><Relationship Id="rId9" Type="http://schemas.openxmlformats.org/officeDocument/2006/relationships/customXml" Target="../ink/ink5.xml"/><Relationship Id="rId180" Type="http://schemas.openxmlformats.org/officeDocument/2006/relationships/image" Target="../media/image2632.png"/><Relationship Id="rId210" Type="http://schemas.openxmlformats.org/officeDocument/2006/relationships/image" Target="../media/image3.png"/><Relationship Id="rId26" Type="http://schemas.openxmlformats.org/officeDocument/2006/relationships/image" Target="../media/image1229.png"/><Relationship Id="rId47" Type="http://schemas.openxmlformats.org/officeDocument/2006/relationships/customXml" Target="../ink/ink24.xml"/><Relationship Id="rId68" Type="http://schemas.openxmlformats.org/officeDocument/2006/relationships/customXml" Target="../ink/ink35.xml"/><Relationship Id="rId89" Type="http://schemas.openxmlformats.org/officeDocument/2006/relationships/image" Target="../media/image2587.png"/><Relationship Id="rId112" Type="http://schemas.openxmlformats.org/officeDocument/2006/relationships/customXml" Target="../ink/ink57.xml"/><Relationship Id="rId133" Type="http://schemas.openxmlformats.org/officeDocument/2006/relationships/image" Target="../media/image2609.png"/><Relationship Id="rId154" Type="http://schemas.openxmlformats.org/officeDocument/2006/relationships/customXml" Target="../ink/ink78.xml"/><Relationship Id="rId175" Type="http://schemas.openxmlformats.org/officeDocument/2006/relationships/image" Target="../media/image2630.png"/><Relationship Id="rId196" Type="http://schemas.openxmlformats.org/officeDocument/2006/relationships/image" Target="../media/image2640.png"/><Relationship Id="rId200" Type="http://schemas.openxmlformats.org/officeDocument/2006/relationships/image" Target="../media/image2642.png"/><Relationship Id="rId16" Type="http://schemas.openxmlformats.org/officeDocument/2006/relationships/image" Target="../media/image1224.png"/><Relationship Id="rId37" Type="http://schemas.openxmlformats.org/officeDocument/2006/relationships/customXml" Target="../ink/ink19.xml"/><Relationship Id="rId58" Type="http://schemas.openxmlformats.org/officeDocument/2006/relationships/image" Target="../media/image1245.png"/><Relationship Id="rId79" Type="http://schemas.openxmlformats.org/officeDocument/2006/relationships/image" Target="../media/image1255.png"/><Relationship Id="rId102" Type="http://schemas.openxmlformats.org/officeDocument/2006/relationships/customXml" Target="../ink/ink52.xml"/><Relationship Id="rId123" Type="http://schemas.openxmlformats.org/officeDocument/2006/relationships/image" Target="../media/image2604.png"/><Relationship Id="rId144" Type="http://schemas.openxmlformats.org/officeDocument/2006/relationships/customXml" Target="../ink/ink73.xml"/><Relationship Id="rId90" Type="http://schemas.openxmlformats.org/officeDocument/2006/relationships/customXml" Target="../ink/ink46.xml"/><Relationship Id="rId165" Type="http://schemas.openxmlformats.org/officeDocument/2006/relationships/image" Target="../media/image2625.png"/><Relationship Id="rId186" Type="http://schemas.openxmlformats.org/officeDocument/2006/relationships/image" Target="../media/image2635.png"/><Relationship Id="rId211" Type="http://schemas.openxmlformats.org/officeDocument/2006/relationships/customXml" Target="../ink/ink107.xml"/><Relationship Id="rId27" Type="http://schemas.openxmlformats.org/officeDocument/2006/relationships/customXml" Target="../ink/ink14.xml"/><Relationship Id="rId48" Type="http://schemas.openxmlformats.org/officeDocument/2006/relationships/image" Target="../media/image1240.png"/><Relationship Id="rId69" Type="http://schemas.openxmlformats.org/officeDocument/2006/relationships/image" Target="../media/image1250.png"/><Relationship Id="rId113" Type="http://schemas.openxmlformats.org/officeDocument/2006/relationships/image" Target="../media/image2599.png"/><Relationship Id="rId134" Type="http://schemas.openxmlformats.org/officeDocument/2006/relationships/customXml" Target="../ink/ink68.xml"/><Relationship Id="rId80" Type="http://schemas.openxmlformats.org/officeDocument/2006/relationships/customXml" Target="../ink/ink41.xml"/><Relationship Id="rId155" Type="http://schemas.openxmlformats.org/officeDocument/2006/relationships/image" Target="../media/image2620.png"/><Relationship Id="rId176" Type="http://schemas.openxmlformats.org/officeDocument/2006/relationships/customXml" Target="../ink/ink89.xml"/><Relationship Id="rId197" Type="http://schemas.openxmlformats.org/officeDocument/2006/relationships/customXml" Target="../ink/ink100.xml"/><Relationship Id="rId201" Type="http://schemas.openxmlformats.org/officeDocument/2006/relationships/customXml" Target="../ink/ink102.xml"/><Relationship Id="rId17" Type="http://schemas.openxmlformats.org/officeDocument/2006/relationships/customXml" Target="../ink/ink9.xml"/><Relationship Id="rId38" Type="http://schemas.openxmlformats.org/officeDocument/2006/relationships/image" Target="../media/image1235.png"/><Relationship Id="rId59" Type="http://schemas.openxmlformats.org/officeDocument/2006/relationships/customXml" Target="../ink/ink30.xml"/><Relationship Id="rId103" Type="http://schemas.openxmlformats.org/officeDocument/2006/relationships/image" Target="../media/image2594.png"/><Relationship Id="rId124" Type="http://schemas.openxmlformats.org/officeDocument/2006/relationships/customXml" Target="../ink/ink63.xml"/><Relationship Id="rId70" Type="http://schemas.openxmlformats.org/officeDocument/2006/relationships/customXml" Target="../ink/ink36.xml"/><Relationship Id="rId91" Type="http://schemas.openxmlformats.org/officeDocument/2006/relationships/image" Target="../media/image2588.png"/><Relationship Id="rId145" Type="http://schemas.openxmlformats.org/officeDocument/2006/relationships/image" Target="../media/image2615.png"/><Relationship Id="rId166" Type="http://schemas.openxmlformats.org/officeDocument/2006/relationships/customXml" Target="../ink/ink84.xml"/><Relationship Id="rId187" Type="http://schemas.openxmlformats.org/officeDocument/2006/relationships/customXml" Target="../ink/ink95.xml"/><Relationship Id="rId1" Type="http://schemas.openxmlformats.org/officeDocument/2006/relationships/slideLayout" Target="../slideLayouts/slideLayout7.xml"/><Relationship Id="rId212" Type="http://schemas.openxmlformats.org/officeDocument/2006/relationships/image" Target="../media/image4.png"/><Relationship Id="rId28" Type="http://schemas.openxmlformats.org/officeDocument/2006/relationships/image" Target="../media/image1230.png"/><Relationship Id="rId49" Type="http://schemas.openxmlformats.org/officeDocument/2006/relationships/customXml" Target="../ink/ink25.xml"/><Relationship Id="rId114" Type="http://schemas.openxmlformats.org/officeDocument/2006/relationships/customXml" Target="../ink/ink58.xml"/><Relationship Id="rId60" Type="http://schemas.openxmlformats.org/officeDocument/2006/relationships/image" Target="../media/image1246.png"/><Relationship Id="rId81" Type="http://schemas.openxmlformats.org/officeDocument/2006/relationships/image" Target="../media/image2583.png"/><Relationship Id="rId135" Type="http://schemas.openxmlformats.org/officeDocument/2006/relationships/image" Target="../media/image2610.png"/><Relationship Id="rId156" Type="http://schemas.openxmlformats.org/officeDocument/2006/relationships/customXml" Target="../ink/ink79.xml"/><Relationship Id="rId177" Type="http://schemas.openxmlformats.org/officeDocument/2006/relationships/customXml" Target="../ink/ink90.xml"/><Relationship Id="rId198" Type="http://schemas.openxmlformats.org/officeDocument/2006/relationships/image" Target="../media/image2641.png"/><Relationship Id="rId202" Type="http://schemas.openxmlformats.org/officeDocument/2006/relationships/image" Target="../media/image2643.png"/><Relationship Id="rId18" Type="http://schemas.openxmlformats.org/officeDocument/2006/relationships/image" Target="../media/image1225.png"/><Relationship Id="rId39" Type="http://schemas.openxmlformats.org/officeDocument/2006/relationships/customXml" Target="../ink/ink20.xml"/><Relationship Id="rId50" Type="http://schemas.openxmlformats.org/officeDocument/2006/relationships/image" Target="../media/image1241.png"/><Relationship Id="rId104" Type="http://schemas.openxmlformats.org/officeDocument/2006/relationships/customXml" Target="../ink/ink53.xml"/><Relationship Id="rId125" Type="http://schemas.openxmlformats.org/officeDocument/2006/relationships/image" Target="../media/image2605.png"/><Relationship Id="rId146" Type="http://schemas.openxmlformats.org/officeDocument/2006/relationships/customXml" Target="../ink/ink74.xml"/><Relationship Id="rId167" Type="http://schemas.openxmlformats.org/officeDocument/2006/relationships/image" Target="../media/image2626.png"/><Relationship Id="rId188" Type="http://schemas.openxmlformats.org/officeDocument/2006/relationships/image" Target="../media/image2636.png"/><Relationship Id="rId71" Type="http://schemas.openxmlformats.org/officeDocument/2006/relationships/image" Target="../media/image1251.png"/><Relationship Id="rId92" Type="http://schemas.openxmlformats.org/officeDocument/2006/relationships/customXml" Target="../ink/ink47.xml"/><Relationship Id="rId2" Type="http://schemas.openxmlformats.org/officeDocument/2006/relationships/notesSlide" Target="../notesSlides/notesSlide3.xml"/><Relationship Id="rId29" Type="http://schemas.openxmlformats.org/officeDocument/2006/relationships/customXml" Target="../ink/ink15.xml"/><Relationship Id="rId40" Type="http://schemas.openxmlformats.org/officeDocument/2006/relationships/image" Target="../media/image1236.png"/><Relationship Id="rId115" Type="http://schemas.openxmlformats.org/officeDocument/2006/relationships/image" Target="../media/image2600.png"/><Relationship Id="rId136" Type="http://schemas.openxmlformats.org/officeDocument/2006/relationships/customXml" Target="../ink/ink69.xml"/><Relationship Id="rId157" Type="http://schemas.openxmlformats.org/officeDocument/2006/relationships/image" Target="../media/image2621.png"/><Relationship Id="rId178" Type="http://schemas.openxmlformats.org/officeDocument/2006/relationships/image" Target="../media/image263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2703.png"/><Relationship Id="rId21" Type="http://schemas.openxmlformats.org/officeDocument/2006/relationships/image" Target="../media/image2655.png"/><Relationship Id="rId42" Type="http://schemas.openxmlformats.org/officeDocument/2006/relationships/customXml" Target="../ink/ink127.xml"/><Relationship Id="rId63" Type="http://schemas.openxmlformats.org/officeDocument/2006/relationships/image" Target="../media/image2676.png"/><Relationship Id="rId84" Type="http://schemas.openxmlformats.org/officeDocument/2006/relationships/customXml" Target="../ink/ink148.xml"/><Relationship Id="rId138" Type="http://schemas.openxmlformats.org/officeDocument/2006/relationships/customXml" Target="../ink/ink175.xml"/><Relationship Id="rId107" Type="http://schemas.openxmlformats.org/officeDocument/2006/relationships/image" Target="../media/image2698.png"/><Relationship Id="rId11" Type="http://schemas.openxmlformats.org/officeDocument/2006/relationships/image" Target="../media/image2650.png"/><Relationship Id="rId32" Type="http://schemas.openxmlformats.org/officeDocument/2006/relationships/customXml" Target="../ink/ink122.xml"/><Relationship Id="rId53" Type="http://schemas.openxmlformats.org/officeDocument/2006/relationships/image" Target="../media/image2671.png"/><Relationship Id="rId74" Type="http://schemas.openxmlformats.org/officeDocument/2006/relationships/customXml" Target="../ink/ink143.xml"/><Relationship Id="rId128" Type="http://schemas.openxmlformats.org/officeDocument/2006/relationships/customXml" Target="../ink/ink170.xml"/><Relationship Id="rId149" Type="http://schemas.openxmlformats.org/officeDocument/2006/relationships/image" Target="../media/image2719.png"/><Relationship Id="rId5" Type="http://schemas.openxmlformats.org/officeDocument/2006/relationships/image" Target="../media/image2647.png"/><Relationship Id="rId95" Type="http://schemas.openxmlformats.org/officeDocument/2006/relationships/image" Target="../media/image2692.png"/><Relationship Id="rId22" Type="http://schemas.openxmlformats.org/officeDocument/2006/relationships/customXml" Target="../ink/ink117.xml"/><Relationship Id="rId27" Type="http://schemas.openxmlformats.org/officeDocument/2006/relationships/image" Target="../media/image2658.png"/><Relationship Id="rId43" Type="http://schemas.openxmlformats.org/officeDocument/2006/relationships/image" Target="../media/image2666.png"/><Relationship Id="rId48" Type="http://schemas.openxmlformats.org/officeDocument/2006/relationships/customXml" Target="../ink/ink130.xml"/><Relationship Id="rId64" Type="http://schemas.openxmlformats.org/officeDocument/2006/relationships/customXml" Target="../ink/ink138.xml"/><Relationship Id="rId69" Type="http://schemas.openxmlformats.org/officeDocument/2006/relationships/image" Target="../media/image2679.png"/><Relationship Id="rId113" Type="http://schemas.openxmlformats.org/officeDocument/2006/relationships/image" Target="../media/image2701.png"/><Relationship Id="rId118" Type="http://schemas.openxmlformats.org/officeDocument/2006/relationships/customXml" Target="../ink/ink165.xml"/><Relationship Id="rId134" Type="http://schemas.openxmlformats.org/officeDocument/2006/relationships/customXml" Target="../ink/ink173.xml"/><Relationship Id="rId139" Type="http://schemas.openxmlformats.org/officeDocument/2006/relationships/image" Target="../media/image2714.png"/><Relationship Id="rId80" Type="http://schemas.openxmlformats.org/officeDocument/2006/relationships/customXml" Target="../ink/ink146.xml"/><Relationship Id="rId85" Type="http://schemas.openxmlformats.org/officeDocument/2006/relationships/image" Target="../media/image2687.png"/><Relationship Id="rId150" Type="http://schemas.openxmlformats.org/officeDocument/2006/relationships/customXml" Target="../ink/ink181.xml"/><Relationship Id="rId12" Type="http://schemas.openxmlformats.org/officeDocument/2006/relationships/customXml" Target="../ink/ink112.xml"/><Relationship Id="rId17" Type="http://schemas.openxmlformats.org/officeDocument/2006/relationships/image" Target="../media/image2653.png"/><Relationship Id="rId33" Type="http://schemas.openxmlformats.org/officeDocument/2006/relationships/image" Target="../media/image2661.png"/><Relationship Id="rId38" Type="http://schemas.openxmlformats.org/officeDocument/2006/relationships/customXml" Target="../ink/ink125.xml"/><Relationship Id="rId59" Type="http://schemas.openxmlformats.org/officeDocument/2006/relationships/image" Target="../media/image2674.png"/><Relationship Id="rId103" Type="http://schemas.openxmlformats.org/officeDocument/2006/relationships/image" Target="../media/image2696.png"/><Relationship Id="rId108" Type="http://schemas.openxmlformats.org/officeDocument/2006/relationships/customXml" Target="../ink/ink160.xml"/><Relationship Id="rId124" Type="http://schemas.openxmlformats.org/officeDocument/2006/relationships/customXml" Target="../ink/ink168.xml"/><Relationship Id="rId129" Type="http://schemas.openxmlformats.org/officeDocument/2006/relationships/image" Target="../media/image2709.png"/><Relationship Id="rId54" Type="http://schemas.openxmlformats.org/officeDocument/2006/relationships/customXml" Target="../ink/ink133.xml"/><Relationship Id="rId70" Type="http://schemas.openxmlformats.org/officeDocument/2006/relationships/customXml" Target="../ink/ink141.xml"/><Relationship Id="rId75" Type="http://schemas.openxmlformats.org/officeDocument/2006/relationships/image" Target="../media/image2682.png"/><Relationship Id="rId91" Type="http://schemas.openxmlformats.org/officeDocument/2006/relationships/image" Target="../media/image2690.png"/><Relationship Id="rId96" Type="http://schemas.openxmlformats.org/officeDocument/2006/relationships/customXml" Target="../ink/ink154.xml"/><Relationship Id="rId140" Type="http://schemas.openxmlformats.org/officeDocument/2006/relationships/customXml" Target="../ink/ink176.xml"/><Relationship Id="rId145" Type="http://schemas.openxmlformats.org/officeDocument/2006/relationships/image" Target="../media/image2717.png"/><Relationship Id="rId1" Type="http://schemas.openxmlformats.org/officeDocument/2006/relationships/slideLayout" Target="../slideLayouts/slideLayout7.xml"/><Relationship Id="rId6" Type="http://schemas.openxmlformats.org/officeDocument/2006/relationships/customXml" Target="../ink/ink109.xml"/><Relationship Id="rId23" Type="http://schemas.openxmlformats.org/officeDocument/2006/relationships/image" Target="../media/image2656.png"/><Relationship Id="rId28" Type="http://schemas.openxmlformats.org/officeDocument/2006/relationships/customXml" Target="../ink/ink120.xml"/><Relationship Id="rId49" Type="http://schemas.openxmlformats.org/officeDocument/2006/relationships/image" Target="../media/image2669.png"/><Relationship Id="rId114" Type="http://schemas.openxmlformats.org/officeDocument/2006/relationships/customXml" Target="../ink/ink163.xml"/><Relationship Id="rId119" Type="http://schemas.openxmlformats.org/officeDocument/2006/relationships/image" Target="../media/image2704.png"/><Relationship Id="rId44" Type="http://schemas.openxmlformats.org/officeDocument/2006/relationships/customXml" Target="../ink/ink128.xml"/><Relationship Id="rId60" Type="http://schemas.openxmlformats.org/officeDocument/2006/relationships/customXml" Target="../ink/ink136.xml"/><Relationship Id="rId65" Type="http://schemas.openxmlformats.org/officeDocument/2006/relationships/image" Target="../media/image2677.png"/><Relationship Id="rId81" Type="http://schemas.openxmlformats.org/officeDocument/2006/relationships/image" Target="../media/image2685.png"/><Relationship Id="rId86" Type="http://schemas.openxmlformats.org/officeDocument/2006/relationships/customXml" Target="../ink/ink149.xml"/><Relationship Id="rId130" Type="http://schemas.openxmlformats.org/officeDocument/2006/relationships/customXml" Target="../ink/ink171.xml"/><Relationship Id="rId135" Type="http://schemas.openxmlformats.org/officeDocument/2006/relationships/image" Target="../media/image2712.png"/><Relationship Id="rId151" Type="http://schemas.openxmlformats.org/officeDocument/2006/relationships/image" Target="../media/image2720.png"/><Relationship Id="rId13" Type="http://schemas.openxmlformats.org/officeDocument/2006/relationships/image" Target="../media/image2651.png"/><Relationship Id="rId18" Type="http://schemas.openxmlformats.org/officeDocument/2006/relationships/customXml" Target="../ink/ink115.xml"/><Relationship Id="rId39" Type="http://schemas.openxmlformats.org/officeDocument/2006/relationships/image" Target="../media/image2664.png"/><Relationship Id="rId109" Type="http://schemas.openxmlformats.org/officeDocument/2006/relationships/image" Target="../media/image2699.png"/><Relationship Id="rId34" Type="http://schemas.openxmlformats.org/officeDocument/2006/relationships/customXml" Target="../ink/ink123.xml"/><Relationship Id="rId50" Type="http://schemas.openxmlformats.org/officeDocument/2006/relationships/customXml" Target="../ink/ink131.xml"/><Relationship Id="rId55" Type="http://schemas.openxmlformats.org/officeDocument/2006/relationships/image" Target="../media/image2672.png"/><Relationship Id="rId76" Type="http://schemas.openxmlformats.org/officeDocument/2006/relationships/customXml" Target="../ink/ink144.xml"/><Relationship Id="rId97" Type="http://schemas.openxmlformats.org/officeDocument/2006/relationships/image" Target="../media/image2693.png"/><Relationship Id="rId104" Type="http://schemas.openxmlformats.org/officeDocument/2006/relationships/customXml" Target="../ink/ink158.xml"/><Relationship Id="rId120" Type="http://schemas.openxmlformats.org/officeDocument/2006/relationships/customXml" Target="../ink/ink166.xml"/><Relationship Id="rId125" Type="http://schemas.openxmlformats.org/officeDocument/2006/relationships/image" Target="../media/image2707.png"/><Relationship Id="rId141" Type="http://schemas.openxmlformats.org/officeDocument/2006/relationships/image" Target="../media/image2715.png"/><Relationship Id="rId146" Type="http://schemas.openxmlformats.org/officeDocument/2006/relationships/customXml" Target="../ink/ink179.xml"/><Relationship Id="rId7" Type="http://schemas.openxmlformats.org/officeDocument/2006/relationships/image" Target="../media/image2648.png"/><Relationship Id="rId71" Type="http://schemas.openxmlformats.org/officeDocument/2006/relationships/image" Target="../media/image2680.png"/><Relationship Id="rId92" Type="http://schemas.openxmlformats.org/officeDocument/2006/relationships/customXml" Target="../ink/ink152.xml"/><Relationship Id="rId2" Type="http://schemas.openxmlformats.org/officeDocument/2006/relationships/notesSlide" Target="../notesSlides/notesSlide4.xml"/><Relationship Id="rId29" Type="http://schemas.openxmlformats.org/officeDocument/2006/relationships/image" Target="../media/image2659.png"/><Relationship Id="rId24" Type="http://schemas.openxmlformats.org/officeDocument/2006/relationships/customXml" Target="../ink/ink118.xml"/><Relationship Id="rId40" Type="http://schemas.openxmlformats.org/officeDocument/2006/relationships/customXml" Target="../ink/ink126.xml"/><Relationship Id="rId45" Type="http://schemas.openxmlformats.org/officeDocument/2006/relationships/image" Target="../media/image2667.png"/><Relationship Id="rId66" Type="http://schemas.openxmlformats.org/officeDocument/2006/relationships/customXml" Target="../ink/ink139.xml"/><Relationship Id="rId87" Type="http://schemas.openxmlformats.org/officeDocument/2006/relationships/image" Target="../media/image2688.png"/><Relationship Id="rId110" Type="http://schemas.openxmlformats.org/officeDocument/2006/relationships/customXml" Target="../ink/ink161.xml"/><Relationship Id="rId115" Type="http://schemas.openxmlformats.org/officeDocument/2006/relationships/image" Target="../media/image2702.png"/><Relationship Id="rId131" Type="http://schemas.openxmlformats.org/officeDocument/2006/relationships/image" Target="../media/image2710.png"/><Relationship Id="rId136" Type="http://schemas.openxmlformats.org/officeDocument/2006/relationships/customXml" Target="../ink/ink174.xml"/><Relationship Id="rId61" Type="http://schemas.openxmlformats.org/officeDocument/2006/relationships/image" Target="../media/image2675.png"/><Relationship Id="rId82" Type="http://schemas.openxmlformats.org/officeDocument/2006/relationships/customXml" Target="../ink/ink147.xml"/><Relationship Id="rId152" Type="http://schemas.openxmlformats.org/officeDocument/2006/relationships/customXml" Target="../ink/ink182.xml"/><Relationship Id="rId19" Type="http://schemas.openxmlformats.org/officeDocument/2006/relationships/image" Target="../media/image2654.png"/><Relationship Id="rId14" Type="http://schemas.openxmlformats.org/officeDocument/2006/relationships/customXml" Target="../ink/ink113.xml"/><Relationship Id="rId30" Type="http://schemas.openxmlformats.org/officeDocument/2006/relationships/customXml" Target="../ink/ink121.xml"/><Relationship Id="rId35" Type="http://schemas.openxmlformats.org/officeDocument/2006/relationships/image" Target="../media/image2662.png"/><Relationship Id="rId56" Type="http://schemas.openxmlformats.org/officeDocument/2006/relationships/customXml" Target="../ink/ink134.xml"/><Relationship Id="rId77" Type="http://schemas.openxmlformats.org/officeDocument/2006/relationships/image" Target="../media/image2683.png"/><Relationship Id="rId100" Type="http://schemas.openxmlformats.org/officeDocument/2006/relationships/customXml" Target="../ink/ink156.xml"/><Relationship Id="rId105" Type="http://schemas.openxmlformats.org/officeDocument/2006/relationships/image" Target="../media/image2697.png"/><Relationship Id="rId126" Type="http://schemas.openxmlformats.org/officeDocument/2006/relationships/customXml" Target="../ink/ink169.xml"/><Relationship Id="rId147" Type="http://schemas.openxmlformats.org/officeDocument/2006/relationships/image" Target="../media/image2718.png"/><Relationship Id="rId8" Type="http://schemas.openxmlformats.org/officeDocument/2006/relationships/customXml" Target="../ink/ink110.xml"/><Relationship Id="rId51" Type="http://schemas.openxmlformats.org/officeDocument/2006/relationships/image" Target="../media/image2670.png"/><Relationship Id="rId72" Type="http://schemas.openxmlformats.org/officeDocument/2006/relationships/customXml" Target="../ink/ink142.xml"/><Relationship Id="rId93" Type="http://schemas.openxmlformats.org/officeDocument/2006/relationships/image" Target="../media/image2691.png"/><Relationship Id="rId98" Type="http://schemas.openxmlformats.org/officeDocument/2006/relationships/customXml" Target="../ink/ink155.xml"/><Relationship Id="rId121" Type="http://schemas.openxmlformats.org/officeDocument/2006/relationships/image" Target="../media/image2705.png"/><Relationship Id="rId142" Type="http://schemas.openxmlformats.org/officeDocument/2006/relationships/customXml" Target="../ink/ink177.xml"/><Relationship Id="rId3" Type="http://schemas.openxmlformats.org/officeDocument/2006/relationships/hyperlink" Target="https://www.youtube.com/watch?v=Bzeo-G2v-nU" TargetMode="External"/><Relationship Id="rId25" Type="http://schemas.openxmlformats.org/officeDocument/2006/relationships/image" Target="../media/image2657.png"/><Relationship Id="rId46" Type="http://schemas.openxmlformats.org/officeDocument/2006/relationships/customXml" Target="../ink/ink129.xml"/><Relationship Id="rId67" Type="http://schemas.openxmlformats.org/officeDocument/2006/relationships/image" Target="../media/image2678.png"/><Relationship Id="rId116" Type="http://schemas.openxmlformats.org/officeDocument/2006/relationships/customXml" Target="../ink/ink164.xml"/><Relationship Id="rId137" Type="http://schemas.openxmlformats.org/officeDocument/2006/relationships/image" Target="../media/image2713.png"/><Relationship Id="rId20" Type="http://schemas.openxmlformats.org/officeDocument/2006/relationships/customXml" Target="../ink/ink116.xml"/><Relationship Id="rId41" Type="http://schemas.openxmlformats.org/officeDocument/2006/relationships/image" Target="../media/image2665.png"/><Relationship Id="rId62" Type="http://schemas.openxmlformats.org/officeDocument/2006/relationships/customXml" Target="../ink/ink137.xml"/><Relationship Id="rId83" Type="http://schemas.openxmlformats.org/officeDocument/2006/relationships/image" Target="../media/image2686.png"/><Relationship Id="rId88" Type="http://schemas.openxmlformats.org/officeDocument/2006/relationships/customXml" Target="../ink/ink150.xml"/><Relationship Id="rId111" Type="http://schemas.openxmlformats.org/officeDocument/2006/relationships/image" Target="../media/image2700.png"/><Relationship Id="rId132" Type="http://schemas.openxmlformats.org/officeDocument/2006/relationships/customXml" Target="../ink/ink172.xml"/><Relationship Id="rId153" Type="http://schemas.openxmlformats.org/officeDocument/2006/relationships/image" Target="../media/image5.png"/><Relationship Id="rId15" Type="http://schemas.openxmlformats.org/officeDocument/2006/relationships/image" Target="../media/image2652.png"/><Relationship Id="rId36" Type="http://schemas.openxmlformats.org/officeDocument/2006/relationships/customXml" Target="../ink/ink124.xml"/><Relationship Id="rId57" Type="http://schemas.openxmlformats.org/officeDocument/2006/relationships/image" Target="../media/image2673.png"/><Relationship Id="rId106" Type="http://schemas.openxmlformats.org/officeDocument/2006/relationships/customXml" Target="../ink/ink159.xml"/><Relationship Id="rId127" Type="http://schemas.openxmlformats.org/officeDocument/2006/relationships/image" Target="../media/image2708.png"/><Relationship Id="rId10" Type="http://schemas.openxmlformats.org/officeDocument/2006/relationships/customXml" Target="../ink/ink111.xml"/><Relationship Id="rId31" Type="http://schemas.openxmlformats.org/officeDocument/2006/relationships/image" Target="../media/image2660.png"/><Relationship Id="rId52" Type="http://schemas.openxmlformats.org/officeDocument/2006/relationships/customXml" Target="../ink/ink132.xml"/><Relationship Id="rId73" Type="http://schemas.openxmlformats.org/officeDocument/2006/relationships/image" Target="../media/image2681.png"/><Relationship Id="rId78" Type="http://schemas.openxmlformats.org/officeDocument/2006/relationships/customXml" Target="../ink/ink145.xml"/><Relationship Id="rId94" Type="http://schemas.openxmlformats.org/officeDocument/2006/relationships/customXml" Target="../ink/ink153.xml"/><Relationship Id="rId99" Type="http://schemas.openxmlformats.org/officeDocument/2006/relationships/image" Target="../media/image2694.png"/><Relationship Id="rId101" Type="http://schemas.openxmlformats.org/officeDocument/2006/relationships/image" Target="../media/image2695.png"/><Relationship Id="rId122" Type="http://schemas.openxmlformats.org/officeDocument/2006/relationships/customXml" Target="../ink/ink167.xml"/><Relationship Id="rId143" Type="http://schemas.openxmlformats.org/officeDocument/2006/relationships/image" Target="../media/image2716.png"/><Relationship Id="rId148" Type="http://schemas.openxmlformats.org/officeDocument/2006/relationships/customXml" Target="../ink/ink180.xml"/><Relationship Id="rId4" Type="http://schemas.openxmlformats.org/officeDocument/2006/relationships/customXml" Target="../ink/ink108.xml"/><Relationship Id="rId9" Type="http://schemas.openxmlformats.org/officeDocument/2006/relationships/image" Target="../media/image2649.png"/><Relationship Id="rId26" Type="http://schemas.openxmlformats.org/officeDocument/2006/relationships/customXml" Target="../ink/ink119.xml"/><Relationship Id="rId47" Type="http://schemas.openxmlformats.org/officeDocument/2006/relationships/image" Target="../media/image2668.png"/><Relationship Id="rId68" Type="http://schemas.openxmlformats.org/officeDocument/2006/relationships/customXml" Target="../ink/ink140.xml"/><Relationship Id="rId89" Type="http://schemas.openxmlformats.org/officeDocument/2006/relationships/image" Target="../media/image2689.png"/><Relationship Id="rId112" Type="http://schemas.openxmlformats.org/officeDocument/2006/relationships/customXml" Target="../ink/ink162.xml"/><Relationship Id="rId133" Type="http://schemas.openxmlformats.org/officeDocument/2006/relationships/image" Target="../media/image2711.png"/><Relationship Id="rId16" Type="http://schemas.openxmlformats.org/officeDocument/2006/relationships/customXml" Target="../ink/ink114.xml"/><Relationship Id="rId37" Type="http://schemas.openxmlformats.org/officeDocument/2006/relationships/image" Target="../media/image2663.png"/><Relationship Id="rId58" Type="http://schemas.openxmlformats.org/officeDocument/2006/relationships/customXml" Target="../ink/ink135.xml"/><Relationship Id="rId79" Type="http://schemas.openxmlformats.org/officeDocument/2006/relationships/image" Target="../media/image2684.png"/><Relationship Id="rId102" Type="http://schemas.openxmlformats.org/officeDocument/2006/relationships/customXml" Target="../ink/ink157.xml"/><Relationship Id="rId123" Type="http://schemas.openxmlformats.org/officeDocument/2006/relationships/image" Target="../media/image2706.png"/><Relationship Id="rId144" Type="http://schemas.openxmlformats.org/officeDocument/2006/relationships/customXml" Target="../ink/ink178.xml"/><Relationship Id="rId90" Type="http://schemas.openxmlformats.org/officeDocument/2006/relationships/customXml" Target="../ink/ink1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723.png"/><Relationship Id="rId13" Type="http://schemas.openxmlformats.org/officeDocument/2006/relationships/customXml" Target="../ink/ink188.xml"/><Relationship Id="rId18" Type="http://schemas.openxmlformats.org/officeDocument/2006/relationships/image" Target="../media/image2728.png"/><Relationship Id="rId3" Type="http://schemas.openxmlformats.org/officeDocument/2006/relationships/customXml" Target="../ink/ink183.xml"/><Relationship Id="rId7" Type="http://schemas.openxmlformats.org/officeDocument/2006/relationships/customXml" Target="../ink/ink185.xml"/><Relationship Id="rId12" Type="http://schemas.openxmlformats.org/officeDocument/2006/relationships/image" Target="../media/image2725.png"/><Relationship Id="rId17" Type="http://schemas.openxmlformats.org/officeDocument/2006/relationships/customXml" Target="../ink/ink190.xml"/><Relationship Id="rId2" Type="http://schemas.openxmlformats.org/officeDocument/2006/relationships/notesSlide" Target="../notesSlides/notesSlide5.xml"/><Relationship Id="rId16" Type="http://schemas.openxmlformats.org/officeDocument/2006/relationships/image" Target="../media/image2727.png"/><Relationship Id="rId1" Type="http://schemas.openxmlformats.org/officeDocument/2006/relationships/slideLayout" Target="../slideLayouts/slideLayout7.xml"/><Relationship Id="rId6" Type="http://schemas.openxmlformats.org/officeDocument/2006/relationships/image" Target="../media/image2722.png"/><Relationship Id="rId11" Type="http://schemas.openxmlformats.org/officeDocument/2006/relationships/customXml" Target="../ink/ink187.xml"/><Relationship Id="rId5" Type="http://schemas.openxmlformats.org/officeDocument/2006/relationships/customXml" Target="../ink/ink184.xml"/><Relationship Id="rId15" Type="http://schemas.openxmlformats.org/officeDocument/2006/relationships/customXml" Target="../ink/ink189.xml"/><Relationship Id="rId10" Type="http://schemas.openxmlformats.org/officeDocument/2006/relationships/image" Target="../media/image2724.png"/><Relationship Id="rId4" Type="http://schemas.openxmlformats.org/officeDocument/2006/relationships/image" Target="../media/image2721.png"/><Relationship Id="rId9" Type="http://schemas.openxmlformats.org/officeDocument/2006/relationships/customXml" Target="../ink/ink186.xml"/><Relationship Id="rId14" Type="http://schemas.openxmlformats.org/officeDocument/2006/relationships/image" Target="../media/image2726.png"/></Relationships>
</file>

<file path=ppt/slides/_rels/slide6.xml.rels><?xml version="1.0" encoding="UTF-8" standalone="yes"?>
<Relationships xmlns="http://schemas.openxmlformats.org/package/2006/relationships"><Relationship Id="rId26" Type="http://schemas.openxmlformats.org/officeDocument/2006/relationships/image" Target="../media/image2740.png"/><Relationship Id="rId21" Type="http://schemas.openxmlformats.org/officeDocument/2006/relationships/customXml" Target="../ink/ink200.xml"/><Relationship Id="rId42" Type="http://schemas.openxmlformats.org/officeDocument/2006/relationships/image" Target="../media/image2748.png"/><Relationship Id="rId47" Type="http://schemas.openxmlformats.org/officeDocument/2006/relationships/customXml" Target="../ink/ink213.xml"/><Relationship Id="rId63" Type="http://schemas.openxmlformats.org/officeDocument/2006/relationships/customXml" Target="../ink/ink221.xml"/><Relationship Id="rId68" Type="http://schemas.openxmlformats.org/officeDocument/2006/relationships/image" Target="../media/image6.png"/><Relationship Id="rId84" Type="http://schemas.openxmlformats.org/officeDocument/2006/relationships/image" Target="../media/image14.png"/><Relationship Id="rId89" Type="http://schemas.openxmlformats.org/officeDocument/2006/relationships/customXml" Target="../ink/ink234.xml"/><Relationship Id="rId16" Type="http://schemas.openxmlformats.org/officeDocument/2006/relationships/image" Target="../media/image2735.png"/><Relationship Id="rId11" Type="http://schemas.openxmlformats.org/officeDocument/2006/relationships/customXml" Target="../ink/ink195.xml"/><Relationship Id="rId32" Type="http://schemas.openxmlformats.org/officeDocument/2006/relationships/image" Target="../media/image2743.png"/><Relationship Id="rId37" Type="http://schemas.openxmlformats.org/officeDocument/2006/relationships/customXml" Target="../ink/ink208.xml"/><Relationship Id="rId53" Type="http://schemas.openxmlformats.org/officeDocument/2006/relationships/customXml" Target="../ink/ink216.xml"/><Relationship Id="rId58" Type="http://schemas.openxmlformats.org/officeDocument/2006/relationships/image" Target="../media/image2756.png"/><Relationship Id="rId74" Type="http://schemas.openxmlformats.org/officeDocument/2006/relationships/image" Target="../media/image9.png"/><Relationship Id="rId79" Type="http://schemas.openxmlformats.org/officeDocument/2006/relationships/customXml" Target="../ink/ink229.xml"/><Relationship Id="rId5" Type="http://schemas.openxmlformats.org/officeDocument/2006/relationships/customXml" Target="../ink/ink192.xml"/><Relationship Id="rId90" Type="http://schemas.openxmlformats.org/officeDocument/2006/relationships/image" Target="../media/image17.png"/><Relationship Id="rId95" Type="http://schemas.openxmlformats.org/officeDocument/2006/relationships/customXml" Target="../ink/ink237.xml"/><Relationship Id="rId22" Type="http://schemas.openxmlformats.org/officeDocument/2006/relationships/image" Target="../media/image2738.png"/><Relationship Id="rId27" Type="http://schemas.openxmlformats.org/officeDocument/2006/relationships/customXml" Target="../ink/ink203.xml"/><Relationship Id="rId43" Type="http://schemas.openxmlformats.org/officeDocument/2006/relationships/customXml" Target="../ink/ink211.xml"/><Relationship Id="rId48" Type="http://schemas.openxmlformats.org/officeDocument/2006/relationships/image" Target="../media/image2751.png"/><Relationship Id="rId64" Type="http://schemas.openxmlformats.org/officeDocument/2006/relationships/image" Target="../media/image2759.png"/><Relationship Id="rId69" Type="http://schemas.openxmlformats.org/officeDocument/2006/relationships/customXml" Target="../ink/ink224.xml"/><Relationship Id="rId80" Type="http://schemas.openxmlformats.org/officeDocument/2006/relationships/image" Target="../media/image12.png"/><Relationship Id="rId85" Type="http://schemas.openxmlformats.org/officeDocument/2006/relationships/customXml" Target="../ink/ink232.xml"/><Relationship Id="rId3" Type="http://schemas.openxmlformats.org/officeDocument/2006/relationships/customXml" Target="../ink/ink191.xml"/><Relationship Id="rId12" Type="http://schemas.openxmlformats.org/officeDocument/2006/relationships/image" Target="../media/image2733.png"/><Relationship Id="rId17" Type="http://schemas.openxmlformats.org/officeDocument/2006/relationships/customXml" Target="../ink/ink198.xml"/><Relationship Id="rId25" Type="http://schemas.openxmlformats.org/officeDocument/2006/relationships/customXml" Target="../ink/ink202.xml"/><Relationship Id="rId33" Type="http://schemas.openxmlformats.org/officeDocument/2006/relationships/customXml" Target="../ink/ink206.xml"/><Relationship Id="rId38" Type="http://schemas.openxmlformats.org/officeDocument/2006/relationships/image" Target="../media/image2746.png"/><Relationship Id="rId46" Type="http://schemas.openxmlformats.org/officeDocument/2006/relationships/image" Target="../media/image2750.png"/><Relationship Id="rId59" Type="http://schemas.openxmlformats.org/officeDocument/2006/relationships/customXml" Target="../ink/ink219.xml"/><Relationship Id="rId67" Type="http://schemas.openxmlformats.org/officeDocument/2006/relationships/customXml" Target="../ink/ink223.xml"/><Relationship Id="rId20" Type="http://schemas.openxmlformats.org/officeDocument/2006/relationships/image" Target="../media/image2737.png"/><Relationship Id="rId41" Type="http://schemas.openxmlformats.org/officeDocument/2006/relationships/customXml" Target="../ink/ink210.xml"/><Relationship Id="rId54" Type="http://schemas.openxmlformats.org/officeDocument/2006/relationships/image" Target="../media/image2754.png"/><Relationship Id="rId62" Type="http://schemas.openxmlformats.org/officeDocument/2006/relationships/image" Target="../media/image2758.png"/><Relationship Id="rId70" Type="http://schemas.openxmlformats.org/officeDocument/2006/relationships/image" Target="../media/image7.png"/><Relationship Id="rId75" Type="http://schemas.openxmlformats.org/officeDocument/2006/relationships/customXml" Target="../ink/ink227.xml"/><Relationship Id="rId83" Type="http://schemas.openxmlformats.org/officeDocument/2006/relationships/customXml" Target="../ink/ink231.xml"/><Relationship Id="rId88" Type="http://schemas.openxmlformats.org/officeDocument/2006/relationships/image" Target="../media/image16.png"/><Relationship Id="rId91" Type="http://schemas.openxmlformats.org/officeDocument/2006/relationships/customXml" Target="../ink/ink235.xml"/><Relationship Id="rId9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30.png"/><Relationship Id="rId15" Type="http://schemas.openxmlformats.org/officeDocument/2006/relationships/customXml" Target="../ink/ink197.xml"/><Relationship Id="rId23" Type="http://schemas.openxmlformats.org/officeDocument/2006/relationships/customXml" Target="../ink/ink201.xml"/><Relationship Id="rId28" Type="http://schemas.openxmlformats.org/officeDocument/2006/relationships/image" Target="../media/image2741.png"/><Relationship Id="rId36" Type="http://schemas.openxmlformats.org/officeDocument/2006/relationships/image" Target="../media/image2745.png"/><Relationship Id="rId49" Type="http://schemas.openxmlformats.org/officeDocument/2006/relationships/customXml" Target="../ink/ink214.xml"/><Relationship Id="rId57" Type="http://schemas.openxmlformats.org/officeDocument/2006/relationships/customXml" Target="../ink/ink218.xml"/><Relationship Id="rId10" Type="http://schemas.openxmlformats.org/officeDocument/2006/relationships/image" Target="../media/image2732.png"/><Relationship Id="rId31" Type="http://schemas.openxmlformats.org/officeDocument/2006/relationships/customXml" Target="../ink/ink205.xml"/><Relationship Id="rId44" Type="http://schemas.openxmlformats.org/officeDocument/2006/relationships/image" Target="../media/image2749.png"/><Relationship Id="rId52" Type="http://schemas.openxmlformats.org/officeDocument/2006/relationships/image" Target="../media/image2753.png"/><Relationship Id="rId60" Type="http://schemas.openxmlformats.org/officeDocument/2006/relationships/image" Target="../media/image2757.png"/><Relationship Id="rId65" Type="http://schemas.openxmlformats.org/officeDocument/2006/relationships/customXml" Target="../ink/ink222.xml"/><Relationship Id="rId73" Type="http://schemas.openxmlformats.org/officeDocument/2006/relationships/customXml" Target="../ink/ink226.xml"/><Relationship Id="rId78" Type="http://schemas.openxmlformats.org/officeDocument/2006/relationships/image" Target="../media/image11.png"/><Relationship Id="rId81" Type="http://schemas.openxmlformats.org/officeDocument/2006/relationships/customXml" Target="../ink/ink230.xml"/><Relationship Id="rId86" Type="http://schemas.openxmlformats.org/officeDocument/2006/relationships/image" Target="../media/image15.png"/><Relationship Id="rId94" Type="http://schemas.openxmlformats.org/officeDocument/2006/relationships/image" Target="../media/image19.png"/><Relationship Id="rId4" Type="http://schemas.openxmlformats.org/officeDocument/2006/relationships/image" Target="../media/image2729.png"/><Relationship Id="rId9" Type="http://schemas.openxmlformats.org/officeDocument/2006/relationships/customXml" Target="../ink/ink194.xml"/><Relationship Id="rId13" Type="http://schemas.openxmlformats.org/officeDocument/2006/relationships/customXml" Target="../ink/ink196.xml"/><Relationship Id="rId18" Type="http://schemas.openxmlformats.org/officeDocument/2006/relationships/image" Target="../media/image2736.png"/><Relationship Id="rId39" Type="http://schemas.openxmlformats.org/officeDocument/2006/relationships/customXml" Target="../ink/ink209.xml"/><Relationship Id="rId34" Type="http://schemas.openxmlformats.org/officeDocument/2006/relationships/image" Target="../media/image2744.png"/><Relationship Id="rId50" Type="http://schemas.openxmlformats.org/officeDocument/2006/relationships/image" Target="../media/image2752.png"/><Relationship Id="rId55" Type="http://schemas.openxmlformats.org/officeDocument/2006/relationships/customXml" Target="../ink/ink217.xml"/><Relationship Id="rId76" Type="http://schemas.openxmlformats.org/officeDocument/2006/relationships/image" Target="../media/image10.png"/><Relationship Id="rId97" Type="http://schemas.openxmlformats.org/officeDocument/2006/relationships/customXml" Target="../ink/ink238.xml"/><Relationship Id="rId7" Type="http://schemas.openxmlformats.org/officeDocument/2006/relationships/customXml" Target="../ink/ink193.xml"/><Relationship Id="rId71" Type="http://schemas.openxmlformats.org/officeDocument/2006/relationships/customXml" Target="../ink/ink225.xml"/><Relationship Id="rId92" Type="http://schemas.openxmlformats.org/officeDocument/2006/relationships/image" Target="../media/image18.png"/><Relationship Id="rId2" Type="http://schemas.openxmlformats.org/officeDocument/2006/relationships/notesSlide" Target="../notesSlides/notesSlide6.xml"/><Relationship Id="rId29" Type="http://schemas.openxmlformats.org/officeDocument/2006/relationships/customXml" Target="../ink/ink204.xml"/><Relationship Id="rId24" Type="http://schemas.openxmlformats.org/officeDocument/2006/relationships/image" Target="../media/image2739.png"/><Relationship Id="rId40" Type="http://schemas.openxmlformats.org/officeDocument/2006/relationships/image" Target="../media/image2747.png"/><Relationship Id="rId45" Type="http://schemas.openxmlformats.org/officeDocument/2006/relationships/customXml" Target="../ink/ink212.xml"/><Relationship Id="rId66" Type="http://schemas.openxmlformats.org/officeDocument/2006/relationships/image" Target="../media/image2760.png"/><Relationship Id="rId87" Type="http://schemas.openxmlformats.org/officeDocument/2006/relationships/customXml" Target="../ink/ink233.xml"/><Relationship Id="rId61" Type="http://schemas.openxmlformats.org/officeDocument/2006/relationships/customXml" Target="../ink/ink220.xml"/><Relationship Id="rId82" Type="http://schemas.openxmlformats.org/officeDocument/2006/relationships/image" Target="../media/image13.png"/><Relationship Id="rId19" Type="http://schemas.openxmlformats.org/officeDocument/2006/relationships/customXml" Target="../ink/ink199.xml"/><Relationship Id="rId14" Type="http://schemas.openxmlformats.org/officeDocument/2006/relationships/image" Target="../media/image2734.png"/><Relationship Id="rId30" Type="http://schemas.openxmlformats.org/officeDocument/2006/relationships/image" Target="../media/image2742.png"/><Relationship Id="rId35" Type="http://schemas.openxmlformats.org/officeDocument/2006/relationships/customXml" Target="../ink/ink207.xml"/><Relationship Id="rId56" Type="http://schemas.openxmlformats.org/officeDocument/2006/relationships/image" Target="../media/image2755.png"/><Relationship Id="rId77" Type="http://schemas.openxmlformats.org/officeDocument/2006/relationships/customXml" Target="../ink/ink228.xml"/><Relationship Id="rId8" Type="http://schemas.openxmlformats.org/officeDocument/2006/relationships/image" Target="../media/image2731.png"/><Relationship Id="rId51" Type="http://schemas.openxmlformats.org/officeDocument/2006/relationships/customXml" Target="../ink/ink215.xml"/><Relationship Id="rId72" Type="http://schemas.openxmlformats.org/officeDocument/2006/relationships/image" Target="../media/image8.png"/><Relationship Id="rId93" Type="http://schemas.openxmlformats.org/officeDocument/2006/relationships/customXml" Target="../ink/ink236.xml"/><Relationship Id="rId98" Type="http://schemas.openxmlformats.org/officeDocument/2006/relationships/image" Target="../media/image21.png"/></Relationships>
</file>

<file path=ppt/slides/_rels/slide7.xml.rels><?xml version="1.0" encoding="UTF-8" standalone="yes"?>
<Relationships xmlns="http://schemas.openxmlformats.org/package/2006/relationships"><Relationship Id="rId117" Type="http://schemas.openxmlformats.org/officeDocument/2006/relationships/customXml" Target="../ink/ink296.xml"/><Relationship Id="rId299" Type="http://schemas.openxmlformats.org/officeDocument/2006/relationships/customXml" Target="../ink/ink387.xml"/><Relationship Id="rId21" Type="http://schemas.openxmlformats.org/officeDocument/2006/relationships/customXml" Target="../ink/ink248.xml"/><Relationship Id="rId63" Type="http://schemas.openxmlformats.org/officeDocument/2006/relationships/customXml" Target="../ink/ink269.xml"/><Relationship Id="rId159" Type="http://schemas.openxmlformats.org/officeDocument/2006/relationships/customXml" Target="../ink/ink317.xml"/><Relationship Id="rId324" Type="http://schemas.openxmlformats.org/officeDocument/2006/relationships/image" Target="../media/image2920.png"/><Relationship Id="rId366" Type="http://schemas.openxmlformats.org/officeDocument/2006/relationships/image" Target="../media/image713.png"/><Relationship Id="rId170" Type="http://schemas.openxmlformats.org/officeDocument/2006/relationships/image" Target="../media/image2843.png"/><Relationship Id="rId226" Type="http://schemas.openxmlformats.org/officeDocument/2006/relationships/image" Target="../media/image2871.png"/><Relationship Id="rId433" Type="http://schemas.openxmlformats.org/officeDocument/2006/relationships/image" Target="../media/image28.png"/><Relationship Id="rId268" Type="http://schemas.openxmlformats.org/officeDocument/2006/relationships/image" Target="../media/image2892.png"/><Relationship Id="rId32" Type="http://schemas.openxmlformats.org/officeDocument/2006/relationships/image" Target="../media/image2775.png"/><Relationship Id="rId74" Type="http://schemas.openxmlformats.org/officeDocument/2006/relationships/image" Target="../media/image2796.png"/><Relationship Id="rId128" Type="http://schemas.openxmlformats.org/officeDocument/2006/relationships/image" Target="../media/image2822.png"/><Relationship Id="rId335" Type="http://schemas.openxmlformats.org/officeDocument/2006/relationships/customXml" Target="../ink/ink405.xml"/><Relationship Id="rId377" Type="http://schemas.openxmlformats.org/officeDocument/2006/relationships/customXml" Target="../ink/ink426.xml"/><Relationship Id="rId5" Type="http://schemas.openxmlformats.org/officeDocument/2006/relationships/customXml" Target="../ink/ink240.xml"/><Relationship Id="rId181" Type="http://schemas.openxmlformats.org/officeDocument/2006/relationships/customXml" Target="../ink/ink328.xml"/><Relationship Id="rId237" Type="http://schemas.openxmlformats.org/officeDocument/2006/relationships/customXml" Target="../ink/ink356.xml"/><Relationship Id="rId402" Type="http://schemas.openxmlformats.org/officeDocument/2006/relationships/customXml" Target="../ink/ink439.xml"/><Relationship Id="rId279" Type="http://schemas.openxmlformats.org/officeDocument/2006/relationships/customXml" Target="../ink/ink377.xml"/><Relationship Id="rId444" Type="http://schemas.openxmlformats.org/officeDocument/2006/relationships/customXml" Target="../ink/ink460.xml"/><Relationship Id="rId43" Type="http://schemas.openxmlformats.org/officeDocument/2006/relationships/customXml" Target="../ink/ink259.xml"/><Relationship Id="rId139" Type="http://schemas.openxmlformats.org/officeDocument/2006/relationships/customXml" Target="../ink/ink307.xml"/><Relationship Id="rId290" Type="http://schemas.openxmlformats.org/officeDocument/2006/relationships/image" Target="../media/image2903.png"/><Relationship Id="rId304" Type="http://schemas.openxmlformats.org/officeDocument/2006/relationships/image" Target="../media/image2910.png"/><Relationship Id="rId346" Type="http://schemas.openxmlformats.org/officeDocument/2006/relationships/image" Target="../media/image2931.png"/><Relationship Id="rId388" Type="http://schemas.openxmlformats.org/officeDocument/2006/relationships/customXml" Target="../ink/ink432.xml"/><Relationship Id="rId85" Type="http://schemas.openxmlformats.org/officeDocument/2006/relationships/customXml" Target="../ink/ink280.xml"/><Relationship Id="rId150" Type="http://schemas.openxmlformats.org/officeDocument/2006/relationships/image" Target="../media/image2833.png"/><Relationship Id="rId192" Type="http://schemas.openxmlformats.org/officeDocument/2006/relationships/image" Target="../media/image2854.png"/><Relationship Id="rId206" Type="http://schemas.openxmlformats.org/officeDocument/2006/relationships/image" Target="../media/image2861.png"/><Relationship Id="rId413" Type="http://schemas.openxmlformats.org/officeDocument/2006/relationships/image" Target="../media/image2963.png"/><Relationship Id="rId248" Type="http://schemas.openxmlformats.org/officeDocument/2006/relationships/image" Target="../media/image2882.png"/><Relationship Id="rId455" Type="http://schemas.openxmlformats.org/officeDocument/2006/relationships/image" Target="../media/image39.png"/><Relationship Id="rId12" Type="http://schemas.openxmlformats.org/officeDocument/2006/relationships/image" Target="../media/image2765.png"/><Relationship Id="rId108" Type="http://schemas.openxmlformats.org/officeDocument/2006/relationships/image" Target="../media/image2813.png"/><Relationship Id="rId315" Type="http://schemas.openxmlformats.org/officeDocument/2006/relationships/customXml" Target="../ink/ink395.xml"/><Relationship Id="rId357" Type="http://schemas.openxmlformats.org/officeDocument/2006/relationships/customXml" Target="../ink/ink416.xml"/><Relationship Id="rId54" Type="http://schemas.openxmlformats.org/officeDocument/2006/relationships/image" Target="../media/image2786.png"/><Relationship Id="rId96" Type="http://schemas.openxmlformats.org/officeDocument/2006/relationships/image" Target="../media/image2807.png"/><Relationship Id="rId161" Type="http://schemas.openxmlformats.org/officeDocument/2006/relationships/customXml" Target="../ink/ink318.xml"/><Relationship Id="rId217" Type="http://schemas.openxmlformats.org/officeDocument/2006/relationships/customXml" Target="../ink/ink346.xml"/><Relationship Id="rId399" Type="http://schemas.openxmlformats.org/officeDocument/2006/relationships/image" Target="../media/image2956.png"/><Relationship Id="rId259" Type="http://schemas.openxmlformats.org/officeDocument/2006/relationships/customXml" Target="../ink/ink367.xml"/><Relationship Id="rId424" Type="http://schemas.openxmlformats.org/officeDocument/2006/relationships/customXml" Target="../ink/ink450.xml"/><Relationship Id="rId466" Type="http://schemas.openxmlformats.org/officeDocument/2006/relationships/customXml" Target="../ink/ink471.xml"/><Relationship Id="rId23" Type="http://schemas.openxmlformats.org/officeDocument/2006/relationships/customXml" Target="../ink/ink249.xml"/><Relationship Id="rId119" Type="http://schemas.openxmlformats.org/officeDocument/2006/relationships/customXml" Target="../ink/ink297.xml"/><Relationship Id="rId270" Type="http://schemas.openxmlformats.org/officeDocument/2006/relationships/image" Target="../media/image2893.png"/><Relationship Id="rId326" Type="http://schemas.openxmlformats.org/officeDocument/2006/relationships/image" Target="../media/image2921.png"/><Relationship Id="rId65" Type="http://schemas.openxmlformats.org/officeDocument/2006/relationships/customXml" Target="../ink/ink270.xml"/><Relationship Id="rId130" Type="http://schemas.openxmlformats.org/officeDocument/2006/relationships/image" Target="../media/image2823.png"/><Relationship Id="rId368" Type="http://schemas.openxmlformats.org/officeDocument/2006/relationships/image" Target="../media/image2941.png"/><Relationship Id="rId172" Type="http://schemas.openxmlformats.org/officeDocument/2006/relationships/image" Target="../media/image2844.png"/><Relationship Id="rId228" Type="http://schemas.openxmlformats.org/officeDocument/2006/relationships/image" Target="../media/image2872.png"/><Relationship Id="rId435" Type="http://schemas.openxmlformats.org/officeDocument/2006/relationships/image" Target="../media/image29.png"/><Relationship Id="rId281" Type="http://schemas.openxmlformats.org/officeDocument/2006/relationships/customXml" Target="../ink/ink378.xml"/><Relationship Id="rId337" Type="http://schemas.openxmlformats.org/officeDocument/2006/relationships/customXml" Target="../ink/ink406.xml"/><Relationship Id="rId34" Type="http://schemas.openxmlformats.org/officeDocument/2006/relationships/image" Target="../media/image2776.png"/><Relationship Id="rId76" Type="http://schemas.openxmlformats.org/officeDocument/2006/relationships/image" Target="../media/image2797.png"/><Relationship Id="rId141" Type="http://schemas.openxmlformats.org/officeDocument/2006/relationships/customXml" Target="../ink/ink308.xml"/><Relationship Id="rId379" Type="http://schemas.openxmlformats.org/officeDocument/2006/relationships/customXml" Target="../ink/ink427.xml"/><Relationship Id="rId7" Type="http://schemas.openxmlformats.org/officeDocument/2006/relationships/customXml" Target="../ink/ink241.xml"/><Relationship Id="rId183" Type="http://schemas.openxmlformats.org/officeDocument/2006/relationships/customXml" Target="../ink/ink329.xml"/><Relationship Id="rId239" Type="http://schemas.openxmlformats.org/officeDocument/2006/relationships/customXml" Target="../ink/ink357.xml"/><Relationship Id="rId390" Type="http://schemas.openxmlformats.org/officeDocument/2006/relationships/customXml" Target="../ink/ink433.xml"/><Relationship Id="rId404" Type="http://schemas.openxmlformats.org/officeDocument/2006/relationships/customXml" Target="../ink/ink440.xml"/><Relationship Id="rId446" Type="http://schemas.openxmlformats.org/officeDocument/2006/relationships/customXml" Target="../ink/ink461.xml"/><Relationship Id="rId250" Type="http://schemas.openxmlformats.org/officeDocument/2006/relationships/image" Target="../media/image2883.png"/><Relationship Id="rId292" Type="http://schemas.openxmlformats.org/officeDocument/2006/relationships/image" Target="../media/image2904.png"/><Relationship Id="rId306" Type="http://schemas.openxmlformats.org/officeDocument/2006/relationships/image" Target="../media/image2911.png"/><Relationship Id="rId45" Type="http://schemas.openxmlformats.org/officeDocument/2006/relationships/customXml" Target="../ink/ink260.xml"/><Relationship Id="rId87" Type="http://schemas.openxmlformats.org/officeDocument/2006/relationships/customXml" Target="../ink/ink281.xml"/><Relationship Id="rId110" Type="http://schemas.openxmlformats.org/officeDocument/2006/relationships/image" Target="../media/image2627.png"/><Relationship Id="rId348" Type="http://schemas.openxmlformats.org/officeDocument/2006/relationships/image" Target="../media/image2932.png"/><Relationship Id="rId152" Type="http://schemas.openxmlformats.org/officeDocument/2006/relationships/image" Target="../media/image2834.png"/><Relationship Id="rId194" Type="http://schemas.openxmlformats.org/officeDocument/2006/relationships/image" Target="../media/image2855.png"/><Relationship Id="rId208" Type="http://schemas.openxmlformats.org/officeDocument/2006/relationships/image" Target="../media/image2862.png"/><Relationship Id="rId415" Type="http://schemas.openxmlformats.org/officeDocument/2006/relationships/image" Target="../media/image2964.png"/><Relationship Id="rId457" Type="http://schemas.openxmlformats.org/officeDocument/2006/relationships/image" Target="../media/image40.png"/><Relationship Id="rId261" Type="http://schemas.openxmlformats.org/officeDocument/2006/relationships/customXml" Target="../ink/ink368.xml"/><Relationship Id="rId14" Type="http://schemas.openxmlformats.org/officeDocument/2006/relationships/image" Target="../media/image2766.png"/><Relationship Id="rId56" Type="http://schemas.openxmlformats.org/officeDocument/2006/relationships/image" Target="../media/image2787.png"/><Relationship Id="rId317" Type="http://schemas.openxmlformats.org/officeDocument/2006/relationships/customXml" Target="../ink/ink396.xml"/><Relationship Id="rId359" Type="http://schemas.openxmlformats.org/officeDocument/2006/relationships/customXml" Target="../ink/ink417.xml"/><Relationship Id="rId98" Type="http://schemas.openxmlformats.org/officeDocument/2006/relationships/image" Target="../media/image2808.png"/><Relationship Id="rId121" Type="http://schemas.openxmlformats.org/officeDocument/2006/relationships/customXml" Target="../ink/ink298.xml"/><Relationship Id="rId163" Type="http://schemas.openxmlformats.org/officeDocument/2006/relationships/customXml" Target="../ink/ink319.xml"/><Relationship Id="rId219" Type="http://schemas.openxmlformats.org/officeDocument/2006/relationships/customXml" Target="../ink/ink347.xml"/><Relationship Id="rId370" Type="http://schemas.openxmlformats.org/officeDocument/2006/relationships/image" Target="../media/image2942.png"/><Relationship Id="rId426" Type="http://schemas.openxmlformats.org/officeDocument/2006/relationships/customXml" Target="../ink/ink451.xml"/><Relationship Id="rId230" Type="http://schemas.openxmlformats.org/officeDocument/2006/relationships/image" Target="../media/image2873.png"/><Relationship Id="rId25" Type="http://schemas.openxmlformats.org/officeDocument/2006/relationships/customXml" Target="../ink/ink250.xml"/><Relationship Id="rId67" Type="http://schemas.openxmlformats.org/officeDocument/2006/relationships/customXml" Target="../ink/ink271.xml"/><Relationship Id="rId272" Type="http://schemas.openxmlformats.org/officeDocument/2006/relationships/image" Target="../media/image2894.png"/><Relationship Id="rId328" Type="http://schemas.openxmlformats.org/officeDocument/2006/relationships/image" Target="../media/image2922.png"/><Relationship Id="rId132" Type="http://schemas.openxmlformats.org/officeDocument/2006/relationships/image" Target="../media/image2824.png"/><Relationship Id="rId174" Type="http://schemas.openxmlformats.org/officeDocument/2006/relationships/image" Target="../media/image2845.png"/><Relationship Id="rId381" Type="http://schemas.openxmlformats.org/officeDocument/2006/relationships/customXml" Target="../ink/ink428.xml"/><Relationship Id="rId241" Type="http://schemas.openxmlformats.org/officeDocument/2006/relationships/customXml" Target="../ink/ink358.xml"/><Relationship Id="rId437" Type="http://schemas.openxmlformats.org/officeDocument/2006/relationships/image" Target="../media/image30.png"/><Relationship Id="rId36" Type="http://schemas.openxmlformats.org/officeDocument/2006/relationships/image" Target="../media/image2777.png"/><Relationship Id="rId283" Type="http://schemas.openxmlformats.org/officeDocument/2006/relationships/customXml" Target="../ink/ink379.xml"/><Relationship Id="rId339" Type="http://schemas.openxmlformats.org/officeDocument/2006/relationships/customXml" Target="../ink/ink407.xml"/><Relationship Id="rId78" Type="http://schemas.openxmlformats.org/officeDocument/2006/relationships/image" Target="../media/image2798.png"/><Relationship Id="rId101" Type="http://schemas.openxmlformats.org/officeDocument/2006/relationships/customXml" Target="../ink/ink288.xml"/><Relationship Id="rId143" Type="http://schemas.openxmlformats.org/officeDocument/2006/relationships/customXml" Target="../ink/ink309.xml"/><Relationship Id="rId185" Type="http://schemas.openxmlformats.org/officeDocument/2006/relationships/customXml" Target="../ink/ink330.xml"/><Relationship Id="rId350" Type="http://schemas.openxmlformats.org/officeDocument/2006/relationships/image" Target="../media/image2933.png"/><Relationship Id="rId406" Type="http://schemas.openxmlformats.org/officeDocument/2006/relationships/customXml" Target="../ink/ink441.xml"/><Relationship Id="rId9" Type="http://schemas.openxmlformats.org/officeDocument/2006/relationships/customXml" Target="../ink/ink242.xml"/><Relationship Id="rId210" Type="http://schemas.openxmlformats.org/officeDocument/2006/relationships/image" Target="../media/image2863.png"/><Relationship Id="rId392" Type="http://schemas.openxmlformats.org/officeDocument/2006/relationships/customXml" Target="../ink/ink434.xml"/><Relationship Id="rId448" Type="http://schemas.openxmlformats.org/officeDocument/2006/relationships/customXml" Target="../ink/ink462.xml"/><Relationship Id="rId252" Type="http://schemas.openxmlformats.org/officeDocument/2006/relationships/image" Target="../media/image2884.png"/><Relationship Id="rId294" Type="http://schemas.openxmlformats.org/officeDocument/2006/relationships/image" Target="../media/image2905.png"/><Relationship Id="rId308" Type="http://schemas.openxmlformats.org/officeDocument/2006/relationships/image" Target="../media/image2912.png"/><Relationship Id="rId47" Type="http://schemas.openxmlformats.org/officeDocument/2006/relationships/customXml" Target="../ink/ink261.xml"/><Relationship Id="rId89" Type="http://schemas.openxmlformats.org/officeDocument/2006/relationships/customXml" Target="../ink/ink282.xml"/><Relationship Id="rId112" Type="http://schemas.openxmlformats.org/officeDocument/2006/relationships/image" Target="../media/image2814.png"/><Relationship Id="rId154" Type="http://schemas.openxmlformats.org/officeDocument/2006/relationships/image" Target="../media/image2835.png"/><Relationship Id="rId361" Type="http://schemas.openxmlformats.org/officeDocument/2006/relationships/customXml" Target="../ink/ink418.xml"/><Relationship Id="rId196" Type="http://schemas.openxmlformats.org/officeDocument/2006/relationships/image" Target="../media/image2856.png"/><Relationship Id="rId417" Type="http://schemas.openxmlformats.org/officeDocument/2006/relationships/image" Target="../media/image2965.png"/><Relationship Id="rId459" Type="http://schemas.openxmlformats.org/officeDocument/2006/relationships/image" Target="../media/image41.png"/><Relationship Id="rId16" Type="http://schemas.openxmlformats.org/officeDocument/2006/relationships/image" Target="../media/image2767.png"/><Relationship Id="rId221" Type="http://schemas.openxmlformats.org/officeDocument/2006/relationships/customXml" Target="../ink/ink348.xml"/><Relationship Id="rId263" Type="http://schemas.openxmlformats.org/officeDocument/2006/relationships/customXml" Target="../ink/ink369.xml"/><Relationship Id="rId319" Type="http://schemas.openxmlformats.org/officeDocument/2006/relationships/customXml" Target="../ink/ink397.xml"/><Relationship Id="rId58" Type="http://schemas.openxmlformats.org/officeDocument/2006/relationships/image" Target="../media/image2788.png"/><Relationship Id="rId123" Type="http://schemas.openxmlformats.org/officeDocument/2006/relationships/customXml" Target="../ink/ink299.xml"/><Relationship Id="rId330" Type="http://schemas.openxmlformats.org/officeDocument/2006/relationships/image" Target="../media/image2923.png"/><Relationship Id="rId165" Type="http://schemas.openxmlformats.org/officeDocument/2006/relationships/customXml" Target="../ink/ink320.xml"/><Relationship Id="rId372" Type="http://schemas.openxmlformats.org/officeDocument/2006/relationships/image" Target="../media/image2943.png"/><Relationship Id="rId428" Type="http://schemas.openxmlformats.org/officeDocument/2006/relationships/customXml" Target="../ink/ink452.xml"/><Relationship Id="rId232" Type="http://schemas.openxmlformats.org/officeDocument/2006/relationships/image" Target="../media/image2874.png"/><Relationship Id="rId274" Type="http://schemas.openxmlformats.org/officeDocument/2006/relationships/image" Target="../media/image2895.png"/><Relationship Id="rId27" Type="http://schemas.openxmlformats.org/officeDocument/2006/relationships/customXml" Target="../ink/ink251.xml"/><Relationship Id="rId69" Type="http://schemas.openxmlformats.org/officeDocument/2006/relationships/customXml" Target="../ink/ink272.xml"/><Relationship Id="rId134" Type="http://schemas.openxmlformats.org/officeDocument/2006/relationships/image" Target="../media/image2825.png"/><Relationship Id="rId80" Type="http://schemas.openxmlformats.org/officeDocument/2006/relationships/image" Target="../media/image2799.png"/><Relationship Id="rId176" Type="http://schemas.openxmlformats.org/officeDocument/2006/relationships/image" Target="../media/image2846.png"/><Relationship Id="rId341" Type="http://schemas.openxmlformats.org/officeDocument/2006/relationships/customXml" Target="../ink/ink408.xml"/><Relationship Id="rId383" Type="http://schemas.openxmlformats.org/officeDocument/2006/relationships/customXml" Target="../ink/ink429.xml"/><Relationship Id="rId439" Type="http://schemas.openxmlformats.org/officeDocument/2006/relationships/image" Target="../media/image31.png"/><Relationship Id="rId201" Type="http://schemas.openxmlformats.org/officeDocument/2006/relationships/customXml" Target="../ink/ink338.xml"/><Relationship Id="rId243" Type="http://schemas.openxmlformats.org/officeDocument/2006/relationships/customXml" Target="../ink/ink359.xml"/><Relationship Id="rId285" Type="http://schemas.openxmlformats.org/officeDocument/2006/relationships/customXml" Target="../ink/ink380.xml"/><Relationship Id="rId450" Type="http://schemas.openxmlformats.org/officeDocument/2006/relationships/customXml" Target="../ink/ink463.xml"/><Relationship Id="rId38" Type="http://schemas.openxmlformats.org/officeDocument/2006/relationships/image" Target="../media/image2778.png"/><Relationship Id="rId103" Type="http://schemas.openxmlformats.org/officeDocument/2006/relationships/customXml" Target="../ink/ink289.xml"/><Relationship Id="rId310" Type="http://schemas.openxmlformats.org/officeDocument/2006/relationships/image" Target="../media/image2913.png"/><Relationship Id="rId91" Type="http://schemas.openxmlformats.org/officeDocument/2006/relationships/customXml" Target="../ink/ink283.xml"/><Relationship Id="rId145" Type="http://schemas.openxmlformats.org/officeDocument/2006/relationships/customXml" Target="../ink/ink310.xml"/><Relationship Id="rId187" Type="http://schemas.openxmlformats.org/officeDocument/2006/relationships/customXml" Target="../ink/ink331.xml"/><Relationship Id="rId352" Type="http://schemas.openxmlformats.org/officeDocument/2006/relationships/image" Target="../media/image2934.png"/><Relationship Id="rId394" Type="http://schemas.openxmlformats.org/officeDocument/2006/relationships/customXml" Target="../ink/ink435.xml"/><Relationship Id="rId408" Type="http://schemas.openxmlformats.org/officeDocument/2006/relationships/customXml" Target="../ink/ink442.xml"/><Relationship Id="rId212" Type="http://schemas.openxmlformats.org/officeDocument/2006/relationships/image" Target="../media/image2864.png"/><Relationship Id="rId254" Type="http://schemas.openxmlformats.org/officeDocument/2006/relationships/image" Target="../media/image2885.png"/><Relationship Id="rId49" Type="http://schemas.openxmlformats.org/officeDocument/2006/relationships/customXml" Target="../ink/ink262.xml"/><Relationship Id="rId114" Type="http://schemas.openxmlformats.org/officeDocument/2006/relationships/image" Target="../media/image2815.png"/><Relationship Id="rId296" Type="http://schemas.openxmlformats.org/officeDocument/2006/relationships/image" Target="../media/image2906.png"/><Relationship Id="rId461" Type="http://schemas.openxmlformats.org/officeDocument/2006/relationships/image" Target="../media/image42.png"/><Relationship Id="rId60" Type="http://schemas.openxmlformats.org/officeDocument/2006/relationships/image" Target="../media/image2789.png"/><Relationship Id="rId156" Type="http://schemas.openxmlformats.org/officeDocument/2006/relationships/image" Target="../media/image2836.png"/><Relationship Id="rId198" Type="http://schemas.openxmlformats.org/officeDocument/2006/relationships/image" Target="../media/image2857.png"/><Relationship Id="rId321" Type="http://schemas.openxmlformats.org/officeDocument/2006/relationships/customXml" Target="../ink/ink398.xml"/><Relationship Id="rId363" Type="http://schemas.openxmlformats.org/officeDocument/2006/relationships/customXml" Target="../ink/ink419.xml"/><Relationship Id="rId419" Type="http://schemas.openxmlformats.org/officeDocument/2006/relationships/image" Target="../media/image2966.png"/><Relationship Id="rId223" Type="http://schemas.openxmlformats.org/officeDocument/2006/relationships/customXml" Target="../ink/ink349.xml"/><Relationship Id="rId430" Type="http://schemas.openxmlformats.org/officeDocument/2006/relationships/customXml" Target="../ink/ink453.xml"/><Relationship Id="rId18" Type="http://schemas.openxmlformats.org/officeDocument/2006/relationships/image" Target="../media/image2768.png"/><Relationship Id="rId265" Type="http://schemas.openxmlformats.org/officeDocument/2006/relationships/customXml" Target="../ink/ink370.xml"/><Relationship Id="rId125" Type="http://schemas.openxmlformats.org/officeDocument/2006/relationships/customXml" Target="../ink/ink300.xml"/><Relationship Id="rId167" Type="http://schemas.openxmlformats.org/officeDocument/2006/relationships/customXml" Target="../ink/ink321.xml"/><Relationship Id="rId332" Type="http://schemas.openxmlformats.org/officeDocument/2006/relationships/image" Target="../media/image2924.png"/><Relationship Id="rId374" Type="http://schemas.openxmlformats.org/officeDocument/2006/relationships/image" Target="../media/image2944.png"/><Relationship Id="rId71" Type="http://schemas.openxmlformats.org/officeDocument/2006/relationships/customXml" Target="../ink/ink273.xml"/><Relationship Id="rId234" Type="http://schemas.openxmlformats.org/officeDocument/2006/relationships/image" Target="../media/image2875.png"/><Relationship Id="rId2" Type="http://schemas.openxmlformats.org/officeDocument/2006/relationships/notesSlide" Target="../notesSlides/notesSlide7.xml"/><Relationship Id="rId29" Type="http://schemas.openxmlformats.org/officeDocument/2006/relationships/customXml" Target="../ink/ink252.xml"/><Relationship Id="rId276" Type="http://schemas.openxmlformats.org/officeDocument/2006/relationships/image" Target="../media/image2896.png"/><Relationship Id="rId441" Type="http://schemas.openxmlformats.org/officeDocument/2006/relationships/image" Target="../media/image32.png"/><Relationship Id="rId40" Type="http://schemas.openxmlformats.org/officeDocument/2006/relationships/image" Target="../media/image2779.png"/><Relationship Id="rId136" Type="http://schemas.openxmlformats.org/officeDocument/2006/relationships/image" Target="../media/image2826.png"/><Relationship Id="rId178" Type="http://schemas.openxmlformats.org/officeDocument/2006/relationships/image" Target="../media/image2847.png"/><Relationship Id="rId301" Type="http://schemas.openxmlformats.org/officeDocument/2006/relationships/customXml" Target="../ink/ink388.xml"/><Relationship Id="rId343" Type="http://schemas.openxmlformats.org/officeDocument/2006/relationships/customXml" Target="../ink/ink409.xml"/><Relationship Id="rId61" Type="http://schemas.openxmlformats.org/officeDocument/2006/relationships/customXml" Target="../ink/ink268.xml"/><Relationship Id="rId82" Type="http://schemas.openxmlformats.org/officeDocument/2006/relationships/image" Target="../media/image2800.png"/><Relationship Id="rId199" Type="http://schemas.openxmlformats.org/officeDocument/2006/relationships/customXml" Target="../ink/ink337.xml"/><Relationship Id="rId203" Type="http://schemas.openxmlformats.org/officeDocument/2006/relationships/customXml" Target="../ink/ink339.xml"/><Relationship Id="rId385" Type="http://schemas.openxmlformats.org/officeDocument/2006/relationships/image" Target="../media/image2949.png"/><Relationship Id="rId19" Type="http://schemas.openxmlformats.org/officeDocument/2006/relationships/customXml" Target="../ink/ink247.xml"/><Relationship Id="rId224" Type="http://schemas.openxmlformats.org/officeDocument/2006/relationships/image" Target="../media/image2870.png"/><Relationship Id="rId245" Type="http://schemas.openxmlformats.org/officeDocument/2006/relationships/customXml" Target="../ink/ink360.xml"/><Relationship Id="rId266" Type="http://schemas.openxmlformats.org/officeDocument/2006/relationships/image" Target="../media/image2891.png"/><Relationship Id="rId287" Type="http://schemas.openxmlformats.org/officeDocument/2006/relationships/customXml" Target="../ink/ink381.xml"/><Relationship Id="rId410" Type="http://schemas.openxmlformats.org/officeDocument/2006/relationships/customXml" Target="../ink/ink443.xml"/><Relationship Id="rId431" Type="http://schemas.openxmlformats.org/officeDocument/2006/relationships/image" Target="../media/image27.png"/><Relationship Id="rId452" Type="http://schemas.openxmlformats.org/officeDocument/2006/relationships/customXml" Target="../ink/ink464.xml"/><Relationship Id="rId30" Type="http://schemas.openxmlformats.org/officeDocument/2006/relationships/image" Target="../media/image2774.png"/><Relationship Id="rId105" Type="http://schemas.openxmlformats.org/officeDocument/2006/relationships/customXml" Target="../ink/ink290.xml"/><Relationship Id="rId126" Type="http://schemas.openxmlformats.org/officeDocument/2006/relationships/image" Target="../media/image2821.png"/><Relationship Id="rId147" Type="http://schemas.openxmlformats.org/officeDocument/2006/relationships/customXml" Target="../ink/ink311.xml"/><Relationship Id="rId168" Type="http://schemas.openxmlformats.org/officeDocument/2006/relationships/image" Target="../media/image2842.png"/><Relationship Id="rId312" Type="http://schemas.openxmlformats.org/officeDocument/2006/relationships/image" Target="../media/image2914.png"/><Relationship Id="rId333" Type="http://schemas.openxmlformats.org/officeDocument/2006/relationships/customXml" Target="../ink/ink404.xml"/><Relationship Id="rId354" Type="http://schemas.openxmlformats.org/officeDocument/2006/relationships/image" Target="../media/image2935.png"/><Relationship Id="rId51" Type="http://schemas.openxmlformats.org/officeDocument/2006/relationships/customXml" Target="../ink/ink263.xml"/><Relationship Id="rId72" Type="http://schemas.openxmlformats.org/officeDocument/2006/relationships/image" Target="../media/image2795.png"/><Relationship Id="rId93" Type="http://schemas.openxmlformats.org/officeDocument/2006/relationships/customXml" Target="../ink/ink284.xml"/><Relationship Id="rId189" Type="http://schemas.openxmlformats.org/officeDocument/2006/relationships/customXml" Target="../ink/ink332.xml"/><Relationship Id="rId375" Type="http://schemas.openxmlformats.org/officeDocument/2006/relationships/customXml" Target="../ink/ink425.xml"/><Relationship Id="rId396" Type="http://schemas.openxmlformats.org/officeDocument/2006/relationships/customXml" Target="../ink/ink436.xml"/><Relationship Id="rId3" Type="http://schemas.openxmlformats.org/officeDocument/2006/relationships/customXml" Target="../ink/ink239.xml"/><Relationship Id="rId214" Type="http://schemas.openxmlformats.org/officeDocument/2006/relationships/image" Target="../media/image2865.png"/><Relationship Id="rId235" Type="http://schemas.openxmlformats.org/officeDocument/2006/relationships/customXml" Target="../ink/ink355.xml"/><Relationship Id="rId256" Type="http://schemas.openxmlformats.org/officeDocument/2006/relationships/image" Target="../media/image2886.png"/><Relationship Id="rId277" Type="http://schemas.openxmlformats.org/officeDocument/2006/relationships/customXml" Target="../ink/ink376.xml"/><Relationship Id="rId298" Type="http://schemas.openxmlformats.org/officeDocument/2006/relationships/image" Target="../media/image2907.png"/><Relationship Id="rId400" Type="http://schemas.openxmlformats.org/officeDocument/2006/relationships/customXml" Target="../ink/ink438.xml"/><Relationship Id="rId421" Type="http://schemas.openxmlformats.org/officeDocument/2006/relationships/image" Target="../media/image22.png"/><Relationship Id="rId442" Type="http://schemas.openxmlformats.org/officeDocument/2006/relationships/customXml" Target="../ink/ink459.xml"/><Relationship Id="rId463" Type="http://schemas.openxmlformats.org/officeDocument/2006/relationships/image" Target="../media/image43.png"/><Relationship Id="rId116" Type="http://schemas.openxmlformats.org/officeDocument/2006/relationships/image" Target="../media/image2816.png"/><Relationship Id="rId137" Type="http://schemas.openxmlformats.org/officeDocument/2006/relationships/customXml" Target="../ink/ink306.xml"/><Relationship Id="rId158" Type="http://schemas.openxmlformats.org/officeDocument/2006/relationships/image" Target="../media/image2837.png"/><Relationship Id="rId302" Type="http://schemas.openxmlformats.org/officeDocument/2006/relationships/image" Target="../media/image2909.png"/><Relationship Id="rId323" Type="http://schemas.openxmlformats.org/officeDocument/2006/relationships/customXml" Target="../ink/ink399.xml"/><Relationship Id="rId344" Type="http://schemas.openxmlformats.org/officeDocument/2006/relationships/image" Target="../media/image2930.png"/><Relationship Id="rId20" Type="http://schemas.openxmlformats.org/officeDocument/2006/relationships/image" Target="../media/image2769.png"/><Relationship Id="rId41" Type="http://schemas.openxmlformats.org/officeDocument/2006/relationships/customXml" Target="../ink/ink258.xml"/><Relationship Id="rId62" Type="http://schemas.openxmlformats.org/officeDocument/2006/relationships/image" Target="../media/image2790.png"/><Relationship Id="rId83" Type="http://schemas.openxmlformats.org/officeDocument/2006/relationships/customXml" Target="../ink/ink279.xml"/><Relationship Id="rId179" Type="http://schemas.openxmlformats.org/officeDocument/2006/relationships/customXml" Target="../ink/ink327.xml"/><Relationship Id="rId365" Type="http://schemas.openxmlformats.org/officeDocument/2006/relationships/customXml" Target="../ink/ink420.xml"/><Relationship Id="rId386" Type="http://schemas.openxmlformats.org/officeDocument/2006/relationships/customXml" Target="../ink/ink431.xml"/><Relationship Id="rId190" Type="http://schemas.openxmlformats.org/officeDocument/2006/relationships/image" Target="../media/image2853.png"/><Relationship Id="rId204" Type="http://schemas.openxmlformats.org/officeDocument/2006/relationships/image" Target="../media/image2860.png"/><Relationship Id="rId225" Type="http://schemas.openxmlformats.org/officeDocument/2006/relationships/customXml" Target="../ink/ink350.xml"/><Relationship Id="rId246" Type="http://schemas.openxmlformats.org/officeDocument/2006/relationships/image" Target="../media/image2881.png"/><Relationship Id="rId267" Type="http://schemas.openxmlformats.org/officeDocument/2006/relationships/customXml" Target="../ink/ink371.xml"/><Relationship Id="rId288" Type="http://schemas.openxmlformats.org/officeDocument/2006/relationships/image" Target="../media/image2902.png"/><Relationship Id="rId411" Type="http://schemas.openxmlformats.org/officeDocument/2006/relationships/image" Target="../media/image2962.png"/><Relationship Id="rId432" Type="http://schemas.openxmlformats.org/officeDocument/2006/relationships/customXml" Target="../ink/ink454.xml"/><Relationship Id="rId453" Type="http://schemas.openxmlformats.org/officeDocument/2006/relationships/image" Target="../media/image38.png"/><Relationship Id="rId106" Type="http://schemas.openxmlformats.org/officeDocument/2006/relationships/image" Target="../media/image2812.png"/><Relationship Id="rId127" Type="http://schemas.openxmlformats.org/officeDocument/2006/relationships/customXml" Target="../ink/ink301.xml"/><Relationship Id="rId313" Type="http://schemas.openxmlformats.org/officeDocument/2006/relationships/customXml" Target="../ink/ink394.xml"/><Relationship Id="rId10" Type="http://schemas.openxmlformats.org/officeDocument/2006/relationships/image" Target="../media/image2764.png"/><Relationship Id="rId31" Type="http://schemas.openxmlformats.org/officeDocument/2006/relationships/customXml" Target="../ink/ink253.xml"/><Relationship Id="rId52" Type="http://schemas.openxmlformats.org/officeDocument/2006/relationships/image" Target="../media/image2785.png"/><Relationship Id="rId73" Type="http://schemas.openxmlformats.org/officeDocument/2006/relationships/customXml" Target="../ink/ink274.xml"/><Relationship Id="rId94" Type="http://schemas.openxmlformats.org/officeDocument/2006/relationships/image" Target="../media/image2806.png"/><Relationship Id="rId148" Type="http://schemas.openxmlformats.org/officeDocument/2006/relationships/image" Target="../media/image2832.png"/><Relationship Id="rId169" Type="http://schemas.openxmlformats.org/officeDocument/2006/relationships/customXml" Target="../ink/ink322.xml"/><Relationship Id="rId334" Type="http://schemas.openxmlformats.org/officeDocument/2006/relationships/image" Target="../media/image2925.png"/><Relationship Id="rId355" Type="http://schemas.openxmlformats.org/officeDocument/2006/relationships/customXml" Target="../ink/ink415.xml"/><Relationship Id="rId376" Type="http://schemas.openxmlformats.org/officeDocument/2006/relationships/image" Target="../media/image2945.png"/><Relationship Id="rId397" Type="http://schemas.openxmlformats.org/officeDocument/2006/relationships/image" Target="../media/image2955.png"/><Relationship Id="rId4" Type="http://schemas.openxmlformats.org/officeDocument/2006/relationships/image" Target="../media/image2761.png"/><Relationship Id="rId180" Type="http://schemas.openxmlformats.org/officeDocument/2006/relationships/image" Target="../media/image2848.png"/><Relationship Id="rId215" Type="http://schemas.openxmlformats.org/officeDocument/2006/relationships/customXml" Target="../ink/ink345.xml"/><Relationship Id="rId236" Type="http://schemas.openxmlformats.org/officeDocument/2006/relationships/image" Target="../media/image2876.png"/><Relationship Id="rId257" Type="http://schemas.openxmlformats.org/officeDocument/2006/relationships/customXml" Target="../ink/ink366.xml"/><Relationship Id="rId278" Type="http://schemas.openxmlformats.org/officeDocument/2006/relationships/image" Target="../media/image2897.png"/><Relationship Id="rId401" Type="http://schemas.openxmlformats.org/officeDocument/2006/relationships/image" Target="../media/image2957.png"/><Relationship Id="rId422" Type="http://schemas.openxmlformats.org/officeDocument/2006/relationships/customXml" Target="../ink/ink449.xml"/><Relationship Id="rId443" Type="http://schemas.openxmlformats.org/officeDocument/2006/relationships/image" Target="../media/image33.png"/><Relationship Id="rId464" Type="http://schemas.openxmlformats.org/officeDocument/2006/relationships/customXml" Target="../ink/ink470.xml"/><Relationship Id="rId303" Type="http://schemas.openxmlformats.org/officeDocument/2006/relationships/customXml" Target="../ink/ink389.xml"/><Relationship Id="rId42" Type="http://schemas.openxmlformats.org/officeDocument/2006/relationships/image" Target="../media/image2780.png"/><Relationship Id="rId84" Type="http://schemas.openxmlformats.org/officeDocument/2006/relationships/image" Target="../media/image2801.png"/><Relationship Id="rId138" Type="http://schemas.openxmlformats.org/officeDocument/2006/relationships/image" Target="../media/image2827.png"/><Relationship Id="rId345" Type="http://schemas.openxmlformats.org/officeDocument/2006/relationships/customXml" Target="../ink/ink410.xml"/><Relationship Id="rId387" Type="http://schemas.openxmlformats.org/officeDocument/2006/relationships/image" Target="../media/image2950.png"/><Relationship Id="rId191" Type="http://schemas.openxmlformats.org/officeDocument/2006/relationships/customXml" Target="../ink/ink333.xml"/><Relationship Id="rId205" Type="http://schemas.openxmlformats.org/officeDocument/2006/relationships/customXml" Target="../ink/ink340.xml"/><Relationship Id="rId247" Type="http://schemas.openxmlformats.org/officeDocument/2006/relationships/customXml" Target="../ink/ink361.xml"/><Relationship Id="rId412" Type="http://schemas.openxmlformats.org/officeDocument/2006/relationships/customXml" Target="../ink/ink444.xml"/><Relationship Id="rId107" Type="http://schemas.openxmlformats.org/officeDocument/2006/relationships/customXml" Target="../ink/ink291.xml"/><Relationship Id="rId289" Type="http://schemas.openxmlformats.org/officeDocument/2006/relationships/customXml" Target="../ink/ink382.xml"/><Relationship Id="rId454" Type="http://schemas.openxmlformats.org/officeDocument/2006/relationships/customXml" Target="../ink/ink465.xml"/><Relationship Id="rId11" Type="http://schemas.openxmlformats.org/officeDocument/2006/relationships/customXml" Target="../ink/ink243.xml"/><Relationship Id="rId53" Type="http://schemas.openxmlformats.org/officeDocument/2006/relationships/customXml" Target="../ink/ink264.xml"/><Relationship Id="rId149" Type="http://schemas.openxmlformats.org/officeDocument/2006/relationships/customXml" Target="../ink/ink312.xml"/><Relationship Id="rId314" Type="http://schemas.openxmlformats.org/officeDocument/2006/relationships/image" Target="../media/image2915.png"/><Relationship Id="rId356" Type="http://schemas.openxmlformats.org/officeDocument/2006/relationships/image" Target="../media/image2936.png"/><Relationship Id="rId398" Type="http://schemas.openxmlformats.org/officeDocument/2006/relationships/customXml" Target="../ink/ink437.xml"/><Relationship Id="rId95" Type="http://schemas.openxmlformats.org/officeDocument/2006/relationships/customXml" Target="../ink/ink285.xml"/><Relationship Id="rId160" Type="http://schemas.openxmlformats.org/officeDocument/2006/relationships/image" Target="../media/image2838.png"/><Relationship Id="rId216" Type="http://schemas.openxmlformats.org/officeDocument/2006/relationships/image" Target="../media/image2866.png"/><Relationship Id="rId423" Type="http://schemas.openxmlformats.org/officeDocument/2006/relationships/image" Target="../media/image23.png"/><Relationship Id="rId258" Type="http://schemas.openxmlformats.org/officeDocument/2006/relationships/image" Target="../media/image2887.png"/><Relationship Id="rId465" Type="http://schemas.openxmlformats.org/officeDocument/2006/relationships/image" Target="../media/image44.png"/><Relationship Id="rId22" Type="http://schemas.openxmlformats.org/officeDocument/2006/relationships/image" Target="../media/image2770.png"/><Relationship Id="rId64" Type="http://schemas.openxmlformats.org/officeDocument/2006/relationships/image" Target="../media/image2791.png"/><Relationship Id="rId118" Type="http://schemas.openxmlformats.org/officeDocument/2006/relationships/image" Target="../media/image2817.png"/><Relationship Id="rId325" Type="http://schemas.openxmlformats.org/officeDocument/2006/relationships/customXml" Target="../ink/ink400.xml"/><Relationship Id="rId367" Type="http://schemas.openxmlformats.org/officeDocument/2006/relationships/customXml" Target="../ink/ink421.xml"/><Relationship Id="rId171" Type="http://schemas.openxmlformats.org/officeDocument/2006/relationships/customXml" Target="../ink/ink323.xml"/><Relationship Id="rId227" Type="http://schemas.openxmlformats.org/officeDocument/2006/relationships/customXml" Target="../ink/ink351.xml"/><Relationship Id="rId269" Type="http://schemas.openxmlformats.org/officeDocument/2006/relationships/customXml" Target="../ink/ink372.xml"/><Relationship Id="rId434" Type="http://schemas.openxmlformats.org/officeDocument/2006/relationships/customXml" Target="../ink/ink455.xml"/><Relationship Id="rId33" Type="http://schemas.openxmlformats.org/officeDocument/2006/relationships/customXml" Target="../ink/ink254.xml"/><Relationship Id="rId129" Type="http://schemas.openxmlformats.org/officeDocument/2006/relationships/customXml" Target="../ink/ink302.xml"/><Relationship Id="rId280" Type="http://schemas.openxmlformats.org/officeDocument/2006/relationships/image" Target="../media/image2898.png"/><Relationship Id="rId336" Type="http://schemas.openxmlformats.org/officeDocument/2006/relationships/image" Target="../media/image2926.png"/><Relationship Id="rId75" Type="http://schemas.openxmlformats.org/officeDocument/2006/relationships/customXml" Target="../ink/ink275.xml"/><Relationship Id="rId140" Type="http://schemas.openxmlformats.org/officeDocument/2006/relationships/image" Target="../media/image2828.png"/><Relationship Id="rId182" Type="http://schemas.openxmlformats.org/officeDocument/2006/relationships/image" Target="../media/image2849.png"/><Relationship Id="rId378" Type="http://schemas.openxmlformats.org/officeDocument/2006/relationships/image" Target="../media/image2946.png"/><Relationship Id="rId403" Type="http://schemas.openxmlformats.org/officeDocument/2006/relationships/image" Target="../media/image2958.png"/><Relationship Id="rId6" Type="http://schemas.openxmlformats.org/officeDocument/2006/relationships/image" Target="../media/image2762.png"/><Relationship Id="rId238" Type="http://schemas.openxmlformats.org/officeDocument/2006/relationships/image" Target="../media/image2877.png"/><Relationship Id="rId445" Type="http://schemas.openxmlformats.org/officeDocument/2006/relationships/image" Target="../media/image34.png"/><Relationship Id="rId291" Type="http://schemas.openxmlformats.org/officeDocument/2006/relationships/customXml" Target="../ink/ink383.xml"/><Relationship Id="rId305" Type="http://schemas.openxmlformats.org/officeDocument/2006/relationships/customXml" Target="../ink/ink390.xml"/><Relationship Id="rId347" Type="http://schemas.openxmlformats.org/officeDocument/2006/relationships/customXml" Target="../ink/ink411.xml"/><Relationship Id="rId44" Type="http://schemas.openxmlformats.org/officeDocument/2006/relationships/image" Target="../media/image2781.png"/><Relationship Id="rId86" Type="http://schemas.openxmlformats.org/officeDocument/2006/relationships/image" Target="../media/image2802.png"/><Relationship Id="rId151" Type="http://schemas.openxmlformats.org/officeDocument/2006/relationships/customXml" Target="../ink/ink313.xml"/><Relationship Id="rId389" Type="http://schemas.openxmlformats.org/officeDocument/2006/relationships/image" Target="../media/image2951.png"/><Relationship Id="rId193" Type="http://schemas.openxmlformats.org/officeDocument/2006/relationships/customXml" Target="../ink/ink334.xml"/><Relationship Id="rId207" Type="http://schemas.openxmlformats.org/officeDocument/2006/relationships/customXml" Target="../ink/ink341.xml"/><Relationship Id="rId249" Type="http://schemas.openxmlformats.org/officeDocument/2006/relationships/customXml" Target="../ink/ink362.xml"/><Relationship Id="rId414" Type="http://schemas.openxmlformats.org/officeDocument/2006/relationships/customXml" Target="../ink/ink445.xml"/><Relationship Id="rId456" Type="http://schemas.openxmlformats.org/officeDocument/2006/relationships/customXml" Target="../ink/ink466.xml"/><Relationship Id="rId13" Type="http://schemas.openxmlformats.org/officeDocument/2006/relationships/customXml" Target="../ink/ink244.xml"/><Relationship Id="rId109" Type="http://schemas.openxmlformats.org/officeDocument/2006/relationships/customXml" Target="../ink/ink292.xml"/><Relationship Id="rId260" Type="http://schemas.openxmlformats.org/officeDocument/2006/relationships/image" Target="../media/image2888.png"/><Relationship Id="rId316" Type="http://schemas.openxmlformats.org/officeDocument/2006/relationships/image" Target="../media/image2916.png"/><Relationship Id="rId55" Type="http://schemas.openxmlformats.org/officeDocument/2006/relationships/customXml" Target="../ink/ink265.xml"/><Relationship Id="rId97" Type="http://schemas.openxmlformats.org/officeDocument/2006/relationships/customXml" Target="../ink/ink286.xml"/><Relationship Id="rId120" Type="http://schemas.openxmlformats.org/officeDocument/2006/relationships/image" Target="../media/image2818.png"/><Relationship Id="rId358" Type="http://schemas.openxmlformats.org/officeDocument/2006/relationships/image" Target="../media/image2937.png"/><Relationship Id="rId162" Type="http://schemas.openxmlformats.org/officeDocument/2006/relationships/image" Target="../media/image2839.png"/><Relationship Id="rId218" Type="http://schemas.openxmlformats.org/officeDocument/2006/relationships/image" Target="../media/image2867.png"/><Relationship Id="rId425" Type="http://schemas.openxmlformats.org/officeDocument/2006/relationships/image" Target="../media/image24.png"/><Relationship Id="rId467" Type="http://schemas.openxmlformats.org/officeDocument/2006/relationships/image" Target="../media/image45.png"/><Relationship Id="rId271" Type="http://schemas.openxmlformats.org/officeDocument/2006/relationships/customXml" Target="../ink/ink373.xml"/><Relationship Id="rId24" Type="http://schemas.openxmlformats.org/officeDocument/2006/relationships/image" Target="../media/image2771.png"/><Relationship Id="rId66" Type="http://schemas.openxmlformats.org/officeDocument/2006/relationships/image" Target="../media/image2792.png"/><Relationship Id="rId131" Type="http://schemas.openxmlformats.org/officeDocument/2006/relationships/customXml" Target="../ink/ink303.xml"/><Relationship Id="rId327" Type="http://schemas.openxmlformats.org/officeDocument/2006/relationships/customXml" Target="../ink/ink401.xml"/><Relationship Id="rId369" Type="http://schemas.openxmlformats.org/officeDocument/2006/relationships/customXml" Target="../ink/ink422.xml"/><Relationship Id="rId173" Type="http://schemas.openxmlformats.org/officeDocument/2006/relationships/customXml" Target="../ink/ink324.xml"/><Relationship Id="rId229" Type="http://schemas.openxmlformats.org/officeDocument/2006/relationships/customXml" Target="../ink/ink352.xml"/><Relationship Id="rId380" Type="http://schemas.openxmlformats.org/officeDocument/2006/relationships/image" Target="../media/image2947.png"/><Relationship Id="rId436" Type="http://schemas.openxmlformats.org/officeDocument/2006/relationships/customXml" Target="../ink/ink456.xml"/><Relationship Id="rId240" Type="http://schemas.openxmlformats.org/officeDocument/2006/relationships/image" Target="../media/image2878.png"/><Relationship Id="rId35" Type="http://schemas.openxmlformats.org/officeDocument/2006/relationships/customXml" Target="../ink/ink255.xml"/><Relationship Id="rId77" Type="http://schemas.openxmlformats.org/officeDocument/2006/relationships/customXml" Target="../ink/ink276.xml"/><Relationship Id="rId100" Type="http://schemas.openxmlformats.org/officeDocument/2006/relationships/image" Target="../media/image2809.png"/><Relationship Id="rId282" Type="http://schemas.openxmlformats.org/officeDocument/2006/relationships/image" Target="../media/image2899.png"/><Relationship Id="rId338" Type="http://schemas.openxmlformats.org/officeDocument/2006/relationships/image" Target="../media/image2927.png"/><Relationship Id="rId8" Type="http://schemas.openxmlformats.org/officeDocument/2006/relationships/image" Target="../media/image2763.png"/><Relationship Id="rId142" Type="http://schemas.openxmlformats.org/officeDocument/2006/relationships/image" Target="../media/image2829.png"/><Relationship Id="rId184" Type="http://schemas.openxmlformats.org/officeDocument/2006/relationships/image" Target="../media/image2850.png"/><Relationship Id="rId391" Type="http://schemas.openxmlformats.org/officeDocument/2006/relationships/image" Target="../media/image2952.png"/><Relationship Id="rId405" Type="http://schemas.openxmlformats.org/officeDocument/2006/relationships/image" Target="../media/image2959.png"/><Relationship Id="rId447" Type="http://schemas.openxmlformats.org/officeDocument/2006/relationships/image" Target="../media/image35.png"/><Relationship Id="rId251" Type="http://schemas.openxmlformats.org/officeDocument/2006/relationships/customXml" Target="../ink/ink363.xml"/><Relationship Id="rId46" Type="http://schemas.openxmlformats.org/officeDocument/2006/relationships/image" Target="../media/image2782.png"/><Relationship Id="rId293" Type="http://schemas.openxmlformats.org/officeDocument/2006/relationships/customXml" Target="../ink/ink384.xml"/><Relationship Id="rId307" Type="http://schemas.openxmlformats.org/officeDocument/2006/relationships/customXml" Target="../ink/ink391.xml"/><Relationship Id="rId349" Type="http://schemas.openxmlformats.org/officeDocument/2006/relationships/customXml" Target="../ink/ink412.xml"/><Relationship Id="rId88" Type="http://schemas.openxmlformats.org/officeDocument/2006/relationships/image" Target="../media/image2803.png"/><Relationship Id="rId111" Type="http://schemas.openxmlformats.org/officeDocument/2006/relationships/customXml" Target="../ink/ink293.xml"/><Relationship Id="rId153" Type="http://schemas.openxmlformats.org/officeDocument/2006/relationships/customXml" Target="../ink/ink314.xml"/><Relationship Id="rId195" Type="http://schemas.openxmlformats.org/officeDocument/2006/relationships/customXml" Target="../ink/ink335.xml"/><Relationship Id="rId209" Type="http://schemas.openxmlformats.org/officeDocument/2006/relationships/customXml" Target="../ink/ink342.xml"/><Relationship Id="rId360" Type="http://schemas.openxmlformats.org/officeDocument/2006/relationships/image" Target="../media/image2938.png"/><Relationship Id="rId416" Type="http://schemas.openxmlformats.org/officeDocument/2006/relationships/customXml" Target="../ink/ink446.xml"/><Relationship Id="rId220" Type="http://schemas.openxmlformats.org/officeDocument/2006/relationships/image" Target="../media/image2868.png"/><Relationship Id="rId458" Type="http://schemas.openxmlformats.org/officeDocument/2006/relationships/customXml" Target="../ink/ink467.xml"/><Relationship Id="rId15" Type="http://schemas.openxmlformats.org/officeDocument/2006/relationships/customXml" Target="../ink/ink245.xml"/><Relationship Id="rId57" Type="http://schemas.openxmlformats.org/officeDocument/2006/relationships/customXml" Target="../ink/ink266.xml"/><Relationship Id="rId262" Type="http://schemas.openxmlformats.org/officeDocument/2006/relationships/image" Target="../media/image2889.png"/><Relationship Id="rId318" Type="http://schemas.openxmlformats.org/officeDocument/2006/relationships/image" Target="../media/image2917.png"/><Relationship Id="rId99" Type="http://schemas.openxmlformats.org/officeDocument/2006/relationships/customXml" Target="../ink/ink287.xml"/><Relationship Id="rId122" Type="http://schemas.openxmlformats.org/officeDocument/2006/relationships/image" Target="../media/image2819.png"/><Relationship Id="rId164" Type="http://schemas.openxmlformats.org/officeDocument/2006/relationships/image" Target="../media/image2840.png"/><Relationship Id="rId371" Type="http://schemas.openxmlformats.org/officeDocument/2006/relationships/customXml" Target="../ink/ink423.xml"/><Relationship Id="rId427" Type="http://schemas.openxmlformats.org/officeDocument/2006/relationships/image" Target="../media/image25.png"/><Relationship Id="rId26" Type="http://schemas.openxmlformats.org/officeDocument/2006/relationships/image" Target="../media/image2772.png"/><Relationship Id="rId231" Type="http://schemas.openxmlformats.org/officeDocument/2006/relationships/customXml" Target="../ink/ink353.xml"/><Relationship Id="rId273" Type="http://schemas.openxmlformats.org/officeDocument/2006/relationships/customXml" Target="../ink/ink374.xml"/><Relationship Id="rId329" Type="http://schemas.openxmlformats.org/officeDocument/2006/relationships/customXml" Target="../ink/ink402.xml"/><Relationship Id="rId68" Type="http://schemas.openxmlformats.org/officeDocument/2006/relationships/image" Target="../media/image2793.png"/><Relationship Id="rId133" Type="http://schemas.openxmlformats.org/officeDocument/2006/relationships/customXml" Target="../ink/ink304.xml"/><Relationship Id="rId175" Type="http://schemas.openxmlformats.org/officeDocument/2006/relationships/customXml" Target="../ink/ink325.xml"/><Relationship Id="rId340" Type="http://schemas.openxmlformats.org/officeDocument/2006/relationships/image" Target="../media/image2928.png"/><Relationship Id="rId200" Type="http://schemas.openxmlformats.org/officeDocument/2006/relationships/image" Target="../media/image2858.png"/><Relationship Id="rId382" Type="http://schemas.openxmlformats.org/officeDocument/2006/relationships/image" Target="../media/image2948.png"/><Relationship Id="rId438" Type="http://schemas.openxmlformats.org/officeDocument/2006/relationships/customXml" Target="../ink/ink457.xml"/><Relationship Id="rId242" Type="http://schemas.openxmlformats.org/officeDocument/2006/relationships/image" Target="../media/image2879.png"/><Relationship Id="rId284" Type="http://schemas.openxmlformats.org/officeDocument/2006/relationships/image" Target="../media/image2900.png"/><Relationship Id="rId37" Type="http://schemas.openxmlformats.org/officeDocument/2006/relationships/customXml" Target="../ink/ink256.xml"/><Relationship Id="rId79" Type="http://schemas.openxmlformats.org/officeDocument/2006/relationships/customXml" Target="../ink/ink277.xml"/><Relationship Id="rId102" Type="http://schemas.openxmlformats.org/officeDocument/2006/relationships/image" Target="../media/image2810.png"/><Relationship Id="rId144" Type="http://schemas.openxmlformats.org/officeDocument/2006/relationships/image" Target="../media/image2830.png"/><Relationship Id="rId90" Type="http://schemas.openxmlformats.org/officeDocument/2006/relationships/image" Target="../media/image2804.png"/><Relationship Id="rId186" Type="http://schemas.openxmlformats.org/officeDocument/2006/relationships/image" Target="../media/image2851.png"/><Relationship Id="rId351" Type="http://schemas.openxmlformats.org/officeDocument/2006/relationships/customXml" Target="../ink/ink413.xml"/><Relationship Id="rId393" Type="http://schemas.openxmlformats.org/officeDocument/2006/relationships/image" Target="../media/image2953.png"/><Relationship Id="rId407" Type="http://schemas.openxmlformats.org/officeDocument/2006/relationships/image" Target="../media/image2960.png"/><Relationship Id="rId449" Type="http://schemas.openxmlformats.org/officeDocument/2006/relationships/image" Target="../media/image36.png"/><Relationship Id="rId211" Type="http://schemas.openxmlformats.org/officeDocument/2006/relationships/customXml" Target="../ink/ink343.xml"/><Relationship Id="rId253" Type="http://schemas.openxmlformats.org/officeDocument/2006/relationships/customXml" Target="../ink/ink364.xml"/><Relationship Id="rId295" Type="http://schemas.openxmlformats.org/officeDocument/2006/relationships/customXml" Target="../ink/ink385.xml"/><Relationship Id="rId309" Type="http://schemas.openxmlformats.org/officeDocument/2006/relationships/customXml" Target="../ink/ink392.xml"/><Relationship Id="rId460" Type="http://schemas.openxmlformats.org/officeDocument/2006/relationships/customXml" Target="../ink/ink468.xml"/><Relationship Id="rId48" Type="http://schemas.openxmlformats.org/officeDocument/2006/relationships/image" Target="../media/image2783.png"/><Relationship Id="rId113" Type="http://schemas.openxmlformats.org/officeDocument/2006/relationships/customXml" Target="../ink/ink294.xml"/><Relationship Id="rId320" Type="http://schemas.openxmlformats.org/officeDocument/2006/relationships/image" Target="../media/image2918.png"/><Relationship Id="rId155" Type="http://schemas.openxmlformats.org/officeDocument/2006/relationships/customXml" Target="../ink/ink315.xml"/><Relationship Id="rId197" Type="http://schemas.openxmlformats.org/officeDocument/2006/relationships/customXml" Target="../ink/ink336.xml"/><Relationship Id="rId362" Type="http://schemas.openxmlformats.org/officeDocument/2006/relationships/image" Target="../media/image2939.png"/><Relationship Id="rId418" Type="http://schemas.openxmlformats.org/officeDocument/2006/relationships/customXml" Target="../ink/ink447.xml"/><Relationship Id="rId222" Type="http://schemas.openxmlformats.org/officeDocument/2006/relationships/image" Target="../media/image2869.png"/><Relationship Id="rId264" Type="http://schemas.openxmlformats.org/officeDocument/2006/relationships/image" Target="../media/image2890.png"/><Relationship Id="rId17" Type="http://schemas.openxmlformats.org/officeDocument/2006/relationships/customXml" Target="../ink/ink246.xml"/><Relationship Id="rId59" Type="http://schemas.openxmlformats.org/officeDocument/2006/relationships/customXml" Target="../ink/ink267.xml"/><Relationship Id="rId124" Type="http://schemas.openxmlformats.org/officeDocument/2006/relationships/image" Target="../media/image2820.png"/><Relationship Id="rId70" Type="http://schemas.openxmlformats.org/officeDocument/2006/relationships/image" Target="../media/image2794.png"/><Relationship Id="rId166" Type="http://schemas.openxmlformats.org/officeDocument/2006/relationships/image" Target="../media/image2841.png"/><Relationship Id="rId331" Type="http://schemas.openxmlformats.org/officeDocument/2006/relationships/customXml" Target="../ink/ink403.xml"/><Relationship Id="rId373" Type="http://schemas.openxmlformats.org/officeDocument/2006/relationships/customXml" Target="../ink/ink424.xml"/><Relationship Id="rId429" Type="http://schemas.openxmlformats.org/officeDocument/2006/relationships/image" Target="../media/image26.png"/><Relationship Id="rId1" Type="http://schemas.openxmlformats.org/officeDocument/2006/relationships/slideLayout" Target="../slideLayouts/slideLayout7.xml"/><Relationship Id="rId233" Type="http://schemas.openxmlformats.org/officeDocument/2006/relationships/customXml" Target="../ink/ink354.xml"/><Relationship Id="rId440" Type="http://schemas.openxmlformats.org/officeDocument/2006/relationships/customXml" Target="../ink/ink458.xml"/><Relationship Id="rId28" Type="http://schemas.openxmlformats.org/officeDocument/2006/relationships/image" Target="../media/image2773.png"/><Relationship Id="rId275" Type="http://schemas.openxmlformats.org/officeDocument/2006/relationships/customXml" Target="../ink/ink375.xml"/><Relationship Id="rId300" Type="http://schemas.openxmlformats.org/officeDocument/2006/relationships/image" Target="../media/image2908.png"/><Relationship Id="rId81" Type="http://schemas.openxmlformats.org/officeDocument/2006/relationships/customXml" Target="../ink/ink278.xml"/><Relationship Id="rId135" Type="http://schemas.openxmlformats.org/officeDocument/2006/relationships/customXml" Target="../ink/ink305.xml"/><Relationship Id="rId177" Type="http://schemas.openxmlformats.org/officeDocument/2006/relationships/customXml" Target="../ink/ink326.xml"/><Relationship Id="rId342" Type="http://schemas.openxmlformats.org/officeDocument/2006/relationships/image" Target="../media/image2929.png"/><Relationship Id="rId384" Type="http://schemas.openxmlformats.org/officeDocument/2006/relationships/customXml" Target="../ink/ink430.xml"/><Relationship Id="rId202" Type="http://schemas.openxmlformats.org/officeDocument/2006/relationships/image" Target="../media/image2859.png"/><Relationship Id="rId244" Type="http://schemas.openxmlformats.org/officeDocument/2006/relationships/image" Target="../media/image2880.png"/><Relationship Id="rId39" Type="http://schemas.openxmlformats.org/officeDocument/2006/relationships/customXml" Target="../ink/ink257.xml"/><Relationship Id="rId286" Type="http://schemas.openxmlformats.org/officeDocument/2006/relationships/image" Target="../media/image2901.png"/><Relationship Id="rId451" Type="http://schemas.openxmlformats.org/officeDocument/2006/relationships/image" Target="../media/image37.png"/><Relationship Id="rId50" Type="http://schemas.openxmlformats.org/officeDocument/2006/relationships/image" Target="../media/image2784.png"/><Relationship Id="rId104" Type="http://schemas.openxmlformats.org/officeDocument/2006/relationships/image" Target="../media/image2811.png"/><Relationship Id="rId146" Type="http://schemas.openxmlformats.org/officeDocument/2006/relationships/image" Target="../media/image2831.png"/><Relationship Id="rId188" Type="http://schemas.openxmlformats.org/officeDocument/2006/relationships/image" Target="../media/image2852.png"/><Relationship Id="rId311" Type="http://schemas.openxmlformats.org/officeDocument/2006/relationships/customXml" Target="../ink/ink393.xml"/><Relationship Id="rId353" Type="http://schemas.openxmlformats.org/officeDocument/2006/relationships/customXml" Target="../ink/ink414.xml"/><Relationship Id="rId395" Type="http://schemas.openxmlformats.org/officeDocument/2006/relationships/image" Target="../media/image2954.png"/><Relationship Id="rId409" Type="http://schemas.openxmlformats.org/officeDocument/2006/relationships/image" Target="../media/image2961.png"/><Relationship Id="rId92" Type="http://schemas.openxmlformats.org/officeDocument/2006/relationships/image" Target="../media/image2805.png"/><Relationship Id="rId213" Type="http://schemas.openxmlformats.org/officeDocument/2006/relationships/customXml" Target="../ink/ink344.xml"/><Relationship Id="rId420" Type="http://schemas.openxmlformats.org/officeDocument/2006/relationships/customXml" Target="../ink/ink448.xml"/><Relationship Id="rId255" Type="http://schemas.openxmlformats.org/officeDocument/2006/relationships/customXml" Target="../ink/ink365.xml"/><Relationship Id="rId297" Type="http://schemas.openxmlformats.org/officeDocument/2006/relationships/customXml" Target="../ink/ink386.xml"/><Relationship Id="rId462" Type="http://schemas.openxmlformats.org/officeDocument/2006/relationships/customXml" Target="../ink/ink469.xml"/><Relationship Id="rId115" Type="http://schemas.openxmlformats.org/officeDocument/2006/relationships/customXml" Target="../ink/ink295.xml"/><Relationship Id="rId157" Type="http://schemas.openxmlformats.org/officeDocument/2006/relationships/customXml" Target="../ink/ink316.xml"/><Relationship Id="rId322" Type="http://schemas.openxmlformats.org/officeDocument/2006/relationships/image" Target="../media/image2919.png"/><Relationship Id="rId364" Type="http://schemas.openxmlformats.org/officeDocument/2006/relationships/image" Target="../media/image2940.png"/></Relationships>
</file>

<file path=ppt/slides/_rels/slide8.xml.rels><?xml version="1.0" encoding="UTF-8" standalone="yes"?>
<Relationships xmlns="http://schemas.openxmlformats.org/package/2006/relationships"><Relationship Id="rId117" Type="http://schemas.openxmlformats.org/officeDocument/2006/relationships/customXml" Target="../ink/ink529.xml"/><Relationship Id="rId671" Type="http://schemas.openxmlformats.org/officeDocument/2006/relationships/customXml" Target="../ink/ink809.xml"/><Relationship Id="rId769" Type="http://schemas.openxmlformats.org/officeDocument/2006/relationships/customXml" Target="../ink/ink858.xml"/><Relationship Id="rId21" Type="http://schemas.openxmlformats.org/officeDocument/2006/relationships/customXml" Target="../ink/ink481.xml"/><Relationship Id="rId324" Type="http://schemas.openxmlformats.org/officeDocument/2006/relationships/image" Target="../media/image3123.png"/><Relationship Id="rId531" Type="http://schemas.openxmlformats.org/officeDocument/2006/relationships/image" Target="../media/image3226.png"/><Relationship Id="rId629" Type="http://schemas.openxmlformats.org/officeDocument/2006/relationships/customXml" Target="../ink/ink788.xml"/><Relationship Id="rId170" Type="http://schemas.openxmlformats.org/officeDocument/2006/relationships/image" Target="../media/image3049.png"/><Relationship Id="rId836" Type="http://schemas.openxmlformats.org/officeDocument/2006/relationships/image" Target="../media/image56.png"/><Relationship Id="rId268" Type="http://schemas.openxmlformats.org/officeDocument/2006/relationships/customXml" Target="../ink/ink606.xml"/><Relationship Id="rId475" Type="http://schemas.openxmlformats.org/officeDocument/2006/relationships/image" Target="../media/image3198.png"/><Relationship Id="rId682" Type="http://schemas.openxmlformats.org/officeDocument/2006/relationships/image" Target="../media/image3301.png"/><Relationship Id="rId32" Type="http://schemas.openxmlformats.org/officeDocument/2006/relationships/image" Target="../media/image2981.png"/><Relationship Id="rId128" Type="http://schemas.openxmlformats.org/officeDocument/2006/relationships/image" Target="../media/image3029.png"/><Relationship Id="rId335" Type="http://schemas.openxmlformats.org/officeDocument/2006/relationships/customXml" Target="../ink/ink640.xml"/><Relationship Id="rId542" Type="http://schemas.openxmlformats.org/officeDocument/2006/relationships/customXml" Target="../ink/ink744.xml"/><Relationship Id="rId181" Type="http://schemas.openxmlformats.org/officeDocument/2006/relationships/image" Target="../media/image3054.png"/><Relationship Id="rId402" Type="http://schemas.openxmlformats.org/officeDocument/2006/relationships/image" Target="../media/image3162.png"/><Relationship Id="rId279" Type="http://schemas.openxmlformats.org/officeDocument/2006/relationships/image" Target="../media/image3102.png"/><Relationship Id="rId486" Type="http://schemas.openxmlformats.org/officeDocument/2006/relationships/customXml" Target="../ink/ink716.xml"/><Relationship Id="rId693" Type="http://schemas.openxmlformats.org/officeDocument/2006/relationships/customXml" Target="../ink/ink820.xml"/><Relationship Id="rId707" Type="http://schemas.openxmlformats.org/officeDocument/2006/relationships/customXml" Target="../ink/ink827.xml"/><Relationship Id="rId43" Type="http://schemas.openxmlformats.org/officeDocument/2006/relationships/customXml" Target="../ink/ink492.xml"/><Relationship Id="rId139" Type="http://schemas.openxmlformats.org/officeDocument/2006/relationships/customXml" Target="../ink/ink540.xml"/><Relationship Id="rId346" Type="http://schemas.openxmlformats.org/officeDocument/2006/relationships/image" Target="../media/image3134.png"/><Relationship Id="rId553" Type="http://schemas.openxmlformats.org/officeDocument/2006/relationships/image" Target="../media/image3237.png"/><Relationship Id="rId760" Type="http://schemas.openxmlformats.org/officeDocument/2006/relationships/image" Target="../media/image3339.png"/><Relationship Id="rId192" Type="http://schemas.openxmlformats.org/officeDocument/2006/relationships/customXml" Target="../ink/ink567.xml"/><Relationship Id="rId206" Type="http://schemas.openxmlformats.org/officeDocument/2006/relationships/customXml" Target="../ink/ink574.xml"/><Relationship Id="rId413" Type="http://schemas.openxmlformats.org/officeDocument/2006/relationships/customXml" Target="../ink/ink679.xml"/><Relationship Id="rId497" Type="http://schemas.openxmlformats.org/officeDocument/2006/relationships/image" Target="../media/image3209.png"/><Relationship Id="rId620" Type="http://schemas.openxmlformats.org/officeDocument/2006/relationships/image" Target="../media/image3270.png"/><Relationship Id="rId718" Type="http://schemas.openxmlformats.org/officeDocument/2006/relationships/image" Target="../media/image3319.png"/><Relationship Id="rId357" Type="http://schemas.openxmlformats.org/officeDocument/2006/relationships/customXml" Target="../ink/ink651.xml"/><Relationship Id="rId54" Type="http://schemas.openxmlformats.org/officeDocument/2006/relationships/image" Target="../media/image2992.png"/><Relationship Id="rId217" Type="http://schemas.openxmlformats.org/officeDocument/2006/relationships/customXml" Target="../ink/ink580.xml"/><Relationship Id="rId564" Type="http://schemas.openxmlformats.org/officeDocument/2006/relationships/customXml" Target="../ink/ink755.xml"/><Relationship Id="rId771" Type="http://schemas.openxmlformats.org/officeDocument/2006/relationships/customXml" Target="../ink/ink859.xml"/><Relationship Id="rId424" Type="http://schemas.openxmlformats.org/officeDocument/2006/relationships/image" Target="../media/image3173.png"/><Relationship Id="rId631" Type="http://schemas.openxmlformats.org/officeDocument/2006/relationships/customXml" Target="../ink/ink789.xml"/><Relationship Id="rId729" Type="http://schemas.openxmlformats.org/officeDocument/2006/relationships/customXml" Target="../ink/ink838.xml"/><Relationship Id="rId270" Type="http://schemas.openxmlformats.org/officeDocument/2006/relationships/customXml" Target="../ink/ink607.xml"/><Relationship Id="rId65" Type="http://schemas.openxmlformats.org/officeDocument/2006/relationships/customXml" Target="../ink/ink503.xml"/><Relationship Id="rId130" Type="http://schemas.openxmlformats.org/officeDocument/2006/relationships/image" Target="../media/image3030.png"/><Relationship Id="rId368" Type="http://schemas.openxmlformats.org/officeDocument/2006/relationships/image" Target="../media/image3145.png"/><Relationship Id="rId575" Type="http://schemas.openxmlformats.org/officeDocument/2006/relationships/image" Target="../media/image3248.png"/><Relationship Id="rId782" Type="http://schemas.openxmlformats.org/officeDocument/2006/relationships/image" Target="../media/image3350.png"/><Relationship Id="rId228" Type="http://schemas.openxmlformats.org/officeDocument/2006/relationships/image" Target="../media/image3077.png"/><Relationship Id="rId435" Type="http://schemas.openxmlformats.org/officeDocument/2006/relationships/customXml" Target="../ink/ink690.xml"/><Relationship Id="rId642" Type="http://schemas.openxmlformats.org/officeDocument/2006/relationships/image" Target="../media/image3281.png"/><Relationship Id="rId281" Type="http://schemas.openxmlformats.org/officeDocument/2006/relationships/image" Target="../media/image2862.png"/><Relationship Id="rId502" Type="http://schemas.openxmlformats.org/officeDocument/2006/relationships/customXml" Target="../ink/ink724.xml"/><Relationship Id="rId76" Type="http://schemas.openxmlformats.org/officeDocument/2006/relationships/image" Target="../media/image3003.png"/><Relationship Id="rId141" Type="http://schemas.openxmlformats.org/officeDocument/2006/relationships/customXml" Target="../ink/ink541.xml"/><Relationship Id="rId379" Type="http://schemas.openxmlformats.org/officeDocument/2006/relationships/customXml" Target="../ink/ink662.xml"/><Relationship Id="rId586" Type="http://schemas.openxmlformats.org/officeDocument/2006/relationships/customXml" Target="../ink/ink766.xml"/><Relationship Id="rId793" Type="http://schemas.openxmlformats.org/officeDocument/2006/relationships/customXml" Target="../ink/ink870.xml"/><Relationship Id="rId807" Type="http://schemas.openxmlformats.org/officeDocument/2006/relationships/customXml" Target="../ink/ink877.xml"/><Relationship Id="rId7" Type="http://schemas.openxmlformats.org/officeDocument/2006/relationships/customXml" Target="../ink/ink474.xml"/><Relationship Id="rId239" Type="http://schemas.openxmlformats.org/officeDocument/2006/relationships/customXml" Target="../ink/ink591.xml"/><Relationship Id="rId446" Type="http://schemas.openxmlformats.org/officeDocument/2006/relationships/image" Target="../media/image3184.png"/><Relationship Id="rId653" Type="http://schemas.openxmlformats.org/officeDocument/2006/relationships/customXml" Target="../ink/ink800.xml"/><Relationship Id="rId292" Type="http://schemas.openxmlformats.org/officeDocument/2006/relationships/customXml" Target="../ink/ink618.xml"/><Relationship Id="rId306" Type="http://schemas.openxmlformats.org/officeDocument/2006/relationships/image" Target="../media/image3114.png"/><Relationship Id="rId87" Type="http://schemas.openxmlformats.org/officeDocument/2006/relationships/customXml" Target="../ink/ink514.xml"/><Relationship Id="rId513" Type="http://schemas.openxmlformats.org/officeDocument/2006/relationships/image" Target="../media/image3217.png"/><Relationship Id="rId597" Type="http://schemas.openxmlformats.org/officeDocument/2006/relationships/image" Target="../media/image3259.png"/><Relationship Id="rId720" Type="http://schemas.openxmlformats.org/officeDocument/2006/relationships/image" Target="../media/image3320.png"/><Relationship Id="rId818" Type="http://schemas.openxmlformats.org/officeDocument/2006/relationships/image" Target="../media/image47.png"/><Relationship Id="rId152" Type="http://schemas.openxmlformats.org/officeDocument/2006/relationships/image" Target="../media/image3041.png"/><Relationship Id="rId457" Type="http://schemas.openxmlformats.org/officeDocument/2006/relationships/image" Target="../media/image3189.png"/><Relationship Id="rId664" Type="http://schemas.openxmlformats.org/officeDocument/2006/relationships/image" Target="../media/image3292.png"/><Relationship Id="rId14" Type="http://schemas.openxmlformats.org/officeDocument/2006/relationships/image" Target="../media/image2972.png"/><Relationship Id="rId317" Type="http://schemas.openxmlformats.org/officeDocument/2006/relationships/customXml" Target="../ink/ink631.xml"/><Relationship Id="rId524" Type="http://schemas.openxmlformats.org/officeDocument/2006/relationships/customXml" Target="../ink/ink735.xml"/><Relationship Id="rId731" Type="http://schemas.openxmlformats.org/officeDocument/2006/relationships/customXml" Target="../ink/ink839.xml"/><Relationship Id="rId98" Type="http://schemas.openxmlformats.org/officeDocument/2006/relationships/image" Target="../media/image3014.png"/><Relationship Id="rId163" Type="http://schemas.openxmlformats.org/officeDocument/2006/relationships/customXml" Target="../ink/ink552.xml"/><Relationship Id="rId370" Type="http://schemas.openxmlformats.org/officeDocument/2006/relationships/image" Target="../media/image3146.png"/><Relationship Id="rId829" Type="http://schemas.openxmlformats.org/officeDocument/2006/relationships/customXml" Target="../ink/ink888.xml"/><Relationship Id="rId230" Type="http://schemas.openxmlformats.org/officeDocument/2006/relationships/image" Target="../media/image3078.png"/><Relationship Id="rId468" Type="http://schemas.openxmlformats.org/officeDocument/2006/relationships/customXml" Target="../ink/ink707.xml"/><Relationship Id="rId675" Type="http://schemas.openxmlformats.org/officeDocument/2006/relationships/customXml" Target="../ink/ink811.xml"/><Relationship Id="rId25" Type="http://schemas.openxmlformats.org/officeDocument/2006/relationships/customXml" Target="../ink/ink483.xml"/><Relationship Id="rId328" Type="http://schemas.openxmlformats.org/officeDocument/2006/relationships/image" Target="../media/image3125.png"/><Relationship Id="rId535" Type="http://schemas.openxmlformats.org/officeDocument/2006/relationships/image" Target="../media/image3228.png"/><Relationship Id="rId742" Type="http://schemas.openxmlformats.org/officeDocument/2006/relationships/image" Target="../media/image3331.png"/><Relationship Id="rId174" Type="http://schemas.openxmlformats.org/officeDocument/2006/relationships/customXml" Target="../ink/ink558.xml"/><Relationship Id="rId381" Type="http://schemas.openxmlformats.org/officeDocument/2006/relationships/customXml" Target="../ink/ink663.xml"/><Relationship Id="rId602" Type="http://schemas.openxmlformats.org/officeDocument/2006/relationships/customXml" Target="../ink/ink774.xml"/><Relationship Id="rId241" Type="http://schemas.openxmlformats.org/officeDocument/2006/relationships/customXml" Target="../ink/ink592.xml"/><Relationship Id="rId479" Type="http://schemas.openxmlformats.org/officeDocument/2006/relationships/image" Target="../media/image3200.png"/><Relationship Id="rId686" Type="http://schemas.openxmlformats.org/officeDocument/2006/relationships/image" Target="../media/image3303.png"/><Relationship Id="rId36" Type="http://schemas.openxmlformats.org/officeDocument/2006/relationships/image" Target="../media/image2983.png"/><Relationship Id="rId339" Type="http://schemas.openxmlformats.org/officeDocument/2006/relationships/customXml" Target="../ink/ink642.xml"/><Relationship Id="rId546" Type="http://schemas.openxmlformats.org/officeDocument/2006/relationships/customXml" Target="../ink/ink746.xml"/><Relationship Id="rId753" Type="http://schemas.openxmlformats.org/officeDocument/2006/relationships/customXml" Target="../ink/ink850.xml"/><Relationship Id="rId101" Type="http://schemas.openxmlformats.org/officeDocument/2006/relationships/customXml" Target="../ink/ink521.xml"/><Relationship Id="rId185" Type="http://schemas.openxmlformats.org/officeDocument/2006/relationships/image" Target="../media/image3056.png"/><Relationship Id="rId406" Type="http://schemas.openxmlformats.org/officeDocument/2006/relationships/image" Target="../media/image3164.png"/><Relationship Id="rId392" Type="http://schemas.openxmlformats.org/officeDocument/2006/relationships/image" Target="../media/image3157.png"/><Relationship Id="rId613" Type="http://schemas.openxmlformats.org/officeDocument/2006/relationships/image" Target="../media/image3267.png"/><Relationship Id="rId697" Type="http://schemas.openxmlformats.org/officeDocument/2006/relationships/customXml" Target="../ink/ink822.xml"/><Relationship Id="rId820" Type="http://schemas.openxmlformats.org/officeDocument/2006/relationships/image" Target="../media/image48.png"/><Relationship Id="rId252" Type="http://schemas.openxmlformats.org/officeDocument/2006/relationships/customXml" Target="../ink/ink598.xml"/><Relationship Id="rId47" Type="http://schemas.openxmlformats.org/officeDocument/2006/relationships/customXml" Target="../ink/ink494.xml"/><Relationship Id="rId112" Type="http://schemas.openxmlformats.org/officeDocument/2006/relationships/image" Target="../media/image3021.png"/><Relationship Id="rId557" Type="http://schemas.openxmlformats.org/officeDocument/2006/relationships/image" Target="../media/image3239.png"/><Relationship Id="rId764" Type="http://schemas.openxmlformats.org/officeDocument/2006/relationships/image" Target="../media/image3341.png"/><Relationship Id="rId196" Type="http://schemas.openxmlformats.org/officeDocument/2006/relationships/customXml" Target="../ink/ink569.xml"/><Relationship Id="rId417" Type="http://schemas.openxmlformats.org/officeDocument/2006/relationships/customXml" Target="../ink/ink681.xml"/><Relationship Id="rId624" Type="http://schemas.openxmlformats.org/officeDocument/2006/relationships/image" Target="../media/image3272.png"/><Relationship Id="rId831" Type="http://schemas.openxmlformats.org/officeDocument/2006/relationships/customXml" Target="../ink/ink889.xml"/><Relationship Id="rId263" Type="http://schemas.openxmlformats.org/officeDocument/2006/relationships/image" Target="../media/image3094.png"/><Relationship Id="rId470" Type="http://schemas.openxmlformats.org/officeDocument/2006/relationships/customXml" Target="../ink/ink708.xml"/><Relationship Id="rId58" Type="http://schemas.openxmlformats.org/officeDocument/2006/relationships/image" Target="../media/image2994.png"/><Relationship Id="rId123" Type="http://schemas.openxmlformats.org/officeDocument/2006/relationships/customXml" Target="../ink/ink532.xml"/><Relationship Id="rId330" Type="http://schemas.openxmlformats.org/officeDocument/2006/relationships/image" Target="../media/image3126.png"/><Relationship Id="rId568" Type="http://schemas.openxmlformats.org/officeDocument/2006/relationships/customXml" Target="../ink/ink757.xml"/><Relationship Id="rId775" Type="http://schemas.openxmlformats.org/officeDocument/2006/relationships/customXml" Target="../ink/ink861.xml"/><Relationship Id="rId428" Type="http://schemas.openxmlformats.org/officeDocument/2006/relationships/image" Target="../media/image3175.png"/><Relationship Id="rId635" Type="http://schemas.openxmlformats.org/officeDocument/2006/relationships/customXml" Target="../ink/ink791.xml"/><Relationship Id="rId842" Type="http://schemas.openxmlformats.org/officeDocument/2006/relationships/image" Target="../media/image59.png"/><Relationship Id="rId274" Type="http://schemas.openxmlformats.org/officeDocument/2006/relationships/customXml" Target="../ink/ink609.xml"/><Relationship Id="rId481" Type="http://schemas.openxmlformats.org/officeDocument/2006/relationships/image" Target="../media/image3201.png"/><Relationship Id="rId702" Type="http://schemas.openxmlformats.org/officeDocument/2006/relationships/image" Target="../media/image3311.png"/><Relationship Id="rId69" Type="http://schemas.openxmlformats.org/officeDocument/2006/relationships/customXml" Target="../ink/ink505.xml"/><Relationship Id="rId134" Type="http://schemas.openxmlformats.org/officeDocument/2006/relationships/image" Target="../media/image3032.png"/><Relationship Id="rId579" Type="http://schemas.openxmlformats.org/officeDocument/2006/relationships/image" Target="../media/image3250.png"/><Relationship Id="rId786" Type="http://schemas.openxmlformats.org/officeDocument/2006/relationships/image" Target="../media/image3352.png"/><Relationship Id="rId341" Type="http://schemas.openxmlformats.org/officeDocument/2006/relationships/customXml" Target="../ink/ink643.xml"/><Relationship Id="rId439" Type="http://schemas.openxmlformats.org/officeDocument/2006/relationships/customXml" Target="../ink/ink692.xml"/><Relationship Id="rId646" Type="http://schemas.openxmlformats.org/officeDocument/2006/relationships/image" Target="../media/image3283.png"/><Relationship Id="rId201" Type="http://schemas.openxmlformats.org/officeDocument/2006/relationships/image" Target="../media/image3064.png"/><Relationship Id="rId285" Type="http://schemas.openxmlformats.org/officeDocument/2006/relationships/image" Target="../media/image3104.png"/><Relationship Id="rId506" Type="http://schemas.openxmlformats.org/officeDocument/2006/relationships/customXml" Target="../ink/ink726.xml"/><Relationship Id="rId492" Type="http://schemas.openxmlformats.org/officeDocument/2006/relationships/customXml" Target="../ink/ink719.xml"/><Relationship Id="rId713" Type="http://schemas.openxmlformats.org/officeDocument/2006/relationships/customXml" Target="../ink/ink830.xml"/><Relationship Id="rId797" Type="http://schemas.openxmlformats.org/officeDocument/2006/relationships/customXml" Target="../ink/ink872.xml"/><Relationship Id="rId145" Type="http://schemas.openxmlformats.org/officeDocument/2006/relationships/customXml" Target="../ink/ink543.xml"/><Relationship Id="rId352" Type="http://schemas.openxmlformats.org/officeDocument/2006/relationships/image" Target="../media/image3137.png"/><Relationship Id="rId212" Type="http://schemas.openxmlformats.org/officeDocument/2006/relationships/image" Target="../media/image3069.png"/><Relationship Id="rId657" Type="http://schemas.openxmlformats.org/officeDocument/2006/relationships/customXml" Target="../ink/ink802.xml"/><Relationship Id="rId296" Type="http://schemas.openxmlformats.org/officeDocument/2006/relationships/customXml" Target="../ink/ink620.xml"/><Relationship Id="rId517" Type="http://schemas.openxmlformats.org/officeDocument/2006/relationships/image" Target="../media/image3219.png"/><Relationship Id="rId724" Type="http://schemas.openxmlformats.org/officeDocument/2006/relationships/image" Target="../media/image3322.png"/><Relationship Id="rId60" Type="http://schemas.openxmlformats.org/officeDocument/2006/relationships/image" Target="../media/image2995.png"/><Relationship Id="rId156" Type="http://schemas.openxmlformats.org/officeDocument/2006/relationships/image" Target="../media/image3043.png"/><Relationship Id="rId363" Type="http://schemas.openxmlformats.org/officeDocument/2006/relationships/customXml" Target="../ink/ink654.xml"/><Relationship Id="rId570" Type="http://schemas.openxmlformats.org/officeDocument/2006/relationships/customXml" Target="../ink/ink758.xml"/><Relationship Id="rId223" Type="http://schemas.openxmlformats.org/officeDocument/2006/relationships/customXml" Target="../ink/ink583.xml"/><Relationship Id="rId430" Type="http://schemas.openxmlformats.org/officeDocument/2006/relationships/image" Target="../media/image3176.png"/><Relationship Id="rId668" Type="http://schemas.openxmlformats.org/officeDocument/2006/relationships/image" Target="../media/image3294.png"/><Relationship Id="rId18" Type="http://schemas.openxmlformats.org/officeDocument/2006/relationships/image" Target="../media/image2974.png"/><Relationship Id="rId528" Type="http://schemas.openxmlformats.org/officeDocument/2006/relationships/customXml" Target="../ink/ink737.xml"/><Relationship Id="rId735" Type="http://schemas.openxmlformats.org/officeDocument/2006/relationships/customXml" Target="../ink/ink841.xml"/><Relationship Id="rId167" Type="http://schemas.openxmlformats.org/officeDocument/2006/relationships/customXml" Target="../ink/ink554.xml"/><Relationship Id="rId374" Type="http://schemas.openxmlformats.org/officeDocument/2006/relationships/image" Target="../media/image3148.png"/><Relationship Id="rId581" Type="http://schemas.openxmlformats.org/officeDocument/2006/relationships/image" Target="../media/image3251.png"/><Relationship Id="rId71" Type="http://schemas.openxmlformats.org/officeDocument/2006/relationships/customXml" Target="../ink/ink506.xml"/><Relationship Id="rId234" Type="http://schemas.openxmlformats.org/officeDocument/2006/relationships/image" Target="../media/image3080.png"/><Relationship Id="rId679" Type="http://schemas.openxmlformats.org/officeDocument/2006/relationships/customXml" Target="../ink/ink813.xml"/><Relationship Id="rId802" Type="http://schemas.openxmlformats.org/officeDocument/2006/relationships/image" Target="../media/image3360.png"/><Relationship Id="rId2" Type="http://schemas.openxmlformats.org/officeDocument/2006/relationships/notesSlide" Target="../notesSlides/notesSlide8.xml"/><Relationship Id="rId29" Type="http://schemas.openxmlformats.org/officeDocument/2006/relationships/customXml" Target="../ink/ink485.xml"/><Relationship Id="rId441" Type="http://schemas.openxmlformats.org/officeDocument/2006/relationships/customXml" Target="../ink/ink693.xml"/><Relationship Id="rId539" Type="http://schemas.openxmlformats.org/officeDocument/2006/relationships/image" Target="../media/image3230.png"/><Relationship Id="rId746" Type="http://schemas.openxmlformats.org/officeDocument/2006/relationships/image" Target="../media/image2662.png"/><Relationship Id="rId178" Type="http://schemas.openxmlformats.org/officeDocument/2006/relationships/customXml" Target="../ink/ink560.xml"/><Relationship Id="rId301" Type="http://schemas.openxmlformats.org/officeDocument/2006/relationships/image" Target="../media/image3112.png"/><Relationship Id="rId82" Type="http://schemas.openxmlformats.org/officeDocument/2006/relationships/image" Target="../media/image3006.png"/><Relationship Id="rId385" Type="http://schemas.openxmlformats.org/officeDocument/2006/relationships/customXml" Target="../ink/ink665.xml"/><Relationship Id="rId592" Type="http://schemas.openxmlformats.org/officeDocument/2006/relationships/customXml" Target="../ink/ink769.xml"/><Relationship Id="rId606" Type="http://schemas.openxmlformats.org/officeDocument/2006/relationships/customXml" Target="../ink/ink776.xml"/><Relationship Id="rId813" Type="http://schemas.openxmlformats.org/officeDocument/2006/relationships/customXml" Target="../ink/ink880.xml"/><Relationship Id="rId245" Type="http://schemas.openxmlformats.org/officeDocument/2006/relationships/image" Target="../media/image3085.png"/><Relationship Id="rId452" Type="http://schemas.openxmlformats.org/officeDocument/2006/relationships/customXml" Target="../ink/ink699.xml"/><Relationship Id="rId105" Type="http://schemas.openxmlformats.org/officeDocument/2006/relationships/customXml" Target="../ink/ink523.xml"/><Relationship Id="rId312" Type="http://schemas.openxmlformats.org/officeDocument/2006/relationships/image" Target="../media/image3117.png"/><Relationship Id="rId757" Type="http://schemas.openxmlformats.org/officeDocument/2006/relationships/customXml" Target="../ink/ink852.xml"/><Relationship Id="rId93" Type="http://schemas.openxmlformats.org/officeDocument/2006/relationships/customXml" Target="../ink/ink517.xml"/><Relationship Id="rId189" Type="http://schemas.openxmlformats.org/officeDocument/2006/relationships/image" Target="../media/image3058.png"/><Relationship Id="rId396" Type="http://schemas.openxmlformats.org/officeDocument/2006/relationships/image" Target="../media/image3159.png"/><Relationship Id="rId617" Type="http://schemas.openxmlformats.org/officeDocument/2006/relationships/customXml" Target="../ink/ink782.xml"/><Relationship Id="rId824" Type="http://schemas.openxmlformats.org/officeDocument/2006/relationships/image" Target="../media/image50.png"/><Relationship Id="rId256" Type="http://schemas.openxmlformats.org/officeDocument/2006/relationships/customXml" Target="../ink/ink600.xml"/><Relationship Id="rId463" Type="http://schemas.openxmlformats.org/officeDocument/2006/relationships/image" Target="../media/image3192.png"/><Relationship Id="rId670" Type="http://schemas.openxmlformats.org/officeDocument/2006/relationships/image" Target="../media/image3295.png"/><Relationship Id="rId116" Type="http://schemas.openxmlformats.org/officeDocument/2006/relationships/image" Target="../media/image3023.png"/><Relationship Id="rId323" Type="http://schemas.openxmlformats.org/officeDocument/2006/relationships/customXml" Target="../ink/ink634.xml"/><Relationship Id="rId530" Type="http://schemas.openxmlformats.org/officeDocument/2006/relationships/customXml" Target="../ink/ink738.xml"/><Relationship Id="rId768" Type="http://schemas.openxmlformats.org/officeDocument/2006/relationships/image" Target="../media/image3343.png"/><Relationship Id="rId20" Type="http://schemas.openxmlformats.org/officeDocument/2006/relationships/image" Target="../media/image2975.png"/><Relationship Id="rId628" Type="http://schemas.openxmlformats.org/officeDocument/2006/relationships/image" Target="../media/image3274.png"/><Relationship Id="rId835" Type="http://schemas.openxmlformats.org/officeDocument/2006/relationships/customXml" Target="../ink/ink891.xml"/><Relationship Id="rId267" Type="http://schemas.openxmlformats.org/officeDocument/2006/relationships/image" Target="../media/image3096.png"/><Relationship Id="rId474" Type="http://schemas.openxmlformats.org/officeDocument/2006/relationships/customXml" Target="../ink/ink710.xml"/><Relationship Id="rId127" Type="http://schemas.openxmlformats.org/officeDocument/2006/relationships/customXml" Target="../ink/ink534.xml"/><Relationship Id="rId681" Type="http://schemas.openxmlformats.org/officeDocument/2006/relationships/customXml" Target="../ink/ink814.xml"/><Relationship Id="rId779" Type="http://schemas.openxmlformats.org/officeDocument/2006/relationships/customXml" Target="../ink/ink863.xml"/><Relationship Id="rId31" Type="http://schemas.openxmlformats.org/officeDocument/2006/relationships/customXml" Target="../ink/ink486.xml"/><Relationship Id="rId334" Type="http://schemas.openxmlformats.org/officeDocument/2006/relationships/image" Target="../media/image3128.png"/><Relationship Id="rId541" Type="http://schemas.openxmlformats.org/officeDocument/2006/relationships/image" Target="../media/image3231.png"/><Relationship Id="rId639" Type="http://schemas.openxmlformats.org/officeDocument/2006/relationships/customXml" Target="../ink/ink793.xml"/><Relationship Id="rId180" Type="http://schemas.openxmlformats.org/officeDocument/2006/relationships/customXml" Target="../ink/ink561.xml"/><Relationship Id="rId278" Type="http://schemas.openxmlformats.org/officeDocument/2006/relationships/customXml" Target="../ink/ink611.xml"/><Relationship Id="rId401" Type="http://schemas.openxmlformats.org/officeDocument/2006/relationships/customXml" Target="../ink/ink673.xml"/><Relationship Id="rId846" Type="http://schemas.openxmlformats.org/officeDocument/2006/relationships/image" Target="../media/image61.png"/><Relationship Id="rId485" Type="http://schemas.openxmlformats.org/officeDocument/2006/relationships/image" Target="../media/image3203.png"/><Relationship Id="rId692" Type="http://schemas.openxmlformats.org/officeDocument/2006/relationships/image" Target="../media/image3306.png"/><Relationship Id="rId706" Type="http://schemas.openxmlformats.org/officeDocument/2006/relationships/image" Target="../media/image3313.png"/><Relationship Id="rId42" Type="http://schemas.openxmlformats.org/officeDocument/2006/relationships/image" Target="../media/image2986.png"/><Relationship Id="rId138" Type="http://schemas.openxmlformats.org/officeDocument/2006/relationships/image" Target="../media/image3034.png"/><Relationship Id="rId345" Type="http://schemas.openxmlformats.org/officeDocument/2006/relationships/customXml" Target="../ink/ink645.xml"/><Relationship Id="rId552" Type="http://schemas.openxmlformats.org/officeDocument/2006/relationships/customXml" Target="../ink/ink749.xml"/><Relationship Id="rId191" Type="http://schemas.openxmlformats.org/officeDocument/2006/relationships/image" Target="../media/image3059.png"/><Relationship Id="rId205" Type="http://schemas.openxmlformats.org/officeDocument/2006/relationships/image" Target="../media/image3066.png"/><Relationship Id="rId412" Type="http://schemas.openxmlformats.org/officeDocument/2006/relationships/image" Target="../media/image3167.png"/><Relationship Id="rId289" Type="http://schemas.openxmlformats.org/officeDocument/2006/relationships/image" Target="../media/image3106.png"/><Relationship Id="rId496" Type="http://schemas.openxmlformats.org/officeDocument/2006/relationships/customXml" Target="../ink/ink721.xml"/><Relationship Id="rId717" Type="http://schemas.openxmlformats.org/officeDocument/2006/relationships/customXml" Target="../ink/ink832.xml"/><Relationship Id="rId53" Type="http://schemas.openxmlformats.org/officeDocument/2006/relationships/customXml" Target="../ink/ink497.xml"/><Relationship Id="rId149" Type="http://schemas.openxmlformats.org/officeDocument/2006/relationships/customXml" Target="../ink/ink545.xml"/><Relationship Id="rId356" Type="http://schemas.openxmlformats.org/officeDocument/2006/relationships/image" Target="../media/image3139.png"/><Relationship Id="rId563" Type="http://schemas.openxmlformats.org/officeDocument/2006/relationships/image" Target="../media/image3242.png"/><Relationship Id="rId770" Type="http://schemas.openxmlformats.org/officeDocument/2006/relationships/image" Target="../media/image3344.png"/><Relationship Id="rId216" Type="http://schemas.openxmlformats.org/officeDocument/2006/relationships/image" Target="../media/image3071.png"/><Relationship Id="rId423" Type="http://schemas.openxmlformats.org/officeDocument/2006/relationships/customXml" Target="../ink/ink684.xml"/><Relationship Id="rId630" Type="http://schemas.openxmlformats.org/officeDocument/2006/relationships/image" Target="../media/image3275.png"/><Relationship Id="rId728" Type="http://schemas.openxmlformats.org/officeDocument/2006/relationships/image" Target="../media/image3324.png"/><Relationship Id="rId64" Type="http://schemas.openxmlformats.org/officeDocument/2006/relationships/image" Target="../media/image2997.png"/><Relationship Id="rId367" Type="http://schemas.openxmlformats.org/officeDocument/2006/relationships/customXml" Target="../ink/ink656.xml"/><Relationship Id="rId574" Type="http://schemas.openxmlformats.org/officeDocument/2006/relationships/customXml" Target="../ink/ink760.xml"/><Relationship Id="rId227" Type="http://schemas.openxmlformats.org/officeDocument/2006/relationships/customXml" Target="../ink/ink585.xml"/><Relationship Id="rId781" Type="http://schemas.openxmlformats.org/officeDocument/2006/relationships/customXml" Target="../ink/ink864.xml"/><Relationship Id="rId434" Type="http://schemas.openxmlformats.org/officeDocument/2006/relationships/image" Target="../media/image3178.png"/><Relationship Id="rId641" Type="http://schemas.openxmlformats.org/officeDocument/2006/relationships/customXml" Target="../ink/ink794.xml"/><Relationship Id="rId739" Type="http://schemas.openxmlformats.org/officeDocument/2006/relationships/customXml" Target="../ink/ink843.xml"/><Relationship Id="rId280" Type="http://schemas.openxmlformats.org/officeDocument/2006/relationships/customXml" Target="../ink/ink612.xml"/><Relationship Id="rId501" Type="http://schemas.openxmlformats.org/officeDocument/2006/relationships/image" Target="../media/image3211.png"/><Relationship Id="rId75" Type="http://schemas.openxmlformats.org/officeDocument/2006/relationships/customXml" Target="../ink/ink508.xml"/><Relationship Id="rId140" Type="http://schemas.openxmlformats.org/officeDocument/2006/relationships/image" Target="../media/image3035.png"/><Relationship Id="rId378" Type="http://schemas.openxmlformats.org/officeDocument/2006/relationships/image" Target="../media/image3150.png"/><Relationship Id="rId585" Type="http://schemas.openxmlformats.org/officeDocument/2006/relationships/image" Target="../media/image3253.png"/><Relationship Id="rId792" Type="http://schemas.openxmlformats.org/officeDocument/2006/relationships/image" Target="../media/image3355.png"/><Relationship Id="rId806" Type="http://schemas.openxmlformats.org/officeDocument/2006/relationships/image" Target="../media/image3362.png"/><Relationship Id="rId6" Type="http://schemas.openxmlformats.org/officeDocument/2006/relationships/image" Target="../media/image2968.png"/><Relationship Id="rId238" Type="http://schemas.openxmlformats.org/officeDocument/2006/relationships/image" Target="../media/image3082.png"/><Relationship Id="rId445" Type="http://schemas.openxmlformats.org/officeDocument/2006/relationships/customXml" Target="../ink/ink695.xml"/><Relationship Id="rId652" Type="http://schemas.openxmlformats.org/officeDocument/2006/relationships/image" Target="../media/image3286.png"/><Relationship Id="rId291" Type="http://schemas.openxmlformats.org/officeDocument/2006/relationships/image" Target="../media/image3107.png"/><Relationship Id="rId305" Type="http://schemas.openxmlformats.org/officeDocument/2006/relationships/customXml" Target="../ink/ink625.xml"/><Relationship Id="rId512" Type="http://schemas.openxmlformats.org/officeDocument/2006/relationships/customXml" Target="../ink/ink729.xml"/><Relationship Id="rId86" Type="http://schemas.openxmlformats.org/officeDocument/2006/relationships/image" Target="../media/image3008.png"/><Relationship Id="rId151" Type="http://schemas.openxmlformats.org/officeDocument/2006/relationships/customXml" Target="../ink/ink546.xml"/><Relationship Id="rId389" Type="http://schemas.openxmlformats.org/officeDocument/2006/relationships/customXml" Target="../ink/ink667.xml"/><Relationship Id="rId596" Type="http://schemas.openxmlformats.org/officeDocument/2006/relationships/customXml" Target="../ink/ink771.xml"/><Relationship Id="rId817" Type="http://schemas.openxmlformats.org/officeDocument/2006/relationships/customXml" Target="../ink/ink882.xml"/><Relationship Id="rId249" Type="http://schemas.openxmlformats.org/officeDocument/2006/relationships/image" Target="../media/image3087.png"/><Relationship Id="rId456" Type="http://schemas.openxmlformats.org/officeDocument/2006/relationships/customXml" Target="../ink/ink701.xml"/><Relationship Id="rId663" Type="http://schemas.openxmlformats.org/officeDocument/2006/relationships/customXml" Target="../ink/ink805.xml"/><Relationship Id="rId13" Type="http://schemas.openxmlformats.org/officeDocument/2006/relationships/customXml" Target="../ink/ink477.xml"/><Relationship Id="rId109" Type="http://schemas.openxmlformats.org/officeDocument/2006/relationships/customXml" Target="../ink/ink525.xml"/><Relationship Id="rId316" Type="http://schemas.openxmlformats.org/officeDocument/2006/relationships/image" Target="../media/image3119.png"/><Relationship Id="rId523" Type="http://schemas.openxmlformats.org/officeDocument/2006/relationships/image" Target="../media/image3222.png"/><Relationship Id="rId97" Type="http://schemas.openxmlformats.org/officeDocument/2006/relationships/customXml" Target="../ink/ink519.xml"/><Relationship Id="rId730" Type="http://schemas.openxmlformats.org/officeDocument/2006/relationships/image" Target="../media/image3325.png"/><Relationship Id="rId828" Type="http://schemas.openxmlformats.org/officeDocument/2006/relationships/image" Target="../media/image52.png"/><Relationship Id="rId162" Type="http://schemas.openxmlformats.org/officeDocument/2006/relationships/image" Target="../media/image3046.png"/><Relationship Id="rId467" Type="http://schemas.openxmlformats.org/officeDocument/2006/relationships/image" Target="../media/image3194.png"/><Relationship Id="rId674" Type="http://schemas.openxmlformats.org/officeDocument/2006/relationships/image" Target="../media/image3297.png"/><Relationship Id="rId24" Type="http://schemas.openxmlformats.org/officeDocument/2006/relationships/image" Target="../media/image2977.png"/><Relationship Id="rId66" Type="http://schemas.openxmlformats.org/officeDocument/2006/relationships/image" Target="../media/image2998.png"/><Relationship Id="rId131" Type="http://schemas.openxmlformats.org/officeDocument/2006/relationships/customXml" Target="../ink/ink536.xml"/><Relationship Id="rId327" Type="http://schemas.openxmlformats.org/officeDocument/2006/relationships/customXml" Target="../ink/ink636.xml"/><Relationship Id="rId369" Type="http://schemas.openxmlformats.org/officeDocument/2006/relationships/customXml" Target="../ink/ink657.xml"/><Relationship Id="rId534" Type="http://schemas.openxmlformats.org/officeDocument/2006/relationships/customXml" Target="../ink/ink740.xml"/><Relationship Id="rId576" Type="http://schemas.openxmlformats.org/officeDocument/2006/relationships/customXml" Target="../ink/ink761.xml"/><Relationship Id="rId741" Type="http://schemas.openxmlformats.org/officeDocument/2006/relationships/customXml" Target="../ink/ink844.xml"/><Relationship Id="rId783" Type="http://schemas.openxmlformats.org/officeDocument/2006/relationships/customXml" Target="../ink/ink865.xml"/><Relationship Id="rId839" Type="http://schemas.openxmlformats.org/officeDocument/2006/relationships/customXml" Target="../ink/ink893.xml"/><Relationship Id="rId173" Type="http://schemas.openxmlformats.org/officeDocument/2006/relationships/customXml" Target="../ink/ink557.xml"/><Relationship Id="rId229" Type="http://schemas.openxmlformats.org/officeDocument/2006/relationships/customXml" Target="../ink/ink586.xml"/><Relationship Id="rId380" Type="http://schemas.openxmlformats.org/officeDocument/2006/relationships/image" Target="../media/image3151.png"/><Relationship Id="rId436" Type="http://schemas.openxmlformats.org/officeDocument/2006/relationships/image" Target="../media/image3179.png"/><Relationship Id="rId601" Type="http://schemas.openxmlformats.org/officeDocument/2006/relationships/image" Target="../media/image3261.png"/><Relationship Id="rId643" Type="http://schemas.openxmlformats.org/officeDocument/2006/relationships/customXml" Target="../ink/ink795.xml"/><Relationship Id="rId240" Type="http://schemas.openxmlformats.org/officeDocument/2006/relationships/image" Target="../media/image3083.png"/><Relationship Id="rId478" Type="http://schemas.openxmlformats.org/officeDocument/2006/relationships/customXml" Target="../ink/ink712.xml"/><Relationship Id="rId685" Type="http://schemas.openxmlformats.org/officeDocument/2006/relationships/customXml" Target="../ink/ink816.xml"/><Relationship Id="rId35" Type="http://schemas.openxmlformats.org/officeDocument/2006/relationships/customXml" Target="../ink/ink488.xml"/><Relationship Id="rId77" Type="http://schemas.openxmlformats.org/officeDocument/2006/relationships/customXml" Target="../ink/ink509.xml"/><Relationship Id="rId100" Type="http://schemas.openxmlformats.org/officeDocument/2006/relationships/image" Target="../media/image3015.png"/><Relationship Id="rId282" Type="http://schemas.openxmlformats.org/officeDocument/2006/relationships/customXml" Target="../ink/ink613.xml"/><Relationship Id="rId338" Type="http://schemas.openxmlformats.org/officeDocument/2006/relationships/image" Target="../media/image3130.png"/><Relationship Id="rId503" Type="http://schemas.openxmlformats.org/officeDocument/2006/relationships/image" Target="../media/image3212.png"/><Relationship Id="rId545" Type="http://schemas.openxmlformats.org/officeDocument/2006/relationships/image" Target="../media/image3233.png"/><Relationship Id="rId587" Type="http://schemas.openxmlformats.org/officeDocument/2006/relationships/image" Target="../media/image3254.png"/><Relationship Id="rId710" Type="http://schemas.openxmlformats.org/officeDocument/2006/relationships/image" Target="../media/image3315.png"/><Relationship Id="rId752" Type="http://schemas.openxmlformats.org/officeDocument/2006/relationships/image" Target="../media/image3335.png"/><Relationship Id="rId808" Type="http://schemas.openxmlformats.org/officeDocument/2006/relationships/image" Target="../media/image3363.png"/><Relationship Id="rId8" Type="http://schemas.openxmlformats.org/officeDocument/2006/relationships/image" Target="../media/image2969.png"/><Relationship Id="rId142" Type="http://schemas.openxmlformats.org/officeDocument/2006/relationships/image" Target="../media/image3036.png"/><Relationship Id="rId184" Type="http://schemas.openxmlformats.org/officeDocument/2006/relationships/customXml" Target="../ink/ink563.xml"/><Relationship Id="rId391" Type="http://schemas.openxmlformats.org/officeDocument/2006/relationships/customXml" Target="../ink/ink668.xml"/><Relationship Id="rId405" Type="http://schemas.openxmlformats.org/officeDocument/2006/relationships/customXml" Target="../ink/ink675.xml"/><Relationship Id="rId447" Type="http://schemas.openxmlformats.org/officeDocument/2006/relationships/customXml" Target="../ink/ink696.xml"/><Relationship Id="rId612" Type="http://schemas.openxmlformats.org/officeDocument/2006/relationships/customXml" Target="../ink/ink779.xml"/><Relationship Id="rId794" Type="http://schemas.openxmlformats.org/officeDocument/2006/relationships/image" Target="../media/image3356.png"/><Relationship Id="rId251" Type="http://schemas.openxmlformats.org/officeDocument/2006/relationships/image" Target="../media/image3088.png"/><Relationship Id="rId489" Type="http://schemas.openxmlformats.org/officeDocument/2006/relationships/image" Target="../media/image3205.png"/><Relationship Id="rId654" Type="http://schemas.openxmlformats.org/officeDocument/2006/relationships/image" Target="../media/image3287.png"/><Relationship Id="rId696" Type="http://schemas.openxmlformats.org/officeDocument/2006/relationships/image" Target="../media/image3308.png"/><Relationship Id="rId46" Type="http://schemas.openxmlformats.org/officeDocument/2006/relationships/image" Target="../media/image2988.png"/><Relationship Id="rId293" Type="http://schemas.openxmlformats.org/officeDocument/2006/relationships/image" Target="../media/image3108.png"/><Relationship Id="rId307" Type="http://schemas.openxmlformats.org/officeDocument/2006/relationships/customXml" Target="../ink/ink626.xml"/><Relationship Id="rId349" Type="http://schemas.openxmlformats.org/officeDocument/2006/relationships/customXml" Target="../ink/ink647.xml"/><Relationship Id="rId514" Type="http://schemas.openxmlformats.org/officeDocument/2006/relationships/customXml" Target="../ink/ink730.xml"/><Relationship Id="rId556" Type="http://schemas.openxmlformats.org/officeDocument/2006/relationships/customXml" Target="../ink/ink751.xml"/><Relationship Id="rId721" Type="http://schemas.openxmlformats.org/officeDocument/2006/relationships/customXml" Target="../ink/ink834.xml"/><Relationship Id="rId763" Type="http://schemas.openxmlformats.org/officeDocument/2006/relationships/customXml" Target="../ink/ink855.xml"/><Relationship Id="rId88" Type="http://schemas.openxmlformats.org/officeDocument/2006/relationships/image" Target="../media/image3009.png"/><Relationship Id="rId111" Type="http://schemas.openxmlformats.org/officeDocument/2006/relationships/customXml" Target="../ink/ink526.xml"/><Relationship Id="rId153" Type="http://schemas.openxmlformats.org/officeDocument/2006/relationships/customXml" Target="../ink/ink547.xml"/><Relationship Id="rId195" Type="http://schemas.openxmlformats.org/officeDocument/2006/relationships/image" Target="../media/image3061.png"/><Relationship Id="rId209" Type="http://schemas.openxmlformats.org/officeDocument/2006/relationships/customXml" Target="../ink/ink576.xml"/><Relationship Id="rId360" Type="http://schemas.openxmlformats.org/officeDocument/2006/relationships/image" Target="../media/image3141.png"/><Relationship Id="rId416" Type="http://schemas.openxmlformats.org/officeDocument/2006/relationships/image" Target="../media/image3169.png"/><Relationship Id="rId598" Type="http://schemas.openxmlformats.org/officeDocument/2006/relationships/customXml" Target="../ink/ink772.xml"/><Relationship Id="rId819" Type="http://schemas.openxmlformats.org/officeDocument/2006/relationships/customXml" Target="../ink/ink883.xml"/><Relationship Id="rId220" Type="http://schemas.openxmlformats.org/officeDocument/2006/relationships/image" Target="../media/image3073.png"/><Relationship Id="rId458" Type="http://schemas.openxmlformats.org/officeDocument/2006/relationships/customXml" Target="../ink/ink702.xml"/><Relationship Id="rId623" Type="http://schemas.openxmlformats.org/officeDocument/2006/relationships/customXml" Target="../ink/ink785.xml"/><Relationship Id="rId665" Type="http://schemas.openxmlformats.org/officeDocument/2006/relationships/customXml" Target="../ink/ink806.xml"/><Relationship Id="rId830" Type="http://schemas.openxmlformats.org/officeDocument/2006/relationships/image" Target="../media/image53.png"/><Relationship Id="rId15" Type="http://schemas.openxmlformats.org/officeDocument/2006/relationships/customXml" Target="../ink/ink478.xml"/><Relationship Id="rId57" Type="http://schemas.openxmlformats.org/officeDocument/2006/relationships/customXml" Target="../ink/ink499.xml"/><Relationship Id="rId262" Type="http://schemas.openxmlformats.org/officeDocument/2006/relationships/customXml" Target="../ink/ink603.xml"/><Relationship Id="rId318" Type="http://schemas.openxmlformats.org/officeDocument/2006/relationships/image" Target="../media/image3120.png"/><Relationship Id="rId525" Type="http://schemas.openxmlformats.org/officeDocument/2006/relationships/image" Target="../media/image3223.png"/><Relationship Id="rId567" Type="http://schemas.openxmlformats.org/officeDocument/2006/relationships/image" Target="../media/image3244.png"/><Relationship Id="rId732" Type="http://schemas.openxmlformats.org/officeDocument/2006/relationships/image" Target="../media/image3326.png"/><Relationship Id="rId99" Type="http://schemas.openxmlformats.org/officeDocument/2006/relationships/customXml" Target="../ink/ink520.xml"/><Relationship Id="rId122" Type="http://schemas.openxmlformats.org/officeDocument/2006/relationships/image" Target="../media/image3026.png"/><Relationship Id="rId164" Type="http://schemas.openxmlformats.org/officeDocument/2006/relationships/image" Target="../media/image3047.png"/><Relationship Id="rId371" Type="http://schemas.openxmlformats.org/officeDocument/2006/relationships/customXml" Target="../ink/ink658.xml"/><Relationship Id="rId774" Type="http://schemas.openxmlformats.org/officeDocument/2006/relationships/image" Target="../media/image3346.png"/><Relationship Id="rId427" Type="http://schemas.openxmlformats.org/officeDocument/2006/relationships/customXml" Target="../ink/ink686.xml"/><Relationship Id="rId469" Type="http://schemas.openxmlformats.org/officeDocument/2006/relationships/image" Target="../media/image3195.png"/><Relationship Id="rId634" Type="http://schemas.openxmlformats.org/officeDocument/2006/relationships/image" Target="../media/image3277.png"/><Relationship Id="rId676" Type="http://schemas.openxmlformats.org/officeDocument/2006/relationships/image" Target="../media/image3298.png"/><Relationship Id="rId841" Type="http://schemas.openxmlformats.org/officeDocument/2006/relationships/customXml" Target="../ink/ink894.xml"/><Relationship Id="rId26" Type="http://schemas.openxmlformats.org/officeDocument/2006/relationships/image" Target="../media/image2978.png"/><Relationship Id="rId231" Type="http://schemas.openxmlformats.org/officeDocument/2006/relationships/customXml" Target="../ink/ink587.xml"/><Relationship Id="rId273" Type="http://schemas.openxmlformats.org/officeDocument/2006/relationships/image" Target="../media/image3099.png"/><Relationship Id="rId329" Type="http://schemas.openxmlformats.org/officeDocument/2006/relationships/customXml" Target="../ink/ink637.xml"/><Relationship Id="rId480" Type="http://schemas.openxmlformats.org/officeDocument/2006/relationships/customXml" Target="../ink/ink713.xml"/><Relationship Id="rId536" Type="http://schemas.openxmlformats.org/officeDocument/2006/relationships/customXml" Target="../ink/ink741.xml"/><Relationship Id="rId701" Type="http://schemas.openxmlformats.org/officeDocument/2006/relationships/customXml" Target="../ink/ink824.xml"/><Relationship Id="rId68" Type="http://schemas.openxmlformats.org/officeDocument/2006/relationships/image" Target="../media/image2999.png"/><Relationship Id="rId133" Type="http://schemas.openxmlformats.org/officeDocument/2006/relationships/customXml" Target="../ink/ink537.xml"/><Relationship Id="rId175" Type="http://schemas.openxmlformats.org/officeDocument/2006/relationships/image" Target="../media/image3051.png"/><Relationship Id="rId340" Type="http://schemas.openxmlformats.org/officeDocument/2006/relationships/image" Target="../media/image3131.png"/><Relationship Id="rId578" Type="http://schemas.openxmlformats.org/officeDocument/2006/relationships/customXml" Target="../ink/ink762.xml"/><Relationship Id="rId743" Type="http://schemas.openxmlformats.org/officeDocument/2006/relationships/customXml" Target="../ink/ink845.xml"/><Relationship Id="rId785" Type="http://schemas.openxmlformats.org/officeDocument/2006/relationships/customXml" Target="../ink/ink866.xml"/><Relationship Id="rId200" Type="http://schemas.openxmlformats.org/officeDocument/2006/relationships/customXml" Target="../ink/ink571.xml"/><Relationship Id="rId382" Type="http://schemas.openxmlformats.org/officeDocument/2006/relationships/image" Target="../media/image3152.png"/><Relationship Id="rId438" Type="http://schemas.openxmlformats.org/officeDocument/2006/relationships/image" Target="../media/image3180.png"/><Relationship Id="rId603" Type="http://schemas.openxmlformats.org/officeDocument/2006/relationships/image" Target="../media/image3262.png"/><Relationship Id="rId645" Type="http://schemas.openxmlformats.org/officeDocument/2006/relationships/customXml" Target="../ink/ink796.xml"/><Relationship Id="rId687" Type="http://schemas.openxmlformats.org/officeDocument/2006/relationships/customXml" Target="../ink/ink817.xml"/><Relationship Id="rId810" Type="http://schemas.openxmlformats.org/officeDocument/2006/relationships/image" Target="../media/image3364.png"/><Relationship Id="rId242" Type="http://schemas.openxmlformats.org/officeDocument/2006/relationships/image" Target="../media/image3084.png"/><Relationship Id="rId284" Type="http://schemas.openxmlformats.org/officeDocument/2006/relationships/customXml" Target="../ink/ink614.xml"/><Relationship Id="rId491" Type="http://schemas.openxmlformats.org/officeDocument/2006/relationships/image" Target="../media/image3206.png"/><Relationship Id="rId505" Type="http://schemas.openxmlformats.org/officeDocument/2006/relationships/image" Target="../media/image3213.png"/><Relationship Id="rId712" Type="http://schemas.openxmlformats.org/officeDocument/2006/relationships/image" Target="../media/image3316.png"/><Relationship Id="rId37" Type="http://schemas.openxmlformats.org/officeDocument/2006/relationships/customXml" Target="../ink/ink489.xml"/><Relationship Id="rId79" Type="http://schemas.openxmlformats.org/officeDocument/2006/relationships/customXml" Target="../ink/ink510.xml"/><Relationship Id="rId102" Type="http://schemas.openxmlformats.org/officeDocument/2006/relationships/image" Target="../media/image3016.png"/><Relationship Id="rId144" Type="http://schemas.openxmlformats.org/officeDocument/2006/relationships/image" Target="../media/image3037.png"/><Relationship Id="rId547" Type="http://schemas.openxmlformats.org/officeDocument/2006/relationships/image" Target="../media/image3234.png"/><Relationship Id="rId589" Type="http://schemas.openxmlformats.org/officeDocument/2006/relationships/image" Target="../media/image3255.png"/><Relationship Id="rId754" Type="http://schemas.openxmlformats.org/officeDocument/2006/relationships/image" Target="../media/image3336.png"/><Relationship Id="rId796" Type="http://schemas.openxmlformats.org/officeDocument/2006/relationships/image" Target="../media/image3357.png"/><Relationship Id="rId90" Type="http://schemas.openxmlformats.org/officeDocument/2006/relationships/image" Target="../media/image3010.png"/><Relationship Id="rId186" Type="http://schemas.openxmlformats.org/officeDocument/2006/relationships/customXml" Target="../ink/ink564.xml"/><Relationship Id="rId351" Type="http://schemas.openxmlformats.org/officeDocument/2006/relationships/customXml" Target="../ink/ink648.xml"/><Relationship Id="rId393" Type="http://schemas.openxmlformats.org/officeDocument/2006/relationships/customXml" Target="../ink/ink669.xml"/><Relationship Id="rId407" Type="http://schemas.openxmlformats.org/officeDocument/2006/relationships/customXml" Target="../ink/ink676.xml"/><Relationship Id="rId449" Type="http://schemas.openxmlformats.org/officeDocument/2006/relationships/customXml" Target="../ink/ink697.xml"/><Relationship Id="rId614" Type="http://schemas.openxmlformats.org/officeDocument/2006/relationships/customXml" Target="../ink/ink780.xml"/><Relationship Id="rId656" Type="http://schemas.openxmlformats.org/officeDocument/2006/relationships/image" Target="../media/image3288.png"/><Relationship Id="rId821" Type="http://schemas.openxmlformats.org/officeDocument/2006/relationships/customXml" Target="../ink/ink884.xml"/><Relationship Id="rId211" Type="http://schemas.openxmlformats.org/officeDocument/2006/relationships/customXml" Target="../ink/ink577.xml"/><Relationship Id="rId253" Type="http://schemas.openxmlformats.org/officeDocument/2006/relationships/image" Target="../media/image3089.png"/><Relationship Id="rId295" Type="http://schemas.openxmlformats.org/officeDocument/2006/relationships/image" Target="../media/image3109.png"/><Relationship Id="rId309" Type="http://schemas.openxmlformats.org/officeDocument/2006/relationships/customXml" Target="../ink/ink627.xml"/><Relationship Id="rId460" Type="http://schemas.openxmlformats.org/officeDocument/2006/relationships/customXml" Target="../ink/ink703.xml"/><Relationship Id="rId516" Type="http://schemas.openxmlformats.org/officeDocument/2006/relationships/customXml" Target="../ink/ink731.xml"/><Relationship Id="rId698" Type="http://schemas.openxmlformats.org/officeDocument/2006/relationships/image" Target="../media/image3309.png"/><Relationship Id="rId48" Type="http://schemas.openxmlformats.org/officeDocument/2006/relationships/image" Target="../media/image2989.png"/><Relationship Id="rId113" Type="http://schemas.openxmlformats.org/officeDocument/2006/relationships/customXml" Target="../ink/ink527.xml"/><Relationship Id="rId320" Type="http://schemas.openxmlformats.org/officeDocument/2006/relationships/image" Target="../media/image3121.png"/><Relationship Id="rId558" Type="http://schemas.openxmlformats.org/officeDocument/2006/relationships/customXml" Target="../ink/ink752.xml"/><Relationship Id="rId723" Type="http://schemas.openxmlformats.org/officeDocument/2006/relationships/customXml" Target="../ink/ink835.xml"/><Relationship Id="rId765" Type="http://schemas.openxmlformats.org/officeDocument/2006/relationships/customXml" Target="../ink/ink856.xml"/><Relationship Id="rId155" Type="http://schemas.openxmlformats.org/officeDocument/2006/relationships/customXml" Target="../ink/ink548.xml"/><Relationship Id="rId197" Type="http://schemas.openxmlformats.org/officeDocument/2006/relationships/image" Target="../media/image3062.png"/><Relationship Id="rId362" Type="http://schemas.openxmlformats.org/officeDocument/2006/relationships/image" Target="../media/image3142.png"/><Relationship Id="rId418" Type="http://schemas.openxmlformats.org/officeDocument/2006/relationships/image" Target="../media/image3170.png"/><Relationship Id="rId625" Type="http://schemas.openxmlformats.org/officeDocument/2006/relationships/customXml" Target="../ink/ink786.xml"/><Relationship Id="rId832" Type="http://schemas.openxmlformats.org/officeDocument/2006/relationships/image" Target="../media/image54.png"/><Relationship Id="rId222" Type="http://schemas.openxmlformats.org/officeDocument/2006/relationships/image" Target="../media/image3074.png"/><Relationship Id="rId264" Type="http://schemas.openxmlformats.org/officeDocument/2006/relationships/customXml" Target="../ink/ink604.xml"/><Relationship Id="rId471" Type="http://schemas.openxmlformats.org/officeDocument/2006/relationships/image" Target="../media/image3196.png"/><Relationship Id="rId667" Type="http://schemas.openxmlformats.org/officeDocument/2006/relationships/customXml" Target="../ink/ink807.xml"/><Relationship Id="rId17" Type="http://schemas.openxmlformats.org/officeDocument/2006/relationships/customXml" Target="../ink/ink479.xml"/><Relationship Id="rId59" Type="http://schemas.openxmlformats.org/officeDocument/2006/relationships/customXml" Target="../ink/ink500.xml"/><Relationship Id="rId124" Type="http://schemas.openxmlformats.org/officeDocument/2006/relationships/image" Target="../media/image3027.png"/><Relationship Id="rId527" Type="http://schemas.openxmlformats.org/officeDocument/2006/relationships/image" Target="../media/image3224.png"/><Relationship Id="rId569" Type="http://schemas.openxmlformats.org/officeDocument/2006/relationships/image" Target="../media/image3245.png"/><Relationship Id="rId734" Type="http://schemas.openxmlformats.org/officeDocument/2006/relationships/image" Target="../media/image3327.png"/><Relationship Id="rId776" Type="http://schemas.openxmlformats.org/officeDocument/2006/relationships/image" Target="../media/image3347.png"/><Relationship Id="rId70" Type="http://schemas.openxmlformats.org/officeDocument/2006/relationships/image" Target="../media/image3000.png"/><Relationship Id="rId166" Type="http://schemas.openxmlformats.org/officeDocument/2006/relationships/image" Target="../media/image713.png"/><Relationship Id="rId331" Type="http://schemas.openxmlformats.org/officeDocument/2006/relationships/customXml" Target="../ink/ink638.xml"/><Relationship Id="rId373" Type="http://schemas.openxmlformats.org/officeDocument/2006/relationships/customXml" Target="../ink/ink659.xml"/><Relationship Id="rId429" Type="http://schemas.openxmlformats.org/officeDocument/2006/relationships/customXml" Target="../ink/ink687.xml"/><Relationship Id="rId580" Type="http://schemas.openxmlformats.org/officeDocument/2006/relationships/customXml" Target="../ink/ink763.xml"/><Relationship Id="rId636" Type="http://schemas.openxmlformats.org/officeDocument/2006/relationships/image" Target="../media/image3278.png"/><Relationship Id="rId801" Type="http://schemas.openxmlformats.org/officeDocument/2006/relationships/customXml" Target="../ink/ink874.xml"/><Relationship Id="rId1" Type="http://schemas.openxmlformats.org/officeDocument/2006/relationships/slideLayout" Target="../slideLayouts/slideLayout7.xml"/><Relationship Id="rId233" Type="http://schemas.openxmlformats.org/officeDocument/2006/relationships/customXml" Target="../ink/ink588.xml"/><Relationship Id="rId440" Type="http://schemas.openxmlformats.org/officeDocument/2006/relationships/image" Target="../media/image3181.png"/><Relationship Id="rId678" Type="http://schemas.openxmlformats.org/officeDocument/2006/relationships/image" Target="../media/image3299.png"/><Relationship Id="rId843" Type="http://schemas.openxmlformats.org/officeDocument/2006/relationships/customXml" Target="../ink/ink895.xml"/><Relationship Id="rId28" Type="http://schemas.openxmlformats.org/officeDocument/2006/relationships/image" Target="../media/image2979.png"/><Relationship Id="rId275" Type="http://schemas.openxmlformats.org/officeDocument/2006/relationships/image" Target="../media/image3100.png"/><Relationship Id="rId300" Type="http://schemas.openxmlformats.org/officeDocument/2006/relationships/customXml" Target="../ink/ink622.xml"/><Relationship Id="rId482" Type="http://schemas.openxmlformats.org/officeDocument/2006/relationships/customXml" Target="../ink/ink714.xml"/><Relationship Id="rId538" Type="http://schemas.openxmlformats.org/officeDocument/2006/relationships/customXml" Target="../ink/ink742.xml"/><Relationship Id="rId703" Type="http://schemas.openxmlformats.org/officeDocument/2006/relationships/customXml" Target="../ink/ink825.xml"/><Relationship Id="rId745" Type="http://schemas.openxmlformats.org/officeDocument/2006/relationships/customXml" Target="../ink/ink846.xml"/><Relationship Id="rId81" Type="http://schemas.openxmlformats.org/officeDocument/2006/relationships/customXml" Target="../ink/ink511.xml"/><Relationship Id="rId135" Type="http://schemas.openxmlformats.org/officeDocument/2006/relationships/customXml" Target="../ink/ink538.xml"/><Relationship Id="rId177" Type="http://schemas.openxmlformats.org/officeDocument/2006/relationships/image" Target="../media/image3052.png"/><Relationship Id="rId342" Type="http://schemas.openxmlformats.org/officeDocument/2006/relationships/image" Target="../media/image3132.png"/><Relationship Id="rId384" Type="http://schemas.openxmlformats.org/officeDocument/2006/relationships/image" Target="../media/image3153.png"/><Relationship Id="rId591" Type="http://schemas.openxmlformats.org/officeDocument/2006/relationships/image" Target="../media/image3256.png"/><Relationship Id="rId605" Type="http://schemas.openxmlformats.org/officeDocument/2006/relationships/image" Target="../media/image3263.png"/><Relationship Id="rId787" Type="http://schemas.openxmlformats.org/officeDocument/2006/relationships/customXml" Target="../ink/ink867.xml"/><Relationship Id="rId812" Type="http://schemas.openxmlformats.org/officeDocument/2006/relationships/image" Target="../media/image3365.png"/><Relationship Id="rId202" Type="http://schemas.openxmlformats.org/officeDocument/2006/relationships/customXml" Target="../ink/ink572.xml"/><Relationship Id="rId244" Type="http://schemas.openxmlformats.org/officeDocument/2006/relationships/customXml" Target="../ink/ink594.xml"/><Relationship Id="rId647" Type="http://schemas.openxmlformats.org/officeDocument/2006/relationships/customXml" Target="../ink/ink797.xml"/><Relationship Id="rId689" Type="http://schemas.openxmlformats.org/officeDocument/2006/relationships/customXml" Target="../ink/ink818.xml"/><Relationship Id="rId39" Type="http://schemas.openxmlformats.org/officeDocument/2006/relationships/customXml" Target="../ink/ink490.xml"/><Relationship Id="rId286" Type="http://schemas.openxmlformats.org/officeDocument/2006/relationships/customXml" Target="../ink/ink615.xml"/><Relationship Id="rId451" Type="http://schemas.openxmlformats.org/officeDocument/2006/relationships/customXml" Target="../ink/ink698.xml"/><Relationship Id="rId493" Type="http://schemas.openxmlformats.org/officeDocument/2006/relationships/image" Target="../media/image3207.png"/><Relationship Id="rId507" Type="http://schemas.openxmlformats.org/officeDocument/2006/relationships/image" Target="../media/image3214.png"/><Relationship Id="rId549" Type="http://schemas.openxmlformats.org/officeDocument/2006/relationships/image" Target="../media/image3235.png"/><Relationship Id="rId714" Type="http://schemas.openxmlformats.org/officeDocument/2006/relationships/image" Target="../media/image3317.png"/><Relationship Id="rId756" Type="http://schemas.openxmlformats.org/officeDocument/2006/relationships/image" Target="../media/image3337.png"/><Relationship Id="rId50" Type="http://schemas.openxmlformats.org/officeDocument/2006/relationships/image" Target="../media/image2990.png"/><Relationship Id="rId104" Type="http://schemas.openxmlformats.org/officeDocument/2006/relationships/image" Target="../media/image3017.png"/><Relationship Id="rId146" Type="http://schemas.openxmlformats.org/officeDocument/2006/relationships/image" Target="../media/image3038.png"/><Relationship Id="rId188" Type="http://schemas.openxmlformats.org/officeDocument/2006/relationships/customXml" Target="../ink/ink565.xml"/><Relationship Id="rId311" Type="http://schemas.openxmlformats.org/officeDocument/2006/relationships/customXml" Target="../ink/ink628.xml"/><Relationship Id="rId353" Type="http://schemas.openxmlformats.org/officeDocument/2006/relationships/customXml" Target="../ink/ink649.xml"/><Relationship Id="rId395" Type="http://schemas.openxmlformats.org/officeDocument/2006/relationships/customXml" Target="../ink/ink670.xml"/><Relationship Id="rId409" Type="http://schemas.openxmlformats.org/officeDocument/2006/relationships/customXml" Target="../ink/ink677.xml"/><Relationship Id="rId560" Type="http://schemas.openxmlformats.org/officeDocument/2006/relationships/customXml" Target="../ink/ink753.xml"/><Relationship Id="rId798" Type="http://schemas.openxmlformats.org/officeDocument/2006/relationships/image" Target="../media/image3358.png"/><Relationship Id="rId92" Type="http://schemas.openxmlformats.org/officeDocument/2006/relationships/image" Target="../media/image3011.png"/><Relationship Id="rId213" Type="http://schemas.openxmlformats.org/officeDocument/2006/relationships/customXml" Target="../ink/ink578.xml"/><Relationship Id="rId420" Type="http://schemas.openxmlformats.org/officeDocument/2006/relationships/image" Target="../media/image3171.png"/><Relationship Id="rId616" Type="http://schemas.openxmlformats.org/officeDocument/2006/relationships/customXml" Target="../ink/ink781.xml"/><Relationship Id="rId658" Type="http://schemas.openxmlformats.org/officeDocument/2006/relationships/image" Target="../media/image3289.png"/><Relationship Id="rId823" Type="http://schemas.openxmlformats.org/officeDocument/2006/relationships/customXml" Target="../ink/ink885.xml"/><Relationship Id="rId255" Type="http://schemas.openxmlformats.org/officeDocument/2006/relationships/image" Target="../media/image3090.png"/><Relationship Id="rId297" Type="http://schemas.openxmlformats.org/officeDocument/2006/relationships/image" Target="../media/image3110.png"/><Relationship Id="rId462" Type="http://schemas.openxmlformats.org/officeDocument/2006/relationships/customXml" Target="../ink/ink704.xml"/><Relationship Id="rId518" Type="http://schemas.openxmlformats.org/officeDocument/2006/relationships/customXml" Target="../ink/ink732.xml"/><Relationship Id="rId725" Type="http://schemas.openxmlformats.org/officeDocument/2006/relationships/customXml" Target="../ink/ink836.xml"/><Relationship Id="rId115" Type="http://schemas.openxmlformats.org/officeDocument/2006/relationships/customXml" Target="../ink/ink528.xml"/><Relationship Id="rId157" Type="http://schemas.openxmlformats.org/officeDocument/2006/relationships/customXml" Target="../ink/ink549.xml"/><Relationship Id="rId322" Type="http://schemas.openxmlformats.org/officeDocument/2006/relationships/image" Target="../media/image3122.png"/><Relationship Id="rId364" Type="http://schemas.openxmlformats.org/officeDocument/2006/relationships/image" Target="../media/image3143.png"/><Relationship Id="rId767" Type="http://schemas.openxmlformats.org/officeDocument/2006/relationships/customXml" Target="../ink/ink857.xml"/><Relationship Id="rId61" Type="http://schemas.openxmlformats.org/officeDocument/2006/relationships/customXml" Target="../ink/ink501.xml"/><Relationship Id="rId199" Type="http://schemas.openxmlformats.org/officeDocument/2006/relationships/image" Target="../media/image3063.png"/><Relationship Id="rId571" Type="http://schemas.openxmlformats.org/officeDocument/2006/relationships/image" Target="../media/image3246.png"/><Relationship Id="rId627" Type="http://schemas.openxmlformats.org/officeDocument/2006/relationships/customXml" Target="../ink/ink787.xml"/><Relationship Id="rId669" Type="http://schemas.openxmlformats.org/officeDocument/2006/relationships/customXml" Target="../ink/ink808.xml"/><Relationship Id="rId834" Type="http://schemas.openxmlformats.org/officeDocument/2006/relationships/image" Target="../media/image55.png"/><Relationship Id="rId19" Type="http://schemas.openxmlformats.org/officeDocument/2006/relationships/customXml" Target="../ink/ink480.xml"/><Relationship Id="rId224" Type="http://schemas.openxmlformats.org/officeDocument/2006/relationships/image" Target="../media/image3075.png"/><Relationship Id="rId266" Type="http://schemas.openxmlformats.org/officeDocument/2006/relationships/customXml" Target="../ink/ink605.xml"/><Relationship Id="rId431" Type="http://schemas.openxmlformats.org/officeDocument/2006/relationships/customXml" Target="../ink/ink688.xml"/><Relationship Id="rId473" Type="http://schemas.openxmlformats.org/officeDocument/2006/relationships/image" Target="../media/image3197.png"/><Relationship Id="rId529" Type="http://schemas.openxmlformats.org/officeDocument/2006/relationships/image" Target="../media/image3225.png"/><Relationship Id="rId680" Type="http://schemas.openxmlformats.org/officeDocument/2006/relationships/image" Target="../media/image3300.png"/><Relationship Id="rId736" Type="http://schemas.openxmlformats.org/officeDocument/2006/relationships/image" Target="../media/image3328.png"/><Relationship Id="rId30" Type="http://schemas.openxmlformats.org/officeDocument/2006/relationships/image" Target="../media/image2980.png"/><Relationship Id="rId126" Type="http://schemas.openxmlformats.org/officeDocument/2006/relationships/image" Target="../media/image3028.png"/><Relationship Id="rId168" Type="http://schemas.openxmlformats.org/officeDocument/2006/relationships/image" Target="../media/image3048.png"/><Relationship Id="rId333" Type="http://schemas.openxmlformats.org/officeDocument/2006/relationships/customXml" Target="../ink/ink639.xml"/><Relationship Id="rId540" Type="http://schemas.openxmlformats.org/officeDocument/2006/relationships/customXml" Target="../ink/ink743.xml"/><Relationship Id="rId778" Type="http://schemas.openxmlformats.org/officeDocument/2006/relationships/image" Target="../media/image3348.png"/><Relationship Id="rId72" Type="http://schemas.openxmlformats.org/officeDocument/2006/relationships/image" Target="../media/image3001.png"/><Relationship Id="rId375" Type="http://schemas.openxmlformats.org/officeDocument/2006/relationships/customXml" Target="../ink/ink660.xml"/><Relationship Id="rId582" Type="http://schemas.openxmlformats.org/officeDocument/2006/relationships/customXml" Target="../ink/ink764.xml"/><Relationship Id="rId638" Type="http://schemas.openxmlformats.org/officeDocument/2006/relationships/image" Target="../media/image3279.png"/><Relationship Id="rId803" Type="http://schemas.openxmlformats.org/officeDocument/2006/relationships/customXml" Target="../ink/ink875.xml"/><Relationship Id="rId845" Type="http://schemas.openxmlformats.org/officeDocument/2006/relationships/customXml" Target="../ink/ink896.xml"/><Relationship Id="rId3" Type="http://schemas.openxmlformats.org/officeDocument/2006/relationships/customXml" Target="../ink/ink472.xml"/><Relationship Id="rId235" Type="http://schemas.openxmlformats.org/officeDocument/2006/relationships/customXml" Target="../ink/ink589.xml"/><Relationship Id="rId277" Type="http://schemas.openxmlformats.org/officeDocument/2006/relationships/image" Target="../media/image3101.png"/><Relationship Id="rId400" Type="http://schemas.openxmlformats.org/officeDocument/2006/relationships/image" Target="../media/image3161.png"/><Relationship Id="rId442" Type="http://schemas.openxmlformats.org/officeDocument/2006/relationships/image" Target="../media/image3182.png"/><Relationship Id="rId484" Type="http://schemas.openxmlformats.org/officeDocument/2006/relationships/customXml" Target="../ink/ink715.xml"/><Relationship Id="rId705" Type="http://schemas.openxmlformats.org/officeDocument/2006/relationships/customXml" Target="../ink/ink826.xml"/><Relationship Id="rId137" Type="http://schemas.openxmlformats.org/officeDocument/2006/relationships/customXml" Target="../ink/ink539.xml"/><Relationship Id="rId302" Type="http://schemas.openxmlformats.org/officeDocument/2006/relationships/customXml" Target="../ink/ink623.xml"/><Relationship Id="rId344" Type="http://schemas.openxmlformats.org/officeDocument/2006/relationships/image" Target="../media/image3133.png"/><Relationship Id="rId691" Type="http://schemas.openxmlformats.org/officeDocument/2006/relationships/customXml" Target="../ink/ink819.xml"/><Relationship Id="rId747" Type="http://schemas.openxmlformats.org/officeDocument/2006/relationships/customXml" Target="../ink/ink847.xml"/><Relationship Id="rId789" Type="http://schemas.openxmlformats.org/officeDocument/2006/relationships/customXml" Target="../ink/ink868.xml"/><Relationship Id="rId41" Type="http://schemas.openxmlformats.org/officeDocument/2006/relationships/customXml" Target="../ink/ink491.xml"/><Relationship Id="rId83" Type="http://schemas.openxmlformats.org/officeDocument/2006/relationships/customXml" Target="../ink/ink512.xml"/><Relationship Id="rId179" Type="http://schemas.openxmlformats.org/officeDocument/2006/relationships/image" Target="../media/image3053.png"/><Relationship Id="rId386" Type="http://schemas.openxmlformats.org/officeDocument/2006/relationships/image" Target="../media/image3154.png"/><Relationship Id="rId551" Type="http://schemas.openxmlformats.org/officeDocument/2006/relationships/image" Target="../media/image3236.png"/><Relationship Id="rId593" Type="http://schemas.openxmlformats.org/officeDocument/2006/relationships/image" Target="../media/image3257.png"/><Relationship Id="rId607" Type="http://schemas.openxmlformats.org/officeDocument/2006/relationships/image" Target="../media/image3264.png"/><Relationship Id="rId649" Type="http://schemas.openxmlformats.org/officeDocument/2006/relationships/customXml" Target="../ink/ink798.xml"/><Relationship Id="rId814" Type="http://schemas.openxmlformats.org/officeDocument/2006/relationships/image" Target="../media/image3366.png"/><Relationship Id="rId190" Type="http://schemas.openxmlformats.org/officeDocument/2006/relationships/customXml" Target="../ink/ink566.xml"/><Relationship Id="rId204" Type="http://schemas.openxmlformats.org/officeDocument/2006/relationships/customXml" Target="../ink/ink573.xml"/><Relationship Id="rId246" Type="http://schemas.openxmlformats.org/officeDocument/2006/relationships/customXml" Target="../ink/ink595.xml"/><Relationship Id="rId288" Type="http://schemas.openxmlformats.org/officeDocument/2006/relationships/customXml" Target="../ink/ink616.xml"/><Relationship Id="rId411" Type="http://schemas.openxmlformats.org/officeDocument/2006/relationships/customXml" Target="../ink/ink678.xml"/><Relationship Id="rId453" Type="http://schemas.openxmlformats.org/officeDocument/2006/relationships/image" Target="../media/image3187.png"/><Relationship Id="rId509" Type="http://schemas.openxmlformats.org/officeDocument/2006/relationships/image" Target="../media/image3215.png"/><Relationship Id="rId660" Type="http://schemas.openxmlformats.org/officeDocument/2006/relationships/image" Target="../media/image3290.png"/><Relationship Id="rId106" Type="http://schemas.openxmlformats.org/officeDocument/2006/relationships/image" Target="../media/image3018.png"/><Relationship Id="rId313" Type="http://schemas.openxmlformats.org/officeDocument/2006/relationships/customXml" Target="../ink/ink629.xml"/><Relationship Id="rId495" Type="http://schemas.openxmlformats.org/officeDocument/2006/relationships/image" Target="../media/image3208.png"/><Relationship Id="rId716" Type="http://schemas.openxmlformats.org/officeDocument/2006/relationships/image" Target="../media/image3318.png"/><Relationship Id="rId758" Type="http://schemas.openxmlformats.org/officeDocument/2006/relationships/image" Target="../media/image3338.png"/><Relationship Id="rId10" Type="http://schemas.openxmlformats.org/officeDocument/2006/relationships/image" Target="../media/image2970.png"/><Relationship Id="rId52" Type="http://schemas.openxmlformats.org/officeDocument/2006/relationships/image" Target="../media/image2991.png"/><Relationship Id="rId94" Type="http://schemas.openxmlformats.org/officeDocument/2006/relationships/image" Target="../media/image3012.png"/><Relationship Id="rId148" Type="http://schemas.openxmlformats.org/officeDocument/2006/relationships/image" Target="../media/image3039.png"/><Relationship Id="rId355" Type="http://schemas.openxmlformats.org/officeDocument/2006/relationships/customXml" Target="../ink/ink650.xml"/><Relationship Id="rId397" Type="http://schemas.openxmlformats.org/officeDocument/2006/relationships/customXml" Target="../ink/ink671.xml"/><Relationship Id="rId520" Type="http://schemas.openxmlformats.org/officeDocument/2006/relationships/customXml" Target="../ink/ink733.xml"/><Relationship Id="rId562" Type="http://schemas.openxmlformats.org/officeDocument/2006/relationships/customXml" Target="../ink/ink754.xml"/><Relationship Id="rId618" Type="http://schemas.openxmlformats.org/officeDocument/2006/relationships/image" Target="../media/image3269.png"/><Relationship Id="rId825" Type="http://schemas.openxmlformats.org/officeDocument/2006/relationships/customXml" Target="../ink/ink886.xml"/><Relationship Id="rId215" Type="http://schemas.openxmlformats.org/officeDocument/2006/relationships/customXml" Target="../ink/ink579.xml"/><Relationship Id="rId257" Type="http://schemas.openxmlformats.org/officeDocument/2006/relationships/image" Target="../media/image3091.png"/><Relationship Id="rId422" Type="http://schemas.openxmlformats.org/officeDocument/2006/relationships/image" Target="../media/image3172.png"/><Relationship Id="rId464" Type="http://schemas.openxmlformats.org/officeDocument/2006/relationships/customXml" Target="../ink/ink705.xml"/><Relationship Id="rId299" Type="http://schemas.openxmlformats.org/officeDocument/2006/relationships/image" Target="../media/image3111.png"/><Relationship Id="rId727" Type="http://schemas.openxmlformats.org/officeDocument/2006/relationships/customXml" Target="../ink/ink837.xml"/><Relationship Id="rId63" Type="http://schemas.openxmlformats.org/officeDocument/2006/relationships/customXml" Target="../ink/ink502.xml"/><Relationship Id="rId159" Type="http://schemas.openxmlformats.org/officeDocument/2006/relationships/customXml" Target="../ink/ink550.xml"/><Relationship Id="rId366" Type="http://schemas.openxmlformats.org/officeDocument/2006/relationships/image" Target="../media/image3144.png"/><Relationship Id="rId573" Type="http://schemas.openxmlformats.org/officeDocument/2006/relationships/image" Target="../media/image3247.png"/><Relationship Id="rId780" Type="http://schemas.openxmlformats.org/officeDocument/2006/relationships/image" Target="../media/image3349.png"/><Relationship Id="rId226" Type="http://schemas.openxmlformats.org/officeDocument/2006/relationships/image" Target="../media/image3076.png"/><Relationship Id="rId433" Type="http://schemas.openxmlformats.org/officeDocument/2006/relationships/customXml" Target="../ink/ink689.xml"/><Relationship Id="rId640" Type="http://schemas.openxmlformats.org/officeDocument/2006/relationships/image" Target="../media/image3280.png"/><Relationship Id="rId738" Type="http://schemas.openxmlformats.org/officeDocument/2006/relationships/image" Target="../media/image3329.png"/><Relationship Id="rId74" Type="http://schemas.openxmlformats.org/officeDocument/2006/relationships/image" Target="../media/image3002.png"/><Relationship Id="rId377" Type="http://schemas.openxmlformats.org/officeDocument/2006/relationships/customXml" Target="../ink/ink661.xml"/><Relationship Id="rId500" Type="http://schemas.openxmlformats.org/officeDocument/2006/relationships/customXml" Target="../ink/ink723.xml"/><Relationship Id="rId584" Type="http://schemas.openxmlformats.org/officeDocument/2006/relationships/customXml" Target="../ink/ink765.xml"/><Relationship Id="rId805" Type="http://schemas.openxmlformats.org/officeDocument/2006/relationships/customXml" Target="../ink/ink876.xml"/><Relationship Id="rId5" Type="http://schemas.openxmlformats.org/officeDocument/2006/relationships/customXml" Target="../ink/ink473.xml"/><Relationship Id="rId237" Type="http://schemas.openxmlformats.org/officeDocument/2006/relationships/customXml" Target="../ink/ink590.xml"/><Relationship Id="rId791" Type="http://schemas.openxmlformats.org/officeDocument/2006/relationships/customXml" Target="../ink/ink869.xml"/><Relationship Id="rId444" Type="http://schemas.openxmlformats.org/officeDocument/2006/relationships/image" Target="../media/image3183.png"/><Relationship Id="rId651" Type="http://schemas.openxmlformats.org/officeDocument/2006/relationships/customXml" Target="../ink/ink799.xml"/><Relationship Id="rId749" Type="http://schemas.openxmlformats.org/officeDocument/2006/relationships/customXml" Target="../ink/ink848.xml"/><Relationship Id="rId290" Type="http://schemas.openxmlformats.org/officeDocument/2006/relationships/customXml" Target="../ink/ink617.xml"/><Relationship Id="rId304" Type="http://schemas.openxmlformats.org/officeDocument/2006/relationships/customXml" Target="../ink/ink624.xml"/><Relationship Id="rId388" Type="http://schemas.openxmlformats.org/officeDocument/2006/relationships/image" Target="../media/image3155.png"/><Relationship Id="rId511" Type="http://schemas.openxmlformats.org/officeDocument/2006/relationships/image" Target="../media/image3216.png"/><Relationship Id="rId609" Type="http://schemas.openxmlformats.org/officeDocument/2006/relationships/image" Target="../media/image3265.png"/><Relationship Id="rId85" Type="http://schemas.openxmlformats.org/officeDocument/2006/relationships/customXml" Target="../ink/ink513.xml"/><Relationship Id="rId150" Type="http://schemas.openxmlformats.org/officeDocument/2006/relationships/image" Target="../media/image3040.png"/><Relationship Id="rId595" Type="http://schemas.openxmlformats.org/officeDocument/2006/relationships/image" Target="../media/image3258.png"/><Relationship Id="rId816" Type="http://schemas.openxmlformats.org/officeDocument/2006/relationships/image" Target="../media/image46.png"/><Relationship Id="rId248" Type="http://schemas.openxmlformats.org/officeDocument/2006/relationships/customXml" Target="../ink/ink596.xml"/><Relationship Id="rId455" Type="http://schemas.openxmlformats.org/officeDocument/2006/relationships/image" Target="../media/image3188.png"/><Relationship Id="rId662" Type="http://schemas.openxmlformats.org/officeDocument/2006/relationships/image" Target="../media/image3291.png"/><Relationship Id="rId12" Type="http://schemas.openxmlformats.org/officeDocument/2006/relationships/image" Target="../media/image2971.png"/><Relationship Id="rId108" Type="http://schemas.openxmlformats.org/officeDocument/2006/relationships/image" Target="../media/image3019.png"/><Relationship Id="rId315" Type="http://schemas.openxmlformats.org/officeDocument/2006/relationships/customXml" Target="../ink/ink630.xml"/><Relationship Id="rId522" Type="http://schemas.openxmlformats.org/officeDocument/2006/relationships/customXml" Target="../ink/ink734.xml"/><Relationship Id="rId96" Type="http://schemas.openxmlformats.org/officeDocument/2006/relationships/image" Target="../media/image3013.png"/><Relationship Id="rId161" Type="http://schemas.openxmlformats.org/officeDocument/2006/relationships/customXml" Target="../ink/ink551.xml"/><Relationship Id="rId399" Type="http://schemas.openxmlformats.org/officeDocument/2006/relationships/customXml" Target="../ink/ink672.xml"/><Relationship Id="rId827" Type="http://schemas.openxmlformats.org/officeDocument/2006/relationships/customXml" Target="../ink/ink887.xml"/><Relationship Id="rId259" Type="http://schemas.openxmlformats.org/officeDocument/2006/relationships/image" Target="../media/image3092.png"/><Relationship Id="rId466" Type="http://schemas.openxmlformats.org/officeDocument/2006/relationships/customXml" Target="../ink/ink706.xml"/><Relationship Id="rId673" Type="http://schemas.openxmlformats.org/officeDocument/2006/relationships/customXml" Target="../ink/ink810.xml"/><Relationship Id="rId23" Type="http://schemas.openxmlformats.org/officeDocument/2006/relationships/customXml" Target="../ink/ink482.xml"/><Relationship Id="rId119" Type="http://schemas.openxmlformats.org/officeDocument/2006/relationships/customXml" Target="../ink/ink530.xml"/><Relationship Id="rId326" Type="http://schemas.openxmlformats.org/officeDocument/2006/relationships/image" Target="../media/image3124.png"/><Relationship Id="rId533" Type="http://schemas.openxmlformats.org/officeDocument/2006/relationships/image" Target="../media/image3227.png"/><Relationship Id="rId740" Type="http://schemas.openxmlformats.org/officeDocument/2006/relationships/image" Target="../media/image3330.png"/><Relationship Id="rId838" Type="http://schemas.openxmlformats.org/officeDocument/2006/relationships/image" Target="../media/image57.png"/><Relationship Id="rId172" Type="http://schemas.openxmlformats.org/officeDocument/2006/relationships/image" Target="../media/image3050.png"/><Relationship Id="rId477" Type="http://schemas.openxmlformats.org/officeDocument/2006/relationships/image" Target="../media/image3199.png"/><Relationship Id="rId600" Type="http://schemas.openxmlformats.org/officeDocument/2006/relationships/customXml" Target="../ink/ink773.xml"/><Relationship Id="rId684" Type="http://schemas.openxmlformats.org/officeDocument/2006/relationships/image" Target="../media/image3302.png"/><Relationship Id="rId337" Type="http://schemas.openxmlformats.org/officeDocument/2006/relationships/customXml" Target="../ink/ink641.xml"/><Relationship Id="rId34" Type="http://schemas.openxmlformats.org/officeDocument/2006/relationships/image" Target="../media/image2982.png"/><Relationship Id="rId544" Type="http://schemas.openxmlformats.org/officeDocument/2006/relationships/customXml" Target="../ink/ink745.xml"/><Relationship Id="rId751" Type="http://schemas.openxmlformats.org/officeDocument/2006/relationships/customXml" Target="../ink/ink849.xml"/><Relationship Id="rId183" Type="http://schemas.openxmlformats.org/officeDocument/2006/relationships/image" Target="../media/image3055.png"/><Relationship Id="rId390" Type="http://schemas.openxmlformats.org/officeDocument/2006/relationships/image" Target="../media/image3156.png"/><Relationship Id="rId404" Type="http://schemas.openxmlformats.org/officeDocument/2006/relationships/image" Target="../media/image3163.png"/><Relationship Id="rId611" Type="http://schemas.openxmlformats.org/officeDocument/2006/relationships/image" Target="../media/image3266.png"/><Relationship Id="rId250" Type="http://schemas.openxmlformats.org/officeDocument/2006/relationships/customXml" Target="../ink/ink597.xml"/><Relationship Id="rId488" Type="http://schemas.openxmlformats.org/officeDocument/2006/relationships/customXml" Target="../ink/ink717.xml"/><Relationship Id="rId695" Type="http://schemas.openxmlformats.org/officeDocument/2006/relationships/customXml" Target="../ink/ink821.xml"/><Relationship Id="rId709" Type="http://schemas.openxmlformats.org/officeDocument/2006/relationships/customXml" Target="../ink/ink828.xml"/><Relationship Id="rId45" Type="http://schemas.openxmlformats.org/officeDocument/2006/relationships/customXml" Target="../ink/ink493.xml"/><Relationship Id="rId110" Type="http://schemas.openxmlformats.org/officeDocument/2006/relationships/image" Target="../media/image3020.png"/><Relationship Id="rId348" Type="http://schemas.openxmlformats.org/officeDocument/2006/relationships/image" Target="../media/image3135.png"/><Relationship Id="rId555" Type="http://schemas.openxmlformats.org/officeDocument/2006/relationships/image" Target="../media/image3238.png"/><Relationship Id="rId762" Type="http://schemas.openxmlformats.org/officeDocument/2006/relationships/image" Target="../media/image3340.png"/><Relationship Id="rId194" Type="http://schemas.openxmlformats.org/officeDocument/2006/relationships/customXml" Target="../ink/ink568.xml"/><Relationship Id="rId208" Type="http://schemas.openxmlformats.org/officeDocument/2006/relationships/customXml" Target="../ink/ink575.xml"/><Relationship Id="rId415" Type="http://schemas.openxmlformats.org/officeDocument/2006/relationships/customXml" Target="../ink/ink680.xml"/><Relationship Id="rId622" Type="http://schemas.openxmlformats.org/officeDocument/2006/relationships/image" Target="../media/image3271.png"/><Relationship Id="rId261" Type="http://schemas.openxmlformats.org/officeDocument/2006/relationships/image" Target="../media/image3093.png"/><Relationship Id="rId499" Type="http://schemas.openxmlformats.org/officeDocument/2006/relationships/image" Target="../media/image3210.png"/><Relationship Id="rId56" Type="http://schemas.openxmlformats.org/officeDocument/2006/relationships/image" Target="../media/image2993.png"/><Relationship Id="rId359" Type="http://schemas.openxmlformats.org/officeDocument/2006/relationships/customXml" Target="../ink/ink652.xml"/><Relationship Id="rId566" Type="http://schemas.openxmlformats.org/officeDocument/2006/relationships/customXml" Target="../ink/ink756.xml"/><Relationship Id="rId773" Type="http://schemas.openxmlformats.org/officeDocument/2006/relationships/customXml" Target="../ink/ink860.xml"/><Relationship Id="rId121" Type="http://schemas.openxmlformats.org/officeDocument/2006/relationships/customXml" Target="../ink/ink531.xml"/><Relationship Id="rId219" Type="http://schemas.openxmlformats.org/officeDocument/2006/relationships/customXml" Target="../ink/ink581.xml"/><Relationship Id="rId426" Type="http://schemas.openxmlformats.org/officeDocument/2006/relationships/image" Target="../media/image3174.png"/><Relationship Id="rId633" Type="http://schemas.openxmlformats.org/officeDocument/2006/relationships/customXml" Target="../ink/ink790.xml"/><Relationship Id="rId840" Type="http://schemas.openxmlformats.org/officeDocument/2006/relationships/image" Target="../media/image58.png"/><Relationship Id="rId67" Type="http://schemas.openxmlformats.org/officeDocument/2006/relationships/customXml" Target="../ink/ink504.xml"/><Relationship Id="rId272" Type="http://schemas.openxmlformats.org/officeDocument/2006/relationships/customXml" Target="../ink/ink608.xml"/><Relationship Id="rId577" Type="http://schemas.openxmlformats.org/officeDocument/2006/relationships/image" Target="../media/image3249.png"/><Relationship Id="rId700" Type="http://schemas.openxmlformats.org/officeDocument/2006/relationships/image" Target="../media/image3310.png"/><Relationship Id="rId132" Type="http://schemas.openxmlformats.org/officeDocument/2006/relationships/image" Target="../media/image3031.png"/><Relationship Id="rId784" Type="http://schemas.openxmlformats.org/officeDocument/2006/relationships/image" Target="../media/image3351.png"/><Relationship Id="rId437" Type="http://schemas.openxmlformats.org/officeDocument/2006/relationships/customXml" Target="../ink/ink691.xml"/><Relationship Id="rId644" Type="http://schemas.openxmlformats.org/officeDocument/2006/relationships/image" Target="../media/image3282.png"/><Relationship Id="rId283" Type="http://schemas.openxmlformats.org/officeDocument/2006/relationships/image" Target="../media/image3103.png"/><Relationship Id="rId490" Type="http://schemas.openxmlformats.org/officeDocument/2006/relationships/customXml" Target="../ink/ink718.xml"/><Relationship Id="rId504" Type="http://schemas.openxmlformats.org/officeDocument/2006/relationships/customXml" Target="../ink/ink725.xml"/><Relationship Id="rId711" Type="http://schemas.openxmlformats.org/officeDocument/2006/relationships/customXml" Target="../ink/ink829.xml"/><Relationship Id="rId78" Type="http://schemas.openxmlformats.org/officeDocument/2006/relationships/image" Target="../media/image3004.png"/><Relationship Id="rId143" Type="http://schemas.openxmlformats.org/officeDocument/2006/relationships/customXml" Target="../ink/ink542.xml"/><Relationship Id="rId350" Type="http://schemas.openxmlformats.org/officeDocument/2006/relationships/image" Target="../media/image3136.png"/><Relationship Id="rId588" Type="http://schemas.openxmlformats.org/officeDocument/2006/relationships/customXml" Target="../ink/ink767.xml"/><Relationship Id="rId795" Type="http://schemas.openxmlformats.org/officeDocument/2006/relationships/customXml" Target="../ink/ink871.xml"/><Relationship Id="rId809" Type="http://schemas.openxmlformats.org/officeDocument/2006/relationships/customXml" Target="../ink/ink878.xml"/><Relationship Id="rId9" Type="http://schemas.openxmlformats.org/officeDocument/2006/relationships/customXml" Target="../ink/ink475.xml"/><Relationship Id="rId210" Type="http://schemas.openxmlformats.org/officeDocument/2006/relationships/image" Target="../media/image3068.png"/><Relationship Id="rId448" Type="http://schemas.openxmlformats.org/officeDocument/2006/relationships/image" Target="../media/image3185.png"/><Relationship Id="rId655" Type="http://schemas.openxmlformats.org/officeDocument/2006/relationships/customXml" Target="../ink/ink801.xml"/><Relationship Id="rId294" Type="http://schemas.openxmlformats.org/officeDocument/2006/relationships/customXml" Target="../ink/ink619.xml"/><Relationship Id="rId308" Type="http://schemas.openxmlformats.org/officeDocument/2006/relationships/image" Target="../media/image3115.png"/><Relationship Id="rId515" Type="http://schemas.openxmlformats.org/officeDocument/2006/relationships/image" Target="../media/image3218.png"/><Relationship Id="rId722" Type="http://schemas.openxmlformats.org/officeDocument/2006/relationships/image" Target="../media/image3321.png"/><Relationship Id="rId89" Type="http://schemas.openxmlformats.org/officeDocument/2006/relationships/customXml" Target="../ink/ink515.xml"/><Relationship Id="rId154" Type="http://schemas.openxmlformats.org/officeDocument/2006/relationships/image" Target="../media/image3042.png"/><Relationship Id="rId361" Type="http://schemas.openxmlformats.org/officeDocument/2006/relationships/customXml" Target="../ink/ink653.xml"/><Relationship Id="rId599" Type="http://schemas.openxmlformats.org/officeDocument/2006/relationships/image" Target="../media/image3260.png"/><Relationship Id="rId459" Type="http://schemas.openxmlformats.org/officeDocument/2006/relationships/image" Target="../media/image3190.png"/><Relationship Id="rId666" Type="http://schemas.openxmlformats.org/officeDocument/2006/relationships/image" Target="../media/image3293.png"/><Relationship Id="rId16" Type="http://schemas.openxmlformats.org/officeDocument/2006/relationships/image" Target="../media/image2973.png"/><Relationship Id="rId221" Type="http://schemas.openxmlformats.org/officeDocument/2006/relationships/customXml" Target="../ink/ink582.xml"/><Relationship Id="rId319" Type="http://schemas.openxmlformats.org/officeDocument/2006/relationships/customXml" Target="../ink/ink632.xml"/><Relationship Id="rId526" Type="http://schemas.openxmlformats.org/officeDocument/2006/relationships/customXml" Target="../ink/ink736.xml"/><Relationship Id="rId733" Type="http://schemas.openxmlformats.org/officeDocument/2006/relationships/customXml" Target="../ink/ink840.xml"/><Relationship Id="rId165" Type="http://schemas.openxmlformats.org/officeDocument/2006/relationships/customXml" Target="../ink/ink553.xml"/><Relationship Id="rId372" Type="http://schemas.openxmlformats.org/officeDocument/2006/relationships/image" Target="../media/image3147.png"/><Relationship Id="rId677" Type="http://schemas.openxmlformats.org/officeDocument/2006/relationships/customXml" Target="../ink/ink812.xml"/><Relationship Id="rId800" Type="http://schemas.openxmlformats.org/officeDocument/2006/relationships/image" Target="../media/image3359.png"/><Relationship Id="rId232" Type="http://schemas.openxmlformats.org/officeDocument/2006/relationships/image" Target="../media/image3079.png"/><Relationship Id="rId27" Type="http://schemas.openxmlformats.org/officeDocument/2006/relationships/customXml" Target="../ink/ink484.xml"/><Relationship Id="rId537" Type="http://schemas.openxmlformats.org/officeDocument/2006/relationships/image" Target="../media/image3229.png"/><Relationship Id="rId744" Type="http://schemas.openxmlformats.org/officeDocument/2006/relationships/image" Target="../media/image3332.png"/><Relationship Id="rId80" Type="http://schemas.openxmlformats.org/officeDocument/2006/relationships/image" Target="../media/image3005.png"/><Relationship Id="rId176" Type="http://schemas.openxmlformats.org/officeDocument/2006/relationships/customXml" Target="../ink/ink559.xml"/><Relationship Id="rId383" Type="http://schemas.openxmlformats.org/officeDocument/2006/relationships/customXml" Target="../ink/ink664.xml"/><Relationship Id="rId590" Type="http://schemas.openxmlformats.org/officeDocument/2006/relationships/customXml" Target="../ink/ink768.xml"/><Relationship Id="rId604" Type="http://schemas.openxmlformats.org/officeDocument/2006/relationships/customXml" Target="../ink/ink775.xml"/><Relationship Id="rId811" Type="http://schemas.openxmlformats.org/officeDocument/2006/relationships/customXml" Target="../ink/ink879.xml"/><Relationship Id="rId243" Type="http://schemas.openxmlformats.org/officeDocument/2006/relationships/customXml" Target="../ink/ink593.xml"/><Relationship Id="rId450" Type="http://schemas.openxmlformats.org/officeDocument/2006/relationships/image" Target="../media/image3186.png"/><Relationship Id="rId688" Type="http://schemas.openxmlformats.org/officeDocument/2006/relationships/image" Target="../media/image3304.png"/><Relationship Id="rId38" Type="http://schemas.openxmlformats.org/officeDocument/2006/relationships/image" Target="../media/image2984.png"/><Relationship Id="rId103" Type="http://schemas.openxmlformats.org/officeDocument/2006/relationships/customXml" Target="../ink/ink522.xml"/><Relationship Id="rId310" Type="http://schemas.openxmlformats.org/officeDocument/2006/relationships/image" Target="../media/image3116.png"/><Relationship Id="rId548" Type="http://schemas.openxmlformats.org/officeDocument/2006/relationships/customXml" Target="../ink/ink747.xml"/><Relationship Id="rId755" Type="http://schemas.openxmlformats.org/officeDocument/2006/relationships/customXml" Target="../ink/ink851.xml"/><Relationship Id="rId91" Type="http://schemas.openxmlformats.org/officeDocument/2006/relationships/customXml" Target="../ink/ink516.xml"/><Relationship Id="rId187" Type="http://schemas.openxmlformats.org/officeDocument/2006/relationships/image" Target="../media/image3057.png"/><Relationship Id="rId394" Type="http://schemas.openxmlformats.org/officeDocument/2006/relationships/image" Target="../media/image3158.png"/><Relationship Id="rId408" Type="http://schemas.openxmlformats.org/officeDocument/2006/relationships/image" Target="../media/image3165.png"/><Relationship Id="rId615" Type="http://schemas.openxmlformats.org/officeDocument/2006/relationships/image" Target="../media/image3268.png"/><Relationship Id="rId822" Type="http://schemas.openxmlformats.org/officeDocument/2006/relationships/image" Target="../media/image49.png"/><Relationship Id="rId254" Type="http://schemas.openxmlformats.org/officeDocument/2006/relationships/customXml" Target="../ink/ink599.xml"/><Relationship Id="rId699" Type="http://schemas.openxmlformats.org/officeDocument/2006/relationships/customXml" Target="../ink/ink823.xml"/><Relationship Id="rId49" Type="http://schemas.openxmlformats.org/officeDocument/2006/relationships/customXml" Target="../ink/ink495.xml"/><Relationship Id="rId114" Type="http://schemas.openxmlformats.org/officeDocument/2006/relationships/image" Target="../media/image3022.png"/><Relationship Id="rId461" Type="http://schemas.openxmlformats.org/officeDocument/2006/relationships/image" Target="../media/image3191.png"/><Relationship Id="rId559" Type="http://schemas.openxmlformats.org/officeDocument/2006/relationships/image" Target="../media/image3240.png"/><Relationship Id="rId766" Type="http://schemas.openxmlformats.org/officeDocument/2006/relationships/image" Target="../media/image3342.png"/><Relationship Id="rId198" Type="http://schemas.openxmlformats.org/officeDocument/2006/relationships/customXml" Target="../ink/ink570.xml"/><Relationship Id="rId321" Type="http://schemas.openxmlformats.org/officeDocument/2006/relationships/customXml" Target="../ink/ink633.xml"/><Relationship Id="rId419" Type="http://schemas.openxmlformats.org/officeDocument/2006/relationships/customXml" Target="../ink/ink682.xml"/><Relationship Id="rId626" Type="http://schemas.openxmlformats.org/officeDocument/2006/relationships/image" Target="../media/image3273.png"/><Relationship Id="rId833" Type="http://schemas.openxmlformats.org/officeDocument/2006/relationships/customXml" Target="../ink/ink890.xml"/><Relationship Id="rId265" Type="http://schemas.openxmlformats.org/officeDocument/2006/relationships/image" Target="../media/image3095.png"/><Relationship Id="rId472" Type="http://schemas.openxmlformats.org/officeDocument/2006/relationships/customXml" Target="../ink/ink709.xml"/><Relationship Id="rId125" Type="http://schemas.openxmlformats.org/officeDocument/2006/relationships/customXml" Target="../ink/ink533.xml"/><Relationship Id="rId332" Type="http://schemas.openxmlformats.org/officeDocument/2006/relationships/image" Target="../media/image3127.png"/><Relationship Id="rId777" Type="http://schemas.openxmlformats.org/officeDocument/2006/relationships/customXml" Target="../ink/ink862.xml"/><Relationship Id="rId637" Type="http://schemas.openxmlformats.org/officeDocument/2006/relationships/customXml" Target="../ink/ink792.xml"/><Relationship Id="rId844" Type="http://schemas.openxmlformats.org/officeDocument/2006/relationships/image" Target="../media/image60.png"/><Relationship Id="rId276" Type="http://schemas.openxmlformats.org/officeDocument/2006/relationships/customXml" Target="../ink/ink610.xml"/><Relationship Id="rId483" Type="http://schemas.openxmlformats.org/officeDocument/2006/relationships/image" Target="../media/image3202.png"/><Relationship Id="rId690" Type="http://schemas.openxmlformats.org/officeDocument/2006/relationships/image" Target="../media/image3305.png"/><Relationship Id="rId704" Type="http://schemas.openxmlformats.org/officeDocument/2006/relationships/image" Target="../media/image3312.png"/><Relationship Id="rId40" Type="http://schemas.openxmlformats.org/officeDocument/2006/relationships/image" Target="../media/image2985.png"/><Relationship Id="rId136" Type="http://schemas.openxmlformats.org/officeDocument/2006/relationships/image" Target="../media/image3033.png"/><Relationship Id="rId343" Type="http://schemas.openxmlformats.org/officeDocument/2006/relationships/customXml" Target="../ink/ink644.xml"/><Relationship Id="rId550" Type="http://schemas.openxmlformats.org/officeDocument/2006/relationships/customXml" Target="../ink/ink748.xml"/><Relationship Id="rId788" Type="http://schemas.openxmlformats.org/officeDocument/2006/relationships/image" Target="../media/image3353.png"/><Relationship Id="rId203" Type="http://schemas.openxmlformats.org/officeDocument/2006/relationships/image" Target="../media/image3065.png"/><Relationship Id="rId648" Type="http://schemas.openxmlformats.org/officeDocument/2006/relationships/image" Target="../media/image3284.png"/><Relationship Id="rId287" Type="http://schemas.openxmlformats.org/officeDocument/2006/relationships/image" Target="../media/image3105.png"/><Relationship Id="rId410" Type="http://schemas.openxmlformats.org/officeDocument/2006/relationships/image" Target="../media/image3166.png"/><Relationship Id="rId494" Type="http://schemas.openxmlformats.org/officeDocument/2006/relationships/customXml" Target="../ink/ink720.xml"/><Relationship Id="rId508" Type="http://schemas.openxmlformats.org/officeDocument/2006/relationships/customXml" Target="../ink/ink727.xml"/><Relationship Id="rId715" Type="http://schemas.openxmlformats.org/officeDocument/2006/relationships/customXml" Target="../ink/ink831.xml"/><Relationship Id="rId147" Type="http://schemas.openxmlformats.org/officeDocument/2006/relationships/customXml" Target="../ink/ink544.xml"/><Relationship Id="rId354" Type="http://schemas.openxmlformats.org/officeDocument/2006/relationships/image" Target="../media/image3138.png"/><Relationship Id="rId799" Type="http://schemas.openxmlformats.org/officeDocument/2006/relationships/customXml" Target="../ink/ink873.xml"/><Relationship Id="rId51" Type="http://schemas.openxmlformats.org/officeDocument/2006/relationships/customXml" Target="../ink/ink496.xml"/><Relationship Id="rId561" Type="http://schemas.openxmlformats.org/officeDocument/2006/relationships/image" Target="../media/image3241.png"/><Relationship Id="rId659" Type="http://schemas.openxmlformats.org/officeDocument/2006/relationships/customXml" Target="../ink/ink803.xml"/><Relationship Id="rId214" Type="http://schemas.openxmlformats.org/officeDocument/2006/relationships/image" Target="../media/image3070.png"/><Relationship Id="rId298" Type="http://schemas.openxmlformats.org/officeDocument/2006/relationships/customXml" Target="../ink/ink621.xml"/><Relationship Id="rId421" Type="http://schemas.openxmlformats.org/officeDocument/2006/relationships/customXml" Target="../ink/ink683.xml"/><Relationship Id="rId519" Type="http://schemas.openxmlformats.org/officeDocument/2006/relationships/image" Target="../media/image3220.png"/><Relationship Id="rId158" Type="http://schemas.openxmlformats.org/officeDocument/2006/relationships/image" Target="../media/image3044.png"/><Relationship Id="rId726" Type="http://schemas.openxmlformats.org/officeDocument/2006/relationships/image" Target="../media/image3323.png"/><Relationship Id="rId62" Type="http://schemas.openxmlformats.org/officeDocument/2006/relationships/image" Target="../media/image2996.png"/><Relationship Id="rId365" Type="http://schemas.openxmlformats.org/officeDocument/2006/relationships/customXml" Target="../ink/ink655.xml"/><Relationship Id="rId572" Type="http://schemas.openxmlformats.org/officeDocument/2006/relationships/customXml" Target="../ink/ink759.xml"/><Relationship Id="rId225" Type="http://schemas.openxmlformats.org/officeDocument/2006/relationships/customXml" Target="../ink/ink584.xml"/><Relationship Id="rId432" Type="http://schemas.openxmlformats.org/officeDocument/2006/relationships/image" Target="../media/image3177.png"/><Relationship Id="rId737" Type="http://schemas.openxmlformats.org/officeDocument/2006/relationships/customXml" Target="../ink/ink842.xml"/><Relationship Id="rId73" Type="http://schemas.openxmlformats.org/officeDocument/2006/relationships/customXml" Target="../ink/ink507.xml"/><Relationship Id="rId169" Type="http://schemas.openxmlformats.org/officeDocument/2006/relationships/customXml" Target="../ink/ink555.xml"/><Relationship Id="rId376" Type="http://schemas.openxmlformats.org/officeDocument/2006/relationships/image" Target="../media/image3149.png"/><Relationship Id="rId583" Type="http://schemas.openxmlformats.org/officeDocument/2006/relationships/image" Target="../media/image3252.png"/><Relationship Id="rId790" Type="http://schemas.openxmlformats.org/officeDocument/2006/relationships/image" Target="../media/image3354.png"/><Relationship Id="rId804" Type="http://schemas.openxmlformats.org/officeDocument/2006/relationships/image" Target="../media/image3361.png"/><Relationship Id="rId4" Type="http://schemas.openxmlformats.org/officeDocument/2006/relationships/image" Target="../media/image2967.png"/><Relationship Id="rId236" Type="http://schemas.openxmlformats.org/officeDocument/2006/relationships/image" Target="../media/image3081.png"/><Relationship Id="rId443" Type="http://schemas.openxmlformats.org/officeDocument/2006/relationships/customXml" Target="../ink/ink694.xml"/><Relationship Id="rId650" Type="http://schemas.openxmlformats.org/officeDocument/2006/relationships/image" Target="../media/image3285.png"/><Relationship Id="rId303" Type="http://schemas.openxmlformats.org/officeDocument/2006/relationships/image" Target="../media/image3113.png"/><Relationship Id="rId748" Type="http://schemas.openxmlformats.org/officeDocument/2006/relationships/image" Target="../media/image3333.png"/><Relationship Id="rId84" Type="http://schemas.openxmlformats.org/officeDocument/2006/relationships/image" Target="../media/image3007.png"/><Relationship Id="rId387" Type="http://schemas.openxmlformats.org/officeDocument/2006/relationships/customXml" Target="../ink/ink666.xml"/><Relationship Id="rId510" Type="http://schemas.openxmlformats.org/officeDocument/2006/relationships/customXml" Target="../ink/ink728.xml"/><Relationship Id="rId594" Type="http://schemas.openxmlformats.org/officeDocument/2006/relationships/customXml" Target="../ink/ink770.xml"/><Relationship Id="rId608" Type="http://schemas.openxmlformats.org/officeDocument/2006/relationships/customXml" Target="../ink/ink777.xml"/><Relationship Id="rId815" Type="http://schemas.openxmlformats.org/officeDocument/2006/relationships/customXml" Target="../ink/ink881.xml"/><Relationship Id="rId247" Type="http://schemas.openxmlformats.org/officeDocument/2006/relationships/image" Target="../media/image3086.png"/><Relationship Id="rId107" Type="http://schemas.openxmlformats.org/officeDocument/2006/relationships/customXml" Target="../ink/ink524.xml"/><Relationship Id="rId454" Type="http://schemas.openxmlformats.org/officeDocument/2006/relationships/customXml" Target="../ink/ink700.xml"/><Relationship Id="rId661" Type="http://schemas.openxmlformats.org/officeDocument/2006/relationships/customXml" Target="../ink/ink804.xml"/><Relationship Id="rId759" Type="http://schemas.openxmlformats.org/officeDocument/2006/relationships/customXml" Target="../ink/ink853.xml"/><Relationship Id="rId11" Type="http://schemas.openxmlformats.org/officeDocument/2006/relationships/customXml" Target="../ink/ink476.xml"/><Relationship Id="rId314" Type="http://schemas.openxmlformats.org/officeDocument/2006/relationships/image" Target="../media/image3118.png"/><Relationship Id="rId398" Type="http://schemas.openxmlformats.org/officeDocument/2006/relationships/image" Target="../media/image3160.png"/><Relationship Id="rId521" Type="http://schemas.openxmlformats.org/officeDocument/2006/relationships/image" Target="../media/image3221.png"/><Relationship Id="rId619" Type="http://schemas.openxmlformats.org/officeDocument/2006/relationships/customXml" Target="../ink/ink783.xml"/><Relationship Id="rId95" Type="http://schemas.openxmlformats.org/officeDocument/2006/relationships/customXml" Target="../ink/ink518.xml"/><Relationship Id="rId160" Type="http://schemas.openxmlformats.org/officeDocument/2006/relationships/image" Target="../media/image3045.png"/><Relationship Id="rId826" Type="http://schemas.openxmlformats.org/officeDocument/2006/relationships/image" Target="../media/image51.png"/><Relationship Id="rId258" Type="http://schemas.openxmlformats.org/officeDocument/2006/relationships/customXml" Target="../ink/ink601.xml"/><Relationship Id="rId465" Type="http://schemas.openxmlformats.org/officeDocument/2006/relationships/image" Target="../media/image3193.png"/><Relationship Id="rId672" Type="http://schemas.openxmlformats.org/officeDocument/2006/relationships/image" Target="../media/image3296.png"/><Relationship Id="rId22" Type="http://schemas.openxmlformats.org/officeDocument/2006/relationships/image" Target="../media/image2976.png"/><Relationship Id="rId118" Type="http://schemas.openxmlformats.org/officeDocument/2006/relationships/image" Target="../media/image3024.png"/><Relationship Id="rId325" Type="http://schemas.openxmlformats.org/officeDocument/2006/relationships/customXml" Target="../ink/ink635.xml"/><Relationship Id="rId532" Type="http://schemas.openxmlformats.org/officeDocument/2006/relationships/customXml" Target="../ink/ink739.xml"/><Relationship Id="rId171" Type="http://schemas.openxmlformats.org/officeDocument/2006/relationships/customXml" Target="../ink/ink556.xml"/><Relationship Id="rId837" Type="http://schemas.openxmlformats.org/officeDocument/2006/relationships/customXml" Target="../ink/ink892.xml"/><Relationship Id="rId269" Type="http://schemas.openxmlformats.org/officeDocument/2006/relationships/image" Target="../media/image3097.png"/><Relationship Id="rId476" Type="http://schemas.openxmlformats.org/officeDocument/2006/relationships/customXml" Target="../ink/ink711.xml"/><Relationship Id="rId683" Type="http://schemas.openxmlformats.org/officeDocument/2006/relationships/customXml" Target="../ink/ink815.xml"/><Relationship Id="rId33" Type="http://schemas.openxmlformats.org/officeDocument/2006/relationships/customXml" Target="../ink/ink487.xml"/><Relationship Id="rId129" Type="http://schemas.openxmlformats.org/officeDocument/2006/relationships/customXml" Target="../ink/ink535.xml"/><Relationship Id="rId336" Type="http://schemas.openxmlformats.org/officeDocument/2006/relationships/image" Target="../media/image3129.png"/><Relationship Id="rId543" Type="http://schemas.openxmlformats.org/officeDocument/2006/relationships/image" Target="../media/image3232.png"/><Relationship Id="rId182" Type="http://schemas.openxmlformats.org/officeDocument/2006/relationships/customXml" Target="../ink/ink562.xml"/><Relationship Id="rId403" Type="http://schemas.openxmlformats.org/officeDocument/2006/relationships/customXml" Target="../ink/ink674.xml"/><Relationship Id="rId750" Type="http://schemas.openxmlformats.org/officeDocument/2006/relationships/image" Target="../media/image3334.png"/><Relationship Id="rId487" Type="http://schemas.openxmlformats.org/officeDocument/2006/relationships/image" Target="../media/image3204.png"/><Relationship Id="rId610" Type="http://schemas.openxmlformats.org/officeDocument/2006/relationships/customXml" Target="../ink/ink778.xml"/><Relationship Id="rId694" Type="http://schemas.openxmlformats.org/officeDocument/2006/relationships/image" Target="../media/image3307.png"/><Relationship Id="rId708" Type="http://schemas.openxmlformats.org/officeDocument/2006/relationships/image" Target="../media/image3314.png"/><Relationship Id="rId347" Type="http://schemas.openxmlformats.org/officeDocument/2006/relationships/customXml" Target="../ink/ink646.xml"/><Relationship Id="rId44" Type="http://schemas.openxmlformats.org/officeDocument/2006/relationships/image" Target="../media/image2987.png"/><Relationship Id="rId554" Type="http://schemas.openxmlformats.org/officeDocument/2006/relationships/customXml" Target="../ink/ink750.xml"/><Relationship Id="rId761" Type="http://schemas.openxmlformats.org/officeDocument/2006/relationships/customXml" Target="../ink/ink854.xml"/><Relationship Id="rId193" Type="http://schemas.openxmlformats.org/officeDocument/2006/relationships/image" Target="../media/image3060.png"/><Relationship Id="rId207" Type="http://schemas.openxmlformats.org/officeDocument/2006/relationships/image" Target="../media/image3067.png"/><Relationship Id="rId414" Type="http://schemas.openxmlformats.org/officeDocument/2006/relationships/image" Target="../media/image3168.png"/><Relationship Id="rId498" Type="http://schemas.openxmlformats.org/officeDocument/2006/relationships/customXml" Target="../ink/ink722.xml"/><Relationship Id="rId621" Type="http://schemas.openxmlformats.org/officeDocument/2006/relationships/customXml" Target="../ink/ink784.xml"/><Relationship Id="rId260" Type="http://schemas.openxmlformats.org/officeDocument/2006/relationships/customXml" Target="../ink/ink602.xml"/><Relationship Id="rId719" Type="http://schemas.openxmlformats.org/officeDocument/2006/relationships/customXml" Target="../ink/ink833.xml"/><Relationship Id="rId55" Type="http://schemas.openxmlformats.org/officeDocument/2006/relationships/customXml" Target="../ink/ink498.xml"/><Relationship Id="rId120" Type="http://schemas.openxmlformats.org/officeDocument/2006/relationships/image" Target="../media/image3025.png"/><Relationship Id="rId358" Type="http://schemas.openxmlformats.org/officeDocument/2006/relationships/image" Target="../media/image3140.png"/><Relationship Id="rId565" Type="http://schemas.openxmlformats.org/officeDocument/2006/relationships/image" Target="../media/image3243.png"/><Relationship Id="rId772" Type="http://schemas.openxmlformats.org/officeDocument/2006/relationships/image" Target="../media/image3345.png"/><Relationship Id="rId218" Type="http://schemas.openxmlformats.org/officeDocument/2006/relationships/image" Target="../media/image3072.png"/><Relationship Id="rId425" Type="http://schemas.openxmlformats.org/officeDocument/2006/relationships/customXml" Target="../ink/ink685.xml"/><Relationship Id="rId632" Type="http://schemas.openxmlformats.org/officeDocument/2006/relationships/image" Target="../media/image3276.png"/><Relationship Id="rId271" Type="http://schemas.openxmlformats.org/officeDocument/2006/relationships/image" Target="../media/image3098.png"/></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customXml" Target="../ink/ink897.xml"/><Relationship Id="rId4" Type="http://schemas.openxmlformats.org/officeDocument/2006/relationships/hyperlink" Target="https://www.youtube.com/watch?v=l-XIaQxD1h4&amp;t=1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42216518-BC56-4D4A-BBE6-DFA313280685}"/>
                  </a:ext>
                </a:extLst>
              </p14:cNvPr>
              <p14:cNvContentPartPr/>
              <p14:nvPr/>
            </p14:nvContentPartPr>
            <p14:xfrm>
              <a:off x="2088442" y="5151272"/>
              <a:ext cx="67320" cy="22680"/>
            </p14:xfrm>
          </p:contentPart>
        </mc:Choice>
        <mc:Fallback xmlns="">
          <p:pic>
            <p:nvPicPr>
              <p:cNvPr id="2" name="Freihand 1">
                <a:extLst>
                  <a:ext uri="{FF2B5EF4-FFF2-40B4-BE49-F238E27FC236}">
                    <a16:creationId xmlns:a16="http://schemas.microsoft.com/office/drawing/2014/main" id="{42216518-BC56-4D4A-BBE6-DFA313280685}"/>
                  </a:ext>
                </a:extLst>
              </p:cNvPr>
              <p:cNvPicPr/>
              <p:nvPr/>
            </p:nvPicPr>
            <p:blipFill>
              <a:blip r:embed="rId6"/>
              <a:stretch>
                <a:fillRect/>
              </a:stretch>
            </p:blipFill>
            <p:spPr>
              <a:xfrm>
                <a:off x="2084122" y="5146952"/>
                <a:ext cx="75960" cy="3132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FFFEC28-717E-43E6-AB8D-D411533DC934}"/>
                  </a:ext>
                </a:extLst>
              </p14:cNvPr>
              <p14:cNvContentPartPr/>
              <p14:nvPr/>
            </p14:nvContentPartPr>
            <p14:xfrm>
              <a:off x="5384141" y="3434792"/>
              <a:ext cx="2032920" cy="116280"/>
            </p14:xfrm>
          </p:contentPart>
        </mc:Choice>
        <mc:Fallback xmlns="">
          <p:pic>
            <p:nvPicPr>
              <p:cNvPr id="2" name="Freihand 1">
                <a:extLst>
                  <a:ext uri="{FF2B5EF4-FFF2-40B4-BE49-F238E27FC236}">
                    <a16:creationId xmlns:a16="http://schemas.microsoft.com/office/drawing/2014/main" id="{CFFFEC28-717E-43E6-AB8D-D411533DC934}"/>
                  </a:ext>
                </a:extLst>
              </p:cNvPr>
              <p:cNvPicPr/>
              <p:nvPr/>
            </p:nvPicPr>
            <p:blipFill>
              <a:blip r:embed="rId4"/>
              <a:stretch>
                <a:fillRect/>
              </a:stretch>
            </p:blipFill>
            <p:spPr>
              <a:xfrm>
                <a:off x="5379821" y="3430472"/>
                <a:ext cx="2041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ADE5BCB-8667-4B6C-AC98-3A0FEAF4B97F}"/>
                  </a:ext>
                </a:extLst>
              </p14:cNvPr>
              <p14:cNvContentPartPr/>
              <p14:nvPr/>
            </p14:nvContentPartPr>
            <p14:xfrm>
              <a:off x="7373501" y="771872"/>
              <a:ext cx="300600" cy="2810880"/>
            </p14:xfrm>
          </p:contentPart>
        </mc:Choice>
        <mc:Fallback xmlns="">
          <p:pic>
            <p:nvPicPr>
              <p:cNvPr id="3" name="Freihand 2">
                <a:extLst>
                  <a:ext uri="{FF2B5EF4-FFF2-40B4-BE49-F238E27FC236}">
                    <a16:creationId xmlns:a16="http://schemas.microsoft.com/office/drawing/2014/main" id="{8ADE5BCB-8667-4B6C-AC98-3A0FEAF4B97F}"/>
                  </a:ext>
                </a:extLst>
              </p:cNvPr>
              <p:cNvPicPr/>
              <p:nvPr/>
            </p:nvPicPr>
            <p:blipFill>
              <a:blip r:embed="rId6"/>
              <a:stretch>
                <a:fillRect/>
              </a:stretch>
            </p:blipFill>
            <p:spPr>
              <a:xfrm>
                <a:off x="7369181" y="767552"/>
                <a:ext cx="309240" cy="2819520"/>
              </a:xfrm>
              <a:prstGeom prst="rect">
                <a:avLst/>
              </a:prstGeom>
            </p:spPr>
          </p:pic>
        </mc:Fallback>
      </mc:AlternateContent>
      <p:grpSp>
        <p:nvGrpSpPr>
          <p:cNvPr id="210958" name="Gruppieren 210957">
            <a:extLst>
              <a:ext uri="{FF2B5EF4-FFF2-40B4-BE49-F238E27FC236}">
                <a16:creationId xmlns:a16="http://schemas.microsoft.com/office/drawing/2014/main" id="{FAC973E6-C8D3-4F71-BE33-5AFE2CB28E6A}"/>
              </a:ext>
            </a:extLst>
          </p:cNvPr>
          <p:cNvGrpSpPr/>
          <p:nvPr/>
        </p:nvGrpSpPr>
        <p:grpSpPr>
          <a:xfrm>
            <a:off x="8060381" y="523472"/>
            <a:ext cx="3967560" cy="3403080"/>
            <a:chOff x="8060381" y="523472"/>
            <a:chExt cx="3967560" cy="3403080"/>
          </a:xfrm>
        </p:grpSpPr>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5AF08BC0-F77A-4F9B-BE70-3E6DCA942CC7}"/>
                    </a:ext>
                  </a:extLst>
                </p14:cNvPr>
                <p14:cNvContentPartPr/>
                <p14:nvPr/>
              </p14:nvContentPartPr>
              <p14:xfrm>
                <a:off x="10182221" y="689432"/>
                <a:ext cx="360" cy="360"/>
              </p14:xfrm>
            </p:contentPart>
          </mc:Choice>
          <mc:Fallback xmlns="">
            <p:pic>
              <p:nvPicPr>
                <p:cNvPr id="16" name="Freihand 15">
                  <a:extLst>
                    <a:ext uri="{FF2B5EF4-FFF2-40B4-BE49-F238E27FC236}">
                      <a16:creationId xmlns:a16="http://schemas.microsoft.com/office/drawing/2014/main" id="{5AF08BC0-F77A-4F9B-BE70-3E6DCA942CC7}"/>
                    </a:ext>
                  </a:extLst>
                </p:cNvPr>
                <p:cNvPicPr/>
                <p:nvPr/>
              </p:nvPicPr>
              <p:blipFill>
                <a:blip r:embed="rId8"/>
                <a:stretch>
                  <a:fillRect/>
                </a:stretch>
              </p:blipFill>
              <p:spPr>
                <a:xfrm>
                  <a:off x="10177901" y="685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4C2F27C1-713C-4770-A187-747D66F6EBDA}"/>
                    </a:ext>
                  </a:extLst>
                </p14:cNvPr>
                <p14:cNvContentPartPr/>
                <p14:nvPr/>
              </p14:nvContentPartPr>
              <p14:xfrm>
                <a:off x="10482821" y="633632"/>
                <a:ext cx="88560" cy="212040"/>
              </p14:xfrm>
            </p:contentPart>
          </mc:Choice>
          <mc:Fallback xmlns="">
            <p:pic>
              <p:nvPicPr>
                <p:cNvPr id="17" name="Freihand 16">
                  <a:extLst>
                    <a:ext uri="{FF2B5EF4-FFF2-40B4-BE49-F238E27FC236}">
                      <a16:creationId xmlns:a16="http://schemas.microsoft.com/office/drawing/2014/main" id="{4C2F27C1-713C-4770-A187-747D66F6EBDA}"/>
                    </a:ext>
                  </a:extLst>
                </p:cNvPr>
                <p:cNvPicPr/>
                <p:nvPr/>
              </p:nvPicPr>
              <p:blipFill>
                <a:blip r:embed="rId10"/>
                <a:stretch>
                  <a:fillRect/>
                </a:stretch>
              </p:blipFill>
              <p:spPr>
                <a:xfrm>
                  <a:off x="10478501" y="629312"/>
                  <a:ext cx="972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768408FE-D836-475C-9B26-D0787782CD96}"/>
                    </a:ext>
                  </a:extLst>
                </p14:cNvPr>
                <p14:cNvContentPartPr/>
                <p14:nvPr/>
              </p14:nvContentPartPr>
              <p14:xfrm>
                <a:off x="10499741" y="712832"/>
                <a:ext cx="124560" cy="42120"/>
              </p14:xfrm>
            </p:contentPart>
          </mc:Choice>
          <mc:Fallback xmlns="">
            <p:pic>
              <p:nvPicPr>
                <p:cNvPr id="18" name="Freihand 17">
                  <a:extLst>
                    <a:ext uri="{FF2B5EF4-FFF2-40B4-BE49-F238E27FC236}">
                      <a16:creationId xmlns:a16="http://schemas.microsoft.com/office/drawing/2014/main" id="{768408FE-D836-475C-9B26-D0787782CD96}"/>
                    </a:ext>
                  </a:extLst>
                </p:cNvPr>
                <p:cNvPicPr/>
                <p:nvPr/>
              </p:nvPicPr>
              <p:blipFill>
                <a:blip r:embed="rId12"/>
                <a:stretch>
                  <a:fillRect/>
                </a:stretch>
              </p:blipFill>
              <p:spPr>
                <a:xfrm>
                  <a:off x="10495421" y="708512"/>
                  <a:ext cx="133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Freihand 18">
                  <a:extLst>
                    <a:ext uri="{FF2B5EF4-FFF2-40B4-BE49-F238E27FC236}">
                      <a16:creationId xmlns:a16="http://schemas.microsoft.com/office/drawing/2014/main" id="{4962DDD1-1867-493C-B2E5-BED16C04AC1D}"/>
                    </a:ext>
                  </a:extLst>
                </p14:cNvPr>
                <p14:cNvContentPartPr/>
                <p14:nvPr/>
              </p14:nvContentPartPr>
              <p14:xfrm>
                <a:off x="10614941" y="590072"/>
                <a:ext cx="136800" cy="188280"/>
              </p14:xfrm>
            </p:contentPart>
          </mc:Choice>
          <mc:Fallback xmlns="">
            <p:pic>
              <p:nvPicPr>
                <p:cNvPr id="19" name="Freihand 18">
                  <a:extLst>
                    <a:ext uri="{FF2B5EF4-FFF2-40B4-BE49-F238E27FC236}">
                      <a16:creationId xmlns:a16="http://schemas.microsoft.com/office/drawing/2014/main" id="{4962DDD1-1867-493C-B2E5-BED16C04AC1D}"/>
                    </a:ext>
                  </a:extLst>
                </p:cNvPr>
                <p:cNvPicPr/>
                <p:nvPr/>
              </p:nvPicPr>
              <p:blipFill>
                <a:blip r:embed="rId14"/>
                <a:stretch>
                  <a:fillRect/>
                </a:stretch>
              </p:blipFill>
              <p:spPr>
                <a:xfrm>
                  <a:off x="10610621" y="585752"/>
                  <a:ext cx="145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0B8B4C09-0667-4F7F-BB4A-B69FB2A9B465}"/>
                    </a:ext>
                  </a:extLst>
                </p14:cNvPr>
                <p14:cNvContentPartPr/>
                <p14:nvPr/>
              </p14:nvContentPartPr>
              <p14:xfrm>
                <a:off x="10790981" y="646592"/>
                <a:ext cx="102960" cy="222120"/>
              </p14:xfrm>
            </p:contentPart>
          </mc:Choice>
          <mc:Fallback xmlns="">
            <p:pic>
              <p:nvPicPr>
                <p:cNvPr id="20" name="Freihand 19">
                  <a:extLst>
                    <a:ext uri="{FF2B5EF4-FFF2-40B4-BE49-F238E27FC236}">
                      <a16:creationId xmlns:a16="http://schemas.microsoft.com/office/drawing/2014/main" id="{0B8B4C09-0667-4F7F-BB4A-B69FB2A9B465}"/>
                    </a:ext>
                  </a:extLst>
                </p:cNvPr>
                <p:cNvPicPr/>
                <p:nvPr/>
              </p:nvPicPr>
              <p:blipFill>
                <a:blip r:embed="rId16"/>
                <a:stretch>
                  <a:fillRect/>
                </a:stretch>
              </p:blipFill>
              <p:spPr>
                <a:xfrm>
                  <a:off x="10786661" y="642272"/>
                  <a:ext cx="111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A5B8E969-A80C-48AB-A9DB-E66F22130B75}"/>
                    </a:ext>
                  </a:extLst>
                </p14:cNvPr>
                <p14:cNvContentPartPr/>
                <p14:nvPr/>
              </p14:nvContentPartPr>
              <p14:xfrm>
                <a:off x="10897541" y="576032"/>
                <a:ext cx="305640" cy="128520"/>
              </p14:xfrm>
            </p:contentPart>
          </mc:Choice>
          <mc:Fallback xmlns="">
            <p:pic>
              <p:nvPicPr>
                <p:cNvPr id="21" name="Freihand 20">
                  <a:extLst>
                    <a:ext uri="{FF2B5EF4-FFF2-40B4-BE49-F238E27FC236}">
                      <a16:creationId xmlns:a16="http://schemas.microsoft.com/office/drawing/2014/main" id="{A5B8E969-A80C-48AB-A9DB-E66F22130B75}"/>
                    </a:ext>
                  </a:extLst>
                </p:cNvPr>
                <p:cNvPicPr/>
                <p:nvPr/>
              </p:nvPicPr>
              <p:blipFill>
                <a:blip r:embed="rId18"/>
                <a:stretch>
                  <a:fillRect/>
                </a:stretch>
              </p:blipFill>
              <p:spPr>
                <a:xfrm>
                  <a:off x="10893221" y="571712"/>
                  <a:ext cx="314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E886C348-868F-4F2F-8ACF-B20F528F6812}"/>
                    </a:ext>
                  </a:extLst>
                </p14:cNvPr>
                <p14:cNvContentPartPr/>
                <p14:nvPr/>
              </p14:nvContentPartPr>
              <p14:xfrm>
                <a:off x="11222261" y="523472"/>
                <a:ext cx="263880" cy="59040"/>
              </p14:xfrm>
            </p:contentPart>
          </mc:Choice>
          <mc:Fallback xmlns="">
            <p:pic>
              <p:nvPicPr>
                <p:cNvPr id="22" name="Freihand 21">
                  <a:extLst>
                    <a:ext uri="{FF2B5EF4-FFF2-40B4-BE49-F238E27FC236}">
                      <a16:creationId xmlns:a16="http://schemas.microsoft.com/office/drawing/2014/main" id="{E886C348-868F-4F2F-8ACF-B20F528F6812}"/>
                    </a:ext>
                  </a:extLst>
                </p:cNvPr>
                <p:cNvPicPr/>
                <p:nvPr/>
              </p:nvPicPr>
              <p:blipFill>
                <a:blip r:embed="rId20"/>
                <a:stretch>
                  <a:fillRect/>
                </a:stretch>
              </p:blipFill>
              <p:spPr>
                <a:xfrm>
                  <a:off x="11217941" y="519152"/>
                  <a:ext cx="272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 name="Freihand 3">
                  <a:extLst>
                    <a:ext uri="{FF2B5EF4-FFF2-40B4-BE49-F238E27FC236}">
                      <a16:creationId xmlns:a16="http://schemas.microsoft.com/office/drawing/2014/main" id="{12AF4ACB-5B22-408D-824A-719AA5D5FCF4}"/>
                    </a:ext>
                  </a:extLst>
                </p14:cNvPr>
                <p14:cNvContentPartPr/>
                <p14:nvPr/>
              </p14:nvContentPartPr>
              <p14:xfrm>
                <a:off x="8124821" y="1370552"/>
                <a:ext cx="161640" cy="14400"/>
              </p14:xfrm>
            </p:contentPart>
          </mc:Choice>
          <mc:Fallback xmlns="">
            <p:pic>
              <p:nvPicPr>
                <p:cNvPr id="4" name="Freihand 3">
                  <a:extLst>
                    <a:ext uri="{FF2B5EF4-FFF2-40B4-BE49-F238E27FC236}">
                      <a16:creationId xmlns:a16="http://schemas.microsoft.com/office/drawing/2014/main" id="{12AF4ACB-5B22-408D-824A-719AA5D5FCF4}"/>
                    </a:ext>
                  </a:extLst>
                </p:cNvPr>
                <p:cNvPicPr/>
                <p:nvPr/>
              </p:nvPicPr>
              <p:blipFill>
                <a:blip r:embed="rId22"/>
                <a:stretch>
                  <a:fillRect/>
                </a:stretch>
              </p:blipFill>
              <p:spPr>
                <a:xfrm>
                  <a:off x="8120501" y="1366232"/>
                  <a:ext cx="170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 name="Freihand 4">
                  <a:extLst>
                    <a:ext uri="{FF2B5EF4-FFF2-40B4-BE49-F238E27FC236}">
                      <a16:creationId xmlns:a16="http://schemas.microsoft.com/office/drawing/2014/main" id="{90FB0615-52DF-4CB5-AE2D-E5F25016FD97}"/>
                    </a:ext>
                  </a:extLst>
                </p14:cNvPr>
                <p14:cNvContentPartPr/>
                <p14:nvPr/>
              </p14:nvContentPartPr>
              <p14:xfrm>
                <a:off x="8060381" y="1424552"/>
                <a:ext cx="187560" cy="25920"/>
              </p14:xfrm>
            </p:contentPart>
          </mc:Choice>
          <mc:Fallback xmlns="">
            <p:pic>
              <p:nvPicPr>
                <p:cNvPr id="5" name="Freihand 4">
                  <a:extLst>
                    <a:ext uri="{FF2B5EF4-FFF2-40B4-BE49-F238E27FC236}">
                      <a16:creationId xmlns:a16="http://schemas.microsoft.com/office/drawing/2014/main" id="{90FB0615-52DF-4CB5-AE2D-E5F25016FD97}"/>
                    </a:ext>
                  </a:extLst>
                </p:cNvPr>
                <p:cNvPicPr/>
                <p:nvPr/>
              </p:nvPicPr>
              <p:blipFill>
                <a:blip r:embed="rId24"/>
                <a:stretch>
                  <a:fillRect/>
                </a:stretch>
              </p:blipFill>
              <p:spPr>
                <a:xfrm>
                  <a:off x="8056061" y="1420232"/>
                  <a:ext cx="196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 name="Freihand 5">
                  <a:extLst>
                    <a:ext uri="{FF2B5EF4-FFF2-40B4-BE49-F238E27FC236}">
                      <a16:creationId xmlns:a16="http://schemas.microsoft.com/office/drawing/2014/main" id="{49A1B5A5-7B08-44B6-A4EC-E362A098C3F8}"/>
                    </a:ext>
                  </a:extLst>
                </p14:cNvPr>
                <p14:cNvContentPartPr/>
                <p14:nvPr/>
              </p14:nvContentPartPr>
              <p14:xfrm>
                <a:off x="8314541" y="1259672"/>
                <a:ext cx="109800" cy="243000"/>
              </p14:xfrm>
            </p:contentPart>
          </mc:Choice>
          <mc:Fallback xmlns="">
            <p:pic>
              <p:nvPicPr>
                <p:cNvPr id="6" name="Freihand 5">
                  <a:extLst>
                    <a:ext uri="{FF2B5EF4-FFF2-40B4-BE49-F238E27FC236}">
                      <a16:creationId xmlns:a16="http://schemas.microsoft.com/office/drawing/2014/main" id="{49A1B5A5-7B08-44B6-A4EC-E362A098C3F8}"/>
                    </a:ext>
                  </a:extLst>
                </p:cNvPr>
                <p:cNvPicPr/>
                <p:nvPr/>
              </p:nvPicPr>
              <p:blipFill>
                <a:blip r:embed="rId26"/>
                <a:stretch>
                  <a:fillRect/>
                </a:stretch>
              </p:blipFill>
              <p:spPr>
                <a:xfrm>
                  <a:off x="8310221" y="1255352"/>
                  <a:ext cx="1184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 name="Freihand 6">
                  <a:extLst>
                    <a:ext uri="{FF2B5EF4-FFF2-40B4-BE49-F238E27FC236}">
                      <a16:creationId xmlns:a16="http://schemas.microsoft.com/office/drawing/2014/main" id="{573C3D61-94C6-4A68-A285-7F41B4F19C18}"/>
                    </a:ext>
                  </a:extLst>
                </p14:cNvPr>
                <p14:cNvContentPartPr/>
                <p14:nvPr/>
              </p14:nvContentPartPr>
              <p14:xfrm>
                <a:off x="8730341" y="1159232"/>
                <a:ext cx="177840" cy="176040"/>
              </p14:xfrm>
            </p:contentPart>
          </mc:Choice>
          <mc:Fallback xmlns="">
            <p:pic>
              <p:nvPicPr>
                <p:cNvPr id="7" name="Freihand 6">
                  <a:extLst>
                    <a:ext uri="{FF2B5EF4-FFF2-40B4-BE49-F238E27FC236}">
                      <a16:creationId xmlns:a16="http://schemas.microsoft.com/office/drawing/2014/main" id="{573C3D61-94C6-4A68-A285-7F41B4F19C18}"/>
                    </a:ext>
                  </a:extLst>
                </p:cNvPr>
                <p:cNvPicPr/>
                <p:nvPr/>
              </p:nvPicPr>
              <p:blipFill>
                <a:blip r:embed="rId28"/>
                <a:stretch>
                  <a:fillRect/>
                </a:stretch>
              </p:blipFill>
              <p:spPr>
                <a:xfrm>
                  <a:off x="8726021" y="1154912"/>
                  <a:ext cx="186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 name="Freihand 7">
                  <a:extLst>
                    <a:ext uri="{FF2B5EF4-FFF2-40B4-BE49-F238E27FC236}">
                      <a16:creationId xmlns:a16="http://schemas.microsoft.com/office/drawing/2014/main" id="{8B12DB5A-2911-4453-A61F-2D3602D6007B}"/>
                    </a:ext>
                  </a:extLst>
                </p14:cNvPr>
                <p14:cNvContentPartPr/>
                <p14:nvPr/>
              </p14:nvContentPartPr>
              <p14:xfrm>
                <a:off x="8936621" y="1121072"/>
                <a:ext cx="104760" cy="152280"/>
              </p14:xfrm>
            </p:contentPart>
          </mc:Choice>
          <mc:Fallback xmlns="">
            <p:pic>
              <p:nvPicPr>
                <p:cNvPr id="8" name="Freihand 7">
                  <a:extLst>
                    <a:ext uri="{FF2B5EF4-FFF2-40B4-BE49-F238E27FC236}">
                      <a16:creationId xmlns:a16="http://schemas.microsoft.com/office/drawing/2014/main" id="{8B12DB5A-2911-4453-A61F-2D3602D6007B}"/>
                    </a:ext>
                  </a:extLst>
                </p:cNvPr>
                <p:cNvPicPr/>
                <p:nvPr/>
              </p:nvPicPr>
              <p:blipFill>
                <a:blip r:embed="rId30"/>
                <a:stretch>
                  <a:fillRect/>
                </a:stretch>
              </p:blipFill>
              <p:spPr>
                <a:xfrm>
                  <a:off x="8932301" y="111675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 name="Freihand 8">
                  <a:extLst>
                    <a:ext uri="{FF2B5EF4-FFF2-40B4-BE49-F238E27FC236}">
                      <a16:creationId xmlns:a16="http://schemas.microsoft.com/office/drawing/2014/main" id="{9C1F38A8-9EB1-4E72-BB98-F5E0457BFCEF}"/>
                    </a:ext>
                  </a:extLst>
                </p14:cNvPr>
                <p14:cNvContentPartPr/>
                <p14:nvPr/>
              </p14:nvContentPartPr>
              <p14:xfrm>
                <a:off x="9057221" y="1104512"/>
                <a:ext cx="127800" cy="124920"/>
              </p14:xfrm>
            </p:contentPart>
          </mc:Choice>
          <mc:Fallback xmlns="">
            <p:pic>
              <p:nvPicPr>
                <p:cNvPr id="9" name="Freihand 8">
                  <a:extLst>
                    <a:ext uri="{FF2B5EF4-FFF2-40B4-BE49-F238E27FC236}">
                      <a16:creationId xmlns:a16="http://schemas.microsoft.com/office/drawing/2014/main" id="{9C1F38A8-9EB1-4E72-BB98-F5E0457BFCEF}"/>
                    </a:ext>
                  </a:extLst>
                </p:cNvPr>
                <p:cNvPicPr/>
                <p:nvPr/>
              </p:nvPicPr>
              <p:blipFill>
                <a:blip r:embed="rId32"/>
                <a:stretch>
                  <a:fillRect/>
                </a:stretch>
              </p:blipFill>
              <p:spPr>
                <a:xfrm>
                  <a:off x="9052901" y="1100192"/>
                  <a:ext cx="136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 name="Freihand 9">
                  <a:extLst>
                    <a:ext uri="{FF2B5EF4-FFF2-40B4-BE49-F238E27FC236}">
                      <a16:creationId xmlns:a16="http://schemas.microsoft.com/office/drawing/2014/main" id="{FE0A71ED-73F0-4A68-B7D4-CADF9A49DF8B}"/>
                    </a:ext>
                  </a:extLst>
                </p14:cNvPr>
                <p14:cNvContentPartPr/>
                <p14:nvPr/>
              </p14:nvContentPartPr>
              <p14:xfrm>
                <a:off x="9176381" y="986072"/>
                <a:ext cx="44280" cy="227520"/>
              </p14:xfrm>
            </p:contentPart>
          </mc:Choice>
          <mc:Fallback xmlns="">
            <p:pic>
              <p:nvPicPr>
                <p:cNvPr id="10" name="Freihand 9">
                  <a:extLst>
                    <a:ext uri="{FF2B5EF4-FFF2-40B4-BE49-F238E27FC236}">
                      <a16:creationId xmlns:a16="http://schemas.microsoft.com/office/drawing/2014/main" id="{FE0A71ED-73F0-4A68-B7D4-CADF9A49DF8B}"/>
                    </a:ext>
                  </a:extLst>
                </p:cNvPr>
                <p:cNvPicPr/>
                <p:nvPr/>
              </p:nvPicPr>
              <p:blipFill>
                <a:blip r:embed="rId34"/>
                <a:stretch>
                  <a:fillRect/>
                </a:stretch>
              </p:blipFill>
              <p:spPr>
                <a:xfrm>
                  <a:off x="9172061" y="981752"/>
                  <a:ext cx="52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 name="Freihand 10">
                  <a:extLst>
                    <a:ext uri="{FF2B5EF4-FFF2-40B4-BE49-F238E27FC236}">
                      <a16:creationId xmlns:a16="http://schemas.microsoft.com/office/drawing/2014/main" id="{55ABAD8B-BEA5-4277-BC3E-C845C99509E7}"/>
                    </a:ext>
                  </a:extLst>
                </p14:cNvPr>
                <p14:cNvContentPartPr/>
                <p14:nvPr/>
              </p14:nvContentPartPr>
              <p14:xfrm>
                <a:off x="9277181" y="928472"/>
                <a:ext cx="296280" cy="205560"/>
              </p14:xfrm>
            </p:contentPart>
          </mc:Choice>
          <mc:Fallback xmlns="">
            <p:pic>
              <p:nvPicPr>
                <p:cNvPr id="11" name="Freihand 10">
                  <a:extLst>
                    <a:ext uri="{FF2B5EF4-FFF2-40B4-BE49-F238E27FC236}">
                      <a16:creationId xmlns:a16="http://schemas.microsoft.com/office/drawing/2014/main" id="{55ABAD8B-BEA5-4277-BC3E-C845C99509E7}"/>
                    </a:ext>
                  </a:extLst>
                </p:cNvPr>
                <p:cNvPicPr/>
                <p:nvPr/>
              </p:nvPicPr>
              <p:blipFill>
                <a:blip r:embed="rId36"/>
                <a:stretch>
                  <a:fillRect/>
                </a:stretch>
              </p:blipFill>
              <p:spPr>
                <a:xfrm>
                  <a:off x="9272861" y="924152"/>
                  <a:ext cx="304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Freihand 12">
                  <a:extLst>
                    <a:ext uri="{FF2B5EF4-FFF2-40B4-BE49-F238E27FC236}">
                      <a16:creationId xmlns:a16="http://schemas.microsoft.com/office/drawing/2014/main" id="{C650CBD0-011B-4DCD-BD2E-6E9EAEC1D80B}"/>
                    </a:ext>
                  </a:extLst>
                </p14:cNvPr>
                <p14:cNvContentPartPr/>
                <p14:nvPr/>
              </p14:nvContentPartPr>
              <p14:xfrm>
                <a:off x="9480221" y="872672"/>
                <a:ext cx="54360" cy="3960"/>
              </p14:xfrm>
            </p:contentPart>
          </mc:Choice>
          <mc:Fallback xmlns="">
            <p:pic>
              <p:nvPicPr>
                <p:cNvPr id="13" name="Freihand 12">
                  <a:extLst>
                    <a:ext uri="{FF2B5EF4-FFF2-40B4-BE49-F238E27FC236}">
                      <a16:creationId xmlns:a16="http://schemas.microsoft.com/office/drawing/2014/main" id="{C650CBD0-011B-4DCD-BD2E-6E9EAEC1D80B}"/>
                    </a:ext>
                  </a:extLst>
                </p:cNvPr>
                <p:cNvPicPr/>
                <p:nvPr/>
              </p:nvPicPr>
              <p:blipFill>
                <a:blip r:embed="rId38"/>
                <a:stretch>
                  <a:fillRect/>
                </a:stretch>
              </p:blipFill>
              <p:spPr>
                <a:xfrm>
                  <a:off x="9475901" y="868352"/>
                  <a:ext cx="63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 name="Freihand 13">
                  <a:extLst>
                    <a:ext uri="{FF2B5EF4-FFF2-40B4-BE49-F238E27FC236}">
                      <a16:creationId xmlns:a16="http://schemas.microsoft.com/office/drawing/2014/main" id="{E8D65D79-012A-4E40-8CF2-193A2057F5BD}"/>
                    </a:ext>
                  </a:extLst>
                </p14:cNvPr>
                <p14:cNvContentPartPr/>
                <p14:nvPr/>
              </p14:nvContentPartPr>
              <p14:xfrm>
                <a:off x="9593981" y="832352"/>
                <a:ext cx="152640" cy="225720"/>
              </p14:xfrm>
            </p:contentPart>
          </mc:Choice>
          <mc:Fallback xmlns="">
            <p:pic>
              <p:nvPicPr>
                <p:cNvPr id="14" name="Freihand 13">
                  <a:extLst>
                    <a:ext uri="{FF2B5EF4-FFF2-40B4-BE49-F238E27FC236}">
                      <a16:creationId xmlns:a16="http://schemas.microsoft.com/office/drawing/2014/main" id="{E8D65D79-012A-4E40-8CF2-193A2057F5BD}"/>
                    </a:ext>
                  </a:extLst>
                </p:cNvPr>
                <p:cNvPicPr/>
                <p:nvPr/>
              </p:nvPicPr>
              <p:blipFill>
                <a:blip r:embed="rId40"/>
                <a:stretch>
                  <a:fillRect/>
                </a:stretch>
              </p:blipFill>
              <p:spPr>
                <a:xfrm>
                  <a:off x="9589661" y="828032"/>
                  <a:ext cx="161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 name="Freihand 14">
                  <a:extLst>
                    <a:ext uri="{FF2B5EF4-FFF2-40B4-BE49-F238E27FC236}">
                      <a16:creationId xmlns:a16="http://schemas.microsoft.com/office/drawing/2014/main" id="{DB3D67FA-BD5A-484F-819E-296F4A697F00}"/>
                    </a:ext>
                  </a:extLst>
                </p14:cNvPr>
                <p14:cNvContentPartPr/>
                <p14:nvPr/>
              </p14:nvContentPartPr>
              <p14:xfrm>
                <a:off x="9903941" y="860072"/>
                <a:ext cx="343800" cy="101880"/>
              </p14:xfrm>
            </p:contentPart>
          </mc:Choice>
          <mc:Fallback xmlns="">
            <p:pic>
              <p:nvPicPr>
                <p:cNvPr id="15" name="Freihand 14">
                  <a:extLst>
                    <a:ext uri="{FF2B5EF4-FFF2-40B4-BE49-F238E27FC236}">
                      <a16:creationId xmlns:a16="http://schemas.microsoft.com/office/drawing/2014/main" id="{DB3D67FA-BD5A-484F-819E-296F4A697F00}"/>
                    </a:ext>
                  </a:extLst>
                </p:cNvPr>
                <p:cNvPicPr/>
                <p:nvPr/>
              </p:nvPicPr>
              <p:blipFill>
                <a:blip r:embed="rId42"/>
                <a:stretch>
                  <a:fillRect/>
                </a:stretch>
              </p:blipFill>
              <p:spPr>
                <a:xfrm>
                  <a:off x="9899621" y="855752"/>
                  <a:ext cx="352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DA2E206E-8A47-45EB-893C-632C27CE8635}"/>
                    </a:ext>
                  </a:extLst>
                </p14:cNvPr>
                <p14:cNvContentPartPr/>
                <p14:nvPr/>
              </p14:nvContentPartPr>
              <p14:xfrm>
                <a:off x="8500301" y="1664312"/>
                <a:ext cx="173880" cy="158760"/>
              </p14:xfrm>
            </p:contentPart>
          </mc:Choice>
          <mc:Fallback xmlns="">
            <p:pic>
              <p:nvPicPr>
                <p:cNvPr id="23" name="Freihand 22">
                  <a:extLst>
                    <a:ext uri="{FF2B5EF4-FFF2-40B4-BE49-F238E27FC236}">
                      <a16:creationId xmlns:a16="http://schemas.microsoft.com/office/drawing/2014/main" id="{DA2E206E-8A47-45EB-893C-632C27CE8635}"/>
                    </a:ext>
                  </a:extLst>
                </p:cNvPr>
                <p:cNvPicPr/>
                <p:nvPr/>
              </p:nvPicPr>
              <p:blipFill>
                <a:blip r:embed="rId44"/>
                <a:stretch>
                  <a:fillRect/>
                </a:stretch>
              </p:blipFill>
              <p:spPr>
                <a:xfrm>
                  <a:off x="8495981" y="1659992"/>
                  <a:ext cx="182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FAAC1180-179B-48CC-B82B-DF6FDF217D1A}"/>
                    </a:ext>
                  </a:extLst>
                </p14:cNvPr>
                <p14:cNvContentPartPr/>
                <p14:nvPr/>
              </p14:nvContentPartPr>
              <p14:xfrm>
                <a:off x="8718461" y="1607432"/>
                <a:ext cx="116280" cy="166680"/>
              </p14:xfrm>
            </p:contentPart>
          </mc:Choice>
          <mc:Fallback xmlns="">
            <p:pic>
              <p:nvPicPr>
                <p:cNvPr id="24" name="Freihand 23">
                  <a:extLst>
                    <a:ext uri="{FF2B5EF4-FFF2-40B4-BE49-F238E27FC236}">
                      <a16:creationId xmlns:a16="http://schemas.microsoft.com/office/drawing/2014/main" id="{FAAC1180-179B-48CC-B82B-DF6FDF217D1A}"/>
                    </a:ext>
                  </a:extLst>
                </p:cNvPr>
                <p:cNvPicPr/>
                <p:nvPr/>
              </p:nvPicPr>
              <p:blipFill>
                <a:blip r:embed="rId46"/>
                <a:stretch>
                  <a:fillRect/>
                </a:stretch>
              </p:blipFill>
              <p:spPr>
                <a:xfrm>
                  <a:off x="8714141" y="1603112"/>
                  <a:ext cx="124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B6313527-4F49-4A5C-BE95-10A809F83B7A}"/>
                    </a:ext>
                  </a:extLst>
                </p14:cNvPr>
                <p14:cNvContentPartPr/>
                <p14:nvPr/>
              </p14:nvContentPartPr>
              <p14:xfrm>
                <a:off x="8814581" y="1519592"/>
                <a:ext cx="260640" cy="165240"/>
              </p14:xfrm>
            </p:contentPart>
          </mc:Choice>
          <mc:Fallback xmlns="">
            <p:pic>
              <p:nvPicPr>
                <p:cNvPr id="25" name="Freihand 24">
                  <a:extLst>
                    <a:ext uri="{FF2B5EF4-FFF2-40B4-BE49-F238E27FC236}">
                      <a16:creationId xmlns:a16="http://schemas.microsoft.com/office/drawing/2014/main" id="{B6313527-4F49-4A5C-BE95-10A809F83B7A}"/>
                    </a:ext>
                  </a:extLst>
                </p:cNvPr>
                <p:cNvPicPr/>
                <p:nvPr/>
              </p:nvPicPr>
              <p:blipFill>
                <a:blip r:embed="rId48"/>
                <a:stretch>
                  <a:fillRect/>
                </a:stretch>
              </p:blipFill>
              <p:spPr>
                <a:xfrm>
                  <a:off x="8810261" y="1515272"/>
                  <a:ext cx="269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22EFC49B-C66C-42C3-B1E6-E67CE405558D}"/>
                    </a:ext>
                  </a:extLst>
                </p14:cNvPr>
                <p14:cNvContentPartPr/>
                <p14:nvPr/>
              </p14:nvContentPartPr>
              <p14:xfrm>
                <a:off x="8682101" y="1476752"/>
                <a:ext cx="101880" cy="40680"/>
              </p14:xfrm>
            </p:contentPart>
          </mc:Choice>
          <mc:Fallback xmlns="">
            <p:pic>
              <p:nvPicPr>
                <p:cNvPr id="26" name="Freihand 25">
                  <a:extLst>
                    <a:ext uri="{FF2B5EF4-FFF2-40B4-BE49-F238E27FC236}">
                      <a16:creationId xmlns:a16="http://schemas.microsoft.com/office/drawing/2014/main" id="{22EFC49B-C66C-42C3-B1E6-E67CE405558D}"/>
                    </a:ext>
                  </a:extLst>
                </p:cNvPr>
                <p:cNvPicPr/>
                <p:nvPr/>
              </p:nvPicPr>
              <p:blipFill>
                <a:blip r:embed="rId50"/>
                <a:stretch>
                  <a:fillRect/>
                </a:stretch>
              </p:blipFill>
              <p:spPr>
                <a:xfrm>
                  <a:off x="8677781" y="1472432"/>
                  <a:ext cx="110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08E61E6E-E558-453C-8B89-E16CC27155F6}"/>
                    </a:ext>
                  </a:extLst>
                </p14:cNvPr>
                <p14:cNvContentPartPr/>
                <p14:nvPr/>
              </p14:nvContentPartPr>
              <p14:xfrm>
                <a:off x="9156221" y="1454072"/>
                <a:ext cx="137880" cy="132840"/>
              </p14:xfrm>
            </p:contentPart>
          </mc:Choice>
          <mc:Fallback xmlns="">
            <p:pic>
              <p:nvPicPr>
                <p:cNvPr id="27" name="Freihand 26">
                  <a:extLst>
                    <a:ext uri="{FF2B5EF4-FFF2-40B4-BE49-F238E27FC236}">
                      <a16:creationId xmlns:a16="http://schemas.microsoft.com/office/drawing/2014/main" id="{08E61E6E-E558-453C-8B89-E16CC27155F6}"/>
                    </a:ext>
                  </a:extLst>
                </p:cNvPr>
                <p:cNvPicPr/>
                <p:nvPr/>
              </p:nvPicPr>
              <p:blipFill>
                <a:blip r:embed="rId52"/>
                <a:stretch>
                  <a:fillRect/>
                </a:stretch>
              </p:blipFill>
              <p:spPr>
                <a:xfrm>
                  <a:off x="9151901" y="1449752"/>
                  <a:ext cx="146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9994FD4B-41A0-4FBA-9D47-D082D0E79CCB}"/>
                    </a:ext>
                  </a:extLst>
                </p14:cNvPr>
                <p14:cNvContentPartPr/>
                <p14:nvPr/>
              </p14:nvContentPartPr>
              <p14:xfrm>
                <a:off x="9503621" y="1242032"/>
                <a:ext cx="160200" cy="203040"/>
              </p14:xfrm>
            </p:contentPart>
          </mc:Choice>
          <mc:Fallback xmlns="">
            <p:pic>
              <p:nvPicPr>
                <p:cNvPr id="30" name="Freihand 29">
                  <a:extLst>
                    <a:ext uri="{FF2B5EF4-FFF2-40B4-BE49-F238E27FC236}">
                      <a16:creationId xmlns:a16="http://schemas.microsoft.com/office/drawing/2014/main" id="{9994FD4B-41A0-4FBA-9D47-D082D0E79CCB}"/>
                    </a:ext>
                  </a:extLst>
                </p:cNvPr>
                <p:cNvPicPr/>
                <p:nvPr/>
              </p:nvPicPr>
              <p:blipFill>
                <a:blip r:embed="rId54"/>
                <a:stretch>
                  <a:fillRect/>
                </a:stretch>
              </p:blipFill>
              <p:spPr>
                <a:xfrm>
                  <a:off x="9499301" y="1237712"/>
                  <a:ext cx="168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5C65CBA1-E88D-4D39-8EED-0BA5368F0D7B}"/>
                    </a:ext>
                  </a:extLst>
                </p14:cNvPr>
                <p14:cNvContentPartPr/>
                <p14:nvPr/>
              </p14:nvContentPartPr>
              <p14:xfrm>
                <a:off x="9485621" y="1318712"/>
                <a:ext cx="178920" cy="46440"/>
              </p14:xfrm>
            </p:contentPart>
          </mc:Choice>
          <mc:Fallback xmlns="">
            <p:pic>
              <p:nvPicPr>
                <p:cNvPr id="31" name="Freihand 30">
                  <a:extLst>
                    <a:ext uri="{FF2B5EF4-FFF2-40B4-BE49-F238E27FC236}">
                      <a16:creationId xmlns:a16="http://schemas.microsoft.com/office/drawing/2014/main" id="{5C65CBA1-E88D-4D39-8EED-0BA5368F0D7B}"/>
                    </a:ext>
                  </a:extLst>
                </p:cNvPr>
                <p:cNvPicPr/>
                <p:nvPr/>
              </p:nvPicPr>
              <p:blipFill>
                <a:blip r:embed="rId56"/>
                <a:stretch>
                  <a:fillRect/>
                </a:stretch>
              </p:blipFill>
              <p:spPr>
                <a:xfrm>
                  <a:off x="9481301" y="1314392"/>
                  <a:ext cx="187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68251CFB-E64E-4FDE-A61E-43825F99E66E}"/>
                    </a:ext>
                  </a:extLst>
                </p14:cNvPr>
                <p14:cNvContentPartPr/>
                <p14:nvPr/>
              </p14:nvContentPartPr>
              <p14:xfrm>
                <a:off x="9682901" y="1253912"/>
                <a:ext cx="210240" cy="95400"/>
              </p14:xfrm>
            </p:contentPart>
          </mc:Choice>
          <mc:Fallback xmlns="">
            <p:pic>
              <p:nvPicPr>
                <p:cNvPr id="32" name="Freihand 31">
                  <a:extLst>
                    <a:ext uri="{FF2B5EF4-FFF2-40B4-BE49-F238E27FC236}">
                      <a16:creationId xmlns:a16="http://schemas.microsoft.com/office/drawing/2014/main" id="{68251CFB-E64E-4FDE-A61E-43825F99E66E}"/>
                    </a:ext>
                  </a:extLst>
                </p:cNvPr>
                <p:cNvPicPr/>
                <p:nvPr/>
              </p:nvPicPr>
              <p:blipFill>
                <a:blip r:embed="rId58"/>
                <a:stretch>
                  <a:fillRect/>
                </a:stretch>
              </p:blipFill>
              <p:spPr>
                <a:xfrm>
                  <a:off x="9678581" y="1249592"/>
                  <a:ext cx="218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CE676267-B551-4DD6-8A8E-B372DE1C6440}"/>
                    </a:ext>
                  </a:extLst>
                </p14:cNvPr>
                <p14:cNvContentPartPr/>
                <p14:nvPr/>
              </p14:nvContentPartPr>
              <p14:xfrm>
                <a:off x="9898181" y="1169672"/>
                <a:ext cx="113400" cy="130320"/>
              </p14:xfrm>
            </p:contentPart>
          </mc:Choice>
          <mc:Fallback xmlns="">
            <p:pic>
              <p:nvPicPr>
                <p:cNvPr id="33" name="Freihand 32">
                  <a:extLst>
                    <a:ext uri="{FF2B5EF4-FFF2-40B4-BE49-F238E27FC236}">
                      <a16:creationId xmlns:a16="http://schemas.microsoft.com/office/drawing/2014/main" id="{CE676267-B551-4DD6-8A8E-B372DE1C6440}"/>
                    </a:ext>
                  </a:extLst>
                </p:cNvPr>
                <p:cNvPicPr/>
                <p:nvPr/>
              </p:nvPicPr>
              <p:blipFill>
                <a:blip r:embed="rId60"/>
                <a:stretch>
                  <a:fillRect/>
                </a:stretch>
              </p:blipFill>
              <p:spPr>
                <a:xfrm>
                  <a:off x="9893861" y="1165352"/>
                  <a:ext cx="122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BA0827FE-7E92-4D6B-9C2E-C1DA2B5AB818}"/>
                    </a:ext>
                  </a:extLst>
                </p14:cNvPr>
                <p14:cNvContentPartPr/>
                <p14:nvPr/>
              </p14:nvContentPartPr>
              <p14:xfrm>
                <a:off x="10025981" y="1173272"/>
                <a:ext cx="52920" cy="54720"/>
              </p14:xfrm>
            </p:contentPart>
          </mc:Choice>
          <mc:Fallback xmlns="">
            <p:pic>
              <p:nvPicPr>
                <p:cNvPr id="34" name="Freihand 33">
                  <a:extLst>
                    <a:ext uri="{FF2B5EF4-FFF2-40B4-BE49-F238E27FC236}">
                      <a16:creationId xmlns:a16="http://schemas.microsoft.com/office/drawing/2014/main" id="{BA0827FE-7E92-4D6B-9C2E-C1DA2B5AB818}"/>
                    </a:ext>
                  </a:extLst>
                </p:cNvPr>
                <p:cNvPicPr/>
                <p:nvPr/>
              </p:nvPicPr>
              <p:blipFill>
                <a:blip r:embed="rId62"/>
                <a:stretch>
                  <a:fillRect/>
                </a:stretch>
              </p:blipFill>
              <p:spPr>
                <a:xfrm>
                  <a:off x="10021661" y="1168952"/>
                  <a:ext cx="61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7D778959-AA38-44FB-B1EC-2B4B71D366B4}"/>
                    </a:ext>
                  </a:extLst>
                </p14:cNvPr>
                <p14:cNvContentPartPr/>
                <p14:nvPr/>
              </p14:nvContentPartPr>
              <p14:xfrm>
                <a:off x="10136861" y="1117112"/>
                <a:ext cx="141480" cy="89640"/>
              </p14:xfrm>
            </p:contentPart>
          </mc:Choice>
          <mc:Fallback xmlns="">
            <p:pic>
              <p:nvPicPr>
                <p:cNvPr id="35" name="Freihand 34">
                  <a:extLst>
                    <a:ext uri="{FF2B5EF4-FFF2-40B4-BE49-F238E27FC236}">
                      <a16:creationId xmlns:a16="http://schemas.microsoft.com/office/drawing/2014/main" id="{7D778959-AA38-44FB-B1EC-2B4B71D366B4}"/>
                    </a:ext>
                  </a:extLst>
                </p:cNvPr>
                <p:cNvPicPr/>
                <p:nvPr/>
              </p:nvPicPr>
              <p:blipFill>
                <a:blip r:embed="rId64"/>
                <a:stretch>
                  <a:fillRect/>
                </a:stretch>
              </p:blipFill>
              <p:spPr>
                <a:xfrm>
                  <a:off x="10132541" y="1112792"/>
                  <a:ext cx="150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3FD994DB-E323-4EA4-B895-754ECFA56421}"/>
                    </a:ext>
                  </a:extLst>
                </p14:cNvPr>
                <p14:cNvContentPartPr/>
                <p14:nvPr/>
              </p14:nvContentPartPr>
              <p14:xfrm>
                <a:off x="10464821" y="952592"/>
                <a:ext cx="356040" cy="253080"/>
              </p14:xfrm>
            </p:contentPart>
          </mc:Choice>
          <mc:Fallback xmlns="">
            <p:pic>
              <p:nvPicPr>
                <p:cNvPr id="36" name="Freihand 35">
                  <a:extLst>
                    <a:ext uri="{FF2B5EF4-FFF2-40B4-BE49-F238E27FC236}">
                      <a16:creationId xmlns:a16="http://schemas.microsoft.com/office/drawing/2014/main" id="{3FD994DB-E323-4EA4-B895-754ECFA56421}"/>
                    </a:ext>
                  </a:extLst>
                </p:cNvPr>
                <p:cNvPicPr/>
                <p:nvPr/>
              </p:nvPicPr>
              <p:blipFill>
                <a:blip r:embed="rId66"/>
                <a:stretch>
                  <a:fillRect/>
                </a:stretch>
              </p:blipFill>
              <p:spPr>
                <a:xfrm>
                  <a:off x="10460501" y="948272"/>
                  <a:ext cx="3646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BADF22DC-2AC2-4559-A4CC-96ECD056EC26}"/>
                    </a:ext>
                  </a:extLst>
                </p14:cNvPr>
                <p14:cNvContentPartPr/>
                <p14:nvPr/>
              </p14:nvContentPartPr>
              <p14:xfrm>
                <a:off x="10678301" y="892832"/>
                <a:ext cx="95400" cy="4680"/>
              </p14:xfrm>
            </p:contentPart>
          </mc:Choice>
          <mc:Fallback xmlns="">
            <p:pic>
              <p:nvPicPr>
                <p:cNvPr id="37" name="Freihand 36">
                  <a:extLst>
                    <a:ext uri="{FF2B5EF4-FFF2-40B4-BE49-F238E27FC236}">
                      <a16:creationId xmlns:a16="http://schemas.microsoft.com/office/drawing/2014/main" id="{BADF22DC-2AC2-4559-A4CC-96ECD056EC26}"/>
                    </a:ext>
                  </a:extLst>
                </p:cNvPr>
                <p:cNvPicPr/>
                <p:nvPr/>
              </p:nvPicPr>
              <p:blipFill>
                <a:blip r:embed="rId68"/>
                <a:stretch>
                  <a:fillRect/>
                </a:stretch>
              </p:blipFill>
              <p:spPr>
                <a:xfrm>
                  <a:off x="10673981" y="888512"/>
                  <a:ext cx="104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7DC1B880-8F1A-4306-BBCA-E62C1A85166B}"/>
                    </a:ext>
                  </a:extLst>
                </p14:cNvPr>
                <p14:cNvContentPartPr/>
                <p14:nvPr/>
              </p14:nvContentPartPr>
              <p14:xfrm>
                <a:off x="8950661" y="1895072"/>
                <a:ext cx="199800" cy="234000"/>
              </p14:xfrm>
            </p:contentPart>
          </mc:Choice>
          <mc:Fallback xmlns="">
            <p:pic>
              <p:nvPicPr>
                <p:cNvPr id="38" name="Freihand 37">
                  <a:extLst>
                    <a:ext uri="{FF2B5EF4-FFF2-40B4-BE49-F238E27FC236}">
                      <a16:creationId xmlns:a16="http://schemas.microsoft.com/office/drawing/2014/main" id="{7DC1B880-8F1A-4306-BBCA-E62C1A85166B}"/>
                    </a:ext>
                  </a:extLst>
                </p:cNvPr>
                <p:cNvPicPr/>
                <p:nvPr/>
              </p:nvPicPr>
              <p:blipFill>
                <a:blip r:embed="rId70"/>
                <a:stretch>
                  <a:fillRect/>
                </a:stretch>
              </p:blipFill>
              <p:spPr>
                <a:xfrm>
                  <a:off x="8946341" y="1890752"/>
                  <a:ext cx="208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AC210434-8C86-49F3-BCC4-1547A74E0006}"/>
                    </a:ext>
                  </a:extLst>
                </p14:cNvPr>
                <p14:cNvContentPartPr/>
                <p14:nvPr/>
              </p14:nvContentPartPr>
              <p14:xfrm>
                <a:off x="9127421" y="1768712"/>
                <a:ext cx="555840" cy="417960"/>
              </p14:xfrm>
            </p:contentPart>
          </mc:Choice>
          <mc:Fallback xmlns="">
            <p:pic>
              <p:nvPicPr>
                <p:cNvPr id="39" name="Freihand 38">
                  <a:extLst>
                    <a:ext uri="{FF2B5EF4-FFF2-40B4-BE49-F238E27FC236}">
                      <a16:creationId xmlns:a16="http://schemas.microsoft.com/office/drawing/2014/main" id="{AC210434-8C86-49F3-BCC4-1547A74E0006}"/>
                    </a:ext>
                  </a:extLst>
                </p:cNvPr>
                <p:cNvPicPr/>
                <p:nvPr/>
              </p:nvPicPr>
              <p:blipFill>
                <a:blip r:embed="rId72"/>
                <a:stretch>
                  <a:fillRect/>
                </a:stretch>
              </p:blipFill>
              <p:spPr>
                <a:xfrm>
                  <a:off x="9123101" y="1764392"/>
                  <a:ext cx="56448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901D509E-3EBC-43CE-A6B7-7CA00A7DA30D}"/>
                    </a:ext>
                  </a:extLst>
                </p14:cNvPr>
                <p14:cNvContentPartPr/>
                <p14:nvPr/>
              </p14:nvContentPartPr>
              <p14:xfrm>
                <a:off x="9214901" y="1759712"/>
                <a:ext cx="121680" cy="54360"/>
              </p14:xfrm>
            </p:contentPart>
          </mc:Choice>
          <mc:Fallback xmlns="">
            <p:pic>
              <p:nvPicPr>
                <p:cNvPr id="40" name="Freihand 39">
                  <a:extLst>
                    <a:ext uri="{FF2B5EF4-FFF2-40B4-BE49-F238E27FC236}">
                      <a16:creationId xmlns:a16="http://schemas.microsoft.com/office/drawing/2014/main" id="{901D509E-3EBC-43CE-A6B7-7CA00A7DA30D}"/>
                    </a:ext>
                  </a:extLst>
                </p:cNvPr>
                <p:cNvPicPr/>
                <p:nvPr/>
              </p:nvPicPr>
              <p:blipFill>
                <a:blip r:embed="rId74"/>
                <a:stretch>
                  <a:fillRect/>
                </a:stretch>
              </p:blipFill>
              <p:spPr>
                <a:xfrm>
                  <a:off x="9210581" y="1755392"/>
                  <a:ext cx="130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1BA2C4FF-670C-4EE0-8534-8E9BA569C9C0}"/>
                    </a:ext>
                  </a:extLst>
                </p14:cNvPr>
                <p14:cNvContentPartPr/>
                <p14:nvPr/>
              </p14:nvContentPartPr>
              <p14:xfrm>
                <a:off x="9844901" y="1572152"/>
                <a:ext cx="102600" cy="182880"/>
              </p14:xfrm>
            </p:contentPart>
          </mc:Choice>
          <mc:Fallback xmlns="">
            <p:pic>
              <p:nvPicPr>
                <p:cNvPr id="41" name="Freihand 40">
                  <a:extLst>
                    <a:ext uri="{FF2B5EF4-FFF2-40B4-BE49-F238E27FC236}">
                      <a16:creationId xmlns:a16="http://schemas.microsoft.com/office/drawing/2014/main" id="{1BA2C4FF-670C-4EE0-8534-8E9BA569C9C0}"/>
                    </a:ext>
                  </a:extLst>
                </p:cNvPr>
                <p:cNvPicPr/>
                <p:nvPr/>
              </p:nvPicPr>
              <p:blipFill>
                <a:blip r:embed="rId76"/>
                <a:stretch>
                  <a:fillRect/>
                </a:stretch>
              </p:blipFill>
              <p:spPr>
                <a:xfrm>
                  <a:off x="9840581" y="1567832"/>
                  <a:ext cx="111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03DD418F-529D-47B3-BBA3-47DD0D51118C}"/>
                    </a:ext>
                  </a:extLst>
                </p14:cNvPr>
                <p14:cNvContentPartPr/>
                <p14:nvPr/>
              </p14:nvContentPartPr>
              <p14:xfrm>
                <a:off x="9960821" y="1446512"/>
                <a:ext cx="469800" cy="312480"/>
              </p14:xfrm>
            </p:contentPart>
          </mc:Choice>
          <mc:Fallback xmlns="">
            <p:pic>
              <p:nvPicPr>
                <p:cNvPr id="42" name="Freihand 41">
                  <a:extLst>
                    <a:ext uri="{FF2B5EF4-FFF2-40B4-BE49-F238E27FC236}">
                      <a16:creationId xmlns:a16="http://schemas.microsoft.com/office/drawing/2014/main" id="{03DD418F-529D-47B3-BBA3-47DD0D51118C}"/>
                    </a:ext>
                  </a:extLst>
                </p:cNvPr>
                <p:cNvPicPr/>
                <p:nvPr/>
              </p:nvPicPr>
              <p:blipFill>
                <a:blip r:embed="rId78"/>
                <a:stretch>
                  <a:fillRect/>
                </a:stretch>
              </p:blipFill>
              <p:spPr>
                <a:xfrm>
                  <a:off x="9956501" y="1442192"/>
                  <a:ext cx="4784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D321A860-1591-4455-AC20-8EF1E0A250C5}"/>
                    </a:ext>
                  </a:extLst>
                </p14:cNvPr>
                <p14:cNvContentPartPr/>
                <p14:nvPr/>
              </p14:nvContentPartPr>
              <p14:xfrm>
                <a:off x="10337021" y="1506272"/>
                <a:ext cx="107640" cy="20160"/>
              </p14:xfrm>
            </p:contentPart>
          </mc:Choice>
          <mc:Fallback xmlns="">
            <p:pic>
              <p:nvPicPr>
                <p:cNvPr id="43" name="Freihand 42">
                  <a:extLst>
                    <a:ext uri="{FF2B5EF4-FFF2-40B4-BE49-F238E27FC236}">
                      <a16:creationId xmlns:a16="http://schemas.microsoft.com/office/drawing/2014/main" id="{D321A860-1591-4455-AC20-8EF1E0A250C5}"/>
                    </a:ext>
                  </a:extLst>
                </p:cNvPr>
                <p:cNvPicPr/>
                <p:nvPr/>
              </p:nvPicPr>
              <p:blipFill>
                <a:blip r:embed="rId80"/>
                <a:stretch>
                  <a:fillRect/>
                </a:stretch>
              </p:blipFill>
              <p:spPr>
                <a:xfrm>
                  <a:off x="10332701" y="1501952"/>
                  <a:ext cx="116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0792EC34-3142-4434-83EC-5BC178FD5B5A}"/>
                    </a:ext>
                  </a:extLst>
                </p14:cNvPr>
                <p14:cNvContentPartPr/>
                <p14:nvPr/>
              </p14:nvContentPartPr>
              <p14:xfrm>
                <a:off x="10458341" y="1256072"/>
                <a:ext cx="529920" cy="265680"/>
              </p14:xfrm>
            </p:contentPart>
          </mc:Choice>
          <mc:Fallback xmlns="">
            <p:pic>
              <p:nvPicPr>
                <p:cNvPr id="44" name="Freihand 43">
                  <a:extLst>
                    <a:ext uri="{FF2B5EF4-FFF2-40B4-BE49-F238E27FC236}">
                      <a16:creationId xmlns:a16="http://schemas.microsoft.com/office/drawing/2014/main" id="{0792EC34-3142-4434-83EC-5BC178FD5B5A}"/>
                    </a:ext>
                  </a:extLst>
                </p:cNvPr>
                <p:cNvPicPr/>
                <p:nvPr/>
              </p:nvPicPr>
              <p:blipFill>
                <a:blip r:embed="rId82"/>
                <a:stretch>
                  <a:fillRect/>
                </a:stretch>
              </p:blipFill>
              <p:spPr>
                <a:xfrm>
                  <a:off x="10454021" y="1251752"/>
                  <a:ext cx="5385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79686D99-0FFF-4072-B7A1-A4938BD0B739}"/>
                    </a:ext>
                  </a:extLst>
                </p14:cNvPr>
                <p14:cNvContentPartPr/>
                <p14:nvPr/>
              </p14:nvContentPartPr>
              <p14:xfrm>
                <a:off x="10583981" y="1242032"/>
                <a:ext cx="63360" cy="7920"/>
              </p14:xfrm>
            </p:contentPart>
          </mc:Choice>
          <mc:Fallback xmlns="">
            <p:pic>
              <p:nvPicPr>
                <p:cNvPr id="45" name="Freihand 44">
                  <a:extLst>
                    <a:ext uri="{FF2B5EF4-FFF2-40B4-BE49-F238E27FC236}">
                      <a16:creationId xmlns:a16="http://schemas.microsoft.com/office/drawing/2014/main" id="{79686D99-0FFF-4072-B7A1-A4938BD0B739}"/>
                    </a:ext>
                  </a:extLst>
                </p:cNvPr>
                <p:cNvPicPr/>
                <p:nvPr/>
              </p:nvPicPr>
              <p:blipFill>
                <a:blip r:embed="rId84"/>
                <a:stretch>
                  <a:fillRect/>
                </a:stretch>
              </p:blipFill>
              <p:spPr>
                <a:xfrm>
                  <a:off x="10579661" y="1237712"/>
                  <a:ext cx="72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F78F39C5-F8F9-43AA-B4D0-270BE21BFD37}"/>
                    </a:ext>
                  </a:extLst>
                </p14:cNvPr>
                <p14:cNvContentPartPr/>
                <p14:nvPr/>
              </p14:nvContentPartPr>
              <p14:xfrm>
                <a:off x="10930301" y="1147352"/>
                <a:ext cx="6840" cy="16920"/>
              </p14:xfrm>
            </p:contentPart>
          </mc:Choice>
          <mc:Fallback xmlns="">
            <p:pic>
              <p:nvPicPr>
                <p:cNvPr id="46" name="Freihand 45">
                  <a:extLst>
                    <a:ext uri="{FF2B5EF4-FFF2-40B4-BE49-F238E27FC236}">
                      <a16:creationId xmlns:a16="http://schemas.microsoft.com/office/drawing/2014/main" id="{F78F39C5-F8F9-43AA-B4D0-270BE21BFD37}"/>
                    </a:ext>
                  </a:extLst>
                </p:cNvPr>
                <p:cNvPicPr/>
                <p:nvPr/>
              </p:nvPicPr>
              <p:blipFill>
                <a:blip r:embed="rId86"/>
                <a:stretch>
                  <a:fillRect/>
                </a:stretch>
              </p:blipFill>
              <p:spPr>
                <a:xfrm>
                  <a:off x="10925981" y="1143032"/>
                  <a:ext cx="1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1606B2F4-1AD4-4557-9886-223E2C52A126}"/>
                    </a:ext>
                  </a:extLst>
                </p14:cNvPr>
                <p14:cNvContentPartPr/>
                <p14:nvPr/>
              </p14:nvContentPartPr>
              <p14:xfrm>
                <a:off x="10947221" y="986432"/>
                <a:ext cx="115920" cy="248040"/>
              </p14:xfrm>
            </p:contentPart>
          </mc:Choice>
          <mc:Fallback xmlns="">
            <p:pic>
              <p:nvPicPr>
                <p:cNvPr id="47" name="Freihand 46">
                  <a:extLst>
                    <a:ext uri="{FF2B5EF4-FFF2-40B4-BE49-F238E27FC236}">
                      <a16:creationId xmlns:a16="http://schemas.microsoft.com/office/drawing/2014/main" id="{1606B2F4-1AD4-4557-9886-223E2C52A126}"/>
                    </a:ext>
                  </a:extLst>
                </p:cNvPr>
                <p:cNvPicPr/>
                <p:nvPr/>
              </p:nvPicPr>
              <p:blipFill>
                <a:blip r:embed="rId88"/>
                <a:stretch>
                  <a:fillRect/>
                </a:stretch>
              </p:blipFill>
              <p:spPr>
                <a:xfrm>
                  <a:off x="10942901" y="982112"/>
                  <a:ext cx="124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353387A5-8C77-4C07-A517-BC90D4F35BDB}"/>
                    </a:ext>
                  </a:extLst>
                </p14:cNvPr>
                <p14:cNvContentPartPr/>
                <p14:nvPr/>
              </p14:nvContentPartPr>
              <p14:xfrm>
                <a:off x="11087261" y="1269032"/>
                <a:ext cx="10800" cy="20880"/>
              </p14:xfrm>
            </p:contentPart>
          </mc:Choice>
          <mc:Fallback xmlns="">
            <p:pic>
              <p:nvPicPr>
                <p:cNvPr id="48" name="Freihand 47">
                  <a:extLst>
                    <a:ext uri="{FF2B5EF4-FFF2-40B4-BE49-F238E27FC236}">
                      <a16:creationId xmlns:a16="http://schemas.microsoft.com/office/drawing/2014/main" id="{353387A5-8C77-4C07-A517-BC90D4F35BDB}"/>
                    </a:ext>
                  </a:extLst>
                </p:cNvPr>
                <p:cNvPicPr/>
                <p:nvPr/>
              </p:nvPicPr>
              <p:blipFill>
                <a:blip r:embed="rId90"/>
                <a:stretch>
                  <a:fillRect/>
                </a:stretch>
              </p:blipFill>
              <p:spPr>
                <a:xfrm>
                  <a:off x="11082941" y="1264712"/>
                  <a:ext cx="19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2EFECFFD-D06B-4422-9980-0EC295AD54A4}"/>
                    </a:ext>
                  </a:extLst>
                </p14:cNvPr>
                <p14:cNvContentPartPr/>
                <p14:nvPr/>
              </p14:nvContentPartPr>
              <p14:xfrm>
                <a:off x="9563021" y="2189552"/>
                <a:ext cx="40680" cy="1402920"/>
              </p14:xfrm>
            </p:contentPart>
          </mc:Choice>
          <mc:Fallback xmlns="">
            <p:pic>
              <p:nvPicPr>
                <p:cNvPr id="50" name="Freihand 49">
                  <a:extLst>
                    <a:ext uri="{FF2B5EF4-FFF2-40B4-BE49-F238E27FC236}">
                      <a16:creationId xmlns:a16="http://schemas.microsoft.com/office/drawing/2014/main" id="{2EFECFFD-D06B-4422-9980-0EC295AD54A4}"/>
                    </a:ext>
                  </a:extLst>
                </p:cNvPr>
                <p:cNvPicPr/>
                <p:nvPr/>
              </p:nvPicPr>
              <p:blipFill>
                <a:blip r:embed="rId92"/>
                <a:stretch>
                  <a:fillRect/>
                </a:stretch>
              </p:blipFill>
              <p:spPr>
                <a:xfrm>
                  <a:off x="9558701" y="2185232"/>
                  <a:ext cx="49320" cy="1411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5BD39B83-D43F-4B23-B79C-A921B9B1138B}"/>
                    </a:ext>
                  </a:extLst>
                </p14:cNvPr>
                <p14:cNvContentPartPr/>
                <p14:nvPr/>
              </p14:nvContentPartPr>
              <p14:xfrm>
                <a:off x="9320741" y="3291872"/>
                <a:ext cx="2244240" cy="328680"/>
              </p14:xfrm>
            </p:contentPart>
          </mc:Choice>
          <mc:Fallback xmlns="">
            <p:pic>
              <p:nvPicPr>
                <p:cNvPr id="51" name="Freihand 50">
                  <a:extLst>
                    <a:ext uri="{FF2B5EF4-FFF2-40B4-BE49-F238E27FC236}">
                      <a16:creationId xmlns:a16="http://schemas.microsoft.com/office/drawing/2014/main" id="{5BD39B83-D43F-4B23-B79C-A921B9B1138B}"/>
                    </a:ext>
                  </a:extLst>
                </p:cNvPr>
                <p:cNvPicPr/>
                <p:nvPr/>
              </p:nvPicPr>
              <p:blipFill>
                <a:blip r:embed="rId94"/>
                <a:stretch>
                  <a:fillRect/>
                </a:stretch>
              </p:blipFill>
              <p:spPr>
                <a:xfrm>
                  <a:off x="9316421" y="3287552"/>
                  <a:ext cx="22528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A23368E8-B0BF-4DC6-B013-95EE003152D8}"/>
                    </a:ext>
                  </a:extLst>
                </p14:cNvPr>
                <p14:cNvContentPartPr/>
                <p14:nvPr/>
              </p14:nvContentPartPr>
              <p14:xfrm>
                <a:off x="11545541" y="3156512"/>
                <a:ext cx="158040" cy="339840"/>
              </p14:xfrm>
            </p:contentPart>
          </mc:Choice>
          <mc:Fallback xmlns="">
            <p:pic>
              <p:nvPicPr>
                <p:cNvPr id="52" name="Freihand 51">
                  <a:extLst>
                    <a:ext uri="{FF2B5EF4-FFF2-40B4-BE49-F238E27FC236}">
                      <a16:creationId xmlns:a16="http://schemas.microsoft.com/office/drawing/2014/main" id="{A23368E8-B0BF-4DC6-B013-95EE003152D8}"/>
                    </a:ext>
                  </a:extLst>
                </p:cNvPr>
                <p:cNvPicPr/>
                <p:nvPr/>
              </p:nvPicPr>
              <p:blipFill>
                <a:blip r:embed="rId96"/>
                <a:stretch>
                  <a:fillRect/>
                </a:stretch>
              </p:blipFill>
              <p:spPr>
                <a:xfrm>
                  <a:off x="11541221" y="3152192"/>
                  <a:ext cx="1666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CBA66228-CCFB-43CA-8213-98A8BFFFDB79}"/>
                    </a:ext>
                  </a:extLst>
                </p14:cNvPr>
                <p14:cNvContentPartPr/>
                <p14:nvPr/>
              </p14:nvContentPartPr>
              <p14:xfrm>
                <a:off x="11269061" y="3571592"/>
                <a:ext cx="123120" cy="222480"/>
              </p14:xfrm>
            </p:contentPart>
          </mc:Choice>
          <mc:Fallback xmlns="">
            <p:pic>
              <p:nvPicPr>
                <p:cNvPr id="53" name="Freihand 52">
                  <a:extLst>
                    <a:ext uri="{FF2B5EF4-FFF2-40B4-BE49-F238E27FC236}">
                      <a16:creationId xmlns:a16="http://schemas.microsoft.com/office/drawing/2014/main" id="{CBA66228-CCFB-43CA-8213-98A8BFFFDB79}"/>
                    </a:ext>
                  </a:extLst>
                </p:cNvPr>
                <p:cNvPicPr/>
                <p:nvPr/>
              </p:nvPicPr>
              <p:blipFill>
                <a:blip r:embed="rId98"/>
                <a:stretch>
                  <a:fillRect/>
                </a:stretch>
              </p:blipFill>
              <p:spPr>
                <a:xfrm>
                  <a:off x="11264741" y="3567272"/>
                  <a:ext cx="131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F475259D-B7CD-4DBC-AEBF-290387537D4F}"/>
                    </a:ext>
                  </a:extLst>
                </p14:cNvPr>
                <p14:cNvContentPartPr/>
                <p14:nvPr/>
              </p14:nvContentPartPr>
              <p14:xfrm>
                <a:off x="11435381" y="3493112"/>
                <a:ext cx="365760" cy="310320"/>
              </p14:xfrm>
            </p:contentPart>
          </mc:Choice>
          <mc:Fallback xmlns="">
            <p:pic>
              <p:nvPicPr>
                <p:cNvPr id="54" name="Freihand 53">
                  <a:extLst>
                    <a:ext uri="{FF2B5EF4-FFF2-40B4-BE49-F238E27FC236}">
                      <a16:creationId xmlns:a16="http://schemas.microsoft.com/office/drawing/2014/main" id="{F475259D-B7CD-4DBC-AEBF-290387537D4F}"/>
                    </a:ext>
                  </a:extLst>
                </p:cNvPr>
                <p:cNvPicPr/>
                <p:nvPr/>
              </p:nvPicPr>
              <p:blipFill>
                <a:blip r:embed="rId100"/>
                <a:stretch>
                  <a:fillRect/>
                </a:stretch>
              </p:blipFill>
              <p:spPr>
                <a:xfrm>
                  <a:off x="11431061" y="3488792"/>
                  <a:ext cx="3744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9B0DDB49-D02C-48AA-ABCC-97323D0A0ACA}"/>
                    </a:ext>
                  </a:extLst>
                </p14:cNvPr>
                <p14:cNvContentPartPr/>
                <p14:nvPr/>
              </p14:nvContentPartPr>
              <p14:xfrm>
                <a:off x="11747501" y="3418232"/>
                <a:ext cx="280440" cy="222840"/>
              </p14:xfrm>
            </p:contentPart>
          </mc:Choice>
          <mc:Fallback xmlns="">
            <p:pic>
              <p:nvPicPr>
                <p:cNvPr id="55" name="Freihand 54">
                  <a:extLst>
                    <a:ext uri="{FF2B5EF4-FFF2-40B4-BE49-F238E27FC236}">
                      <a16:creationId xmlns:a16="http://schemas.microsoft.com/office/drawing/2014/main" id="{9B0DDB49-D02C-48AA-ABCC-97323D0A0ACA}"/>
                    </a:ext>
                  </a:extLst>
                </p:cNvPr>
                <p:cNvPicPr/>
                <p:nvPr/>
              </p:nvPicPr>
              <p:blipFill>
                <a:blip r:embed="rId102"/>
                <a:stretch>
                  <a:fillRect/>
                </a:stretch>
              </p:blipFill>
              <p:spPr>
                <a:xfrm>
                  <a:off x="11743181" y="3413912"/>
                  <a:ext cx="289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Freihand 55">
                  <a:extLst>
                    <a:ext uri="{FF2B5EF4-FFF2-40B4-BE49-F238E27FC236}">
                      <a16:creationId xmlns:a16="http://schemas.microsoft.com/office/drawing/2014/main" id="{E3922B35-A23F-4ABE-8473-08B2ED1940E8}"/>
                    </a:ext>
                  </a:extLst>
                </p14:cNvPr>
                <p14:cNvContentPartPr/>
                <p14:nvPr/>
              </p14:nvContentPartPr>
              <p14:xfrm>
                <a:off x="9460061" y="2028992"/>
                <a:ext cx="248400" cy="227160"/>
              </p14:xfrm>
            </p:contentPart>
          </mc:Choice>
          <mc:Fallback xmlns="">
            <p:pic>
              <p:nvPicPr>
                <p:cNvPr id="56" name="Freihand 55">
                  <a:extLst>
                    <a:ext uri="{FF2B5EF4-FFF2-40B4-BE49-F238E27FC236}">
                      <a16:creationId xmlns:a16="http://schemas.microsoft.com/office/drawing/2014/main" id="{E3922B35-A23F-4ABE-8473-08B2ED1940E8}"/>
                    </a:ext>
                  </a:extLst>
                </p:cNvPr>
                <p:cNvPicPr/>
                <p:nvPr/>
              </p:nvPicPr>
              <p:blipFill>
                <a:blip r:embed="rId104"/>
                <a:stretch>
                  <a:fillRect/>
                </a:stretch>
              </p:blipFill>
              <p:spPr>
                <a:xfrm>
                  <a:off x="9455741" y="2024672"/>
                  <a:ext cx="257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Freihand 56">
                  <a:extLst>
                    <a:ext uri="{FF2B5EF4-FFF2-40B4-BE49-F238E27FC236}">
                      <a16:creationId xmlns:a16="http://schemas.microsoft.com/office/drawing/2014/main" id="{90B7412A-BF40-4980-8540-D5A84BA82349}"/>
                    </a:ext>
                  </a:extLst>
                </p14:cNvPr>
                <p14:cNvContentPartPr/>
                <p14:nvPr/>
              </p14:nvContentPartPr>
              <p14:xfrm>
                <a:off x="8986661" y="2225192"/>
                <a:ext cx="195120" cy="191160"/>
              </p14:xfrm>
            </p:contentPart>
          </mc:Choice>
          <mc:Fallback xmlns="">
            <p:pic>
              <p:nvPicPr>
                <p:cNvPr id="57" name="Freihand 56">
                  <a:extLst>
                    <a:ext uri="{FF2B5EF4-FFF2-40B4-BE49-F238E27FC236}">
                      <a16:creationId xmlns:a16="http://schemas.microsoft.com/office/drawing/2014/main" id="{90B7412A-BF40-4980-8540-D5A84BA82349}"/>
                    </a:ext>
                  </a:extLst>
                </p:cNvPr>
                <p:cNvPicPr/>
                <p:nvPr/>
              </p:nvPicPr>
              <p:blipFill>
                <a:blip r:embed="rId106"/>
                <a:stretch>
                  <a:fillRect/>
                </a:stretch>
              </p:blipFill>
              <p:spPr>
                <a:xfrm>
                  <a:off x="8982341" y="2220872"/>
                  <a:ext cx="203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Freihand 57">
                  <a:extLst>
                    <a:ext uri="{FF2B5EF4-FFF2-40B4-BE49-F238E27FC236}">
                      <a16:creationId xmlns:a16="http://schemas.microsoft.com/office/drawing/2014/main" id="{94BB06FF-8EAB-4235-88F8-275CDDADA0E8}"/>
                    </a:ext>
                  </a:extLst>
                </p14:cNvPr>
                <p14:cNvContentPartPr/>
                <p14:nvPr/>
              </p14:nvContentPartPr>
              <p14:xfrm>
                <a:off x="9067661" y="2277032"/>
                <a:ext cx="109080" cy="35640"/>
              </p14:xfrm>
            </p:contentPart>
          </mc:Choice>
          <mc:Fallback xmlns="">
            <p:pic>
              <p:nvPicPr>
                <p:cNvPr id="58" name="Freihand 57">
                  <a:extLst>
                    <a:ext uri="{FF2B5EF4-FFF2-40B4-BE49-F238E27FC236}">
                      <a16:creationId xmlns:a16="http://schemas.microsoft.com/office/drawing/2014/main" id="{94BB06FF-8EAB-4235-88F8-275CDDADA0E8}"/>
                    </a:ext>
                  </a:extLst>
                </p:cNvPr>
                <p:cNvPicPr/>
                <p:nvPr/>
              </p:nvPicPr>
              <p:blipFill>
                <a:blip r:embed="rId108"/>
                <a:stretch>
                  <a:fillRect/>
                </a:stretch>
              </p:blipFill>
              <p:spPr>
                <a:xfrm>
                  <a:off x="9063341" y="2272712"/>
                  <a:ext cx="117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9" name="Freihand 58">
                  <a:extLst>
                    <a:ext uri="{FF2B5EF4-FFF2-40B4-BE49-F238E27FC236}">
                      <a16:creationId xmlns:a16="http://schemas.microsoft.com/office/drawing/2014/main" id="{552DB7E5-2D8D-4766-AADA-3F72E4B5B3DE}"/>
                    </a:ext>
                  </a:extLst>
                </p14:cNvPr>
                <p14:cNvContentPartPr/>
                <p14:nvPr/>
              </p14:nvContentPartPr>
              <p14:xfrm>
                <a:off x="9215261" y="2147792"/>
                <a:ext cx="150120" cy="150120"/>
              </p14:xfrm>
            </p:contentPart>
          </mc:Choice>
          <mc:Fallback xmlns="">
            <p:pic>
              <p:nvPicPr>
                <p:cNvPr id="59" name="Freihand 58">
                  <a:extLst>
                    <a:ext uri="{FF2B5EF4-FFF2-40B4-BE49-F238E27FC236}">
                      <a16:creationId xmlns:a16="http://schemas.microsoft.com/office/drawing/2014/main" id="{552DB7E5-2D8D-4766-AADA-3F72E4B5B3DE}"/>
                    </a:ext>
                  </a:extLst>
                </p:cNvPr>
                <p:cNvPicPr/>
                <p:nvPr/>
              </p:nvPicPr>
              <p:blipFill>
                <a:blip r:embed="rId110"/>
                <a:stretch>
                  <a:fillRect/>
                </a:stretch>
              </p:blipFill>
              <p:spPr>
                <a:xfrm>
                  <a:off x="9210941" y="2143472"/>
                  <a:ext cx="158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0" name="Freihand 59">
                  <a:extLst>
                    <a:ext uri="{FF2B5EF4-FFF2-40B4-BE49-F238E27FC236}">
                      <a16:creationId xmlns:a16="http://schemas.microsoft.com/office/drawing/2014/main" id="{D29A51D6-1B19-4545-A2E7-823CAEFAE86E}"/>
                    </a:ext>
                  </a:extLst>
                </p14:cNvPr>
                <p14:cNvContentPartPr/>
                <p14:nvPr/>
              </p14:nvContentPartPr>
              <p14:xfrm>
                <a:off x="9380861" y="2110352"/>
                <a:ext cx="124560" cy="183240"/>
              </p14:xfrm>
            </p:contentPart>
          </mc:Choice>
          <mc:Fallback xmlns="">
            <p:pic>
              <p:nvPicPr>
                <p:cNvPr id="60" name="Freihand 59">
                  <a:extLst>
                    <a:ext uri="{FF2B5EF4-FFF2-40B4-BE49-F238E27FC236}">
                      <a16:creationId xmlns:a16="http://schemas.microsoft.com/office/drawing/2014/main" id="{D29A51D6-1B19-4545-A2E7-823CAEFAE86E}"/>
                    </a:ext>
                  </a:extLst>
                </p:cNvPr>
                <p:cNvPicPr/>
                <p:nvPr/>
              </p:nvPicPr>
              <p:blipFill>
                <a:blip r:embed="rId112"/>
                <a:stretch>
                  <a:fillRect/>
                </a:stretch>
              </p:blipFill>
              <p:spPr>
                <a:xfrm>
                  <a:off x="9376541" y="2106032"/>
                  <a:ext cx="133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1" name="Freihand 60">
                  <a:extLst>
                    <a:ext uri="{FF2B5EF4-FFF2-40B4-BE49-F238E27FC236}">
                      <a16:creationId xmlns:a16="http://schemas.microsoft.com/office/drawing/2014/main" id="{64918E33-308E-47F8-B72D-DED5CFBAD2B1}"/>
                    </a:ext>
                  </a:extLst>
                </p14:cNvPr>
                <p14:cNvContentPartPr/>
                <p14:nvPr/>
              </p14:nvContentPartPr>
              <p14:xfrm>
                <a:off x="9721421" y="1978592"/>
                <a:ext cx="1585440" cy="1326960"/>
              </p14:xfrm>
            </p:contentPart>
          </mc:Choice>
          <mc:Fallback xmlns="">
            <p:pic>
              <p:nvPicPr>
                <p:cNvPr id="61" name="Freihand 60">
                  <a:extLst>
                    <a:ext uri="{FF2B5EF4-FFF2-40B4-BE49-F238E27FC236}">
                      <a16:creationId xmlns:a16="http://schemas.microsoft.com/office/drawing/2014/main" id="{64918E33-308E-47F8-B72D-DED5CFBAD2B1}"/>
                    </a:ext>
                  </a:extLst>
                </p:cNvPr>
                <p:cNvPicPr/>
                <p:nvPr/>
              </p:nvPicPr>
              <p:blipFill>
                <a:blip r:embed="rId114"/>
                <a:stretch>
                  <a:fillRect/>
                </a:stretch>
              </p:blipFill>
              <p:spPr>
                <a:xfrm>
                  <a:off x="9717101" y="1974272"/>
                  <a:ext cx="1594080" cy="1335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3" name="Freihand 62">
                  <a:extLst>
                    <a:ext uri="{FF2B5EF4-FFF2-40B4-BE49-F238E27FC236}">
                      <a16:creationId xmlns:a16="http://schemas.microsoft.com/office/drawing/2014/main" id="{2804BBD2-A153-451E-9B5B-BD7BDE071EBE}"/>
                    </a:ext>
                  </a:extLst>
                </p14:cNvPr>
                <p14:cNvContentPartPr/>
                <p14:nvPr/>
              </p14:nvContentPartPr>
              <p14:xfrm>
                <a:off x="10109501" y="2681672"/>
                <a:ext cx="1173600" cy="357480"/>
              </p14:xfrm>
            </p:contentPart>
          </mc:Choice>
          <mc:Fallback xmlns="">
            <p:pic>
              <p:nvPicPr>
                <p:cNvPr id="63" name="Freihand 62">
                  <a:extLst>
                    <a:ext uri="{FF2B5EF4-FFF2-40B4-BE49-F238E27FC236}">
                      <a16:creationId xmlns:a16="http://schemas.microsoft.com/office/drawing/2014/main" id="{2804BBD2-A153-451E-9B5B-BD7BDE071EBE}"/>
                    </a:ext>
                  </a:extLst>
                </p:cNvPr>
                <p:cNvPicPr/>
                <p:nvPr/>
              </p:nvPicPr>
              <p:blipFill>
                <a:blip r:embed="rId116"/>
                <a:stretch>
                  <a:fillRect/>
                </a:stretch>
              </p:blipFill>
              <p:spPr>
                <a:xfrm>
                  <a:off x="10105181" y="2677352"/>
                  <a:ext cx="11822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0944" name="Freihand 210943">
                  <a:extLst>
                    <a:ext uri="{FF2B5EF4-FFF2-40B4-BE49-F238E27FC236}">
                      <a16:creationId xmlns:a16="http://schemas.microsoft.com/office/drawing/2014/main" id="{E7E0CCD1-C844-433A-BA58-176DEE5BAED0}"/>
                    </a:ext>
                  </a:extLst>
                </p14:cNvPr>
                <p14:cNvContentPartPr/>
                <p14:nvPr/>
              </p14:nvContentPartPr>
              <p14:xfrm>
                <a:off x="11140181" y="2151032"/>
                <a:ext cx="135720" cy="581040"/>
              </p14:xfrm>
            </p:contentPart>
          </mc:Choice>
          <mc:Fallback xmlns="">
            <p:pic>
              <p:nvPicPr>
                <p:cNvPr id="210944" name="Freihand 210943">
                  <a:extLst>
                    <a:ext uri="{FF2B5EF4-FFF2-40B4-BE49-F238E27FC236}">
                      <a16:creationId xmlns:a16="http://schemas.microsoft.com/office/drawing/2014/main" id="{E7E0CCD1-C844-433A-BA58-176DEE5BAED0}"/>
                    </a:ext>
                  </a:extLst>
                </p:cNvPr>
                <p:cNvPicPr/>
                <p:nvPr/>
              </p:nvPicPr>
              <p:blipFill>
                <a:blip r:embed="rId118"/>
                <a:stretch>
                  <a:fillRect/>
                </a:stretch>
              </p:blipFill>
              <p:spPr>
                <a:xfrm>
                  <a:off x="11135861" y="2146712"/>
                  <a:ext cx="144360" cy="589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0945" name="Freihand 210944">
                  <a:extLst>
                    <a:ext uri="{FF2B5EF4-FFF2-40B4-BE49-F238E27FC236}">
                      <a16:creationId xmlns:a16="http://schemas.microsoft.com/office/drawing/2014/main" id="{47ADCAD7-F7A9-4575-B568-5EA780C19F97}"/>
                    </a:ext>
                  </a:extLst>
                </p14:cNvPr>
                <p14:cNvContentPartPr/>
                <p14:nvPr/>
              </p14:nvContentPartPr>
              <p14:xfrm>
                <a:off x="11324501" y="2298992"/>
                <a:ext cx="180360" cy="196560"/>
              </p14:xfrm>
            </p:contentPart>
          </mc:Choice>
          <mc:Fallback xmlns="">
            <p:pic>
              <p:nvPicPr>
                <p:cNvPr id="210945" name="Freihand 210944">
                  <a:extLst>
                    <a:ext uri="{FF2B5EF4-FFF2-40B4-BE49-F238E27FC236}">
                      <a16:creationId xmlns:a16="http://schemas.microsoft.com/office/drawing/2014/main" id="{47ADCAD7-F7A9-4575-B568-5EA780C19F97}"/>
                    </a:ext>
                  </a:extLst>
                </p:cNvPr>
                <p:cNvPicPr/>
                <p:nvPr/>
              </p:nvPicPr>
              <p:blipFill>
                <a:blip r:embed="rId120"/>
                <a:stretch>
                  <a:fillRect/>
                </a:stretch>
              </p:blipFill>
              <p:spPr>
                <a:xfrm>
                  <a:off x="11320181" y="2294672"/>
                  <a:ext cx="189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0946" name="Freihand 210945">
                  <a:extLst>
                    <a:ext uri="{FF2B5EF4-FFF2-40B4-BE49-F238E27FC236}">
                      <a16:creationId xmlns:a16="http://schemas.microsoft.com/office/drawing/2014/main" id="{B9815A77-948B-4422-8117-E3D9F5464274}"/>
                    </a:ext>
                  </a:extLst>
                </p14:cNvPr>
                <p14:cNvContentPartPr/>
                <p14:nvPr/>
              </p14:nvContentPartPr>
              <p14:xfrm>
                <a:off x="11564261" y="2255432"/>
                <a:ext cx="21600" cy="144360"/>
              </p14:xfrm>
            </p:contentPart>
          </mc:Choice>
          <mc:Fallback xmlns="">
            <p:pic>
              <p:nvPicPr>
                <p:cNvPr id="210946" name="Freihand 210945">
                  <a:extLst>
                    <a:ext uri="{FF2B5EF4-FFF2-40B4-BE49-F238E27FC236}">
                      <a16:creationId xmlns:a16="http://schemas.microsoft.com/office/drawing/2014/main" id="{B9815A77-948B-4422-8117-E3D9F5464274}"/>
                    </a:ext>
                  </a:extLst>
                </p:cNvPr>
                <p:cNvPicPr/>
                <p:nvPr/>
              </p:nvPicPr>
              <p:blipFill>
                <a:blip r:embed="rId122"/>
                <a:stretch>
                  <a:fillRect/>
                </a:stretch>
              </p:blipFill>
              <p:spPr>
                <a:xfrm>
                  <a:off x="11559941" y="2251112"/>
                  <a:ext cx="30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0949" name="Freihand 210948">
                  <a:extLst>
                    <a:ext uri="{FF2B5EF4-FFF2-40B4-BE49-F238E27FC236}">
                      <a16:creationId xmlns:a16="http://schemas.microsoft.com/office/drawing/2014/main" id="{09E17251-F4E3-4718-8133-31A7A42032BB}"/>
                    </a:ext>
                  </a:extLst>
                </p14:cNvPr>
                <p14:cNvContentPartPr/>
                <p14:nvPr/>
              </p14:nvContentPartPr>
              <p14:xfrm>
                <a:off x="11451221" y="2228432"/>
                <a:ext cx="220320" cy="97920"/>
              </p14:xfrm>
            </p:contentPart>
          </mc:Choice>
          <mc:Fallback xmlns="">
            <p:pic>
              <p:nvPicPr>
                <p:cNvPr id="210949" name="Freihand 210948">
                  <a:extLst>
                    <a:ext uri="{FF2B5EF4-FFF2-40B4-BE49-F238E27FC236}">
                      <a16:creationId xmlns:a16="http://schemas.microsoft.com/office/drawing/2014/main" id="{09E17251-F4E3-4718-8133-31A7A42032BB}"/>
                    </a:ext>
                  </a:extLst>
                </p:cNvPr>
                <p:cNvPicPr/>
                <p:nvPr/>
              </p:nvPicPr>
              <p:blipFill>
                <a:blip r:embed="rId124"/>
                <a:stretch>
                  <a:fillRect/>
                </a:stretch>
              </p:blipFill>
              <p:spPr>
                <a:xfrm>
                  <a:off x="11446901" y="2224112"/>
                  <a:ext cx="228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0951" name="Freihand 210950">
                  <a:extLst>
                    <a:ext uri="{FF2B5EF4-FFF2-40B4-BE49-F238E27FC236}">
                      <a16:creationId xmlns:a16="http://schemas.microsoft.com/office/drawing/2014/main" id="{99DCB473-C3D2-438E-94FB-895A2FE380A7}"/>
                    </a:ext>
                  </a:extLst>
                </p14:cNvPr>
                <p14:cNvContentPartPr/>
                <p14:nvPr/>
              </p14:nvContentPartPr>
              <p14:xfrm>
                <a:off x="10186541" y="3422552"/>
                <a:ext cx="40680" cy="160200"/>
              </p14:xfrm>
            </p:contentPart>
          </mc:Choice>
          <mc:Fallback xmlns="">
            <p:pic>
              <p:nvPicPr>
                <p:cNvPr id="210951" name="Freihand 210950">
                  <a:extLst>
                    <a:ext uri="{FF2B5EF4-FFF2-40B4-BE49-F238E27FC236}">
                      <a16:creationId xmlns:a16="http://schemas.microsoft.com/office/drawing/2014/main" id="{99DCB473-C3D2-438E-94FB-895A2FE380A7}"/>
                    </a:ext>
                  </a:extLst>
                </p:cNvPr>
                <p:cNvPicPr/>
                <p:nvPr/>
              </p:nvPicPr>
              <p:blipFill>
                <a:blip r:embed="rId126"/>
                <a:stretch>
                  <a:fillRect/>
                </a:stretch>
              </p:blipFill>
              <p:spPr>
                <a:xfrm>
                  <a:off x="10182221" y="3418232"/>
                  <a:ext cx="49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0952" name="Freihand 210951">
                  <a:extLst>
                    <a:ext uri="{FF2B5EF4-FFF2-40B4-BE49-F238E27FC236}">
                      <a16:creationId xmlns:a16="http://schemas.microsoft.com/office/drawing/2014/main" id="{7620C161-575E-4EF6-8E3F-9960E921F52A}"/>
                    </a:ext>
                  </a:extLst>
                </p14:cNvPr>
                <p14:cNvContentPartPr/>
                <p14:nvPr/>
              </p14:nvContentPartPr>
              <p14:xfrm>
                <a:off x="10125701" y="3666992"/>
                <a:ext cx="112320" cy="133920"/>
              </p14:xfrm>
            </p:contentPart>
          </mc:Choice>
          <mc:Fallback xmlns="">
            <p:pic>
              <p:nvPicPr>
                <p:cNvPr id="210952" name="Freihand 210951">
                  <a:extLst>
                    <a:ext uri="{FF2B5EF4-FFF2-40B4-BE49-F238E27FC236}">
                      <a16:creationId xmlns:a16="http://schemas.microsoft.com/office/drawing/2014/main" id="{7620C161-575E-4EF6-8E3F-9960E921F52A}"/>
                    </a:ext>
                  </a:extLst>
                </p:cNvPr>
                <p:cNvPicPr/>
                <p:nvPr/>
              </p:nvPicPr>
              <p:blipFill>
                <a:blip r:embed="rId128"/>
                <a:stretch>
                  <a:fillRect/>
                </a:stretch>
              </p:blipFill>
              <p:spPr>
                <a:xfrm>
                  <a:off x="10121381" y="3662672"/>
                  <a:ext cx="120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0953" name="Freihand 210952">
                  <a:extLst>
                    <a:ext uri="{FF2B5EF4-FFF2-40B4-BE49-F238E27FC236}">
                      <a16:creationId xmlns:a16="http://schemas.microsoft.com/office/drawing/2014/main" id="{BBD0F02B-7705-4BE1-AD03-A22F6432FACD}"/>
                    </a:ext>
                  </a:extLst>
                </p14:cNvPr>
                <p14:cNvContentPartPr/>
                <p14:nvPr/>
              </p14:nvContentPartPr>
              <p14:xfrm>
                <a:off x="10256741" y="3637472"/>
                <a:ext cx="182160" cy="289080"/>
              </p14:xfrm>
            </p:contentPart>
          </mc:Choice>
          <mc:Fallback xmlns="">
            <p:pic>
              <p:nvPicPr>
                <p:cNvPr id="210953" name="Freihand 210952">
                  <a:extLst>
                    <a:ext uri="{FF2B5EF4-FFF2-40B4-BE49-F238E27FC236}">
                      <a16:creationId xmlns:a16="http://schemas.microsoft.com/office/drawing/2014/main" id="{BBD0F02B-7705-4BE1-AD03-A22F6432FACD}"/>
                    </a:ext>
                  </a:extLst>
                </p:cNvPr>
                <p:cNvPicPr/>
                <p:nvPr/>
              </p:nvPicPr>
              <p:blipFill>
                <a:blip r:embed="rId130"/>
                <a:stretch>
                  <a:fillRect/>
                </a:stretch>
              </p:blipFill>
              <p:spPr>
                <a:xfrm>
                  <a:off x="10252421" y="3633152"/>
                  <a:ext cx="1908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0954" name="Freihand 210953">
                  <a:extLst>
                    <a:ext uri="{FF2B5EF4-FFF2-40B4-BE49-F238E27FC236}">
                      <a16:creationId xmlns:a16="http://schemas.microsoft.com/office/drawing/2014/main" id="{CCEE12F9-6C39-49EF-B2BC-61A891FE0014}"/>
                    </a:ext>
                  </a:extLst>
                </p14:cNvPr>
                <p14:cNvContentPartPr/>
                <p14:nvPr/>
              </p14:nvContentPartPr>
              <p14:xfrm>
                <a:off x="11309381" y="3186032"/>
                <a:ext cx="42120" cy="188640"/>
              </p14:xfrm>
            </p:contentPart>
          </mc:Choice>
          <mc:Fallback xmlns="">
            <p:pic>
              <p:nvPicPr>
                <p:cNvPr id="210954" name="Freihand 210953">
                  <a:extLst>
                    <a:ext uri="{FF2B5EF4-FFF2-40B4-BE49-F238E27FC236}">
                      <a16:creationId xmlns:a16="http://schemas.microsoft.com/office/drawing/2014/main" id="{CCEE12F9-6C39-49EF-B2BC-61A891FE0014}"/>
                    </a:ext>
                  </a:extLst>
                </p:cNvPr>
                <p:cNvPicPr/>
                <p:nvPr/>
              </p:nvPicPr>
              <p:blipFill>
                <a:blip r:embed="rId132"/>
                <a:stretch>
                  <a:fillRect/>
                </a:stretch>
              </p:blipFill>
              <p:spPr>
                <a:xfrm>
                  <a:off x="11305061" y="3181712"/>
                  <a:ext cx="50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0955" name="Freihand 210954">
                  <a:extLst>
                    <a:ext uri="{FF2B5EF4-FFF2-40B4-BE49-F238E27FC236}">
                      <a16:creationId xmlns:a16="http://schemas.microsoft.com/office/drawing/2014/main" id="{C6EC612C-2E70-4B6D-9CCA-6079A6849A59}"/>
                    </a:ext>
                  </a:extLst>
                </p14:cNvPr>
                <p14:cNvContentPartPr/>
                <p14:nvPr/>
              </p14:nvContentPartPr>
              <p14:xfrm>
                <a:off x="11335301" y="3449912"/>
                <a:ext cx="83880" cy="98640"/>
              </p14:xfrm>
            </p:contentPart>
          </mc:Choice>
          <mc:Fallback xmlns="">
            <p:pic>
              <p:nvPicPr>
                <p:cNvPr id="210955" name="Freihand 210954">
                  <a:extLst>
                    <a:ext uri="{FF2B5EF4-FFF2-40B4-BE49-F238E27FC236}">
                      <a16:creationId xmlns:a16="http://schemas.microsoft.com/office/drawing/2014/main" id="{C6EC612C-2E70-4B6D-9CCA-6079A6849A59}"/>
                    </a:ext>
                  </a:extLst>
                </p:cNvPr>
                <p:cNvPicPr/>
                <p:nvPr/>
              </p:nvPicPr>
              <p:blipFill>
                <a:blip r:embed="rId134"/>
                <a:stretch>
                  <a:fillRect/>
                </a:stretch>
              </p:blipFill>
              <p:spPr>
                <a:xfrm>
                  <a:off x="11330981" y="3445592"/>
                  <a:ext cx="92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0956" name="Freihand 210955">
                  <a:extLst>
                    <a:ext uri="{FF2B5EF4-FFF2-40B4-BE49-F238E27FC236}">
                      <a16:creationId xmlns:a16="http://schemas.microsoft.com/office/drawing/2014/main" id="{BDA3D5F3-E924-4DB4-BAB5-319F7D23AA38}"/>
                    </a:ext>
                  </a:extLst>
                </p14:cNvPr>
                <p14:cNvContentPartPr/>
                <p14:nvPr/>
              </p14:nvContentPartPr>
              <p14:xfrm>
                <a:off x="11345021" y="3340832"/>
                <a:ext cx="123840" cy="52200"/>
              </p14:xfrm>
            </p:contentPart>
          </mc:Choice>
          <mc:Fallback xmlns="">
            <p:pic>
              <p:nvPicPr>
                <p:cNvPr id="210956" name="Freihand 210955">
                  <a:extLst>
                    <a:ext uri="{FF2B5EF4-FFF2-40B4-BE49-F238E27FC236}">
                      <a16:creationId xmlns:a16="http://schemas.microsoft.com/office/drawing/2014/main" id="{BDA3D5F3-E924-4DB4-BAB5-319F7D23AA38}"/>
                    </a:ext>
                  </a:extLst>
                </p:cNvPr>
                <p:cNvPicPr/>
                <p:nvPr/>
              </p:nvPicPr>
              <p:blipFill>
                <a:blip r:embed="rId136"/>
                <a:stretch>
                  <a:fillRect/>
                </a:stretch>
              </p:blipFill>
              <p:spPr>
                <a:xfrm>
                  <a:off x="11340701" y="3336512"/>
                  <a:ext cx="132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0957" name="Freihand 210956">
                  <a:extLst>
                    <a:ext uri="{FF2B5EF4-FFF2-40B4-BE49-F238E27FC236}">
                      <a16:creationId xmlns:a16="http://schemas.microsoft.com/office/drawing/2014/main" id="{66B21640-A9A7-4322-957E-23C1A83C3FEF}"/>
                    </a:ext>
                  </a:extLst>
                </p14:cNvPr>
                <p14:cNvContentPartPr/>
                <p14:nvPr/>
              </p14:nvContentPartPr>
              <p14:xfrm>
                <a:off x="11456981" y="3351632"/>
                <a:ext cx="123480" cy="283320"/>
              </p14:xfrm>
            </p:contentPart>
          </mc:Choice>
          <mc:Fallback xmlns="">
            <p:pic>
              <p:nvPicPr>
                <p:cNvPr id="210957" name="Freihand 210956">
                  <a:extLst>
                    <a:ext uri="{FF2B5EF4-FFF2-40B4-BE49-F238E27FC236}">
                      <a16:creationId xmlns:a16="http://schemas.microsoft.com/office/drawing/2014/main" id="{66B21640-A9A7-4322-957E-23C1A83C3FEF}"/>
                    </a:ext>
                  </a:extLst>
                </p:cNvPr>
                <p:cNvPicPr/>
                <p:nvPr/>
              </p:nvPicPr>
              <p:blipFill>
                <a:blip r:embed="rId138"/>
                <a:stretch>
                  <a:fillRect/>
                </a:stretch>
              </p:blipFill>
              <p:spPr>
                <a:xfrm>
                  <a:off x="11452661" y="3347312"/>
                  <a:ext cx="132120" cy="291960"/>
                </a:xfrm>
                <a:prstGeom prst="rect">
                  <a:avLst/>
                </a:prstGeom>
              </p:spPr>
            </p:pic>
          </mc:Fallback>
        </mc:AlternateContent>
      </p:grpSp>
      <p:grpSp>
        <p:nvGrpSpPr>
          <p:cNvPr id="210963" name="Gruppieren 210962">
            <a:extLst>
              <a:ext uri="{FF2B5EF4-FFF2-40B4-BE49-F238E27FC236}">
                <a16:creationId xmlns:a16="http://schemas.microsoft.com/office/drawing/2014/main" id="{C402F720-E0E4-4B53-A9C3-D2ED9F6243BE}"/>
              </a:ext>
            </a:extLst>
          </p:cNvPr>
          <p:cNvGrpSpPr/>
          <p:nvPr/>
        </p:nvGrpSpPr>
        <p:grpSpPr>
          <a:xfrm>
            <a:off x="10896821" y="1507712"/>
            <a:ext cx="885600" cy="547200"/>
            <a:chOff x="10896821" y="1507712"/>
            <a:chExt cx="885600" cy="547200"/>
          </a:xfrm>
        </p:grpSpPr>
        <mc:AlternateContent xmlns:mc="http://schemas.openxmlformats.org/markup-compatibility/2006" xmlns:p14="http://schemas.microsoft.com/office/powerpoint/2010/main">
          <mc:Choice Requires="p14">
            <p:contentPart p14:bwMode="auto" r:id="rId139">
              <p14:nvContentPartPr>
                <p14:cNvPr id="210959" name="Freihand 210958">
                  <a:extLst>
                    <a:ext uri="{FF2B5EF4-FFF2-40B4-BE49-F238E27FC236}">
                      <a16:creationId xmlns:a16="http://schemas.microsoft.com/office/drawing/2014/main" id="{443874F7-E24A-40F6-BEDC-4047B394F472}"/>
                    </a:ext>
                  </a:extLst>
                </p14:cNvPr>
                <p14:cNvContentPartPr/>
                <p14:nvPr/>
              </p14:nvContentPartPr>
              <p14:xfrm>
                <a:off x="10896821" y="1873112"/>
                <a:ext cx="42120" cy="181800"/>
              </p14:xfrm>
            </p:contentPart>
          </mc:Choice>
          <mc:Fallback xmlns="">
            <p:pic>
              <p:nvPicPr>
                <p:cNvPr id="210959" name="Freihand 210958">
                  <a:extLst>
                    <a:ext uri="{FF2B5EF4-FFF2-40B4-BE49-F238E27FC236}">
                      <a16:creationId xmlns:a16="http://schemas.microsoft.com/office/drawing/2014/main" id="{443874F7-E24A-40F6-BEDC-4047B394F472}"/>
                    </a:ext>
                  </a:extLst>
                </p:cNvPr>
                <p:cNvPicPr/>
                <p:nvPr/>
              </p:nvPicPr>
              <p:blipFill>
                <a:blip r:embed="rId140"/>
                <a:stretch>
                  <a:fillRect/>
                </a:stretch>
              </p:blipFill>
              <p:spPr>
                <a:xfrm>
                  <a:off x="10892501" y="1868792"/>
                  <a:ext cx="50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0960" name="Freihand 210959">
                  <a:extLst>
                    <a:ext uri="{FF2B5EF4-FFF2-40B4-BE49-F238E27FC236}">
                      <a16:creationId xmlns:a16="http://schemas.microsoft.com/office/drawing/2014/main" id="{86921954-9077-4267-8B41-A85B772E724C}"/>
                    </a:ext>
                  </a:extLst>
                </p14:cNvPr>
                <p14:cNvContentPartPr/>
                <p14:nvPr/>
              </p14:nvContentPartPr>
              <p14:xfrm>
                <a:off x="10907261" y="1772312"/>
                <a:ext cx="123120" cy="205200"/>
              </p14:xfrm>
            </p:contentPart>
          </mc:Choice>
          <mc:Fallback xmlns="">
            <p:pic>
              <p:nvPicPr>
                <p:cNvPr id="210960" name="Freihand 210959">
                  <a:extLst>
                    <a:ext uri="{FF2B5EF4-FFF2-40B4-BE49-F238E27FC236}">
                      <a16:creationId xmlns:a16="http://schemas.microsoft.com/office/drawing/2014/main" id="{86921954-9077-4267-8B41-A85B772E724C}"/>
                    </a:ext>
                  </a:extLst>
                </p:cNvPr>
                <p:cNvPicPr/>
                <p:nvPr/>
              </p:nvPicPr>
              <p:blipFill>
                <a:blip r:embed="rId142"/>
                <a:stretch>
                  <a:fillRect/>
                </a:stretch>
              </p:blipFill>
              <p:spPr>
                <a:xfrm>
                  <a:off x="10902941" y="1767992"/>
                  <a:ext cx="131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0961" name="Freihand 210960">
                  <a:extLst>
                    <a:ext uri="{FF2B5EF4-FFF2-40B4-BE49-F238E27FC236}">
                      <a16:creationId xmlns:a16="http://schemas.microsoft.com/office/drawing/2014/main" id="{82F60FF2-BFFF-4D2C-8FD8-F13B07E23E05}"/>
                    </a:ext>
                  </a:extLst>
                </p14:cNvPr>
                <p14:cNvContentPartPr/>
                <p14:nvPr/>
              </p14:nvContentPartPr>
              <p14:xfrm>
                <a:off x="11100581" y="1735232"/>
                <a:ext cx="326160" cy="151920"/>
              </p14:xfrm>
            </p:contentPart>
          </mc:Choice>
          <mc:Fallback xmlns="">
            <p:pic>
              <p:nvPicPr>
                <p:cNvPr id="210961" name="Freihand 210960">
                  <a:extLst>
                    <a:ext uri="{FF2B5EF4-FFF2-40B4-BE49-F238E27FC236}">
                      <a16:creationId xmlns:a16="http://schemas.microsoft.com/office/drawing/2014/main" id="{82F60FF2-BFFF-4D2C-8FD8-F13B07E23E05}"/>
                    </a:ext>
                  </a:extLst>
                </p:cNvPr>
                <p:cNvPicPr/>
                <p:nvPr/>
              </p:nvPicPr>
              <p:blipFill>
                <a:blip r:embed="rId144"/>
                <a:stretch>
                  <a:fillRect/>
                </a:stretch>
              </p:blipFill>
              <p:spPr>
                <a:xfrm>
                  <a:off x="11096261" y="1730912"/>
                  <a:ext cx="334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962" name="Freihand 210961">
                  <a:extLst>
                    <a:ext uri="{FF2B5EF4-FFF2-40B4-BE49-F238E27FC236}">
                      <a16:creationId xmlns:a16="http://schemas.microsoft.com/office/drawing/2014/main" id="{1FFC4483-4038-4A05-A320-839EA80357B9}"/>
                    </a:ext>
                  </a:extLst>
                </p14:cNvPr>
                <p14:cNvContentPartPr/>
                <p14:nvPr/>
              </p14:nvContentPartPr>
              <p14:xfrm>
                <a:off x="11473181" y="1507712"/>
                <a:ext cx="309240" cy="221400"/>
              </p14:xfrm>
            </p:contentPart>
          </mc:Choice>
          <mc:Fallback xmlns="">
            <p:pic>
              <p:nvPicPr>
                <p:cNvPr id="210962" name="Freihand 210961">
                  <a:extLst>
                    <a:ext uri="{FF2B5EF4-FFF2-40B4-BE49-F238E27FC236}">
                      <a16:creationId xmlns:a16="http://schemas.microsoft.com/office/drawing/2014/main" id="{1FFC4483-4038-4A05-A320-839EA80357B9}"/>
                    </a:ext>
                  </a:extLst>
                </p:cNvPr>
                <p:cNvPicPr/>
                <p:nvPr/>
              </p:nvPicPr>
              <p:blipFill>
                <a:blip r:embed="rId146"/>
                <a:stretch>
                  <a:fillRect/>
                </a:stretch>
              </p:blipFill>
              <p:spPr>
                <a:xfrm>
                  <a:off x="11468861" y="1503392"/>
                  <a:ext cx="317880" cy="23004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727AEC6-7CA1-4F7B-AAFC-8144A524C77F}"/>
                  </a:ext>
                </a:extLst>
              </p14:cNvPr>
              <p14:cNvContentPartPr/>
              <p14:nvPr/>
            </p14:nvContentPartPr>
            <p14:xfrm>
              <a:off x="4302082" y="590432"/>
              <a:ext cx="4480200" cy="72000"/>
            </p14:xfrm>
          </p:contentPart>
        </mc:Choice>
        <mc:Fallback>
          <p:pic>
            <p:nvPicPr>
              <p:cNvPr id="2" name="Freihand 1">
                <a:extLst>
                  <a:ext uri="{FF2B5EF4-FFF2-40B4-BE49-F238E27FC236}">
                    <a16:creationId xmlns:a16="http://schemas.microsoft.com/office/drawing/2014/main" id="{9727AEC6-7CA1-4F7B-AAFC-8144A524C77F}"/>
                  </a:ext>
                </a:extLst>
              </p:cNvPr>
              <p:cNvPicPr/>
              <p:nvPr/>
            </p:nvPicPr>
            <p:blipFill>
              <a:blip r:embed="rId4"/>
              <a:stretch>
                <a:fillRect/>
              </a:stretch>
            </p:blipFill>
            <p:spPr>
              <a:xfrm>
                <a:off x="4297762" y="586112"/>
                <a:ext cx="4488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644389B-2405-4920-A3B3-1041E82656B6}"/>
                  </a:ext>
                </a:extLst>
              </p14:cNvPr>
              <p14:cNvContentPartPr/>
              <p14:nvPr/>
            </p14:nvContentPartPr>
            <p14:xfrm>
              <a:off x="4221802" y="4255592"/>
              <a:ext cx="3688200" cy="135360"/>
            </p14:xfrm>
          </p:contentPart>
        </mc:Choice>
        <mc:Fallback>
          <p:pic>
            <p:nvPicPr>
              <p:cNvPr id="3" name="Freihand 2">
                <a:extLst>
                  <a:ext uri="{FF2B5EF4-FFF2-40B4-BE49-F238E27FC236}">
                    <a16:creationId xmlns:a16="http://schemas.microsoft.com/office/drawing/2014/main" id="{6644389B-2405-4920-A3B3-1041E82656B6}"/>
                  </a:ext>
                </a:extLst>
              </p:cNvPr>
              <p:cNvPicPr/>
              <p:nvPr/>
            </p:nvPicPr>
            <p:blipFill>
              <a:blip r:embed="rId6"/>
              <a:stretch>
                <a:fillRect/>
              </a:stretch>
            </p:blipFill>
            <p:spPr>
              <a:xfrm>
                <a:off x="4217482" y="4251272"/>
                <a:ext cx="3696840" cy="144000"/>
              </a:xfrm>
              <a:prstGeom prst="rect">
                <a:avLst/>
              </a:prstGeom>
            </p:spPr>
          </p:pic>
        </mc:Fallback>
      </mc:AlternateContent>
      <p:grpSp>
        <p:nvGrpSpPr>
          <p:cNvPr id="20" name="Gruppieren 19">
            <a:extLst>
              <a:ext uri="{FF2B5EF4-FFF2-40B4-BE49-F238E27FC236}">
                <a16:creationId xmlns:a16="http://schemas.microsoft.com/office/drawing/2014/main" id="{DDEDD15C-EC3D-4806-830F-A94AA8124DEB}"/>
              </a:ext>
            </a:extLst>
          </p:cNvPr>
          <p:cNvGrpSpPr/>
          <p:nvPr/>
        </p:nvGrpSpPr>
        <p:grpSpPr>
          <a:xfrm>
            <a:off x="1396522" y="1288472"/>
            <a:ext cx="675720" cy="265680"/>
            <a:chOff x="1396522" y="1288472"/>
            <a:chExt cx="675720" cy="26568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4641E53-84AC-412F-95B9-A9EBDC4921C1}"/>
                    </a:ext>
                  </a:extLst>
                </p14:cNvPr>
                <p14:cNvContentPartPr/>
                <p14:nvPr/>
              </p14:nvContentPartPr>
              <p14:xfrm>
                <a:off x="1561042" y="1337072"/>
                <a:ext cx="109080" cy="152640"/>
              </p14:xfrm>
            </p:contentPart>
          </mc:Choice>
          <mc:Fallback>
            <p:pic>
              <p:nvPicPr>
                <p:cNvPr id="4" name="Freihand 3">
                  <a:extLst>
                    <a:ext uri="{FF2B5EF4-FFF2-40B4-BE49-F238E27FC236}">
                      <a16:creationId xmlns:a16="http://schemas.microsoft.com/office/drawing/2014/main" id="{64641E53-84AC-412F-95B9-A9EBDC4921C1}"/>
                    </a:ext>
                  </a:extLst>
                </p:cNvPr>
                <p:cNvPicPr/>
                <p:nvPr/>
              </p:nvPicPr>
              <p:blipFill>
                <a:blip r:embed="rId8"/>
                <a:stretch>
                  <a:fillRect/>
                </a:stretch>
              </p:blipFill>
              <p:spPr>
                <a:xfrm>
                  <a:off x="1556722" y="1332752"/>
                  <a:ext cx="117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6EA7264-5932-42CA-8E66-7203E4C6F6D4}"/>
                    </a:ext>
                  </a:extLst>
                </p14:cNvPr>
                <p14:cNvContentPartPr/>
                <p14:nvPr/>
              </p14:nvContentPartPr>
              <p14:xfrm>
                <a:off x="1661122" y="1288472"/>
                <a:ext cx="120600" cy="230760"/>
              </p14:xfrm>
            </p:contentPart>
          </mc:Choice>
          <mc:Fallback>
            <p:pic>
              <p:nvPicPr>
                <p:cNvPr id="5" name="Freihand 4">
                  <a:extLst>
                    <a:ext uri="{FF2B5EF4-FFF2-40B4-BE49-F238E27FC236}">
                      <a16:creationId xmlns:a16="http://schemas.microsoft.com/office/drawing/2014/main" id="{46EA7264-5932-42CA-8E66-7203E4C6F6D4}"/>
                    </a:ext>
                  </a:extLst>
                </p:cNvPr>
                <p:cNvPicPr/>
                <p:nvPr/>
              </p:nvPicPr>
              <p:blipFill>
                <a:blip r:embed="rId10"/>
                <a:stretch>
                  <a:fillRect/>
                </a:stretch>
              </p:blipFill>
              <p:spPr>
                <a:xfrm>
                  <a:off x="1656802" y="1284152"/>
                  <a:ext cx="1292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965AB5B-BE16-47D1-9D3E-0375E9DF6938}"/>
                    </a:ext>
                  </a:extLst>
                </p14:cNvPr>
                <p14:cNvContentPartPr/>
                <p14:nvPr/>
              </p14:nvContentPartPr>
              <p14:xfrm>
                <a:off x="1783522" y="1376672"/>
                <a:ext cx="288720" cy="69840"/>
              </p14:xfrm>
            </p:contentPart>
          </mc:Choice>
          <mc:Fallback>
            <p:pic>
              <p:nvPicPr>
                <p:cNvPr id="9" name="Freihand 8">
                  <a:extLst>
                    <a:ext uri="{FF2B5EF4-FFF2-40B4-BE49-F238E27FC236}">
                      <a16:creationId xmlns:a16="http://schemas.microsoft.com/office/drawing/2014/main" id="{3965AB5B-BE16-47D1-9D3E-0375E9DF6938}"/>
                    </a:ext>
                  </a:extLst>
                </p:cNvPr>
                <p:cNvPicPr/>
                <p:nvPr/>
              </p:nvPicPr>
              <p:blipFill>
                <a:blip r:embed="rId12"/>
                <a:stretch>
                  <a:fillRect/>
                </a:stretch>
              </p:blipFill>
              <p:spPr>
                <a:xfrm>
                  <a:off x="1779202" y="1372352"/>
                  <a:ext cx="297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Freihand 18">
                  <a:extLst>
                    <a:ext uri="{FF2B5EF4-FFF2-40B4-BE49-F238E27FC236}">
                      <a16:creationId xmlns:a16="http://schemas.microsoft.com/office/drawing/2014/main" id="{7E0C0885-35F2-4139-B401-48106DAC10C4}"/>
                    </a:ext>
                  </a:extLst>
                </p14:cNvPr>
                <p14:cNvContentPartPr/>
                <p14:nvPr/>
              </p14:nvContentPartPr>
              <p14:xfrm>
                <a:off x="1396522" y="1483232"/>
                <a:ext cx="674280" cy="70920"/>
              </p14:xfrm>
            </p:contentPart>
          </mc:Choice>
          <mc:Fallback>
            <p:pic>
              <p:nvPicPr>
                <p:cNvPr id="19" name="Freihand 18">
                  <a:extLst>
                    <a:ext uri="{FF2B5EF4-FFF2-40B4-BE49-F238E27FC236}">
                      <a16:creationId xmlns:a16="http://schemas.microsoft.com/office/drawing/2014/main" id="{7E0C0885-35F2-4139-B401-48106DAC10C4}"/>
                    </a:ext>
                  </a:extLst>
                </p:cNvPr>
                <p:cNvPicPr/>
                <p:nvPr/>
              </p:nvPicPr>
              <p:blipFill>
                <a:blip r:embed="rId14"/>
                <a:stretch>
                  <a:fillRect/>
                </a:stretch>
              </p:blipFill>
              <p:spPr>
                <a:xfrm>
                  <a:off x="1392202" y="1478912"/>
                  <a:ext cx="682920" cy="79560"/>
                </a:xfrm>
                <a:prstGeom prst="rect">
                  <a:avLst/>
                </a:prstGeom>
              </p:spPr>
            </p:pic>
          </mc:Fallback>
        </mc:AlternateContent>
      </p:grpSp>
      <p:grpSp>
        <p:nvGrpSpPr>
          <p:cNvPr id="22" name="Gruppieren 21">
            <a:extLst>
              <a:ext uri="{FF2B5EF4-FFF2-40B4-BE49-F238E27FC236}">
                <a16:creationId xmlns:a16="http://schemas.microsoft.com/office/drawing/2014/main" id="{F7134184-BA52-487B-8814-268F58C0D7D3}"/>
              </a:ext>
            </a:extLst>
          </p:cNvPr>
          <p:cNvGrpSpPr/>
          <p:nvPr/>
        </p:nvGrpSpPr>
        <p:grpSpPr>
          <a:xfrm>
            <a:off x="302842" y="1325552"/>
            <a:ext cx="781560" cy="312840"/>
            <a:chOff x="302842" y="1325552"/>
            <a:chExt cx="781560" cy="31284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172C9EF0-05F0-457D-8720-AACD53280FF3}"/>
                    </a:ext>
                  </a:extLst>
                </p14:cNvPr>
                <p14:cNvContentPartPr/>
                <p14:nvPr/>
              </p14:nvContentPartPr>
              <p14:xfrm>
                <a:off x="460162" y="1401512"/>
                <a:ext cx="88200" cy="131400"/>
              </p14:xfrm>
            </p:contentPart>
          </mc:Choice>
          <mc:Fallback>
            <p:pic>
              <p:nvPicPr>
                <p:cNvPr id="11" name="Freihand 10">
                  <a:extLst>
                    <a:ext uri="{FF2B5EF4-FFF2-40B4-BE49-F238E27FC236}">
                      <a16:creationId xmlns:a16="http://schemas.microsoft.com/office/drawing/2014/main" id="{172C9EF0-05F0-457D-8720-AACD53280FF3}"/>
                    </a:ext>
                  </a:extLst>
                </p:cNvPr>
                <p:cNvPicPr/>
                <p:nvPr/>
              </p:nvPicPr>
              <p:blipFill>
                <a:blip r:embed="rId16"/>
                <a:stretch>
                  <a:fillRect/>
                </a:stretch>
              </p:blipFill>
              <p:spPr>
                <a:xfrm>
                  <a:off x="455842" y="1397192"/>
                  <a:ext cx="96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755E9452-A3BD-49E2-8E3B-D096FB24B8CF}"/>
                    </a:ext>
                  </a:extLst>
                </p14:cNvPr>
                <p14:cNvContentPartPr/>
                <p14:nvPr/>
              </p14:nvContentPartPr>
              <p14:xfrm>
                <a:off x="476362" y="1383152"/>
                <a:ext cx="103320" cy="12600"/>
              </p14:xfrm>
            </p:contentPart>
          </mc:Choice>
          <mc:Fallback>
            <p:pic>
              <p:nvPicPr>
                <p:cNvPr id="12" name="Freihand 11">
                  <a:extLst>
                    <a:ext uri="{FF2B5EF4-FFF2-40B4-BE49-F238E27FC236}">
                      <a16:creationId xmlns:a16="http://schemas.microsoft.com/office/drawing/2014/main" id="{755E9452-A3BD-49E2-8E3B-D096FB24B8CF}"/>
                    </a:ext>
                  </a:extLst>
                </p:cNvPr>
                <p:cNvPicPr/>
                <p:nvPr/>
              </p:nvPicPr>
              <p:blipFill>
                <a:blip r:embed="rId18"/>
                <a:stretch>
                  <a:fillRect/>
                </a:stretch>
              </p:blipFill>
              <p:spPr>
                <a:xfrm>
                  <a:off x="472042" y="1378832"/>
                  <a:ext cx="111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6611640E-0752-489B-A05F-96289330992E}"/>
                    </a:ext>
                  </a:extLst>
                </p14:cNvPr>
                <p14:cNvContentPartPr/>
                <p14:nvPr/>
              </p14:nvContentPartPr>
              <p14:xfrm>
                <a:off x="585802" y="1355432"/>
                <a:ext cx="83160" cy="197280"/>
              </p14:xfrm>
            </p:contentPart>
          </mc:Choice>
          <mc:Fallback>
            <p:pic>
              <p:nvPicPr>
                <p:cNvPr id="13" name="Freihand 12">
                  <a:extLst>
                    <a:ext uri="{FF2B5EF4-FFF2-40B4-BE49-F238E27FC236}">
                      <a16:creationId xmlns:a16="http://schemas.microsoft.com/office/drawing/2014/main" id="{6611640E-0752-489B-A05F-96289330992E}"/>
                    </a:ext>
                  </a:extLst>
                </p:cNvPr>
                <p:cNvPicPr/>
                <p:nvPr/>
              </p:nvPicPr>
              <p:blipFill>
                <a:blip r:embed="rId20"/>
                <a:stretch>
                  <a:fillRect/>
                </a:stretch>
              </p:blipFill>
              <p:spPr>
                <a:xfrm>
                  <a:off x="581482" y="1351112"/>
                  <a:ext cx="91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B3A3A744-7D84-4F4F-80BD-C572A24315C0}"/>
                    </a:ext>
                  </a:extLst>
                </p14:cNvPr>
                <p14:cNvContentPartPr/>
                <p14:nvPr/>
              </p14:nvContentPartPr>
              <p14:xfrm>
                <a:off x="676882" y="1369112"/>
                <a:ext cx="270360" cy="96480"/>
              </p14:xfrm>
            </p:contentPart>
          </mc:Choice>
          <mc:Fallback>
            <p:pic>
              <p:nvPicPr>
                <p:cNvPr id="14" name="Freihand 13">
                  <a:extLst>
                    <a:ext uri="{FF2B5EF4-FFF2-40B4-BE49-F238E27FC236}">
                      <a16:creationId xmlns:a16="http://schemas.microsoft.com/office/drawing/2014/main" id="{B3A3A744-7D84-4F4F-80BD-C572A24315C0}"/>
                    </a:ext>
                  </a:extLst>
                </p:cNvPr>
                <p:cNvPicPr/>
                <p:nvPr/>
              </p:nvPicPr>
              <p:blipFill>
                <a:blip r:embed="rId22"/>
                <a:stretch>
                  <a:fillRect/>
                </a:stretch>
              </p:blipFill>
              <p:spPr>
                <a:xfrm>
                  <a:off x="672562" y="1364792"/>
                  <a:ext cx="279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95A32D19-4A5A-4B18-BD72-CB3BB590A99B}"/>
                    </a:ext>
                  </a:extLst>
                </p14:cNvPr>
                <p14:cNvContentPartPr/>
                <p14:nvPr/>
              </p14:nvContentPartPr>
              <p14:xfrm>
                <a:off x="740602" y="1341392"/>
                <a:ext cx="254160" cy="103680"/>
              </p14:xfrm>
            </p:contentPart>
          </mc:Choice>
          <mc:Fallback>
            <p:pic>
              <p:nvPicPr>
                <p:cNvPr id="15" name="Freihand 14">
                  <a:extLst>
                    <a:ext uri="{FF2B5EF4-FFF2-40B4-BE49-F238E27FC236}">
                      <a16:creationId xmlns:a16="http://schemas.microsoft.com/office/drawing/2014/main" id="{95A32D19-4A5A-4B18-BD72-CB3BB590A99B}"/>
                    </a:ext>
                  </a:extLst>
                </p:cNvPr>
                <p:cNvPicPr/>
                <p:nvPr/>
              </p:nvPicPr>
              <p:blipFill>
                <a:blip r:embed="rId24"/>
                <a:stretch>
                  <a:fillRect/>
                </a:stretch>
              </p:blipFill>
              <p:spPr>
                <a:xfrm>
                  <a:off x="736282" y="1337072"/>
                  <a:ext cx="262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6AD1BA3-B367-48A5-964A-5CF6F2590B8F}"/>
                    </a:ext>
                  </a:extLst>
                </p14:cNvPr>
                <p14:cNvContentPartPr/>
                <p14:nvPr/>
              </p14:nvContentPartPr>
              <p14:xfrm>
                <a:off x="860842" y="1325552"/>
                <a:ext cx="182880" cy="146520"/>
              </p14:xfrm>
            </p:contentPart>
          </mc:Choice>
          <mc:Fallback>
            <p:pic>
              <p:nvPicPr>
                <p:cNvPr id="17" name="Freihand 16">
                  <a:extLst>
                    <a:ext uri="{FF2B5EF4-FFF2-40B4-BE49-F238E27FC236}">
                      <a16:creationId xmlns:a16="http://schemas.microsoft.com/office/drawing/2014/main" id="{76AD1BA3-B367-48A5-964A-5CF6F2590B8F}"/>
                    </a:ext>
                  </a:extLst>
                </p:cNvPr>
                <p:cNvPicPr/>
                <p:nvPr/>
              </p:nvPicPr>
              <p:blipFill>
                <a:blip r:embed="rId26"/>
                <a:stretch>
                  <a:fillRect/>
                </a:stretch>
              </p:blipFill>
              <p:spPr>
                <a:xfrm>
                  <a:off x="856522" y="1321232"/>
                  <a:ext cx="191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0B2D2B1C-7318-41F9-9F5A-A7A6951F5282}"/>
                    </a:ext>
                  </a:extLst>
                </p14:cNvPr>
                <p14:cNvContentPartPr/>
                <p14:nvPr/>
              </p14:nvContentPartPr>
              <p14:xfrm>
                <a:off x="302842" y="1499072"/>
                <a:ext cx="781560" cy="139320"/>
              </p14:xfrm>
            </p:contentPart>
          </mc:Choice>
          <mc:Fallback>
            <p:pic>
              <p:nvPicPr>
                <p:cNvPr id="21" name="Freihand 20">
                  <a:extLst>
                    <a:ext uri="{FF2B5EF4-FFF2-40B4-BE49-F238E27FC236}">
                      <a16:creationId xmlns:a16="http://schemas.microsoft.com/office/drawing/2014/main" id="{0B2D2B1C-7318-41F9-9F5A-A7A6951F5282}"/>
                    </a:ext>
                  </a:extLst>
                </p:cNvPr>
                <p:cNvPicPr/>
                <p:nvPr/>
              </p:nvPicPr>
              <p:blipFill>
                <a:blip r:embed="rId28"/>
                <a:stretch>
                  <a:fillRect/>
                </a:stretch>
              </p:blipFill>
              <p:spPr>
                <a:xfrm>
                  <a:off x="298522" y="1494752"/>
                  <a:ext cx="79020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07C034B4-07ED-432E-A0B4-4E5325313661}"/>
                  </a:ext>
                </a:extLst>
              </p14:cNvPr>
              <p14:cNvContentPartPr/>
              <p14:nvPr/>
            </p14:nvContentPartPr>
            <p14:xfrm>
              <a:off x="2853802" y="1823432"/>
              <a:ext cx="1209240" cy="160200"/>
            </p14:xfrm>
          </p:contentPart>
        </mc:Choice>
        <mc:Fallback>
          <p:pic>
            <p:nvPicPr>
              <p:cNvPr id="23" name="Freihand 22">
                <a:extLst>
                  <a:ext uri="{FF2B5EF4-FFF2-40B4-BE49-F238E27FC236}">
                    <a16:creationId xmlns:a16="http://schemas.microsoft.com/office/drawing/2014/main" id="{07C034B4-07ED-432E-A0B4-4E5325313661}"/>
                  </a:ext>
                </a:extLst>
              </p:cNvPr>
              <p:cNvPicPr/>
              <p:nvPr/>
            </p:nvPicPr>
            <p:blipFill>
              <a:blip r:embed="rId30"/>
              <a:stretch>
                <a:fillRect/>
              </a:stretch>
            </p:blipFill>
            <p:spPr>
              <a:xfrm>
                <a:off x="2849482" y="1819112"/>
                <a:ext cx="1217880" cy="168840"/>
              </a:xfrm>
              <a:prstGeom prst="rect">
                <a:avLst/>
              </a:prstGeom>
            </p:spPr>
          </p:pic>
        </mc:Fallback>
      </mc:AlternateContent>
      <p:grpSp>
        <p:nvGrpSpPr>
          <p:cNvPr id="29" name="Gruppieren 28">
            <a:extLst>
              <a:ext uri="{FF2B5EF4-FFF2-40B4-BE49-F238E27FC236}">
                <a16:creationId xmlns:a16="http://schemas.microsoft.com/office/drawing/2014/main" id="{E42D01E1-B03E-400C-BE13-521C32D3E07A}"/>
              </a:ext>
            </a:extLst>
          </p:cNvPr>
          <p:cNvGrpSpPr/>
          <p:nvPr/>
        </p:nvGrpSpPr>
        <p:grpSpPr>
          <a:xfrm>
            <a:off x="428842" y="1784552"/>
            <a:ext cx="560160" cy="225360"/>
            <a:chOff x="428842" y="1784552"/>
            <a:chExt cx="560160" cy="225360"/>
          </a:xfrm>
        </p:grpSpPr>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EE310FC9-71D4-41C0-BA09-20C8158357C5}"/>
                    </a:ext>
                  </a:extLst>
                </p14:cNvPr>
                <p14:cNvContentPartPr/>
                <p14:nvPr/>
              </p14:nvContentPartPr>
              <p14:xfrm>
                <a:off x="428842" y="1880672"/>
                <a:ext cx="100080" cy="106200"/>
              </p14:xfrm>
            </p:contentPart>
          </mc:Choice>
          <mc:Fallback>
            <p:pic>
              <p:nvPicPr>
                <p:cNvPr id="24" name="Freihand 23">
                  <a:extLst>
                    <a:ext uri="{FF2B5EF4-FFF2-40B4-BE49-F238E27FC236}">
                      <a16:creationId xmlns:a16="http://schemas.microsoft.com/office/drawing/2014/main" id="{EE310FC9-71D4-41C0-BA09-20C8158357C5}"/>
                    </a:ext>
                  </a:extLst>
                </p:cNvPr>
                <p:cNvPicPr/>
                <p:nvPr/>
              </p:nvPicPr>
              <p:blipFill>
                <a:blip r:embed="rId32"/>
                <a:stretch>
                  <a:fillRect/>
                </a:stretch>
              </p:blipFill>
              <p:spPr>
                <a:xfrm>
                  <a:off x="424522" y="1876352"/>
                  <a:ext cx="108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70348323-6166-4B21-8642-F95C26173ECD}"/>
                    </a:ext>
                  </a:extLst>
                </p14:cNvPr>
                <p14:cNvContentPartPr/>
                <p14:nvPr/>
              </p14:nvContentPartPr>
              <p14:xfrm>
                <a:off x="549082" y="1850432"/>
                <a:ext cx="97560" cy="159480"/>
              </p14:xfrm>
            </p:contentPart>
          </mc:Choice>
          <mc:Fallback>
            <p:pic>
              <p:nvPicPr>
                <p:cNvPr id="25" name="Freihand 24">
                  <a:extLst>
                    <a:ext uri="{FF2B5EF4-FFF2-40B4-BE49-F238E27FC236}">
                      <a16:creationId xmlns:a16="http://schemas.microsoft.com/office/drawing/2014/main" id="{70348323-6166-4B21-8642-F95C26173ECD}"/>
                    </a:ext>
                  </a:extLst>
                </p:cNvPr>
                <p:cNvPicPr/>
                <p:nvPr/>
              </p:nvPicPr>
              <p:blipFill>
                <a:blip r:embed="rId34"/>
                <a:stretch>
                  <a:fillRect/>
                </a:stretch>
              </p:blipFill>
              <p:spPr>
                <a:xfrm>
                  <a:off x="544762" y="1846112"/>
                  <a:ext cx="106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34840FCE-3B8D-43F3-AF1C-1ABECD4DC595}"/>
                    </a:ext>
                  </a:extLst>
                </p14:cNvPr>
                <p14:cNvContentPartPr/>
                <p14:nvPr/>
              </p14:nvContentPartPr>
              <p14:xfrm>
                <a:off x="634042" y="1863752"/>
                <a:ext cx="235080" cy="87480"/>
              </p14:xfrm>
            </p:contentPart>
          </mc:Choice>
          <mc:Fallback>
            <p:pic>
              <p:nvPicPr>
                <p:cNvPr id="26" name="Freihand 25">
                  <a:extLst>
                    <a:ext uri="{FF2B5EF4-FFF2-40B4-BE49-F238E27FC236}">
                      <a16:creationId xmlns:a16="http://schemas.microsoft.com/office/drawing/2014/main" id="{34840FCE-3B8D-43F3-AF1C-1ABECD4DC595}"/>
                    </a:ext>
                  </a:extLst>
                </p:cNvPr>
                <p:cNvPicPr/>
                <p:nvPr/>
              </p:nvPicPr>
              <p:blipFill>
                <a:blip r:embed="rId36"/>
                <a:stretch>
                  <a:fillRect/>
                </a:stretch>
              </p:blipFill>
              <p:spPr>
                <a:xfrm>
                  <a:off x="629722" y="1859432"/>
                  <a:ext cx="243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4AB51BC3-593B-43FB-9A5C-1054EE73B023}"/>
                    </a:ext>
                  </a:extLst>
                </p14:cNvPr>
                <p14:cNvContentPartPr/>
                <p14:nvPr/>
              </p14:nvContentPartPr>
              <p14:xfrm>
                <a:off x="722602" y="1784552"/>
                <a:ext cx="266400" cy="150120"/>
              </p14:xfrm>
            </p:contentPart>
          </mc:Choice>
          <mc:Fallback>
            <p:pic>
              <p:nvPicPr>
                <p:cNvPr id="28" name="Freihand 27">
                  <a:extLst>
                    <a:ext uri="{FF2B5EF4-FFF2-40B4-BE49-F238E27FC236}">
                      <a16:creationId xmlns:a16="http://schemas.microsoft.com/office/drawing/2014/main" id="{4AB51BC3-593B-43FB-9A5C-1054EE73B023}"/>
                    </a:ext>
                  </a:extLst>
                </p:cNvPr>
                <p:cNvPicPr/>
                <p:nvPr/>
              </p:nvPicPr>
              <p:blipFill>
                <a:blip r:embed="rId38"/>
                <a:stretch>
                  <a:fillRect/>
                </a:stretch>
              </p:blipFill>
              <p:spPr>
                <a:xfrm>
                  <a:off x="718282" y="1780232"/>
                  <a:ext cx="275040" cy="15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35" name="Freihand 34">
                <a:extLst>
                  <a:ext uri="{FF2B5EF4-FFF2-40B4-BE49-F238E27FC236}">
                    <a16:creationId xmlns:a16="http://schemas.microsoft.com/office/drawing/2014/main" id="{01110058-920B-4C5B-963A-8F779E07069B}"/>
                  </a:ext>
                </a:extLst>
              </p14:cNvPr>
              <p14:cNvContentPartPr/>
              <p14:nvPr/>
            </p14:nvContentPartPr>
            <p14:xfrm>
              <a:off x="2975842" y="2245712"/>
              <a:ext cx="1361880" cy="93600"/>
            </p14:xfrm>
          </p:contentPart>
        </mc:Choice>
        <mc:Fallback>
          <p:pic>
            <p:nvPicPr>
              <p:cNvPr id="35" name="Freihand 34">
                <a:extLst>
                  <a:ext uri="{FF2B5EF4-FFF2-40B4-BE49-F238E27FC236}">
                    <a16:creationId xmlns:a16="http://schemas.microsoft.com/office/drawing/2014/main" id="{01110058-920B-4C5B-963A-8F779E07069B}"/>
                  </a:ext>
                </a:extLst>
              </p:cNvPr>
              <p:cNvPicPr/>
              <p:nvPr/>
            </p:nvPicPr>
            <p:blipFill>
              <a:blip r:embed="rId40"/>
              <a:stretch>
                <a:fillRect/>
              </a:stretch>
            </p:blipFill>
            <p:spPr>
              <a:xfrm>
                <a:off x="2971522" y="2241392"/>
                <a:ext cx="1370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D99CFCED-C1C0-4BDE-8EAC-45E60746B5A8}"/>
                  </a:ext>
                </a:extLst>
              </p14:cNvPr>
              <p14:cNvContentPartPr/>
              <p14:nvPr/>
            </p14:nvContentPartPr>
            <p14:xfrm>
              <a:off x="2335042" y="1349672"/>
              <a:ext cx="2598480" cy="1155240"/>
            </p14:xfrm>
          </p:contentPart>
        </mc:Choice>
        <mc:Fallback>
          <p:pic>
            <p:nvPicPr>
              <p:cNvPr id="36" name="Freihand 35">
                <a:extLst>
                  <a:ext uri="{FF2B5EF4-FFF2-40B4-BE49-F238E27FC236}">
                    <a16:creationId xmlns:a16="http://schemas.microsoft.com/office/drawing/2014/main" id="{D99CFCED-C1C0-4BDE-8EAC-45E60746B5A8}"/>
                  </a:ext>
                </a:extLst>
              </p:cNvPr>
              <p:cNvPicPr/>
              <p:nvPr/>
            </p:nvPicPr>
            <p:blipFill>
              <a:blip r:embed="rId42"/>
              <a:stretch>
                <a:fillRect/>
              </a:stretch>
            </p:blipFill>
            <p:spPr>
              <a:xfrm>
                <a:off x="2330722" y="1345352"/>
                <a:ext cx="2607120" cy="1163880"/>
              </a:xfrm>
              <a:prstGeom prst="rect">
                <a:avLst/>
              </a:prstGeom>
            </p:spPr>
          </p:pic>
        </mc:Fallback>
      </mc:AlternateContent>
      <p:grpSp>
        <p:nvGrpSpPr>
          <p:cNvPr id="210995" name="Gruppieren 210994">
            <a:extLst>
              <a:ext uri="{FF2B5EF4-FFF2-40B4-BE49-F238E27FC236}">
                <a16:creationId xmlns:a16="http://schemas.microsoft.com/office/drawing/2014/main" id="{3CB46D79-CD73-4AE2-A352-4D98376C84AC}"/>
              </a:ext>
            </a:extLst>
          </p:cNvPr>
          <p:cNvGrpSpPr/>
          <p:nvPr/>
        </p:nvGrpSpPr>
        <p:grpSpPr>
          <a:xfrm>
            <a:off x="1514962" y="1716512"/>
            <a:ext cx="10537200" cy="2292120"/>
            <a:chOff x="1514962" y="1716512"/>
            <a:chExt cx="10537200" cy="2292120"/>
          </a:xfrm>
        </p:grpSpPr>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33028E3F-BE9F-4EBF-8244-3C919A786811}"/>
                    </a:ext>
                  </a:extLst>
                </p14:cNvPr>
                <p14:cNvContentPartPr/>
                <p14:nvPr/>
              </p14:nvContentPartPr>
              <p14:xfrm>
                <a:off x="1514962" y="1857632"/>
                <a:ext cx="90360" cy="162360"/>
              </p14:xfrm>
            </p:contentPart>
          </mc:Choice>
          <mc:Fallback>
            <p:pic>
              <p:nvPicPr>
                <p:cNvPr id="30" name="Freihand 29">
                  <a:extLst>
                    <a:ext uri="{FF2B5EF4-FFF2-40B4-BE49-F238E27FC236}">
                      <a16:creationId xmlns:a16="http://schemas.microsoft.com/office/drawing/2014/main" id="{33028E3F-BE9F-4EBF-8244-3C919A786811}"/>
                    </a:ext>
                  </a:extLst>
                </p:cNvPr>
                <p:cNvPicPr/>
                <p:nvPr/>
              </p:nvPicPr>
              <p:blipFill>
                <a:blip r:embed="rId44"/>
                <a:stretch>
                  <a:fillRect/>
                </a:stretch>
              </p:blipFill>
              <p:spPr>
                <a:xfrm>
                  <a:off x="1510642" y="1853312"/>
                  <a:ext cx="99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34A54A49-64E1-4E2F-A926-62E2ABDE5140}"/>
                    </a:ext>
                  </a:extLst>
                </p14:cNvPr>
                <p14:cNvContentPartPr/>
                <p14:nvPr/>
              </p14:nvContentPartPr>
              <p14:xfrm>
                <a:off x="1544842" y="1823792"/>
                <a:ext cx="106920" cy="16200"/>
              </p14:xfrm>
            </p:contentPart>
          </mc:Choice>
          <mc:Fallback>
            <p:pic>
              <p:nvPicPr>
                <p:cNvPr id="31" name="Freihand 30">
                  <a:extLst>
                    <a:ext uri="{FF2B5EF4-FFF2-40B4-BE49-F238E27FC236}">
                      <a16:creationId xmlns:a16="http://schemas.microsoft.com/office/drawing/2014/main" id="{34A54A49-64E1-4E2F-A926-62E2ABDE5140}"/>
                    </a:ext>
                  </a:extLst>
                </p:cNvPr>
                <p:cNvPicPr/>
                <p:nvPr/>
              </p:nvPicPr>
              <p:blipFill>
                <a:blip r:embed="rId46"/>
                <a:stretch>
                  <a:fillRect/>
                </a:stretch>
              </p:blipFill>
              <p:spPr>
                <a:xfrm>
                  <a:off x="1540522" y="1819472"/>
                  <a:ext cx="115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692D2E30-1BA9-4C0A-883E-D9E80AB54E3D}"/>
                    </a:ext>
                  </a:extLst>
                </p14:cNvPr>
                <p14:cNvContentPartPr/>
                <p14:nvPr/>
              </p14:nvContentPartPr>
              <p14:xfrm>
                <a:off x="1675522" y="1827032"/>
                <a:ext cx="92160" cy="190440"/>
              </p14:xfrm>
            </p:contentPart>
          </mc:Choice>
          <mc:Fallback>
            <p:pic>
              <p:nvPicPr>
                <p:cNvPr id="32" name="Freihand 31">
                  <a:extLst>
                    <a:ext uri="{FF2B5EF4-FFF2-40B4-BE49-F238E27FC236}">
                      <a16:creationId xmlns:a16="http://schemas.microsoft.com/office/drawing/2014/main" id="{692D2E30-1BA9-4C0A-883E-D9E80AB54E3D}"/>
                    </a:ext>
                  </a:extLst>
                </p:cNvPr>
                <p:cNvPicPr/>
                <p:nvPr/>
              </p:nvPicPr>
              <p:blipFill>
                <a:blip r:embed="rId48"/>
                <a:stretch>
                  <a:fillRect/>
                </a:stretch>
              </p:blipFill>
              <p:spPr>
                <a:xfrm>
                  <a:off x="1671202" y="1822712"/>
                  <a:ext cx="100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F090676F-B384-472B-8A28-430630907161}"/>
                    </a:ext>
                  </a:extLst>
                </p14:cNvPr>
                <p14:cNvContentPartPr/>
                <p14:nvPr/>
              </p14:nvContentPartPr>
              <p14:xfrm>
                <a:off x="1776322" y="1854032"/>
                <a:ext cx="357840" cy="115560"/>
              </p14:xfrm>
            </p:contentPart>
          </mc:Choice>
          <mc:Fallback>
            <p:pic>
              <p:nvPicPr>
                <p:cNvPr id="33" name="Freihand 32">
                  <a:extLst>
                    <a:ext uri="{FF2B5EF4-FFF2-40B4-BE49-F238E27FC236}">
                      <a16:creationId xmlns:a16="http://schemas.microsoft.com/office/drawing/2014/main" id="{F090676F-B384-472B-8A28-430630907161}"/>
                    </a:ext>
                  </a:extLst>
                </p:cNvPr>
                <p:cNvPicPr/>
                <p:nvPr/>
              </p:nvPicPr>
              <p:blipFill>
                <a:blip r:embed="rId50"/>
                <a:stretch>
                  <a:fillRect/>
                </a:stretch>
              </p:blipFill>
              <p:spPr>
                <a:xfrm>
                  <a:off x="1772002" y="1849712"/>
                  <a:ext cx="366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49BEB62C-250A-4F9B-9847-A59F1380730B}"/>
                    </a:ext>
                  </a:extLst>
                </p14:cNvPr>
                <p14:cNvContentPartPr/>
                <p14:nvPr/>
              </p14:nvContentPartPr>
              <p14:xfrm>
                <a:off x="3596482" y="3737192"/>
                <a:ext cx="2880" cy="14040"/>
              </p14:xfrm>
            </p:contentPart>
          </mc:Choice>
          <mc:Fallback>
            <p:pic>
              <p:nvPicPr>
                <p:cNvPr id="37" name="Freihand 36">
                  <a:extLst>
                    <a:ext uri="{FF2B5EF4-FFF2-40B4-BE49-F238E27FC236}">
                      <a16:creationId xmlns:a16="http://schemas.microsoft.com/office/drawing/2014/main" id="{49BEB62C-250A-4F9B-9847-A59F1380730B}"/>
                    </a:ext>
                  </a:extLst>
                </p:cNvPr>
                <p:cNvPicPr/>
                <p:nvPr/>
              </p:nvPicPr>
              <p:blipFill>
                <a:blip r:embed="rId52"/>
                <a:stretch>
                  <a:fillRect/>
                </a:stretch>
              </p:blipFill>
              <p:spPr>
                <a:xfrm>
                  <a:off x="3592162" y="3732872"/>
                  <a:ext cx="11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30520846-1546-43B9-A42A-A02DA6DADC9C}"/>
                    </a:ext>
                  </a:extLst>
                </p14:cNvPr>
                <p14:cNvContentPartPr/>
                <p14:nvPr/>
              </p14:nvContentPartPr>
              <p14:xfrm>
                <a:off x="2740762" y="3728552"/>
                <a:ext cx="5721120" cy="68400"/>
              </p14:xfrm>
            </p:contentPart>
          </mc:Choice>
          <mc:Fallback>
            <p:pic>
              <p:nvPicPr>
                <p:cNvPr id="38" name="Freihand 37">
                  <a:extLst>
                    <a:ext uri="{FF2B5EF4-FFF2-40B4-BE49-F238E27FC236}">
                      <a16:creationId xmlns:a16="http://schemas.microsoft.com/office/drawing/2014/main" id="{30520846-1546-43B9-A42A-A02DA6DADC9C}"/>
                    </a:ext>
                  </a:extLst>
                </p:cNvPr>
                <p:cNvPicPr/>
                <p:nvPr/>
              </p:nvPicPr>
              <p:blipFill>
                <a:blip r:embed="rId54"/>
                <a:stretch>
                  <a:fillRect/>
                </a:stretch>
              </p:blipFill>
              <p:spPr>
                <a:xfrm>
                  <a:off x="2736442" y="3724232"/>
                  <a:ext cx="5729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FEF690D3-1487-4DD0-82E3-029CDEF36C3E}"/>
                    </a:ext>
                  </a:extLst>
                </p14:cNvPr>
                <p14:cNvContentPartPr/>
                <p14:nvPr/>
              </p14:nvContentPartPr>
              <p14:xfrm>
                <a:off x="1977202" y="3962552"/>
                <a:ext cx="2482920" cy="46080"/>
              </p14:xfrm>
            </p:contentPart>
          </mc:Choice>
          <mc:Fallback>
            <p:pic>
              <p:nvPicPr>
                <p:cNvPr id="39" name="Freihand 38">
                  <a:extLst>
                    <a:ext uri="{FF2B5EF4-FFF2-40B4-BE49-F238E27FC236}">
                      <a16:creationId xmlns:a16="http://schemas.microsoft.com/office/drawing/2014/main" id="{FEF690D3-1487-4DD0-82E3-029CDEF36C3E}"/>
                    </a:ext>
                  </a:extLst>
                </p:cNvPr>
                <p:cNvPicPr/>
                <p:nvPr/>
              </p:nvPicPr>
              <p:blipFill>
                <a:blip r:embed="rId56"/>
                <a:stretch>
                  <a:fillRect/>
                </a:stretch>
              </p:blipFill>
              <p:spPr>
                <a:xfrm>
                  <a:off x="1972882" y="3958232"/>
                  <a:ext cx="2491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07277707-7630-4CD9-97B8-4336921D9E63}"/>
                    </a:ext>
                  </a:extLst>
                </p14:cNvPr>
                <p14:cNvContentPartPr/>
                <p14:nvPr/>
              </p14:nvContentPartPr>
              <p14:xfrm>
                <a:off x="5331682" y="3041312"/>
                <a:ext cx="353160" cy="376920"/>
              </p14:xfrm>
            </p:contentPart>
          </mc:Choice>
          <mc:Fallback>
            <p:pic>
              <p:nvPicPr>
                <p:cNvPr id="40" name="Freihand 39">
                  <a:extLst>
                    <a:ext uri="{FF2B5EF4-FFF2-40B4-BE49-F238E27FC236}">
                      <a16:creationId xmlns:a16="http://schemas.microsoft.com/office/drawing/2014/main" id="{07277707-7630-4CD9-97B8-4336921D9E63}"/>
                    </a:ext>
                  </a:extLst>
                </p:cNvPr>
                <p:cNvPicPr/>
                <p:nvPr/>
              </p:nvPicPr>
              <p:blipFill>
                <a:blip r:embed="rId58"/>
                <a:stretch>
                  <a:fillRect/>
                </a:stretch>
              </p:blipFill>
              <p:spPr>
                <a:xfrm>
                  <a:off x="5327362" y="3036992"/>
                  <a:ext cx="36180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50E3C036-348A-4D00-A292-B6134D104F41}"/>
                    </a:ext>
                  </a:extLst>
                </p14:cNvPr>
                <p14:cNvContentPartPr/>
                <p14:nvPr/>
              </p14:nvContentPartPr>
              <p14:xfrm>
                <a:off x="5271562" y="3076592"/>
                <a:ext cx="338760" cy="392400"/>
              </p14:xfrm>
            </p:contentPart>
          </mc:Choice>
          <mc:Fallback>
            <p:pic>
              <p:nvPicPr>
                <p:cNvPr id="41" name="Freihand 40">
                  <a:extLst>
                    <a:ext uri="{FF2B5EF4-FFF2-40B4-BE49-F238E27FC236}">
                      <a16:creationId xmlns:a16="http://schemas.microsoft.com/office/drawing/2014/main" id="{50E3C036-348A-4D00-A292-B6134D104F41}"/>
                    </a:ext>
                  </a:extLst>
                </p:cNvPr>
                <p:cNvPicPr/>
                <p:nvPr/>
              </p:nvPicPr>
              <p:blipFill>
                <a:blip r:embed="rId60"/>
                <a:stretch>
                  <a:fillRect/>
                </a:stretch>
              </p:blipFill>
              <p:spPr>
                <a:xfrm>
                  <a:off x="5267242" y="3072272"/>
                  <a:ext cx="34740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0B3BDFB5-3F83-4461-8ECC-6F0BED5E1447}"/>
                    </a:ext>
                  </a:extLst>
                </p14:cNvPr>
                <p14:cNvContentPartPr/>
                <p14:nvPr/>
              </p14:nvContentPartPr>
              <p14:xfrm>
                <a:off x="5876722" y="2694992"/>
                <a:ext cx="140400" cy="192960"/>
              </p14:xfrm>
            </p:contentPart>
          </mc:Choice>
          <mc:Fallback>
            <p:pic>
              <p:nvPicPr>
                <p:cNvPr id="42" name="Freihand 41">
                  <a:extLst>
                    <a:ext uri="{FF2B5EF4-FFF2-40B4-BE49-F238E27FC236}">
                      <a16:creationId xmlns:a16="http://schemas.microsoft.com/office/drawing/2014/main" id="{0B3BDFB5-3F83-4461-8ECC-6F0BED5E1447}"/>
                    </a:ext>
                  </a:extLst>
                </p:cNvPr>
                <p:cNvPicPr/>
                <p:nvPr/>
              </p:nvPicPr>
              <p:blipFill>
                <a:blip r:embed="rId62"/>
                <a:stretch>
                  <a:fillRect/>
                </a:stretch>
              </p:blipFill>
              <p:spPr>
                <a:xfrm>
                  <a:off x="5872402" y="2690672"/>
                  <a:ext cx="1490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F1EAA3E1-E9EB-45ED-AE8A-E1B7230CD98A}"/>
                    </a:ext>
                  </a:extLst>
                </p14:cNvPr>
                <p14:cNvContentPartPr/>
                <p14:nvPr/>
              </p14:nvContentPartPr>
              <p14:xfrm>
                <a:off x="5889682" y="2784632"/>
                <a:ext cx="281880" cy="52560"/>
              </p14:xfrm>
            </p:contentPart>
          </mc:Choice>
          <mc:Fallback>
            <p:pic>
              <p:nvPicPr>
                <p:cNvPr id="43" name="Freihand 42">
                  <a:extLst>
                    <a:ext uri="{FF2B5EF4-FFF2-40B4-BE49-F238E27FC236}">
                      <a16:creationId xmlns:a16="http://schemas.microsoft.com/office/drawing/2014/main" id="{F1EAA3E1-E9EB-45ED-AE8A-E1B7230CD98A}"/>
                    </a:ext>
                  </a:extLst>
                </p:cNvPr>
                <p:cNvPicPr/>
                <p:nvPr/>
              </p:nvPicPr>
              <p:blipFill>
                <a:blip r:embed="rId64"/>
                <a:stretch>
                  <a:fillRect/>
                </a:stretch>
              </p:blipFill>
              <p:spPr>
                <a:xfrm>
                  <a:off x="5885362" y="2780312"/>
                  <a:ext cx="290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849BC40E-533A-42FB-9A1D-488432624C22}"/>
                    </a:ext>
                  </a:extLst>
                </p14:cNvPr>
                <p14:cNvContentPartPr/>
                <p14:nvPr/>
              </p14:nvContentPartPr>
              <p14:xfrm>
                <a:off x="6311242" y="2629112"/>
                <a:ext cx="15120" cy="185400"/>
              </p14:xfrm>
            </p:contentPart>
          </mc:Choice>
          <mc:Fallback>
            <p:pic>
              <p:nvPicPr>
                <p:cNvPr id="44" name="Freihand 43">
                  <a:extLst>
                    <a:ext uri="{FF2B5EF4-FFF2-40B4-BE49-F238E27FC236}">
                      <a16:creationId xmlns:a16="http://schemas.microsoft.com/office/drawing/2014/main" id="{849BC40E-533A-42FB-9A1D-488432624C22}"/>
                    </a:ext>
                  </a:extLst>
                </p:cNvPr>
                <p:cNvPicPr/>
                <p:nvPr/>
              </p:nvPicPr>
              <p:blipFill>
                <a:blip r:embed="rId66"/>
                <a:stretch>
                  <a:fillRect/>
                </a:stretch>
              </p:blipFill>
              <p:spPr>
                <a:xfrm>
                  <a:off x="6306922" y="2624792"/>
                  <a:ext cx="237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7D74BAFE-9FCD-451C-A23C-44E0A7EC459E}"/>
                    </a:ext>
                  </a:extLst>
                </p14:cNvPr>
                <p14:cNvContentPartPr/>
                <p14:nvPr/>
              </p14:nvContentPartPr>
              <p14:xfrm>
                <a:off x="6178042" y="2577992"/>
                <a:ext cx="266400" cy="270720"/>
              </p14:xfrm>
            </p:contentPart>
          </mc:Choice>
          <mc:Fallback>
            <p:pic>
              <p:nvPicPr>
                <p:cNvPr id="45" name="Freihand 44">
                  <a:extLst>
                    <a:ext uri="{FF2B5EF4-FFF2-40B4-BE49-F238E27FC236}">
                      <a16:creationId xmlns:a16="http://schemas.microsoft.com/office/drawing/2014/main" id="{7D74BAFE-9FCD-451C-A23C-44E0A7EC459E}"/>
                    </a:ext>
                  </a:extLst>
                </p:cNvPr>
                <p:cNvPicPr/>
                <p:nvPr/>
              </p:nvPicPr>
              <p:blipFill>
                <a:blip r:embed="rId68"/>
                <a:stretch>
                  <a:fillRect/>
                </a:stretch>
              </p:blipFill>
              <p:spPr>
                <a:xfrm>
                  <a:off x="6173722" y="2573672"/>
                  <a:ext cx="2750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BCE1C611-AA2E-479C-97EE-6F4E2FC3F1E3}"/>
                    </a:ext>
                  </a:extLst>
                </p14:cNvPr>
                <p14:cNvContentPartPr/>
                <p14:nvPr/>
              </p14:nvContentPartPr>
              <p14:xfrm>
                <a:off x="6482962" y="2802992"/>
                <a:ext cx="360" cy="360"/>
              </p14:xfrm>
            </p:contentPart>
          </mc:Choice>
          <mc:Fallback>
            <p:pic>
              <p:nvPicPr>
                <p:cNvPr id="46" name="Freihand 45">
                  <a:extLst>
                    <a:ext uri="{FF2B5EF4-FFF2-40B4-BE49-F238E27FC236}">
                      <a16:creationId xmlns:a16="http://schemas.microsoft.com/office/drawing/2014/main" id="{BCE1C611-AA2E-479C-97EE-6F4E2FC3F1E3}"/>
                    </a:ext>
                  </a:extLst>
                </p:cNvPr>
                <p:cNvPicPr/>
                <p:nvPr/>
              </p:nvPicPr>
              <p:blipFill>
                <a:blip r:embed="rId70"/>
                <a:stretch>
                  <a:fillRect/>
                </a:stretch>
              </p:blipFill>
              <p:spPr>
                <a:xfrm>
                  <a:off x="6478642" y="2798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9" name="Freihand 58">
                  <a:extLst>
                    <a:ext uri="{FF2B5EF4-FFF2-40B4-BE49-F238E27FC236}">
                      <a16:creationId xmlns:a16="http://schemas.microsoft.com/office/drawing/2014/main" id="{22FBC4A5-A6A3-42A4-B008-8CA68985B24B}"/>
                    </a:ext>
                  </a:extLst>
                </p14:cNvPr>
                <p14:cNvContentPartPr/>
                <p14:nvPr/>
              </p14:nvContentPartPr>
              <p14:xfrm>
                <a:off x="9640522" y="2007032"/>
                <a:ext cx="82800" cy="239760"/>
              </p14:xfrm>
            </p:contentPart>
          </mc:Choice>
          <mc:Fallback>
            <p:pic>
              <p:nvPicPr>
                <p:cNvPr id="59" name="Freihand 58">
                  <a:extLst>
                    <a:ext uri="{FF2B5EF4-FFF2-40B4-BE49-F238E27FC236}">
                      <a16:creationId xmlns:a16="http://schemas.microsoft.com/office/drawing/2014/main" id="{22FBC4A5-A6A3-42A4-B008-8CA68985B24B}"/>
                    </a:ext>
                  </a:extLst>
                </p:cNvPr>
                <p:cNvPicPr/>
                <p:nvPr/>
              </p:nvPicPr>
              <p:blipFill>
                <a:blip r:embed="rId72"/>
                <a:stretch>
                  <a:fillRect/>
                </a:stretch>
              </p:blipFill>
              <p:spPr>
                <a:xfrm>
                  <a:off x="9636202" y="2002712"/>
                  <a:ext cx="914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Freihand 59">
                  <a:extLst>
                    <a:ext uri="{FF2B5EF4-FFF2-40B4-BE49-F238E27FC236}">
                      <a16:creationId xmlns:a16="http://schemas.microsoft.com/office/drawing/2014/main" id="{E396FB75-0F2D-4A55-9194-7889ADCEE992}"/>
                    </a:ext>
                  </a:extLst>
                </p14:cNvPr>
                <p14:cNvContentPartPr/>
                <p14:nvPr/>
              </p14:nvContentPartPr>
              <p14:xfrm>
                <a:off x="9729442" y="2107472"/>
                <a:ext cx="331200" cy="274680"/>
              </p14:xfrm>
            </p:contentPart>
          </mc:Choice>
          <mc:Fallback>
            <p:pic>
              <p:nvPicPr>
                <p:cNvPr id="60" name="Freihand 59">
                  <a:extLst>
                    <a:ext uri="{FF2B5EF4-FFF2-40B4-BE49-F238E27FC236}">
                      <a16:creationId xmlns:a16="http://schemas.microsoft.com/office/drawing/2014/main" id="{E396FB75-0F2D-4A55-9194-7889ADCEE992}"/>
                    </a:ext>
                  </a:extLst>
                </p:cNvPr>
                <p:cNvPicPr/>
                <p:nvPr/>
              </p:nvPicPr>
              <p:blipFill>
                <a:blip r:embed="rId74"/>
                <a:stretch>
                  <a:fillRect/>
                </a:stretch>
              </p:blipFill>
              <p:spPr>
                <a:xfrm>
                  <a:off x="9725122" y="2103152"/>
                  <a:ext cx="3398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1" name="Freihand 60">
                  <a:extLst>
                    <a:ext uri="{FF2B5EF4-FFF2-40B4-BE49-F238E27FC236}">
                      <a16:creationId xmlns:a16="http://schemas.microsoft.com/office/drawing/2014/main" id="{9720DD86-9F88-472E-85BE-5962F59BF222}"/>
                    </a:ext>
                  </a:extLst>
                </p14:cNvPr>
                <p14:cNvContentPartPr/>
                <p14:nvPr/>
              </p14:nvContentPartPr>
              <p14:xfrm>
                <a:off x="10084042" y="1924232"/>
                <a:ext cx="240480" cy="330840"/>
              </p14:xfrm>
            </p:contentPart>
          </mc:Choice>
          <mc:Fallback>
            <p:pic>
              <p:nvPicPr>
                <p:cNvPr id="61" name="Freihand 60">
                  <a:extLst>
                    <a:ext uri="{FF2B5EF4-FFF2-40B4-BE49-F238E27FC236}">
                      <a16:creationId xmlns:a16="http://schemas.microsoft.com/office/drawing/2014/main" id="{9720DD86-9F88-472E-85BE-5962F59BF222}"/>
                    </a:ext>
                  </a:extLst>
                </p:cNvPr>
                <p:cNvPicPr/>
                <p:nvPr/>
              </p:nvPicPr>
              <p:blipFill>
                <a:blip r:embed="rId76"/>
                <a:stretch>
                  <a:fillRect/>
                </a:stretch>
              </p:blipFill>
              <p:spPr>
                <a:xfrm>
                  <a:off x="10079722" y="1919912"/>
                  <a:ext cx="24912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2" name="Freihand 61">
                  <a:extLst>
                    <a:ext uri="{FF2B5EF4-FFF2-40B4-BE49-F238E27FC236}">
                      <a16:creationId xmlns:a16="http://schemas.microsoft.com/office/drawing/2014/main" id="{D1DE6DFA-6738-45D3-80C6-551E4ECEE79C}"/>
                    </a:ext>
                  </a:extLst>
                </p14:cNvPr>
                <p14:cNvContentPartPr/>
                <p14:nvPr/>
              </p14:nvContentPartPr>
              <p14:xfrm>
                <a:off x="10283482" y="1974992"/>
                <a:ext cx="100080" cy="40680"/>
              </p14:xfrm>
            </p:contentPart>
          </mc:Choice>
          <mc:Fallback>
            <p:pic>
              <p:nvPicPr>
                <p:cNvPr id="62" name="Freihand 61">
                  <a:extLst>
                    <a:ext uri="{FF2B5EF4-FFF2-40B4-BE49-F238E27FC236}">
                      <a16:creationId xmlns:a16="http://schemas.microsoft.com/office/drawing/2014/main" id="{D1DE6DFA-6738-45D3-80C6-551E4ECEE79C}"/>
                    </a:ext>
                  </a:extLst>
                </p:cNvPr>
                <p:cNvPicPr/>
                <p:nvPr/>
              </p:nvPicPr>
              <p:blipFill>
                <a:blip r:embed="rId78"/>
                <a:stretch>
                  <a:fillRect/>
                </a:stretch>
              </p:blipFill>
              <p:spPr>
                <a:xfrm>
                  <a:off x="10279162" y="1970672"/>
                  <a:ext cx="108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3" name="Freihand 62">
                  <a:extLst>
                    <a:ext uri="{FF2B5EF4-FFF2-40B4-BE49-F238E27FC236}">
                      <a16:creationId xmlns:a16="http://schemas.microsoft.com/office/drawing/2014/main" id="{B3B9BEED-92A8-4A8B-BA5E-0201CE783649}"/>
                    </a:ext>
                  </a:extLst>
                </p14:cNvPr>
                <p14:cNvContentPartPr/>
                <p14:nvPr/>
              </p14:nvContentPartPr>
              <p14:xfrm>
                <a:off x="10333522" y="2016032"/>
                <a:ext cx="106200" cy="109800"/>
              </p14:xfrm>
            </p:contentPart>
          </mc:Choice>
          <mc:Fallback>
            <p:pic>
              <p:nvPicPr>
                <p:cNvPr id="63" name="Freihand 62">
                  <a:extLst>
                    <a:ext uri="{FF2B5EF4-FFF2-40B4-BE49-F238E27FC236}">
                      <a16:creationId xmlns:a16="http://schemas.microsoft.com/office/drawing/2014/main" id="{B3B9BEED-92A8-4A8B-BA5E-0201CE783649}"/>
                    </a:ext>
                  </a:extLst>
                </p:cNvPr>
                <p:cNvPicPr/>
                <p:nvPr/>
              </p:nvPicPr>
              <p:blipFill>
                <a:blip r:embed="rId80"/>
                <a:stretch>
                  <a:fillRect/>
                </a:stretch>
              </p:blipFill>
              <p:spPr>
                <a:xfrm>
                  <a:off x="10329202" y="2011712"/>
                  <a:ext cx="114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10944" name="Freihand 210943">
                  <a:extLst>
                    <a:ext uri="{FF2B5EF4-FFF2-40B4-BE49-F238E27FC236}">
                      <a16:creationId xmlns:a16="http://schemas.microsoft.com/office/drawing/2014/main" id="{14DE9F1F-3769-4D0C-87F0-5B2A87C32C37}"/>
                    </a:ext>
                  </a:extLst>
                </p14:cNvPr>
                <p14:cNvContentPartPr/>
                <p14:nvPr/>
              </p14:nvContentPartPr>
              <p14:xfrm>
                <a:off x="10452682" y="1896152"/>
                <a:ext cx="266040" cy="210600"/>
              </p14:xfrm>
            </p:contentPart>
          </mc:Choice>
          <mc:Fallback>
            <p:pic>
              <p:nvPicPr>
                <p:cNvPr id="210944" name="Freihand 210943">
                  <a:extLst>
                    <a:ext uri="{FF2B5EF4-FFF2-40B4-BE49-F238E27FC236}">
                      <a16:creationId xmlns:a16="http://schemas.microsoft.com/office/drawing/2014/main" id="{14DE9F1F-3769-4D0C-87F0-5B2A87C32C37}"/>
                    </a:ext>
                  </a:extLst>
                </p:cNvPr>
                <p:cNvPicPr/>
                <p:nvPr/>
              </p:nvPicPr>
              <p:blipFill>
                <a:blip r:embed="rId82"/>
                <a:stretch>
                  <a:fillRect/>
                </a:stretch>
              </p:blipFill>
              <p:spPr>
                <a:xfrm>
                  <a:off x="10448362" y="1891832"/>
                  <a:ext cx="2746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0945" name="Freihand 210944">
                  <a:extLst>
                    <a:ext uri="{FF2B5EF4-FFF2-40B4-BE49-F238E27FC236}">
                      <a16:creationId xmlns:a16="http://schemas.microsoft.com/office/drawing/2014/main" id="{8920243F-29DE-4741-82E0-76EBBD15D806}"/>
                    </a:ext>
                  </a:extLst>
                </p14:cNvPr>
                <p14:cNvContentPartPr/>
                <p14:nvPr/>
              </p14:nvContentPartPr>
              <p14:xfrm>
                <a:off x="10640962" y="1976072"/>
                <a:ext cx="206280" cy="279360"/>
              </p14:xfrm>
            </p:contentPart>
          </mc:Choice>
          <mc:Fallback>
            <p:pic>
              <p:nvPicPr>
                <p:cNvPr id="210945" name="Freihand 210944">
                  <a:extLst>
                    <a:ext uri="{FF2B5EF4-FFF2-40B4-BE49-F238E27FC236}">
                      <a16:creationId xmlns:a16="http://schemas.microsoft.com/office/drawing/2014/main" id="{8920243F-29DE-4741-82E0-76EBBD15D806}"/>
                    </a:ext>
                  </a:extLst>
                </p:cNvPr>
                <p:cNvPicPr/>
                <p:nvPr/>
              </p:nvPicPr>
              <p:blipFill>
                <a:blip r:embed="rId84"/>
                <a:stretch>
                  <a:fillRect/>
                </a:stretch>
              </p:blipFill>
              <p:spPr>
                <a:xfrm>
                  <a:off x="10636642" y="1971752"/>
                  <a:ext cx="2149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0946" name="Freihand 210945">
                  <a:extLst>
                    <a:ext uri="{FF2B5EF4-FFF2-40B4-BE49-F238E27FC236}">
                      <a16:creationId xmlns:a16="http://schemas.microsoft.com/office/drawing/2014/main" id="{35E6931C-48C3-4107-8047-CC31CCF88A6A}"/>
                    </a:ext>
                  </a:extLst>
                </p14:cNvPr>
                <p14:cNvContentPartPr/>
                <p14:nvPr/>
              </p14:nvContentPartPr>
              <p14:xfrm>
                <a:off x="10936522" y="1716512"/>
                <a:ext cx="22680" cy="394560"/>
              </p14:xfrm>
            </p:contentPart>
          </mc:Choice>
          <mc:Fallback>
            <p:pic>
              <p:nvPicPr>
                <p:cNvPr id="210946" name="Freihand 210945">
                  <a:extLst>
                    <a:ext uri="{FF2B5EF4-FFF2-40B4-BE49-F238E27FC236}">
                      <a16:creationId xmlns:a16="http://schemas.microsoft.com/office/drawing/2014/main" id="{35E6931C-48C3-4107-8047-CC31CCF88A6A}"/>
                    </a:ext>
                  </a:extLst>
                </p:cNvPr>
                <p:cNvPicPr/>
                <p:nvPr/>
              </p:nvPicPr>
              <p:blipFill>
                <a:blip r:embed="rId86"/>
                <a:stretch>
                  <a:fillRect/>
                </a:stretch>
              </p:blipFill>
              <p:spPr>
                <a:xfrm>
                  <a:off x="10932202" y="1712192"/>
                  <a:ext cx="3132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41657104-19FB-4E78-933C-44E3C28DF270}"/>
                    </a:ext>
                  </a:extLst>
                </p14:cNvPr>
                <p14:cNvContentPartPr/>
                <p14:nvPr/>
              </p14:nvContentPartPr>
              <p14:xfrm>
                <a:off x="6813082" y="2442992"/>
                <a:ext cx="224640" cy="304560"/>
              </p14:xfrm>
            </p:contentPart>
          </mc:Choice>
          <mc:Fallback>
            <p:pic>
              <p:nvPicPr>
                <p:cNvPr id="47" name="Freihand 46">
                  <a:extLst>
                    <a:ext uri="{FF2B5EF4-FFF2-40B4-BE49-F238E27FC236}">
                      <a16:creationId xmlns:a16="http://schemas.microsoft.com/office/drawing/2014/main" id="{41657104-19FB-4E78-933C-44E3C28DF270}"/>
                    </a:ext>
                  </a:extLst>
                </p:cNvPr>
                <p:cNvPicPr/>
                <p:nvPr/>
              </p:nvPicPr>
              <p:blipFill>
                <a:blip r:embed="rId88"/>
                <a:stretch>
                  <a:fillRect/>
                </a:stretch>
              </p:blipFill>
              <p:spPr>
                <a:xfrm>
                  <a:off x="6808762" y="2438672"/>
                  <a:ext cx="2332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180C4F71-27E8-45A3-836C-B1DC5C283916}"/>
                    </a:ext>
                  </a:extLst>
                </p14:cNvPr>
                <p14:cNvContentPartPr/>
                <p14:nvPr/>
              </p14:nvContentPartPr>
              <p14:xfrm>
                <a:off x="6914242" y="2539112"/>
                <a:ext cx="492120" cy="132120"/>
              </p14:xfrm>
            </p:contentPart>
          </mc:Choice>
          <mc:Fallback>
            <p:pic>
              <p:nvPicPr>
                <p:cNvPr id="48" name="Freihand 47">
                  <a:extLst>
                    <a:ext uri="{FF2B5EF4-FFF2-40B4-BE49-F238E27FC236}">
                      <a16:creationId xmlns:a16="http://schemas.microsoft.com/office/drawing/2014/main" id="{180C4F71-27E8-45A3-836C-B1DC5C283916}"/>
                    </a:ext>
                  </a:extLst>
                </p:cNvPr>
                <p:cNvPicPr/>
                <p:nvPr/>
              </p:nvPicPr>
              <p:blipFill>
                <a:blip r:embed="rId90"/>
                <a:stretch>
                  <a:fillRect/>
                </a:stretch>
              </p:blipFill>
              <p:spPr>
                <a:xfrm>
                  <a:off x="6909922" y="2534792"/>
                  <a:ext cx="500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 name="Freihand 48">
                  <a:extLst>
                    <a:ext uri="{FF2B5EF4-FFF2-40B4-BE49-F238E27FC236}">
                      <a16:creationId xmlns:a16="http://schemas.microsoft.com/office/drawing/2014/main" id="{CA46E4B4-36AB-45AC-BBE5-59E280548838}"/>
                    </a:ext>
                  </a:extLst>
                </p14:cNvPr>
                <p14:cNvContentPartPr/>
                <p14:nvPr/>
              </p14:nvContentPartPr>
              <p14:xfrm>
                <a:off x="7256602" y="2552072"/>
                <a:ext cx="201600" cy="32760"/>
              </p14:xfrm>
            </p:contentPart>
          </mc:Choice>
          <mc:Fallback>
            <p:pic>
              <p:nvPicPr>
                <p:cNvPr id="49" name="Freihand 48">
                  <a:extLst>
                    <a:ext uri="{FF2B5EF4-FFF2-40B4-BE49-F238E27FC236}">
                      <a16:creationId xmlns:a16="http://schemas.microsoft.com/office/drawing/2014/main" id="{CA46E4B4-36AB-45AC-BBE5-59E280548838}"/>
                    </a:ext>
                  </a:extLst>
                </p:cNvPr>
                <p:cNvPicPr/>
                <p:nvPr/>
              </p:nvPicPr>
              <p:blipFill>
                <a:blip r:embed="rId92"/>
                <a:stretch>
                  <a:fillRect/>
                </a:stretch>
              </p:blipFill>
              <p:spPr>
                <a:xfrm>
                  <a:off x="7252282" y="2547752"/>
                  <a:ext cx="210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0" name="Freihand 49">
                  <a:extLst>
                    <a:ext uri="{FF2B5EF4-FFF2-40B4-BE49-F238E27FC236}">
                      <a16:creationId xmlns:a16="http://schemas.microsoft.com/office/drawing/2014/main" id="{5B16174C-1830-47F7-9FF2-CD91B91014B5}"/>
                    </a:ext>
                  </a:extLst>
                </p14:cNvPr>
                <p14:cNvContentPartPr/>
                <p14:nvPr/>
              </p14:nvContentPartPr>
              <p14:xfrm>
                <a:off x="7729282" y="2453432"/>
                <a:ext cx="286920" cy="131040"/>
              </p14:xfrm>
            </p:contentPart>
          </mc:Choice>
          <mc:Fallback>
            <p:pic>
              <p:nvPicPr>
                <p:cNvPr id="50" name="Freihand 49">
                  <a:extLst>
                    <a:ext uri="{FF2B5EF4-FFF2-40B4-BE49-F238E27FC236}">
                      <a16:creationId xmlns:a16="http://schemas.microsoft.com/office/drawing/2014/main" id="{5B16174C-1830-47F7-9FF2-CD91B91014B5}"/>
                    </a:ext>
                  </a:extLst>
                </p:cNvPr>
                <p:cNvPicPr/>
                <p:nvPr/>
              </p:nvPicPr>
              <p:blipFill>
                <a:blip r:embed="rId94"/>
                <a:stretch>
                  <a:fillRect/>
                </a:stretch>
              </p:blipFill>
              <p:spPr>
                <a:xfrm>
                  <a:off x="7724962" y="2449112"/>
                  <a:ext cx="295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1" name="Freihand 50">
                  <a:extLst>
                    <a:ext uri="{FF2B5EF4-FFF2-40B4-BE49-F238E27FC236}">
                      <a16:creationId xmlns:a16="http://schemas.microsoft.com/office/drawing/2014/main" id="{5B249F07-CCF1-421F-B7D3-40CB4D0B0C46}"/>
                    </a:ext>
                  </a:extLst>
                </p14:cNvPr>
                <p14:cNvContentPartPr/>
                <p14:nvPr/>
              </p14:nvContentPartPr>
              <p14:xfrm>
                <a:off x="8078122" y="2192072"/>
                <a:ext cx="484560" cy="347760"/>
              </p14:xfrm>
            </p:contentPart>
          </mc:Choice>
          <mc:Fallback>
            <p:pic>
              <p:nvPicPr>
                <p:cNvPr id="51" name="Freihand 50">
                  <a:extLst>
                    <a:ext uri="{FF2B5EF4-FFF2-40B4-BE49-F238E27FC236}">
                      <a16:creationId xmlns:a16="http://schemas.microsoft.com/office/drawing/2014/main" id="{5B249F07-CCF1-421F-B7D3-40CB4D0B0C46}"/>
                    </a:ext>
                  </a:extLst>
                </p:cNvPr>
                <p:cNvPicPr/>
                <p:nvPr/>
              </p:nvPicPr>
              <p:blipFill>
                <a:blip r:embed="rId96"/>
                <a:stretch>
                  <a:fillRect/>
                </a:stretch>
              </p:blipFill>
              <p:spPr>
                <a:xfrm>
                  <a:off x="8073802" y="2187752"/>
                  <a:ext cx="49320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2" name="Freihand 51">
                  <a:extLst>
                    <a:ext uri="{FF2B5EF4-FFF2-40B4-BE49-F238E27FC236}">
                      <a16:creationId xmlns:a16="http://schemas.microsoft.com/office/drawing/2014/main" id="{2033A4E0-29ED-46C8-8462-DAB3825159A3}"/>
                    </a:ext>
                  </a:extLst>
                </p14:cNvPr>
                <p14:cNvContentPartPr/>
                <p14:nvPr/>
              </p14:nvContentPartPr>
              <p14:xfrm>
                <a:off x="8060122" y="2137352"/>
                <a:ext cx="19080" cy="24480"/>
              </p14:xfrm>
            </p:contentPart>
          </mc:Choice>
          <mc:Fallback>
            <p:pic>
              <p:nvPicPr>
                <p:cNvPr id="52" name="Freihand 51">
                  <a:extLst>
                    <a:ext uri="{FF2B5EF4-FFF2-40B4-BE49-F238E27FC236}">
                      <a16:creationId xmlns:a16="http://schemas.microsoft.com/office/drawing/2014/main" id="{2033A4E0-29ED-46C8-8462-DAB3825159A3}"/>
                    </a:ext>
                  </a:extLst>
                </p:cNvPr>
                <p:cNvPicPr/>
                <p:nvPr/>
              </p:nvPicPr>
              <p:blipFill>
                <a:blip r:embed="rId98"/>
                <a:stretch>
                  <a:fillRect/>
                </a:stretch>
              </p:blipFill>
              <p:spPr>
                <a:xfrm>
                  <a:off x="8055802" y="2133032"/>
                  <a:ext cx="27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2732FBB6-1FDF-4F8F-ABA1-330AA0257D8E}"/>
                    </a:ext>
                  </a:extLst>
                </p14:cNvPr>
                <p14:cNvContentPartPr/>
                <p14:nvPr/>
              </p14:nvContentPartPr>
              <p14:xfrm>
                <a:off x="8706682" y="2300792"/>
                <a:ext cx="330840" cy="93960"/>
              </p14:xfrm>
            </p:contentPart>
          </mc:Choice>
          <mc:Fallback>
            <p:pic>
              <p:nvPicPr>
                <p:cNvPr id="57" name="Freihand 56">
                  <a:extLst>
                    <a:ext uri="{FF2B5EF4-FFF2-40B4-BE49-F238E27FC236}">
                      <a16:creationId xmlns:a16="http://schemas.microsoft.com/office/drawing/2014/main" id="{2732FBB6-1FDF-4F8F-ABA1-330AA0257D8E}"/>
                    </a:ext>
                  </a:extLst>
                </p:cNvPr>
                <p:cNvPicPr/>
                <p:nvPr/>
              </p:nvPicPr>
              <p:blipFill>
                <a:blip r:embed="rId100"/>
                <a:stretch>
                  <a:fillRect/>
                </a:stretch>
              </p:blipFill>
              <p:spPr>
                <a:xfrm>
                  <a:off x="8702362" y="2296472"/>
                  <a:ext cx="339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2CB7E2DD-1A26-4731-929A-157C04C152A5}"/>
                    </a:ext>
                  </a:extLst>
                </p14:cNvPr>
                <p14:cNvContentPartPr/>
                <p14:nvPr/>
              </p14:nvContentPartPr>
              <p14:xfrm>
                <a:off x="9122842" y="2136992"/>
                <a:ext cx="217080" cy="183960"/>
              </p14:xfrm>
            </p:contentPart>
          </mc:Choice>
          <mc:Fallback>
            <p:pic>
              <p:nvPicPr>
                <p:cNvPr id="58" name="Freihand 57">
                  <a:extLst>
                    <a:ext uri="{FF2B5EF4-FFF2-40B4-BE49-F238E27FC236}">
                      <a16:creationId xmlns:a16="http://schemas.microsoft.com/office/drawing/2014/main" id="{2CB7E2DD-1A26-4731-929A-157C04C152A5}"/>
                    </a:ext>
                  </a:extLst>
                </p:cNvPr>
                <p:cNvPicPr/>
                <p:nvPr/>
              </p:nvPicPr>
              <p:blipFill>
                <a:blip r:embed="rId102"/>
                <a:stretch>
                  <a:fillRect/>
                </a:stretch>
              </p:blipFill>
              <p:spPr>
                <a:xfrm>
                  <a:off x="9118522" y="2132672"/>
                  <a:ext cx="225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0950" name="Freihand 210949">
                  <a:extLst>
                    <a:ext uri="{FF2B5EF4-FFF2-40B4-BE49-F238E27FC236}">
                      <a16:creationId xmlns:a16="http://schemas.microsoft.com/office/drawing/2014/main" id="{E7BD6CD4-2F75-47F0-9516-0EA528727676}"/>
                    </a:ext>
                  </a:extLst>
                </p14:cNvPr>
                <p14:cNvContentPartPr/>
                <p14:nvPr/>
              </p14:nvContentPartPr>
              <p14:xfrm>
                <a:off x="6760522" y="2761592"/>
                <a:ext cx="1189440" cy="261720"/>
              </p14:xfrm>
            </p:contentPart>
          </mc:Choice>
          <mc:Fallback>
            <p:pic>
              <p:nvPicPr>
                <p:cNvPr id="210950" name="Freihand 210949">
                  <a:extLst>
                    <a:ext uri="{FF2B5EF4-FFF2-40B4-BE49-F238E27FC236}">
                      <a16:creationId xmlns:a16="http://schemas.microsoft.com/office/drawing/2014/main" id="{E7BD6CD4-2F75-47F0-9516-0EA528727676}"/>
                    </a:ext>
                  </a:extLst>
                </p:cNvPr>
                <p:cNvPicPr/>
                <p:nvPr/>
              </p:nvPicPr>
              <p:blipFill>
                <a:blip r:embed="rId104"/>
                <a:stretch>
                  <a:fillRect/>
                </a:stretch>
              </p:blipFill>
              <p:spPr>
                <a:xfrm>
                  <a:off x="6756202" y="2757272"/>
                  <a:ext cx="11980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0951" name="Freihand 210950">
                  <a:extLst>
                    <a:ext uri="{FF2B5EF4-FFF2-40B4-BE49-F238E27FC236}">
                      <a16:creationId xmlns:a16="http://schemas.microsoft.com/office/drawing/2014/main" id="{4D125A8E-A89B-4034-B1C3-3CE27141AD27}"/>
                    </a:ext>
                  </a:extLst>
                </p14:cNvPr>
                <p14:cNvContentPartPr/>
                <p14:nvPr/>
              </p14:nvContentPartPr>
              <p14:xfrm>
                <a:off x="8089642" y="2584832"/>
                <a:ext cx="714960" cy="117360"/>
              </p14:xfrm>
            </p:contentPart>
          </mc:Choice>
          <mc:Fallback>
            <p:pic>
              <p:nvPicPr>
                <p:cNvPr id="210951" name="Freihand 210950">
                  <a:extLst>
                    <a:ext uri="{FF2B5EF4-FFF2-40B4-BE49-F238E27FC236}">
                      <a16:creationId xmlns:a16="http://schemas.microsoft.com/office/drawing/2014/main" id="{4D125A8E-A89B-4034-B1C3-3CE27141AD27}"/>
                    </a:ext>
                  </a:extLst>
                </p:cNvPr>
                <p:cNvPicPr/>
                <p:nvPr/>
              </p:nvPicPr>
              <p:blipFill>
                <a:blip r:embed="rId106"/>
                <a:stretch>
                  <a:fillRect/>
                </a:stretch>
              </p:blipFill>
              <p:spPr>
                <a:xfrm>
                  <a:off x="8085322" y="2580512"/>
                  <a:ext cx="723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953" name="Freihand 210952">
                  <a:extLst>
                    <a:ext uri="{FF2B5EF4-FFF2-40B4-BE49-F238E27FC236}">
                      <a16:creationId xmlns:a16="http://schemas.microsoft.com/office/drawing/2014/main" id="{A7EC42D5-8D9B-4CFA-BE71-2CEAB4B91A98}"/>
                    </a:ext>
                  </a:extLst>
                </p14:cNvPr>
                <p14:cNvContentPartPr/>
                <p14:nvPr/>
              </p14:nvContentPartPr>
              <p14:xfrm>
                <a:off x="9746722" y="2151392"/>
                <a:ext cx="1253160" cy="262080"/>
              </p14:xfrm>
            </p:contentPart>
          </mc:Choice>
          <mc:Fallback>
            <p:pic>
              <p:nvPicPr>
                <p:cNvPr id="210953" name="Freihand 210952">
                  <a:extLst>
                    <a:ext uri="{FF2B5EF4-FFF2-40B4-BE49-F238E27FC236}">
                      <a16:creationId xmlns:a16="http://schemas.microsoft.com/office/drawing/2014/main" id="{A7EC42D5-8D9B-4CFA-BE71-2CEAB4B91A98}"/>
                    </a:ext>
                  </a:extLst>
                </p:cNvPr>
                <p:cNvPicPr/>
                <p:nvPr/>
              </p:nvPicPr>
              <p:blipFill>
                <a:blip r:embed="rId108"/>
                <a:stretch>
                  <a:fillRect/>
                </a:stretch>
              </p:blipFill>
              <p:spPr>
                <a:xfrm>
                  <a:off x="9742402" y="2147072"/>
                  <a:ext cx="12618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955" name="Freihand 210954">
                  <a:extLst>
                    <a:ext uri="{FF2B5EF4-FFF2-40B4-BE49-F238E27FC236}">
                      <a16:creationId xmlns:a16="http://schemas.microsoft.com/office/drawing/2014/main" id="{C182B18E-3C13-4E14-9E95-6468F83D60B9}"/>
                    </a:ext>
                  </a:extLst>
                </p14:cNvPr>
                <p14:cNvContentPartPr/>
                <p14:nvPr/>
              </p14:nvContentPartPr>
              <p14:xfrm>
                <a:off x="6722002" y="2886512"/>
                <a:ext cx="2298240" cy="466560"/>
              </p14:xfrm>
            </p:contentPart>
          </mc:Choice>
          <mc:Fallback>
            <p:pic>
              <p:nvPicPr>
                <p:cNvPr id="210955" name="Freihand 210954">
                  <a:extLst>
                    <a:ext uri="{FF2B5EF4-FFF2-40B4-BE49-F238E27FC236}">
                      <a16:creationId xmlns:a16="http://schemas.microsoft.com/office/drawing/2014/main" id="{C182B18E-3C13-4E14-9E95-6468F83D60B9}"/>
                    </a:ext>
                  </a:extLst>
                </p:cNvPr>
                <p:cNvPicPr/>
                <p:nvPr/>
              </p:nvPicPr>
              <p:blipFill>
                <a:blip r:embed="rId110"/>
                <a:stretch>
                  <a:fillRect/>
                </a:stretch>
              </p:blipFill>
              <p:spPr>
                <a:xfrm>
                  <a:off x="6717682" y="2882192"/>
                  <a:ext cx="230688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56" name="Freihand 210955">
                  <a:extLst>
                    <a:ext uri="{FF2B5EF4-FFF2-40B4-BE49-F238E27FC236}">
                      <a16:creationId xmlns:a16="http://schemas.microsoft.com/office/drawing/2014/main" id="{F0435E5B-5C34-47FC-AECA-2C423081E101}"/>
                    </a:ext>
                  </a:extLst>
                </p14:cNvPr>
                <p14:cNvContentPartPr/>
                <p14:nvPr/>
              </p14:nvContentPartPr>
              <p14:xfrm>
                <a:off x="9039682" y="2411312"/>
                <a:ext cx="2075040" cy="582840"/>
              </p14:xfrm>
            </p:contentPart>
          </mc:Choice>
          <mc:Fallback>
            <p:pic>
              <p:nvPicPr>
                <p:cNvPr id="210956" name="Freihand 210955">
                  <a:extLst>
                    <a:ext uri="{FF2B5EF4-FFF2-40B4-BE49-F238E27FC236}">
                      <a16:creationId xmlns:a16="http://schemas.microsoft.com/office/drawing/2014/main" id="{F0435E5B-5C34-47FC-AECA-2C423081E101}"/>
                    </a:ext>
                  </a:extLst>
                </p:cNvPr>
                <p:cNvPicPr/>
                <p:nvPr/>
              </p:nvPicPr>
              <p:blipFill>
                <a:blip r:embed="rId112"/>
                <a:stretch>
                  <a:fillRect/>
                </a:stretch>
              </p:blipFill>
              <p:spPr>
                <a:xfrm>
                  <a:off x="9035362" y="2406992"/>
                  <a:ext cx="208368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57" name="Freihand 210956">
                  <a:extLst>
                    <a:ext uri="{FF2B5EF4-FFF2-40B4-BE49-F238E27FC236}">
                      <a16:creationId xmlns:a16="http://schemas.microsoft.com/office/drawing/2014/main" id="{57C6553A-CD46-4606-A0BD-D8DFEFEDC3D2}"/>
                    </a:ext>
                  </a:extLst>
                </p14:cNvPr>
                <p14:cNvContentPartPr/>
                <p14:nvPr/>
              </p14:nvContentPartPr>
              <p14:xfrm>
                <a:off x="9320842" y="2946632"/>
                <a:ext cx="316800" cy="314280"/>
              </p14:xfrm>
            </p:contentPart>
          </mc:Choice>
          <mc:Fallback>
            <p:pic>
              <p:nvPicPr>
                <p:cNvPr id="210957" name="Freihand 210956">
                  <a:extLst>
                    <a:ext uri="{FF2B5EF4-FFF2-40B4-BE49-F238E27FC236}">
                      <a16:creationId xmlns:a16="http://schemas.microsoft.com/office/drawing/2014/main" id="{57C6553A-CD46-4606-A0BD-D8DFEFEDC3D2}"/>
                    </a:ext>
                  </a:extLst>
                </p:cNvPr>
                <p:cNvPicPr/>
                <p:nvPr/>
              </p:nvPicPr>
              <p:blipFill>
                <a:blip r:embed="rId114"/>
                <a:stretch>
                  <a:fillRect/>
                </a:stretch>
              </p:blipFill>
              <p:spPr>
                <a:xfrm>
                  <a:off x="9316522" y="2942312"/>
                  <a:ext cx="3254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58" name="Freihand 210957">
                  <a:extLst>
                    <a:ext uri="{FF2B5EF4-FFF2-40B4-BE49-F238E27FC236}">
                      <a16:creationId xmlns:a16="http://schemas.microsoft.com/office/drawing/2014/main" id="{7821E61E-8239-43F8-9868-0E9C816C6407}"/>
                    </a:ext>
                  </a:extLst>
                </p14:cNvPr>
                <p14:cNvContentPartPr/>
                <p14:nvPr/>
              </p14:nvContentPartPr>
              <p14:xfrm>
                <a:off x="9551242" y="2884352"/>
                <a:ext cx="29160" cy="1800"/>
              </p14:xfrm>
            </p:contentPart>
          </mc:Choice>
          <mc:Fallback>
            <p:pic>
              <p:nvPicPr>
                <p:cNvPr id="210958" name="Freihand 210957">
                  <a:extLst>
                    <a:ext uri="{FF2B5EF4-FFF2-40B4-BE49-F238E27FC236}">
                      <a16:creationId xmlns:a16="http://schemas.microsoft.com/office/drawing/2014/main" id="{7821E61E-8239-43F8-9868-0E9C816C6407}"/>
                    </a:ext>
                  </a:extLst>
                </p:cNvPr>
                <p:cNvPicPr/>
                <p:nvPr/>
              </p:nvPicPr>
              <p:blipFill>
                <a:blip r:embed="rId116"/>
                <a:stretch>
                  <a:fillRect/>
                </a:stretch>
              </p:blipFill>
              <p:spPr>
                <a:xfrm>
                  <a:off x="9546922" y="2880032"/>
                  <a:ext cx="378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0959" name="Freihand 210958">
                  <a:extLst>
                    <a:ext uri="{FF2B5EF4-FFF2-40B4-BE49-F238E27FC236}">
                      <a16:creationId xmlns:a16="http://schemas.microsoft.com/office/drawing/2014/main" id="{F6DB0F68-8C17-446F-AC6C-B0B2C3C82CF7}"/>
                    </a:ext>
                  </a:extLst>
                </p14:cNvPr>
                <p14:cNvContentPartPr/>
                <p14:nvPr/>
              </p14:nvContentPartPr>
              <p14:xfrm>
                <a:off x="9875962" y="2854472"/>
                <a:ext cx="335160" cy="169560"/>
              </p14:xfrm>
            </p:contentPart>
          </mc:Choice>
          <mc:Fallback>
            <p:pic>
              <p:nvPicPr>
                <p:cNvPr id="210959" name="Freihand 210958">
                  <a:extLst>
                    <a:ext uri="{FF2B5EF4-FFF2-40B4-BE49-F238E27FC236}">
                      <a16:creationId xmlns:a16="http://schemas.microsoft.com/office/drawing/2014/main" id="{F6DB0F68-8C17-446F-AC6C-B0B2C3C82CF7}"/>
                    </a:ext>
                  </a:extLst>
                </p:cNvPr>
                <p:cNvPicPr/>
                <p:nvPr/>
              </p:nvPicPr>
              <p:blipFill>
                <a:blip r:embed="rId118"/>
                <a:stretch>
                  <a:fillRect/>
                </a:stretch>
              </p:blipFill>
              <p:spPr>
                <a:xfrm>
                  <a:off x="9871642" y="2850152"/>
                  <a:ext cx="343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60" name="Freihand 210959">
                  <a:extLst>
                    <a:ext uri="{FF2B5EF4-FFF2-40B4-BE49-F238E27FC236}">
                      <a16:creationId xmlns:a16="http://schemas.microsoft.com/office/drawing/2014/main" id="{9ABDAFF8-D29E-4A52-8777-9A19708344C3}"/>
                    </a:ext>
                  </a:extLst>
                </p14:cNvPr>
                <p14:cNvContentPartPr/>
                <p14:nvPr/>
              </p14:nvContentPartPr>
              <p14:xfrm>
                <a:off x="10121482" y="2781752"/>
                <a:ext cx="112320" cy="30240"/>
              </p14:xfrm>
            </p:contentPart>
          </mc:Choice>
          <mc:Fallback>
            <p:pic>
              <p:nvPicPr>
                <p:cNvPr id="210960" name="Freihand 210959">
                  <a:extLst>
                    <a:ext uri="{FF2B5EF4-FFF2-40B4-BE49-F238E27FC236}">
                      <a16:creationId xmlns:a16="http://schemas.microsoft.com/office/drawing/2014/main" id="{9ABDAFF8-D29E-4A52-8777-9A19708344C3}"/>
                    </a:ext>
                  </a:extLst>
                </p:cNvPr>
                <p:cNvPicPr/>
                <p:nvPr/>
              </p:nvPicPr>
              <p:blipFill>
                <a:blip r:embed="rId120"/>
                <a:stretch>
                  <a:fillRect/>
                </a:stretch>
              </p:blipFill>
              <p:spPr>
                <a:xfrm>
                  <a:off x="10117162" y="2777432"/>
                  <a:ext cx="120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0961" name="Freihand 210960">
                  <a:extLst>
                    <a:ext uri="{FF2B5EF4-FFF2-40B4-BE49-F238E27FC236}">
                      <a16:creationId xmlns:a16="http://schemas.microsoft.com/office/drawing/2014/main" id="{DE61F605-3C9D-45AC-B71C-E418552D8A70}"/>
                    </a:ext>
                  </a:extLst>
                </p14:cNvPr>
                <p14:cNvContentPartPr/>
                <p14:nvPr/>
              </p14:nvContentPartPr>
              <p14:xfrm>
                <a:off x="10236322" y="2799032"/>
                <a:ext cx="232920" cy="157680"/>
              </p14:xfrm>
            </p:contentPart>
          </mc:Choice>
          <mc:Fallback>
            <p:pic>
              <p:nvPicPr>
                <p:cNvPr id="210961" name="Freihand 210960">
                  <a:extLst>
                    <a:ext uri="{FF2B5EF4-FFF2-40B4-BE49-F238E27FC236}">
                      <a16:creationId xmlns:a16="http://schemas.microsoft.com/office/drawing/2014/main" id="{DE61F605-3C9D-45AC-B71C-E418552D8A70}"/>
                    </a:ext>
                  </a:extLst>
                </p:cNvPr>
                <p:cNvPicPr/>
                <p:nvPr/>
              </p:nvPicPr>
              <p:blipFill>
                <a:blip r:embed="rId122"/>
                <a:stretch>
                  <a:fillRect/>
                </a:stretch>
              </p:blipFill>
              <p:spPr>
                <a:xfrm>
                  <a:off x="10232002" y="2794712"/>
                  <a:ext cx="241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0962" name="Freihand 210961">
                  <a:extLst>
                    <a:ext uri="{FF2B5EF4-FFF2-40B4-BE49-F238E27FC236}">
                      <a16:creationId xmlns:a16="http://schemas.microsoft.com/office/drawing/2014/main" id="{5CDD8D5A-EAB5-4F60-9AA5-67016114A380}"/>
                    </a:ext>
                  </a:extLst>
                </p14:cNvPr>
                <p14:cNvContentPartPr/>
                <p14:nvPr/>
              </p14:nvContentPartPr>
              <p14:xfrm>
                <a:off x="10710082" y="2683832"/>
                <a:ext cx="45360" cy="183960"/>
              </p14:xfrm>
            </p:contentPart>
          </mc:Choice>
          <mc:Fallback>
            <p:pic>
              <p:nvPicPr>
                <p:cNvPr id="210962" name="Freihand 210961">
                  <a:extLst>
                    <a:ext uri="{FF2B5EF4-FFF2-40B4-BE49-F238E27FC236}">
                      <a16:creationId xmlns:a16="http://schemas.microsoft.com/office/drawing/2014/main" id="{5CDD8D5A-EAB5-4F60-9AA5-67016114A380}"/>
                    </a:ext>
                  </a:extLst>
                </p:cNvPr>
                <p:cNvPicPr/>
                <p:nvPr/>
              </p:nvPicPr>
              <p:blipFill>
                <a:blip r:embed="rId124"/>
                <a:stretch>
                  <a:fillRect/>
                </a:stretch>
              </p:blipFill>
              <p:spPr>
                <a:xfrm>
                  <a:off x="10705762" y="2679512"/>
                  <a:ext cx="540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0963" name="Freihand 210962">
                  <a:extLst>
                    <a:ext uri="{FF2B5EF4-FFF2-40B4-BE49-F238E27FC236}">
                      <a16:creationId xmlns:a16="http://schemas.microsoft.com/office/drawing/2014/main" id="{1A86A339-A70E-4E3E-862C-5E093AF8BE2E}"/>
                    </a:ext>
                  </a:extLst>
                </p14:cNvPr>
                <p14:cNvContentPartPr/>
                <p14:nvPr/>
              </p14:nvContentPartPr>
              <p14:xfrm>
                <a:off x="10607482" y="2627312"/>
                <a:ext cx="178560" cy="105840"/>
              </p14:xfrm>
            </p:contentPart>
          </mc:Choice>
          <mc:Fallback>
            <p:pic>
              <p:nvPicPr>
                <p:cNvPr id="210963" name="Freihand 210962">
                  <a:extLst>
                    <a:ext uri="{FF2B5EF4-FFF2-40B4-BE49-F238E27FC236}">
                      <a16:creationId xmlns:a16="http://schemas.microsoft.com/office/drawing/2014/main" id="{1A86A339-A70E-4E3E-862C-5E093AF8BE2E}"/>
                    </a:ext>
                  </a:extLst>
                </p:cNvPr>
                <p:cNvPicPr/>
                <p:nvPr/>
              </p:nvPicPr>
              <p:blipFill>
                <a:blip r:embed="rId126"/>
                <a:stretch>
                  <a:fillRect/>
                </a:stretch>
              </p:blipFill>
              <p:spPr>
                <a:xfrm>
                  <a:off x="10603162" y="2622992"/>
                  <a:ext cx="187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964" name="Freihand 210963">
                  <a:extLst>
                    <a:ext uri="{FF2B5EF4-FFF2-40B4-BE49-F238E27FC236}">
                      <a16:creationId xmlns:a16="http://schemas.microsoft.com/office/drawing/2014/main" id="{CEC5CFDF-C64A-44E5-A693-7BC00FA6C454}"/>
                    </a:ext>
                  </a:extLst>
                </p14:cNvPr>
                <p14:cNvContentPartPr/>
                <p14:nvPr/>
              </p14:nvContentPartPr>
              <p14:xfrm>
                <a:off x="10811242" y="2600312"/>
                <a:ext cx="123480" cy="190080"/>
              </p14:xfrm>
            </p:contentPart>
          </mc:Choice>
          <mc:Fallback>
            <p:pic>
              <p:nvPicPr>
                <p:cNvPr id="210964" name="Freihand 210963">
                  <a:extLst>
                    <a:ext uri="{FF2B5EF4-FFF2-40B4-BE49-F238E27FC236}">
                      <a16:creationId xmlns:a16="http://schemas.microsoft.com/office/drawing/2014/main" id="{CEC5CFDF-C64A-44E5-A693-7BC00FA6C454}"/>
                    </a:ext>
                  </a:extLst>
                </p:cNvPr>
                <p:cNvPicPr/>
                <p:nvPr/>
              </p:nvPicPr>
              <p:blipFill>
                <a:blip r:embed="rId128"/>
                <a:stretch>
                  <a:fillRect/>
                </a:stretch>
              </p:blipFill>
              <p:spPr>
                <a:xfrm>
                  <a:off x="10806922" y="2595992"/>
                  <a:ext cx="132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0965" name="Freihand 210964">
                  <a:extLst>
                    <a:ext uri="{FF2B5EF4-FFF2-40B4-BE49-F238E27FC236}">
                      <a16:creationId xmlns:a16="http://schemas.microsoft.com/office/drawing/2014/main" id="{B8A7EB2B-4D1E-47F6-B0A6-FF5782EABCFE}"/>
                    </a:ext>
                  </a:extLst>
                </p14:cNvPr>
                <p14:cNvContentPartPr/>
                <p14:nvPr/>
              </p14:nvContentPartPr>
              <p14:xfrm>
                <a:off x="10967842" y="2616152"/>
                <a:ext cx="94680" cy="135000"/>
              </p14:xfrm>
            </p:contentPart>
          </mc:Choice>
          <mc:Fallback>
            <p:pic>
              <p:nvPicPr>
                <p:cNvPr id="210965" name="Freihand 210964">
                  <a:extLst>
                    <a:ext uri="{FF2B5EF4-FFF2-40B4-BE49-F238E27FC236}">
                      <a16:creationId xmlns:a16="http://schemas.microsoft.com/office/drawing/2014/main" id="{B8A7EB2B-4D1E-47F6-B0A6-FF5782EABCFE}"/>
                    </a:ext>
                  </a:extLst>
                </p:cNvPr>
                <p:cNvPicPr/>
                <p:nvPr/>
              </p:nvPicPr>
              <p:blipFill>
                <a:blip r:embed="rId130"/>
                <a:stretch>
                  <a:fillRect/>
                </a:stretch>
              </p:blipFill>
              <p:spPr>
                <a:xfrm>
                  <a:off x="10963522" y="2611832"/>
                  <a:ext cx="103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0966" name="Freihand 210965">
                  <a:extLst>
                    <a:ext uri="{FF2B5EF4-FFF2-40B4-BE49-F238E27FC236}">
                      <a16:creationId xmlns:a16="http://schemas.microsoft.com/office/drawing/2014/main" id="{9D221464-3AA7-443D-942A-ADE079CA9BB3}"/>
                    </a:ext>
                  </a:extLst>
                </p14:cNvPr>
                <p14:cNvContentPartPr/>
                <p14:nvPr/>
              </p14:nvContentPartPr>
              <p14:xfrm>
                <a:off x="11072602" y="2536952"/>
                <a:ext cx="257400" cy="153720"/>
              </p14:xfrm>
            </p:contentPart>
          </mc:Choice>
          <mc:Fallback>
            <p:pic>
              <p:nvPicPr>
                <p:cNvPr id="210966" name="Freihand 210965">
                  <a:extLst>
                    <a:ext uri="{FF2B5EF4-FFF2-40B4-BE49-F238E27FC236}">
                      <a16:creationId xmlns:a16="http://schemas.microsoft.com/office/drawing/2014/main" id="{9D221464-3AA7-443D-942A-ADE079CA9BB3}"/>
                    </a:ext>
                  </a:extLst>
                </p:cNvPr>
                <p:cNvPicPr/>
                <p:nvPr/>
              </p:nvPicPr>
              <p:blipFill>
                <a:blip r:embed="rId132"/>
                <a:stretch>
                  <a:fillRect/>
                </a:stretch>
              </p:blipFill>
              <p:spPr>
                <a:xfrm>
                  <a:off x="11068282" y="2532632"/>
                  <a:ext cx="266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0967" name="Freihand 210966">
                  <a:extLst>
                    <a:ext uri="{FF2B5EF4-FFF2-40B4-BE49-F238E27FC236}">
                      <a16:creationId xmlns:a16="http://schemas.microsoft.com/office/drawing/2014/main" id="{400CC1AC-04BF-4F77-92D4-5A720CCDC6AD}"/>
                    </a:ext>
                  </a:extLst>
                </p14:cNvPr>
                <p14:cNvContentPartPr/>
                <p14:nvPr/>
              </p14:nvContentPartPr>
              <p14:xfrm>
                <a:off x="11363122" y="2494832"/>
                <a:ext cx="126360" cy="101880"/>
              </p14:xfrm>
            </p:contentPart>
          </mc:Choice>
          <mc:Fallback>
            <p:pic>
              <p:nvPicPr>
                <p:cNvPr id="210967" name="Freihand 210966">
                  <a:extLst>
                    <a:ext uri="{FF2B5EF4-FFF2-40B4-BE49-F238E27FC236}">
                      <a16:creationId xmlns:a16="http://schemas.microsoft.com/office/drawing/2014/main" id="{400CC1AC-04BF-4F77-92D4-5A720CCDC6AD}"/>
                    </a:ext>
                  </a:extLst>
                </p:cNvPr>
                <p:cNvPicPr/>
                <p:nvPr/>
              </p:nvPicPr>
              <p:blipFill>
                <a:blip r:embed="rId134"/>
                <a:stretch>
                  <a:fillRect/>
                </a:stretch>
              </p:blipFill>
              <p:spPr>
                <a:xfrm>
                  <a:off x="11358802" y="2490512"/>
                  <a:ext cx="135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0968" name="Freihand 210967">
                  <a:extLst>
                    <a:ext uri="{FF2B5EF4-FFF2-40B4-BE49-F238E27FC236}">
                      <a16:creationId xmlns:a16="http://schemas.microsoft.com/office/drawing/2014/main" id="{CF122A2F-FEB8-463B-A0DF-12D8576F3852}"/>
                    </a:ext>
                  </a:extLst>
                </p14:cNvPr>
                <p14:cNvContentPartPr/>
                <p14:nvPr/>
              </p14:nvContentPartPr>
              <p14:xfrm>
                <a:off x="11421802" y="2397272"/>
                <a:ext cx="360" cy="360"/>
              </p14:xfrm>
            </p:contentPart>
          </mc:Choice>
          <mc:Fallback>
            <p:pic>
              <p:nvPicPr>
                <p:cNvPr id="210968" name="Freihand 210967">
                  <a:extLst>
                    <a:ext uri="{FF2B5EF4-FFF2-40B4-BE49-F238E27FC236}">
                      <a16:creationId xmlns:a16="http://schemas.microsoft.com/office/drawing/2014/main" id="{CF122A2F-FEB8-463B-A0DF-12D8576F3852}"/>
                    </a:ext>
                  </a:extLst>
                </p:cNvPr>
                <p:cNvPicPr/>
                <p:nvPr/>
              </p:nvPicPr>
              <p:blipFill>
                <a:blip r:embed="rId70"/>
                <a:stretch>
                  <a:fillRect/>
                </a:stretch>
              </p:blipFill>
              <p:spPr>
                <a:xfrm>
                  <a:off x="11417482" y="2392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969" name="Freihand 210968">
                  <a:extLst>
                    <a:ext uri="{FF2B5EF4-FFF2-40B4-BE49-F238E27FC236}">
                      <a16:creationId xmlns:a16="http://schemas.microsoft.com/office/drawing/2014/main" id="{4FF9C24F-BD48-44E9-ABD0-E6D5F279F058}"/>
                    </a:ext>
                  </a:extLst>
                </p14:cNvPr>
                <p14:cNvContentPartPr/>
                <p14:nvPr/>
              </p14:nvContentPartPr>
              <p14:xfrm>
                <a:off x="10062082" y="3102512"/>
                <a:ext cx="393480" cy="406080"/>
              </p14:xfrm>
            </p:contentPart>
          </mc:Choice>
          <mc:Fallback>
            <p:pic>
              <p:nvPicPr>
                <p:cNvPr id="210969" name="Freihand 210968">
                  <a:extLst>
                    <a:ext uri="{FF2B5EF4-FFF2-40B4-BE49-F238E27FC236}">
                      <a16:creationId xmlns:a16="http://schemas.microsoft.com/office/drawing/2014/main" id="{4FF9C24F-BD48-44E9-ABD0-E6D5F279F058}"/>
                    </a:ext>
                  </a:extLst>
                </p:cNvPr>
                <p:cNvPicPr/>
                <p:nvPr/>
              </p:nvPicPr>
              <p:blipFill>
                <a:blip r:embed="rId137"/>
                <a:stretch>
                  <a:fillRect/>
                </a:stretch>
              </p:blipFill>
              <p:spPr>
                <a:xfrm>
                  <a:off x="10057762" y="3098192"/>
                  <a:ext cx="40212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0970" name="Freihand 210969">
                  <a:extLst>
                    <a:ext uri="{FF2B5EF4-FFF2-40B4-BE49-F238E27FC236}">
                      <a16:creationId xmlns:a16="http://schemas.microsoft.com/office/drawing/2014/main" id="{D09D9B41-0341-4F7D-A39E-D4174AF2E076}"/>
                    </a:ext>
                  </a:extLst>
                </p14:cNvPr>
                <p14:cNvContentPartPr/>
                <p14:nvPr/>
              </p14:nvContentPartPr>
              <p14:xfrm>
                <a:off x="10349002" y="3125192"/>
                <a:ext cx="99360" cy="45360"/>
              </p14:xfrm>
            </p:contentPart>
          </mc:Choice>
          <mc:Fallback>
            <p:pic>
              <p:nvPicPr>
                <p:cNvPr id="210970" name="Freihand 210969">
                  <a:extLst>
                    <a:ext uri="{FF2B5EF4-FFF2-40B4-BE49-F238E27FC236}">
                      <a16:creationId xmlns:a16="http://schemas.microsoft.com/office/drawing/2014/main" id="{D09D9B41-0341-4F7D-A39E-D4174AF2E076}"/>
                    </a:ext>
                  </a:extLst>
                </p:cNvPr>
                <p:cNvPicPr/>
                <p:nvPr/>
              </p:nvPicPr>
              <p:blipFill>
                <a:blip r:embed="rId139"/>
                <a:stretch>
                  <a:fillRect/>
                </a:stretch>
              </p:blipFill>
              <p:spPr>
                <a:xfrm>
                  <a:off x="10344682" y="3120872"/>
                  <a:ext cx="108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0971" name="Freihand 210970">
                  <a:extLst>
                    <a:ext uri="{FF2B5EF4-FFF2-40B4-BE49-F238E27FC236}">
                      <a16:creationId xmlns:a16="http://schemas.microsoft.com/office/drawing/2014/main" id="{8B586347-91D3-476B-92D3-F2D4650A05C8}"/>
                    </a:ext>
                  </a:extLst>
                </p14:cNvPr>
                <p14:cNvContentPartPr/>
                <p14:nvPr/>
              </p14:nvContentPartPr>
              <p14:xfrm>
                <a:off x="10224442" y="3042392"/>
                <a:ext cx="70560" cy="7920"/>
              </p14:xfrm>
            </p:contentPart>
          </mc:Choice>
          <mc:Fallback>
            <p:pic>
              <p:nvPicPr>
                <p:cNvPr id="210971" name="Freihand 210970">
                  <a:extLst>
                    <a:ext uri="{FF2B5EF4-FFF2-40B4-BE49-F238E27FC236}">
                      <a16:creationId xmlns:a16="http://schemas.microsoft.com/office/drawing/2014/main" id="{8B586347-91D3-476B-92D3-F2D4650A05C8}"/>
                    </a:ext>
                  </a:extLst>
                </p:cNvPr>
                <p:cNvPicPr/>
                <p:nvPr/>
              </p:nvPicPr>
              <p:blipFill>
                <a:blip r:embed="rId141"/>
                <a:stretch>
                  <a:fillRect/>
                </a:stretch>
              </p:blipFill>
              <p:spPr>
                <a:xfrm>
                  <a:off x="10220122" y="3038072"/>
                  <a:ext cx="79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0972" name="Freihand 210971">
                  <a:extLst>
                    <a:ext uri="{FF2B5EF4-FFF2-40B4-BE49-F238E27FC236}">
                      <a16:creationId xmlns:a16="http://schemas.microsoft.com/office/drawing/2014/main" id="{21C5AB2F-12A8-4F54-B5FF-E898CAF5307A}"/>
                    </a:ext>
                  </a:extLst>
                </p14:cNvPr>
                <p14:cNvContentPartPr/>
                <p14:nvPr/>
              </p14:nvContentPartPr>
              <p14:xfrm>
                <a:off x="10658242" y="3032672"/>
                <a:ext cx="114120" cy="111960"/>
              </p14:xfrm>
            </p:contentPart>
          </mc:Choice>
          <mc:Fallback>
            <p:pic>
              <p:nvPicPr>
                <p:cNvPr id="210972" name="Freihand 210971">
                  <a:extLst>
                    <a:ext uri="{FF2B5EF4-FFF2-40B4-BE49-F238E27FC236}">
                      <a16:creationId xmlns:a16="http://schemas.microsoft.com/office/drawing/2014/main" id="{21C5AB2F-12A8-4F54-B5FF-E898CAF5307A}"/>
                    </a:ext>
                  </a:extLst>
                </p:cNvPr>
                <p:cNvPicPr/>
                <p:nvPr/>
              </p:nvPicPr>
              <p:blipFill>
                <a:blip r:embed="rId143"/>
                <a:stretch>
                  <a:fillRect/>
                </a:stretch>
              </p:blipFill>
              <p:spPr>
                <a:xfrm>
                  <a:off x="10653922" y="3028352"/>
                  <a:ext cx="122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0973" name="Freihand 210972">
                  <a:extLst>
                    <a:ext uri="{FF2B5EF4-FFF2-40B4-BE49-F238E27FC236}">
                      <a16:creationId xmlns:a16="http://schemas.microsoft.com/office/drawing/2014/main" id="{080B25C8-8BD0-4BC3-8C70-D5251DFAE5FB}"/>
                    </a:ext>
                  </a:extLst>
                </p14:cNvPr>
                <p14:cNvContentPartPr/>
                <p14:nvPr/>
              </p14:nvContentPartPr>
              <p14:xfrm>
                <a:off x="10817722" y="2979032"/>
                <a:ext cx="90360" cy="180360"/>
              </p14:xfrm>
            </p:contentPart>
          </mc:Choice>
          <mc:Fallback>
            <p:pic>
              <p:nvPicPr>
                <p:cNvPr id="210973" name="Freihand 210972">
                  <a:extLst>
                    <a:ext uri="{FF2B5EF4-FFF2-40B4-BE49-F238E27FC236}">
                      <a16:creationId xmlns:a16="http://schemas.microsoft.com/office/drawing/2014/main" id="{080B25C8-8BD0-4BC3-8C70-D5251DFAE5FB}"/>
                    </a:ext>
                  </a:extLst>
                </p:cNvPr>
                <p:cNvPicPr/>
                <p:nvPr/>
              </p:nvPicPr>
              <p:blipFill>
                <a:blip r:embed="rId145"/>
                <a:stretch>
                  <a:fillRect/>
                </a:stretch>
              </p:blipFill>
              <p:spPr>
                <a:xfrm>
                  <a:off x="10813402" y="2974712"/>
                  <a:ext cx="99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0974" name="Freihand 210973">
                  <a:extLst>
                    <a:ext uri="{FF2B5EF4-FFF2-40B4-BE49-F238E27FC236}">
                      <a16:creationId xmlns:a16="http://schemas.microsoft.com/office/drawing/2014/main" id="{AD62A3D0-0F6D-4D0B-89D1-BFE7DA476442}"/>
                    </a:ext>
                  </a:extLst>
                </p14:cNvPr>
                <p14:cNvContentPartPr/>
                <p14:nvPr/>
              </p14:nvContentPartPr>
              <p14:xfrm>
                <a:off x="11020402" y="2895152"/>
                <a:ext cx="349920" cy="190440"/>
              </p14:xfrm>
            </p:contentPart>
          </mc:Choice>
          <mc:Fallback>
            <p:pic>
              <p:nvPicPr>
                <p:cNvPr id="210974" name="Freihand 210973">
                  <a:extLst>
                    <a:ext uri="{FF2B5EF4-FFF2-40B4-BE49-F238E27FC236}">
                      <a16:creationId xmlns:a16="http://schemas.microsoft.com/office/drawing/2014/main" id="{AD62A3D0-0F6D-4D0B-89D1-BFE7DA476442}"/>
                    </a:ext>
                  </a:extLst>
                </p:cNvPr>
                <p:cNvPicPr/>
                <p:nvPr/>
              </p:nvPicPr>
              <p:blipFill>
                <a:blip r:embed="rId147"/>
                <a:stretch>
                  <a:fillRect/>
                </a:stretch>
              </p:blipFill>
              <p:spPr>
                <a:xfrm>
                  <a:off x="11016082" y="2890832"/>
                  <a:ext cx="3585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0975" name="Freihand 210974">
                  <a:extLst>
                    <a:ext uri="{FF2B5EF4-FFF2-40B4-BE49-F238E27FC236}">
                      <a16:creationId xmlns:a16="http://schemas.microsoft.com/office/drawing/2014/main" id="{D788B7B7-24FE-4A36-91FB-EF766F8A00D7}"/>
                    </a:ext>
                  </a:extLst>
                </p14:cNvPr>
                <p14:cNvContentPartPr/>
                <p14:nvPr/>
              </p14:nvContentPartPr>
              <p14:xfrm>
                <a:off x="9382042" y="3672392"/>
                <a:ext cx="133200" cy="159840"/>
              </p14:xfrm>
            </p:contentPart>
          </mc:Choice>
          <mc:Fallback>
            <p:pic>
              <p:nvPicPr>
                <p:cNvPr id="210975" name="Freihand 210974">
                  <a:extLst>
                    <a:ext uri="{FF2B5EF4-FFF2-40B4-BE49-F238E27FC236}">
                      <a16:creationId xmlns:a16="http://schemas.microsoft.com/office/drawing/2014/main" id="{D788B7B7-24FE-4A36-91FB-EF766F8A00D7}"/>
                    </a:ext>
                  </a:extLst>
                </p:cNvPr>
                <p:cNvPicPr/>
                <p:nvPr/>
              </p:nvPicPr>
              <p:blipFill>
                <a:blip r:embed="rId149"/>
                <a:stretch>
                  <a:fillRect/>
                </a:stretch>
              </p:blipFill>
              <p:spPr>
                <a:xfrm>
                  <a:off x="9377722" y="3668072"/>
                  <a:ext cx="141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0976" name="Freihand 210975">
                  <a:extLst>
                    <a:ext uri="{FF2B5EF4-FFF2-40B4-BE49-F238E27FC236}">
                      <a16:creationId xmlns:a16="http://schemas.microsoft.com/office/drawing/2014/main" id="{498BBA76-E8A8-437C-933E-5E23FB2BE360}"/>
                    </a:ext>
                  </a:extLst>
                </p14:cNvPr>
                <p14:cNvContentPartPr/>
                <p14:nvPr/>
              </p14:nvContentPartPr>
              <p14:xfrm>
                <a:off x="9602002" y="3666632"/>
                <a:ext cx="70560" cy="106920"/>
              </p14:xfrm>
            </p:contentPart>
          </mc:Choice>
          <mc:Fallback>
            <p:pic>
              <p:nvPicPr>
                <p:cNvPr id="210976" name="Freihand 210975">
                  <a:extLst>
                    <a:ext uri="{FF2B5EF4-FFF2-40B4-BE49-F238E27FC236}">
                      <a16:creationId xmlns:a16="http://schemas.microsoft.com/office/drawing/2014/main" id="{498BBA76-E8A8-437C-933E-5E23FB2BE360}"/>
                    </a:ext>
                  </a:extLst>
                </p:cNvPr>
                <p:cNvPicPr/>
                <p:nvPr/>
              </p:nvPicPr>
              <p:blipFill>
                <a:blip r:embed="rId151"/>
                <a:stretch>
                  <a:fillRect/>
                </a:stretch>
              </p:blipFill>
              <p:spPr>
                <a:xfrm>
                  <a:off x="9597682" y="3662312"/>
                  <a:ext cx="79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0977" name="Freihand 210976">
                  <a:extLst>
                    <a:ext uri="{FF2B5EF4-FFF2-40B4-BE49-F238E27FC236}">
                      <a16:creationId xmlns:a16="http://schemas.microsoft.com/office/drawing/2014/main" id="{89F59333-8405-4B08-9EAE-0B66DB4B3294}"/>
                    </a:ext>
                  </a:extLst>
                </p14:cNvPr>
                <p14:cNvContentPartPr/>
                <p14:nvPr/>
              </p14:nvContentPartPr>
              <p14:xfrm>
                <a:off x="9711802" y="3517952"/>
                <a:ext cx="493560" cy="298800"/>
              </p14:xfrm>
            </p:contentPart>
          </mc:Choice>
          <mc:Fallback>
            <p:pic>
              <p:nvPicPr>
                <p:cNvPr id="210977" name="Freihand 210976">
                  <a:extLst>
                    <a:ext uri="{FF2B5EF4-FFF2-40B4-BE49-F238E27FC236}">
                      <a16:creationId xmlns:a16="http://schemas.microsoft.com/office/drawing/2014/main" id="{89F59333-8405-4B08-9EAE-0B66DB4B3294}"/>
                    </a:ext>
                  </a:extLst>
                </p:cNvPr>
                <p:cNvPicPr/>
                <p:nvPr/>
              </p:nvPicPr>
              <p:blipFill>
                <a:blip r:embed="rId153"/>
                <a:stretch>
                  <a:fillRect/>
                </a:stretch>
              </p:blipFill>
              <p:spPr>
                <a:xfrm>
                  <a:off x="9707482" y="3513632"/>
                  <a:ext cx="5022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0978" name="Freihand 210977">
                  <a:extLst>
                    <a:ext uri="{FF2B5EF4-FFF2-40B4-BE49-F238E27FC236}">
                      <a16:creationId xmlns:a16="http://schemas.microsoft.com/office/drawing/2014/main" id="{55C608B9-7052-4111-A9A2-F25F71849F84}"/>
                    </a:ext>
                  </a:extLst>
                </p14:cNvPr>
                <p14:cNvContentPartPr/>
                <p14:nvPr/>
              </p14:nvContentPartPr>
              <p14:xfrm>
                <a:off x="9981442" y="3436952"/>
                <a:ext cx="44640" cy="16560"/>
              </p14:xfrm>
            </p:contentPart>
          </mc:Choice>
          <mc:Fallback>
            <p:pic>
              <p:nvPicPr>
                <p:cNvPr id="210978" name="Freihand 210977">
                  <a:extLst>
                    <a:ext uri="{FF2B5EF4-FFF2-40B4-BE49-F238E27FC236}">
                      <a16:creationId xmlns:a16="http://schemas.microsoft.com/office/drawing/2014/main" id="{55C608B9-7052-4111-A9A2-F25F71849F84}"/>
                    </a:ext>
                  </a:extLst>
                </p:cNvPr>
                <p:cNvPicPr/>
                <p:nvPr/>
              </p:nvPicPr>
              <p:blipFill>
                <a:blip r:embed="rId155"/>
                <a:stretch>
                  <a:fillRect/>
                </a:stretch>
              </p:blipFill>
              <p:spPr>
                <a:xfrm>
                  <a:off x="9977122" y="3432632"/>
                  <a:ext cx="53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0979" name="Freihand 210978">
                  <a:extLst>
                    <a:ext uri="{FF2B5EF4-FFF2-40B4-BE49-F238E27FC236}">
                      <a16:creationId xmlns:a16="http://schemas.microsoft.com/office/drawing/2014/main" id="{F1117066-C621-4A9D-9452-A9B5174CDDCA}"/>
                    </a:ext>
                  </a:extLst>
                </p14:cNvPr>
                <p14:cNvContentPartPr/>
                <p14:nvPr/>
              </p14:nvContentPartPr>
              <p14:xfrm>
                <a:off x="10363762" y="3449912"/>
                <a:ext cx="412200" cy="151560"/>
              </p14:xfrm>
            </p:contentPart>
          </mc:Choice>
          <mc:Fallback>
            <p:pic>
              <p:nvPicPr>
                <p:cNvPr id="210979" name="Freihand 210978">
                  <a:extLst>
                    <a:ext uri="{FF2B5EF4-FFF2-40B4-BE49-F238E27FC236}">
                      <a16:creationId xmlns:a16="http://schemas.microsoft.com/office/drawing/2014/main" id="{F1117066-C621-4A9D-9452-A9B5174CDDCA}"/>
                    </a:ext>
                  </a:extLst>
                </p:cNvPr>
                <p:cNvPicPr/>
                <p:nvPr/>
              </p:nvPicPr>
              <p:blipFill>
                <a:blip r:embed="rId157"/>
                <a:stretch>
                  <a:fillRect/>
                </a:stretch>
              </p:blipFill>
              <p:spPr>
                <a:xfrm>
                  <a:off x="10359442" y="3445592"/>
                  <a:ext cx="420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0980" name="Freihand 210979">
                  <a:extLst>
                    <a:ext uri="{FF2B5EF4-FFF2-40B4-BE49-F238E27FC236}">
                      <a16:creationId xmlns:a16="http://schemas.microsoft.com/office/drawing/2014/main" id="{A3D0B2F3-279C-43D3-A52D-9F732BB788E0}"/>
                    </a:ext>
                  </a:extLst>
                </p14:cNvPr>
                <p14:cNvContentPartPr/>
                <p14:nvPr/>
              </p14:nvContentPartPr>
              <p14:xfrm>
                <a:off x="10788922" y="3421832"/>
                <a:ext cx="77760" cy="191160"/>
              </p14:xfrm>
            </p:contentPart>
          </mc:Choice>
          <mc:Fallback>
            <p:pic>
              <p:nvPicPr>
                <p:cNvPr id="210980" name="Freihand 210979">
                  <a:extLst>
                    <a:ext uri="{FF2B5EF4-FFF2-40B4-BE49-F238E27FC236}">
                      <a16:creationId xmlns:a16="http://schemas.microsoft.com/office/drawing/2014/main" id="{A3D0B2F3-279C-43D3-A52D-9F732BB788E0}"/>
                    </a:ext>
                  </a:extLst>
                </p:cNvPr>
                <p:cNvPicPr/>
                <p:nvPr/>
              </p:nvPicPr>
              <p:blipFill>
                <a:blip r:embed="rId159"/>
                <a:stretch>
                  <a:fillRect/>
                </a:stretch>
              </p:blipFill>
              <p:spPr>
                <a:xfrm>
                  <a:off x="10784602" y="3417512"/>
                  <a:ext cx="86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0981" name="Freihand 210980">
                  <a:extLst>
                    <a:ext uri="{FF2B5EF4-FFF2-40B4-BE49-F238E27FC236}">
                      <a16:creationId xmlns:a16="http://schemas.microsoft.com/office/drawing/2014/main" id="{969E28D9-3697-49FD-8069-F31C1B5CD3EA}"/>
                    </a:ext>
                  </a:extLst>
                </p14:cNvPr>
                <p14:cNvContentPartPr/>
                <p14:nvPr/>
              </p14:nvContentPartPr>
              <p14:xfrm>
                <a:off x="10889362" y="3357752"/>
                <a:ext cx="138600" cy="97920"/>
              </p14:xfrm>
            </p:contentPart>
          </mc:Choice>
          <mc:Fallback>
            <p:pic>
              <p:nvPicPr>
                <p:cNvPr id="210981" name="Freihand 210980">
                  <a:extLst>
                    <a:ext uri="{FF2B5EF4-FFF2-40B4-BE49-F238E27FC236}">
                      <a16:creationId xmlns:a16="http://schemas.microsoft.com/office/drawing/2014/main" id="{969E28D9-3697-49FD-8069-F31C1B5CD3EA}"/>
                    </a:ext>
                  </a:extLst>
                </p:cNvPr>
                <p:cNvPicPr/>
                <p:nvPr/>
              </p:nvPicPr>
              <p:blipFill>
                <a:blip r:embed="rId161"/>
                <a:stretch>
                  <a:fillRect/>
                </a:stretch>
              </p:blipFill>
              <p:spPr>
                <a:xfrm>
                  <a:off x="10885042" y="3353432"/>
                  <a:ext cx="147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0982" name="Freihand 210981">
                  <a:extLst>
                    <a:ext uri="{FF2B5EF4-FFF2-40B4-BE49-F238E27FC236}">
                      <a16:creationId xmlns:a16="http://schemas.microsoft.com/office/drawing/2014/main" id="{A20C062F-CD1F-44DD-BC46-C0CD1CE72DD9}"/>
                    </a:ext>
                  </a:extLst>
                </p14:cNvPr>
                <p14:cNvContentPartPr/>
                <p14:nvPr/>
              </p14:nvContentPartPr>
              <p14:xfrm>
                <a:off x="10973242" y="3270632"/>
                <a:ext cx="114120" cy="105840"/>
              </p14:xfrm>
            </p:contentPart>
          </mc:Choice>
          <mc:Fallback>
            <p:pic>
              <p:nvPicPr>
                <p:cNvPr id="210982" name="Freihand 210981">
                  <a:extLst>
                    <a:ext uri="{FF2B5EF4-FFF2-40B4-BE49-F238E27FC236}">
                      <a16:creationId xmlns:a16="http://schemas.microsoft.com/office/drawing/2014/main" id="{A20C062F-CD1F-44DD-BC46-C0CD1CE72DD9}"/>
                    </a:ext>
                  </a:extLst>
                </p:cNvPr>
                <p:cNvPicPr/>
                <p:nvPr/>
              </p:nvPicPr>
              <p:blipFill>
                <a:blip r:embed="rId163"/>
                <a:stretch>
                  <a:fillRect/>
                </a:stretch>
              </p:blipFill>
              <p:spPr>
                <a:xfrm>
                  <a:off x="10968922" y="3266312"/>
                  <a:ext cx="122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0983" name="Freihand 210982">
                  <a:extLst>
                    <a:ext uri="{FF2B5EF4-FFF2-40B4-BE49-F238E27FC236}">
                      <a16:creationId xmlns:a16="http://schemas.microsoft.com/office/drawing/2014/main" id="{2FB29C42-914D-431C-9C11-B72D1A68C216}"/>
                    </a:ext>
                  </a:extLst>
                </p14:cNvPr>
                <p14:cNvContentPartPr/>
                <p14:nvPr/>
              </p14:nvContentPartPr>
              <p14:xfrm>
                <a:off x="11125522" y="3294032"/>
                <a:ext cx="96840" cy="85680"/>
              </p14:xfrm>
            </p:contentPart>
          </mc:Choice>
          <mc:Fallback>
            <p:pic>
              <p:nvPicPr>
                <p:cNvPr id="210983" name="Freihand 210982">
                  <a:extLst>
                    <a:ext uri="{FF2B5EF4-FFF2-40B4-BE49-F238E27FC236}">
                      <a16:creationId xmlns:a16="http://schemas.microsoft.com/office/drawing/2014/main" id="{2FB29C42-914D-431C-9C11-B72D1A68C216}"/>
                    </a:ext>
                  </a:extLst>
                </p:cNvPr>
                <p:cNvPicPr/>
                <p:nvPr/>
              </p:nvPicPr>
              <p:blipFill>
                <a:blip r:embed="rId165"/>
                <a:stretch>
                  <a:fillRect/>
                </a:stretch>
              </p:blipFill>
              <p:spPr>
                <a:xfrm>
                  <a:off x="11121202" y="3289712"/>
                  <a:ext cx="105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0984" name="Freihand 210983">
                  <a:extLst>
                    <a:ext uri="{FF2B5EF4-FFF2-40B4-BE49-F238E27FC236}">
                      <a16:creationId xmlns:a16="http://schemas.microsoft.com/office/drawing/2014/main" id="{EC999471-6D75-47CD-B049-FD4E9501BB32}"/>
                    </a:ext>
                  </a:extLst>
                </p14:cNvPr>
                <p14:cNvContentPartPr/>
                <p14:nvPr/>
              </p14:nvContentPartPr>
              <p14:xfrm>
                <a:off x="11263402" y="3216992"/>
                <a:ext cx="278280" cy="135000"/>
              </p14:xfrm>
            </p:contentPart>
          </mc:Choice>
          <mc:Fallback>
            <p:pic>
              <p:nvPicPr>
                <p:cNvPr id="210984" name="Freihand 210983">
                  <a:extLst>
                    <a:ext uri="{FF2B5EF4-FFF2-40B4-BE49-F238E27FC236}">
                      <a16:creationId xmlns:a16="http://schemas.microsoft.com/office/drawing/2014/main" id="{EC999471-6D75-47CD-B049-FD4E9501BB32}"/>
                    </a:ext>
                  </a:extLst>
                </p:cNvPr>
                <p:cNvPicPr/>
                <p:nvPr/>
              </p:nvPicPr>
              <p:blipFill>
                <a:blip r:embed="rId167"/>
                <a:stretch>
                  <a:fillRect/>
                </a:stretch>
              </p:blipFill>
              <p:spPr>
                <a:xfrm>
                  <a:off x="11259082" y="3212672"/>
                  <a:ext cx="286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0985" name="Freihand 210984">
                  <a:extLst>
                    <a:ext uri="{FF2B5EF4-FFF2-40B4-BE49-F238E27FC236}">
                      <a16:creationId xmlns:a16="http://schemas.microsoft.com/office/drawing/2014/main" id="{5C451E74-3A8D-4C34-99FF-927D47EBA9A5}"/>
                    </a:ext>
                  </a:extLst>
                </p14:cNvPr>
                <p14:cNvContentPartPr/>
                <p14:nvPr/>
              </p14:nvContentPartPr>
              <p14:xfrm>
                <a:off x="10686322" y="3767792"/>
                <a:ext cx="16560" cy="132120"/>
              </p14:xfrm>
            </p:contentPart>
          </mc:Choice>
          <mc:Fallback>
            <p:pic>
              <p:nvPicPr>
                <p:cNvPr id="210985" name="Freihand 210984">
                  <a:extLst>
                    <a:ext uri="{FF2B5EF4-FFF2-40B4-BE49-F238E27FC236}">
                      <a16:creationId xmlns:a16="http://schemas.microsoft.com/office/drawing/2014/main" id="{5C451E74-3A8D-4C34-99FF-927D47EBA9A5}"/>
                    </a:ext>
                  </a:extLst>
                </p:cNvPr>
                <p:cNvPicPr/>
                <p:nvPr/>
              </p:nvPicPr>
              <p:blipFill>
                <a:blip r:embed="rId169"/>
                <a:stretch>
                  <a:fillRect/>
                </a:stretch>
              </p:blipFill>
              <p:spPr>
                <a:xfrm>
                  <a:off x="10682002" y="3763472"/>
                  <a:ext cx="25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0986" name="Freihand 210985">
                  <a:extLst>
                    <a:ext uri="{FF2B5EF4-FFF2-40B4-BE49-F238E27FC236}">
                      <a16:creationId xmlns:a16="http://schemas.microsoft.com/office/drawing/2014/main" id="{077D0857-2FCB-4A0A-AC8E-1A1C644AF366}"/>
                    </a:ext>
                  </a:extLst>
                </p14:cNvPr>
                <p14:cNvContentPartPr/>
                <p14:nvPr/>
              </p14:nvContentPartPr>
              <p14:xfrm>
                <a:off x="10645282" y="3692552"/>
                <a:ext cx="187560" cy="112320"/>
              </p14:xfrm>
            </p:contentPart>
          </mc:Choice>
          <mc:Fallback>
            <p:pic>
              <p:nvPicPr>
                <p:cNvPr id="210986" name="Freihand 210985">
                  <a:extLst>
                    <a:ext uri="{FF2B5EF4-FFF2-40B4-BE49-F238E27FC236}">
                      <a16:creationId xmlns:a16="http://schemas.microsoft.com/office/drawing/2014/main" id="{077D0857-2FCB-4A0A-AC8E-1A1C644AF366}"/>
                    </a:ext>
                  </a:extLst>
                </p:cNvPr>
                <p:cNvPicPr/>
                <p:nvPr/>
              </p:nvPicPr>
              <p:blipFill>
                <a:blip r:embed="rId171"/>
                <a:stretch>
                  <a:fillRect/>
                </a:stretch>
              </p:blipFill>
              <p:spPr>
                <a:xfrm>
                  <a:off x="10640962" y="3688232"/>
                  <a:ext cx="196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0987" name="Freihand 210986">
                  <a:extLst>
                    <a:ext uri="{FF2B5EF4-FFF2-40B4-BE49-F238E27FC236}">
                      <a16:creationId xmlns:a16="http://schemas.microsoft.com/office/drawing/2014/main" id="{3DFAF28B-A034-4B65-BEBF-E21A1AA92BA1}"/>
                    </a:ext>
                  </a:extLst>
                </p14:cNvPr>
                <p14:cNvContentPartPr/>
                <p14:nvPr/>
              </p14:nvContentPartPr>
              <p14:xfrm>
                <a:off x="10691722" y="3841952"/>
                <a:ext cx="149400" cy="52200"/>
              </p14:xfrm>
            </p:contentPart>
          </mc:Choice>
          <mc:Fallback>
            <p:pic>
              <p:nvPicPr>
                <p:cNvPr id="210987" name="Freihand 210986">
                  <a:extLst>
                    <a:ext uri="{FF2B5EF4-FFF2-40B4-BE49-F238E27FC236}">
                      <a16:creationId xmlns:a16="http://schemas.microsoft.com/office/drawing/2014/main" id="{3DFAF28B-A034-4B65-BEBF-E21A1AA92BA1}"/>
                    </a:ext>
                  </a:extLst>
                </p:cNvPr>
                <p:cNvPicPr/>
                <p:nvPr/>
              </p:nvPicPr>
              <p:blipFill>
                <a:blip r:embed="rId173"/>
                <a:stretch>
                  <a:fillRect/>
                </a:stretch>
              </p:blipFill>
              <p:spPr>
                <a:xfrm>
                  <a:off x="10687402" y="3837632"/>
                  <a:ext cx="158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0988" name="Freihand 210987">
                  <a:extLst>
                    <a:ext uri="{FF2B5EF4-FFF2-40B4-BE49-F238E27FC236}">
                      <a16:creationId xmlns:a16="http://schemas.microsoft.com/office/drawing/2014/main" id="{44A521C0-5AB7-43AE-AFE1-A9F6ACB6E7A7}"/>
                    </a:ext>
                  </a:extLst>
                </p14:cNvPr>
                <p14:cNvContentPartPr/>
                <p14:nvPr/>
              </p14:nvContentPartPr>
              <p14:xfrm>
                <a:off x="10855522" y="3666992"/>
                <a:ext cx="282600" cy="176760"/>
              </p14:xfrm>
            </p:contentPart>
          </mc:Choice>
          <mc:Fallback>
            <p:pic>
              <p:nvPicPr>
                <p:cNvPr id="210988" name="Freihand 210987">
                  <a:extLst>
                    <a:ext uri="{FF2B5EF4-FFF2-40B4-BE49-F238E27FC236}">
                      <a16:creationId xmlns:a16="http://schemas.microsoft.com/office/drawing/2014/main" id="{44A521C0-5AB7-43AE-AFE1-A9F6ACB6E7A7}"/>
                    </a:ext>
                  </a:extLst>
                </p:cNvPr>
                <p:cNvPicPr/>
                <p:nvPr/>
              </p:nvPicPr>
              <p:blipFill>
                <a:blip r:embed="rId175"/>
                <a:stretch>
                  <a:fillRect/>
                </a:stretch>
              </p:blipFill>
              <p:spPr>
                <a:xfrm>
                  <a:off x="10851202" y="3662672"/>
                  <a:ext cx="291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0989" name="Freihand 210988">
                  <a:extLst>
                    <a:ext uri="{FF2B5EF4-FFF2-40B4-BE49-F238E27FC236}">
                      <a16:creationId xmlns:a16="http://schemas.microsoft.com/office/drawing/2014/main" id="{561C225E-2C84-411B-BF14-8D6A09CB70F6}"/>
                    </a:ext>
                  </a:extLst>
                </p14:cNvPr>
                <p14:cNvContentPartPr/>
                <p14:nvPr/>
              </p14:nvContentPartPr>
              <p14:xfrm>
                <a:off x="11137762" y="3569072"/>
                <a:ext cx="50400" cy="45720"/>
              </p14:xfrm>
            </p:contentPart>
          </mc:Choice>
          <mc:Fallback>
            <p:pic>
              <p:nvPicPr>
                <p:cNvPr id="210989" name="Freihand 210988">
                  <a:extLst>
                    <a:ext uri="{FF2B5EF4-FFF2-40B4-BE49-F238E27FC236}">
                      <a16:creationId xmlns:a16="http://schemas.microsoft.com/office/drawing/2014/main" id="{561C225E-2C84-411B-BF14-8D6A09CB70F6}"/>
                    </a:ext>
                  </a:extLst>
                </p:cNvPr>
                <p:cNvPicPr/>
                <p:nvPr/>
              </p:nvPicPr>
              <p:blipFill>
                <a:blip r:embed="rId177"/>
                <a:stretch>
                  <a:fillRect/>
                </a:stretch>
              </p:blipFill>
              <p:spPr>
                <a:xfrm>
                  <a:off x="11133442" y="3564752"/>
                  <a:ext cx="59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0990" name="Freihand 210989">
                  <a:extLst>
                    <a:ext uri="{FF2B5EF4-FFF2-40B4-BE49-F238E27FC236}">
                      <a16:creationId xmlns:a16="http://schemas.microsoft.com/office/drawing/2014/main" id="{BBE3D2DA-CF40-47B8-ADD4-EB08DDFFE746}"/>
                    </a:ext>
                  </a:extLst>
                </p14:cNvPr>
                <p14:cNvContentPartPr/>
                <p14:nvPr/>
              </p14:nvContentPartPr>
              <p14:xfrm>
                <a:off x="11198242" y="3527312"/>
                <a:ext cx="126720" cy="210240"/>
              </p14:xfrm>
            </p:contentPart>
          </mc:Choice>
          <mc:Fallback>
            <p:pic>
              <p:nvPicPr>
                <p:cNvPr id="210990" name="Freihand 210989">
                  <a:extLst>
                    <a:ext uri="{FF2B5EF4-FFF2-40B4-BE49-F238E27FC236}">
                      <a16:creationId xmlns:a16="http://schemas.microsoft.com/office/drawing/2014/main" id="{BBE3D2DA-CF40-47B8-ADD4-EB08DDFFE746}"/>
                    </a:ext>
                  </a:extLst>
                </p:cNvPr>
                <p:cNvPicPr/>
                <p:nvPr/>
              </p:nvPicPr>
              <p:blipFill>
                <a:blip r:embed="rId179"/>
                <a:stretch>
                  <a:fillRect/>
                </a:stretch>
              </p:blipFill>
              <p:spPr>
                <a:xfrm>
                  <a:off x="11193922" y="3522992"/>
                  <a:ext cx="135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0991" name="Freihand 210990">
                  <a:extLst>
                    <a:ext uri="{FF2B5EF4-FFF2-40B4-BE49-F238E27FC236}">
                      <a16:creationId xmlns:a16="http://schemas.microsoft.com/office/drawing/2014/main" id="{9829FE11-1074-4F15-9E3D-1813E2F6D06E}"/>
                    </a:ext>
                  </a:extLst>
                </p14:cNvPr>
                <p14:cNvContentPartPr/>
                <p14:nvPr/>
              </p14:nvContentPartPr>
              <p14:xfrm>
                <a:off x="11366362" y="3571232"/>
                <a:ext cx="269640" cy="93600"/>
              </p14:xfrm>
            </p:contentPart>
          </mc:Choice>
          <mc:Fallback>
            <p:pic>
              <p:nvPicPr>
                <p:cNvPr id="210991" name="Freihand 210990">
                  <a:extLst>
                    <a:ext uri="{FF2B5EF4-FFF2-40B4-BE49-F238E27FC236}">
                      <a16:creationId xmlns:a16="http://schemas.microsoft.com/office/drawing/2014/main" id="{9829FE11-1074-4F15-9E3D-1813E2F6D06E}"/>
                    </a:ext>
                  </a:extLst>
                </p:cNvPr>
                <p:cNvPicPr/>
                <p:nvPr/>
              </p:nvPicPr>
              <p:blipFill>
                <a:blip r:embed="rId181"/>
                <a:stretch>
                  <a:fillRect/>
                </a:stretch>
              </p:blipFill>
              <p:spPr>
                <a:xfrm>
                  <a:off x="11362042" y="3566912"/>
                  <a:ext cx="278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0992" name="Freihand 210991">
                  <a:extLst>
                    <a:ext uri="{FF2B5EF4-FFF2-40B4-BE49-F238E27FC236}">
                      <a16:creationId xmlns:a16="http://schemas.microsoft.com/office/drawing/2014/main" id="{C65FA1C0-7D9E-426E-9722-576444FE566F}"/>
                    </a:ext>
                  </a:extLst>
                </p14:cNvPr>
                <p14:cNvContentPartPr/>
                <p14:nvPr/>
              </p14:nvContentPartPr>
              <p14:xfrm>
                <a:off x="11646082" y="3491672"/>
                <a:ext cx="147600" cy="160920"/>
              </p14:xfrm>
            </p:contentPart>
          </mc:Choice>
          <mc:Fallback>
            <p:pic>
              <p:nvPicPr>
                <p:cNvPr id="210992" name="Freihand 210991">
                  <a:extLst>
                    <a:ext uri="{FF2B5EF4-FFF2-40B4-BE49-F238E27FC236}">
                      <a16:creationId xmlns:a16="http://schemas.microsoft.com/office/drawing/2014/main" id="{C65FA1C0-7D9E-426E-9722-576444FE566F}"/>
                    </a:ext>
                  </a:extLst>
                </p:cNvPr>
                <p:cNvPicPr/>
                <p:nvPr/>
              </p:nvPicPr>
              <p:blipFill>
                <a:blip r:embed="rId183"/>
                <a:stretch>
                  <a:fillRect/>
                </a:stretch>
              </p:blipFill>
              <p:spPr>
                <a:xfrm>
                  <a:off x="11641762" y="3487352"/>
                  <a:ext cx="156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0993" name="Freihand 210992">
                  <a:extLst>
                    <a:ext uri="{FF2B5EF4-FFF2-40B4-BE49-F238E27FC236}">
                      <a16:creationId xmlns:a16="http://schemas.microsoft.com/office/drawing/2014/main" id="{8C823AAB-1C50-4609-B5F6-BB87C46AD995}"/>
                    </a:ext>
                  </a:extLst>
                </p14:cNvPr>
                <p14:cNvContentPartPr/>
                <p14:nvPr/>
              </p14:nvContentPartPr>
              <p14:xfrm>
                <a:off x="11630602" y="3537032"/>
                <a:ext cx="192600" cy="37080"/>
              </p14:xfrm>
            </p:contentPart>
          </mc:Choice>
          <mc:Fallback>
            <p:pic>
              <p:nvPicPr>
                <p:cNvPr id="210993" name="Freihand 210992">
                  <a:extLst>
                    <a:ext uri="{FF2B5EF4-FFF2-40B4-BE49-F238E27FC236}">
                      <a16:creationId xmlns:a16="http://schemas.microsoft.com/office/drawing/2014/main" id="{8C823AAB-1C50-4609-B5F6-BB87C46AD995}"/>
                    </a:ext>
                  </a:extLst>
                </p:cNvPr>
                <p:cNvPicPr/>
                <p:nvPr/>
              </p:nvPicPr>
              <p:blipFill>
                <a:blip r:embed="rId185"/>
                <a:stretch>
                  <a:fillRect/>
                </a:stretch>
              </p:blipFill>
              <p:spPr>
                <a:xfrm>
                  <a:off x="11626282" y="3532712"/>
                  <a:ext cx="201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0994" name="Freihand 210993">
                  <a:extLst>
                    <a:ext uri="{FF2B5EF4-FFF2-40B4-BE49-F238E27FC236}">
                      <a16:creationId xmlns:a16="http://schemas.microsoft.com/office/drawing/2014/main" id="{7B1AA657-2C6F-420F-BCA8-F29CF338A507}"/>
                    </a:ext>
                  </a:extLst>
                </p14:cNvPr>
                <p14:cNvContentPartPr/>
                <p14:nvPr/>
              </p14:nvContentPartPr>
              <p14:xfrm>
                <a:off x="10677322" y="3596072"/>
                <a:ext cx="1374840" cy="396000"/>
              </p14:xfrm>
            </p:contentPart>
          </mc:Choice>
          <mc:Fallback>
            <p:pic>
              <p:nvPicPr>
                <p:cNvPr id="210994" name="Freihand 210993">
                  <a:extLst>
                    <a:ext uri="{FF2B5EF4-FFF2-40B4-BE49-F238E27FC236}">
                      <a16:creationId xmlns:a16="http://schemas.microsoft.com/office/drawing/2014/main" id="{7B1AA657-2C6F-420F-BCA8-F29CF338A507}"/>
                    </a:ext>
                  </a:extLst>
                </p:cNvPr>
                <p:cNvPicPr/>
                <p:nvPr/>
              </p:nvPicPr>
              <p:blipFill>
                <a:blip r:embed="rId187"/>
                <a:stretch>
                  <a:fillRect/>
                </a:stretch>
              </p:blipFill>
              <p:spPr>
                <a:xfrm>
                  <a:off x="10673002" y="3591752"/>
                  <a:ext cx="1383480" cy="40464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141A98C8-423E-5017-2D65-722FE645E74A}"/>
              </a:ext>
            </a:extLst>
          </p:cNvPr>
          <p:cNvPicPr>
            <a:picLocks noChangeAspect="1"/>
          </p:cNvPicPr>
          <p:nvPr/>
        </p:nvPicPr>
        <p:blipFill>
          <a:blip r:embed="rId3"/>
          <a:stretch>
            <a:fillRect/>
          </a:stretch>
        </p:blipFill>
        <p:spPr>
          <a:xfrm>
            <a:off x="352934" y="1449855"/>
            <a:ext cx="8058127" cy="492917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E428EFAB-FAD2-49CC-A94F-80F3A61413B8}"/>
                  </a:ext>
                </a:extLst>
              </p14:cNvPr>
              <p14:cNvContentPartPr/>
              <p14:nvPr/>
            </p14:nvContentPartPr>
            <p14:xfrm>
              <a:off x="1549882" y="6268352"/>
              <a:ext cx="1479240" cy="47520"/>
            </p14:xfrm>
          </p:contentPart>
        </mc:Choice>
        <mc:Fallback>
          <p:pic>
            <p:nvPicPr>
              <p:cNvPr id="3" name="Freihand 2">
                <a:extLst>
                  <a:ext uri="{FF2B5EF4-FFF2-40B4-BE49-F238E27FC236}">
                    <a16:creationId xmlns:a16="http://schemas.microsoft.com/office/drawing/2014/main" id="{E428EFAB-FAD2-49CC-A94F-80F3A61413B8}"/>
                  </a:ext>
                </a:extLst>
              </p:cNvPr>
              <p:cNvPicPr/>
              <p:nvPr/>
            </p:nvPicPr>
            <p:blipFill>
              <a:blip r:embed="rId5"/>
              <a:stretch>
                <a:fillRect/>
              </a:stretch>
            </p:blipFill>
            <p:spPr>
              <a:xfrm>
                <a:off x="1545562" y="6264032"/>
                <a:ext cx="1487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CFCC1F5-E7A9-49BB-9385-F31C1DC2AEBB}"/>
                  </a:ext>
                </a:extLst>
              </p14:cNvPr>
              <p14:cNvContentPartPr/>
              <p14:nvPr/>
            </p14:nvContentPartPr>
            <p14:xfrm>
              <a:off x="1462402" y="1785632"/>
              <a:ext cx="6668640" cy="376920"/>
            </p14:xfrm>
          </p:contentPart>
        </mc:Choice>
        <mc:Fallback>
          <p:pic>
            <p:nvPicPr>
              <p:cNvPr id="4" name="Freihand 3">
                <a:extLst>
                  <a:ext uri="{FF2B5EF4-FFF2-40B4-BE49-F238E27FC236}">
                    <a16:creationId xmlns:a16="http://schemas.microsoft.com/office/drawing/2014/main" id="{7CFCC1F5-E7A9-49BB-9385-F31C1DC2AEBB}"/>
                  </a:ext>
                </a:extLst>
              </p:cNvPr>
              <p:cNvPicPr/>
              <p:nvPr/>
            </p:nvPicPr>
            <p:blipFill>
              <a:blip r:embed="rId7"/>
              <a:stretch>
                <a:fillRect/>
              </a:stretch>
            </p:blipFill>
            <p:spPr>
              <a:xfrm>
                <a:off x="1458082" y="1781312"/>
                <a:ext cx="667728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 name="Freihand 40">
                <a:extLst>
                  <a:ext uri="{FF2B5EF4-FFF2-40B4-BE49-F238E27FC236}">
                    <a16:creationId xmlns:a16="http://schemas.microsoft.com/office/drawing/2014/main" id="{644A13BE-2A26-4212-A9C7-DE7EF4867B86}"/>
                  </a:ext>
                </a:extLst>
              </p14:cNvPr>
              <p14:cNvContentPartPr/>
              <p14:nvPr/>
            </p14:nvContentPartPr>
            <p14:xfrm>
              <a:off x="3240082" y="6265112"/>
              <a:ext cx="1150920" cy="93960"/>
            </p14:xfrm>
          </p:contentPart>
        </mc:Choice>
        <mc:Fallback>
          <p:pic>
            <p:nvPicPr>
              <p:cNvPr id="41" name="Freihand 40">
                <a:extLst>
                  <a:ext uri="{FF2B5EF4-FFF2-40B4-BE49-F238E27FC236}">
                    <a16:creationId xmlns:a16="http://schemas.microsoft.com/office/drawing/2014/main" id="{644A13BE-2A26-4212-A9C7-DE7EF4867B86}"/>
                  </a:ext>
                </a:extLst>
              </p:cNvPr>
              <p:cNvPicPr/>
              <p:nvPr/>
            </p:nvPicPr>
            <p:blipFill>
              <a:blip r:embed="rId9"/>
              <a:stretch>
                <a:fillRect/>
              </a:stretch>
            </p:blipFill>
            <p:spPr>
              <a:xfrm>
                <a:off x="3235762" y="6260792"/>
                <a:ext cx="1159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2" name="Freihand 41">
                <a:extLst>
                  <a:ext uri="{FF2B5EF4-FFF2-40B4-BE49-F238E27FC236}">
                    <a16:creationId xmlns:a16="http://schemas.microsoft.com/office/drawing/2014/main" id="{747A8BE3-7F8C-4DEF-A954-5DE224096423}"/>
                  </a:ext>
                </a:extLst>
              </p14:cNvPr>
              <p14:cNvContentPartPr/>
              <p14:nvPr/>
            </p14:nvContentPartPr>
            <p14:xfrm>
              <a:off x="1331362" y="2360552"/>
              <a:ext cx="1017360" cy="534240"/>
            </p14:xfrm>
          </p:contentPart>
        </mc:Choice>
        <mc:Fallback>
          <p:pic>
            <p:nvPicPr>
              <p:cNvPr id="42" name="Freihand 41">
                <a:extLst>
                  <a:ext uri="{FF2B5EF4-FFF2-40B4-BE49-F238E27FC236}">
                    <a16:creationId xmlns:a16="http://schemas.microsoft.com/office/drawing/2014/main" id="{747A8BE3-7F8C-4DEF-A954-5DE224096423}"/>
                  </a:ext>
                </a:extLst>
              </p:cNvPr>
              <p:cNvPicPr/>
              <p:nvPr/>
            </p:nvPicPr>
            <p:blipFill>
              <a:blip r:embed="rId11"/>
              <a:stretch>
                <a:fillRect/>
              </a:stretch>
            </p:blipFill>
            <p:spPr>
              <a:xfrm>
                <a:off x="1327042" y="2356232"/>
                <a:ext cx="102600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2190" name="Freihand 212189">
                <a:extLst>
                  <a:ext uri="{FF2B5EF4-FFF2-40B4-BE49-F238E27FC236}">
                    <a16:creationId xmlns:a16="http://schemas.microsoft.com/office/drawing/2014/main" id="{A5CC3952-0077-4BEA-8861-32B0CB9AC13B}"/>
                  </a:ext>
                </a:extLst>
              </p14:cNvPr>
              <p14:cNvContentPartPr/>
              <p14:nvPr/>
            </p14:nvContentPartPr>
            <p14:xfrm>
              <a:off x="9667825" y="45752"/>
              <a:ext cx="2635560" cy="1257480"/>
            </p14:xfrm>
          </p:contentPart>
        </mc:Choice>
        <mc:Fallback>
          <p:pic>
            <p:nvPicPr>
              <p:cNvPr id="212190" name="Freihand 212189">
                <a:extLst>
                  <a:ext uri="{FF2B5EF4-FFF2-40B4-BE49-F238E27FC236}">
                    <a16:creationId xmlns:a16="http://schemas.microsoft.com/office/drawing/2014/main" id="{A5CC3952-0077-4BEA-8861-32B0CB9AC13B}"/>
                  </a:ext>
                </a:extLst>
              </p:cNvPr>
              <p:cNvPicPr/>
              <p:nvPr/>
            </p:nvPicPr>
            <p:blipFill>
              <a:blip r:embed="rId13"/>
              <a:stretch>
                <a:fillRect/>
              </a:stretch>
            </p:blipFill>
            <p:spPr>
              <a:xfrm>
                <a:off x="9663505" y="41432"/>
                <a:ext cx="2644200" cy="1266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2196" name="Freihand 212195">
                <a:extLst>
                  <a:ext uri="{FF2B5EF4-FFF2-40B4-BE49-F238E27FC236}">
                    <a16:creationId xmlns:a16="http://schemas.microsoft.com/office/drawing/2014/main" id="{461E3814-D82B-47C4-82F4-D24B739750C3}"/>
                  </a:ext>
                </a:extLst>
              </p14:cNvPr>
              <p14:cNvContentPartPr/>
              <p14:nvPr/>
            </p14:nvContentPartPr>
            <p14:xfrm>
              <a:off x="9576745" y="2615072"/>
              <a:ext cx="2656080" cy="860760"/>
            </p14:xfrm>
          </p:contentPart>
        </mc:Choice>
        <mc:Fallback>
          <p:pic>
            <p:nvPicPr>
              <p:cNvPr id="212196" name="Freihand 212195">
                <a:extLst>
                  <a:ext uri="{FF2B5EF4-FFF2-40B4-BE49-F238E27FC236}">
                    <a16:creationId xmlns:a16="http://schemas.microsoft.com/office/drawing/2014/main" id="{461E3814-D82B-47C4-82F4-D24B739750C3}"/>
                  </a:ext>
                </a:extLst>
              </p:cNvPr>
              <p:cNvPicPr/>
              <p:nvPr/>
            </p:nvPicPr>
            <p:blipFill>
              <a:blip r:embed="rId15"/>
              <a:stretch>
                <a:fillRect/>
              </a:stretch>
            </p:blipFill>
            <p:spPr>
              <a:xfrm>
                <a:off x="9572425" y="2610752"/>
                <a:ext cx="2664720" cy="869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2198" name="Freihand 212197">
                <a:extLst>
                  <a:ext uri="{FF2B5EF4-FFF2-40B4-BE49-F238E27FC236}">
                    <a16:creationId xmlns:a16="http://schemas.microsoft.com/office/drawing/2014/main" id="{A3E1087C-7389-412E-9969-A459D991DF1C}"/>
                  </a:ext>
                </a:extLst>
              </p14:cNvPr>
              <p14:cNvContentPartPr/>
              <p14:nvPr/>
            </p14:nvContentPartPr>
            <p14:xfrm>
              <a:off x="9632185" y="3336512"/>
              <a:ext cx="2803680" cy="840600"/>
            </p14:xfrm>
          </p:contentPart>
        </mc:Choice>
        <mc:Fallback>
          <p:pic>
            <p:nvPicPr>
              <p:cNvPr id="212198" name="Freihand 212197">
                <a:extLst>
                  <a:ext uri="{FF2B5EF4-FFF2-40B4-BE49-F238E27FC236}">
                    <a16:creationId xmlns:a16="http://schemas.microsoft.com/office/drawing/2014/main" id="{A3E1087C-7389-412E-9969-A459D991DF1C}"/>
                  </a:ext>
                </a:extLst>
              </p:cNvPr>
              <p:cNvPicPr/>
              <p:nvPr/>
            </p:nvPicPr>
            <p:blipFill>
              <a:blip r:embed="rId17"/>
              <a:stretch>
                <a:fillRect/>
              </a:stretch>
            </p:blipFill>
            <p:spPr>
              <a:xfrm>
                <a:off x="9627865" y="3332192"/>
                <a:ext cx="2812320" cy="84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2200" name="Freihand 212199">
                <a:extLst>
                  <a:ext uri="{FF2B5EF4-FFF2-40B4-BE49-F238E27FC236}">
                    <a16:creationId xmlns:a16="http://schemas.microsoft.com/office/drawing/2014/main" id="{44DBA5F8-98B5-462C-9C95-90DB8D226D6E}"/>
                  </a:ext>
                </a:extLst>
              </p14:cNvPr>
              <p14:cNvContentPartPr/>
              <p14:nvPr/>
            </p14:nvContentPartPr>
            <p14:xfrm>
              <a:off x="9825145" y="-67920"/>
              <a:ext cx="2535840" cy="1366560"/>
            </p14:xfrm>
          </p:contentPart>
        </mc:Choice>
        <mc:Fallback>
          <p:pic>
            <p:nvPicPr>
              <p:cNvPr id="212200" name="Freihand 212199">
                <a:extLst>
                  <a:ext uri="{FF2B5EF4-FFF2-40B4-BE49-F238E27FC236}">
                    <a16:creationId xmlns:a16="http://schemas.microsoft.com/office/drawing/2014/main" id="{44DBA5F8-98B5-462C-9C95-90DB8D226D6E}"/>
                  </a:ext>
                </a:extLst>
              </p:cNvPr>
              <p:cNvPicPr/>
              <p:nvPr/>
            </p:nvPicPr>
            <p:blipFill>
              <a:blip r:embed="rId19"/>
              <a:stretch>
                <a:fillRect/>
              </a:stretch>
            </p:blipFill>
            <p:spPr>
              <a:xfrm>
                <a:off x="9820825" y="-72240"/>
                <a:ext cx="2544480" cy="1375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2202" name="Freihand 212201">
                <a:extLst>
                  <a:ext uri="{FF2B5EF4-FFF2-40B4-BE49-F238E27FC236}">
                    <a16:creationId xmlns:a16="http://schemas.microsoft.com/office/drawing/2014/main" id="{980DFB64-F0FC-4DA2-8EE2-7DDA33B8F453}"/>
                  </a:ext>
                </a:extLst>
              </p14:cNvPr>
              <p14:cNvContentPartPr/>
              <p14:nvPr/>
            </p14:nvContentPartPr>
            <p14:xfrm>
              <a:off x="9204505" y="-88800"/>
              <a:ext cx="2942640" cy="4261320"/>
            </p14:xfrm>
          </p:contentPart>
        </mc:Choice>
        <mc:Fallback>
          <p:pic>
            <p:nvPicPr>
              <p:cNvPr id="212202" name="Freihand 212201">
                <a:extLst>
                  <a:ext uri="{FF2B5EF4-FFF2-40B4-BE49-F238E27FC236}">
                    <a16:creationId xmlns:a16="http://schemas.microsoft.com/office/drawing/2014/main" id="{980DFB64-F0FC-4DA2-8EE2-7DDA33B8F453}"/>
                  </a:ext>
                </a:extLst>
              </p:cNvPr>
              <p:cNvPicPr/>
              <p:nvPr/>
            </p:nvPicPr>
            <p:blipFill>
              <a:blip r:embed="rId21"/>
              <a:stretch>
                <a:fillRect/>
              </a:stretch>
            </p:blipFill>
            <p:spPr>
              <a:xfrm>
                <a:off x="9200185" y="-93120"/>
                <a:ext cx="2951280" cy="4269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2204" name="Freihand 212203">
                <a:extLst>
                  <a:ext uri="{FF2B5EF4-FFF2-40B4-BE49-F238E27FC236}">
                    <a16:creationId xmlns:a16="http://schemas.microsoft.com/office/drawing/2014/main" id="{AD49CB62-EC92-4C39-BEAC-AB0EECAF3634}"/>
                  </a:ext>
                </a:extLst>
              </p14:cNvPr>
              <p14:cNvContentPartPr/>
              <p14:nvPr/>
            </p14:nvContentPartPr>
            <p14:xfrm>
              <a:off x="3039505" y="5723400"/>
              <a:ext cx="1634040" cy="767520"/>
            </p14:xfrm>
          </p:contentPart>
        </mc:Choice>
        <mc:Fallback>
          <p:pic>
            <p:nvPicPr>
              <p:cNvPr id="212204" name="Freihand 212203">
                <a:extLst>
                  <a:ext uri="{FF2B5EF4-FFF2-40B4-BE49-F238E27FC236}">
                    <a16:creationId xmlns:a16="http://schemas.microsoft.com/office/drawing/2014/main" id="{AD49CB62-EC92-4C39-BEAC-AB0EECAF3634}"/>
                  </a:ext>
                </a:extLst>
              </p:cNvPr>
              <p:cNvPicPr/>
              <p:nvPr/>
            </p:nvPicPr>
            <p:blipFill>
              <a:blip r:embed="rId23"/>
              <a:stretch>
                <a:fillRect/>
              </a:stretch>
            </p:blipFill>
            <p:spPr>
              <a:xfrm>
                <a:off x="3035185" y="5719080"/>
                <a:ext cx="1642680" cy="776160"/>
              </a:xfrm>
              <a:prstGeom prst="rect">
                <a:avLst/>
              </a:prstGeom>
            </p:spPr>
          </p:pic>
        </mc:Fallback>
      </mc:AlternateContent>
      <p:grpSp>
        <p:nvGrpSpPr>
          <p:cNvPr id="212223" name="Gruppieren 212222">
            <a:extLst>
              <a:ext uri="{FF2B5EF4-FFF2-40B4-BE49-F238E27FC236}">
                <a16:creationId xmlns:a16="http://schemas.microsoft.com/office/drawing/2014/main" id="{4CF908C6-84D3-4465-8795-DC65997EA9EE}"/>
              </a:ext>
            </a:extLst>
          </p:cNvPr>
          <p:cNvGrpSpPr/>
          <p:nvPr/>
        </p:nvGrpSpPr>
        <p:grpSpPr>
          <a:xfrm>
            <a:off x="2923585" y="6427200"/>
            <a:ext cx="3673080" cy="380160"/>
            <a:chOff x="2923585" y="6427200"/>
            <a:chExt cx="3673080" cy="380160"/>
          </a:xfrm>
        </p:grpSpPr>
        <mc:AlternateContent xmlns:mc="http://schemas.openxmlformats.org/markup-compatibility/2006">
          <mc:Choice xmlns:p14="http://schemas.microsoft.com/office/powerpoint/2010/main" Requires="p14">
            <p:contentPart p14:bwMode="auto" r:id="rId24">
              <p14:nvContentPartPr>
                <p14:cNvPr id="212205" name="Freihand 212204">
                  <a:extLst>
                    <a:ext uri="{FF2B5EF4-FFF2-40B4-BE49-F238E27FC236}">
                      <a16:creationId xmlns:a16="http://schemas.microsoft.com/office/drawing/2014/main" id="{768F76A2-E55E-4246-9604-6A753364F966}"/>
                    </a:ext>
                  </a:extLst>
                </p14:cNvPr>
                <p14:cNvContentPartPr/>
                <p14:nvPr/>
              </p14:nvContentPartPr>
              <p14:xfrm>
                <a:off x="3012865" y="6503160"/>
                <a:ext cx="38160" cy="227520"/>
              </p14:xfrm>
            </p:contentPart>
          </mc:Choice>
          <mc:Fallback>
            <p:pic>
              <p:nvPicPr>
                <p:cNvPr id="212205" name="Freihand 212204">
                  <a:extLst>
                    <a:ext uri="{FF2B5EF4-FFF2-40B4-BE49-F238E27FC236}">
                      <a16:creationId xmlns:a16="http://schemas.microsoft.com/office/drawing/2014/main" id="{768F76A2-E55E-4246-9604-6A753364F966}"/>
                    </a:ext>
                  </a:extLst>
                </p:cNvPr>
                <p:cNvPicPr/>
                <p:nvPr/>
              </p:nvPicPr>
              <p:blipFill>
                <a:blip r:embed="rId25"/>
                <a:stretch>
                  <a:fillRect/>
                </a:stretch>
              </p:blipFill>
              <p:spPr>
                <a:xfrm>
                  <a:off x="3008545" y="6498840"/>
                  <a:ext cx="468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2206" name="Freihand 212205">
                  <a:extLst>
                    <a:ext uri="{FF2B5EF4-FFF2-40B4-BE49-F238E27FC236}">
                      <a16:creationId xmlns:a16="http://schemas.microsoft.com/office/drawing/2014/main" id="{01223D09-74B3-40C3-AF2A-AA7FBBC652F0}"/>
                    </a:ext>
                  </a:extLst>
                </p14:cNvPr>
                <p14:cNvContentPartPr/>
                <p14:nvPr/>
              </p14:nvContentPartPr>
              <p14:xfrm>
                <a:off x="2923585" y="6459960"/>
                <a:ext cx="252720" cy="135000"/>
              </p14:xfrm>
            </p:contentPart>
          </mc:Choice>
          <mc:Fallback>
            <p:pic>
              <p:nvPicPr>
                <p:cNvPr id="212206" name="Freihand 212205">
                  <a:extLst>
                    <a:ext uri="{FF2B5EF4-FFF2-40B4-BE49-F238E27FC236}">
                      <a16:creationId xmlns:a16="http://schemas.microsoft.com/office/drawing/2014/main" id="{01223D09-74B3-40C3-AF2A-AA7FBBC652F0}"/>
                    </a:ext>
                  </a:extLst>
                </p:cNvPr>
                <p:cNvPicPr/>
                <p:nvPr/>
              </p:nvPicPr>
              <p:blipFill>
                <a:blip r:embed="rId27"/>
                <a:stretch>
                  <a:fillRect/>
                </a:stretch>
              </p:blipFill>
              <p:spPr>
                <a:xfrm>
                  <a:off x="2919265" y="6455640"/>
                  <a:ext cx="261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2207" name="Freihand 212206">
                  <a:extLst>
                    <a:ext uri="{FF2B5EF4-FFF2-40B4-BE49-F238E27FC236}">
                      <a16:creationId xmlns:a16="http://schemas.microsoft.com/office/drawing/2014/main" id="{FF21119B-38F5-42B8-8427-AEBB5C2088EE}"/>
                    </a:ext>
                  </a:extLst>
                </p14:cNvPr>
                <p14:cNvContentPartPr/>
                <p14:nvPr/>
              </p14:nvContentPartPr>
              <p14:xfrm>
                <a:off x="3210145" y="6463560"/>
                <a:ext cx="15480" cy="237960"/>
              </p14:xfrm>
            </p:contentPart>
          </mc:Choice>
          <mc:Fallback>
            <p:pic>
              <p:nvPicPr>
                <p:cNvPr id="212207" name="Freihand 212206">
                  <a:extLst>
                    <a:ext uri="{FF2B5EF4-FFF2-40B4-BE49-F238E27FC236}">
                      <a16:creationId xmlns:a16="http://schemas.microsoft.com/office/drawing/2014/main" id="{FF21119B-38F5-42B8-8427-AEBB5C2088EE}"/>
                    </a:ext>
                  </a:extLst>
                </p:cNvPr>
                <p:cNvPicPr/>
                <p:nvPr/>
              </p:nvPicPr>
              <p:blipFill>
                <a:blip r:embed="rId29"/>
                <a:stretch>
                  <a:fillRect/>
                </a:stretch>
              </p:blipFill>
              <p:spPr>
                <a:xfrm>
                  <a:off x="3205825" y="6459240"/>
                  <a:ext cx="241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2208" name="Freihand 212207">
                  <a:extLst>
                    <a:ext uri="{FF2B5EF4-FFF2-40B4-BE49-F238E27FC236}">
                      <a16:creationId xmlns:a16="http://schemas.microsoft.com/office/drawing/2014/main" id="{57176903-3433-427B-9ACA-2BCDA30E866F}"/>
                    </a:ext>
                  </a:extLst>
                </p14:cNvPr>
                <p14:cNvContentPartPr/>
                <p14:nvPr/>
              </p14:nvContentPartPr>
              <p14:xfrm>
                <a:off x="3240385" y="6575520"/>
                <a:ext cx="255600" cy="122760"/>
              </p14:xfrm>
            </p:contentPart>
          </mc:Choice>
          <mc:Fallback>
            <p:pic>
              <p:nvPicPr>
                <p:cNvPr id="212208" name="Freihand 212207">
                  <a:extLst>
                    <a:ext uri="{FF2B5EF4-FFF2-40B4-BE49-F238E27FC236}">
                      <a16:creationId xmlns:a16="http://schemas.microsoft.com/office/drawing/2014/main" id="{57176903-3433-427B-9ACA-2BCDA30E866F}"/>
                    </a:ext>
                  </a:extLst>
                </p:cNvPr>
                <p:cNvPicPr/>
                <p:nvPr/>
              </p:nvPicPr>
              <p:blipFill>
                <a:blip r:embed="rId31"/>
                <a:stretch>
                  <a:fillRect/>
                </a:stretch>
              </p:blipFill>
              <p:spPr>
                <a:xfrm>
                  <a:off x="3236065" y="6571200"/>
                  <a:ext cx="264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2209" name="Freihand 212208">
                  <a:extLst>
                    <a:ext uri="{FF2B5EF4-FFF2-40B4-BE49-F238E27FC236}">
                      <a16:creationId xmlns:a16="http://schemas.microsoft.com/office/drawing/2014/main" id="{38AE5FE0-8269-47D2-B5AD-A8C05D1D13CE}"/>
                    </a:ext>
                  </a:extLst>
                </p14:cNvPr>
                <p14:cNvContentPartPr/>
                <p14:nvPr/>
              </p14:nvContentPartPr>
              <p14:xfrm>
                <a:off x="3487345" y="6461760"/>
                <a:ext cx="178560" cy="236880"/>
              </p14:xfrm>
            </p:contentPart>
          </mc:Choice>
          <mc:Fallback>
            <p:pic>
              <p:nvPicPr>
                <p:cNvPr id="212209" name="Freihand 212208">
                  <a:extLst>
                    <a:ext uri="{FF2B5EF4-FFF2-40B4-BE49-F238E27FC236}">
                      <a16:creationId xmlns:a16="http://schemas.microsoft.com/office/drawing/2014/main" id="{38AE5FE0-8269-47D2-B5AD-A8C05D1D13CE}"/>
                    </a:ext>
                  </a:extLst>
                </p:cNvPr>
                <p:cNvPicPr/>
                <p:nvPr/>
              </p:nvPicPr>
              <p:blipFill>
                <a:blip r:embed="rId33"/>
                <a:stretch>
                  <a:fillRect/>
                </a:stretch>
              </p:blipFill>
              <p:spPr>
                <a:xfrm>
                  <a:off x="3483025" y="6457440"/>
                  <a:ext cx="1872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2210" name="Freihand 212209">
                  <a:extLst>
                    <a:ext uri="{FF2B5EF4-FFF2-40B4-BE49-F238E27FC236}">
                      <a16:creationId xmlns:a16="http://schemas.microsoft.com/office/drawing/2014/main" id="{9256009E-6A65-4A1F-98E6-95D0E1423D49}"/>
                    </a:ext>
                  </a:extLst>
                </p14:cNvPr>
                <p14:cNvContentPartPr/>
                <p14:nvPr/>
              </p14:nvContentPartPr>
              <p14:xfrm>
                <a:off x="3390145" y="6427200"/>
                <a:ext cx="37800" cy="11880"/>
              </p14:xfrm>
            </p:contentPart>
          </mc:Choice>
          <mc:Fallback>
            <p:pic>
              <p:nvPicPr>
                <p:cNvPr id="212210" name="Freihand 212209">
                  <a:extLst>
                    <a:ext uri="{FF2B5EF4-FFF2-40B4-BE49-F238E27FC236}">
                      <a16:creationId xmlns:a16="http://schemas.microsoft.com/office/drawing/2014/main" id="{9256009E-6A65-4A1F-98E6-95D0E1423D49}"/>
                    </a:ext>
                  </a:extLst>
                </p:cNvPr>
                <p:cNvPicPr/>
                <p:nvPr/>
              </p:nvPicPr>
              <p:blipFill>
                <a:blip r:embed="rId35"/>
                <a:stretch>
                  <a:fillRect/>
                </a:stretch>
              </p:blipFill>
              <p:spPr>
                <a:xfrm>
                  <a:off x="3385825" y="6422880"/>
                  <a:ext cx="46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2211" name="Freihand 212210">
                  <a:extLst>
                    <a:ext uri="{FF2B5EF4-FFF2-40B4-BE49-F238E27FC236}">
                      <a16:creationId xmlns:a16="http://schemas.microsoft.com/office/drawing/2014/main" id="{A862AF78-AB52-4FC7-A7AE-C9ABE37448A6}"/>
                    </a:ext>
                  </a:extLst>
                </p14:cNvPr>
                <p14:cNvContentPartPr/>
                <p14:nvPr/>
              </p14:nvContentPartPr>
              <p14:xfrm>
                <a:off x="3853825" y="6616920"/>
                <a:ext cx="341640" cy="100800"/>
              </p14:xfrm>
            </p:contentPart>
          </mc:Choice>
          <mc:Fallback>
            <p:pic>
              <p:nvPicPr>
                <p:cNvPr id="212211" name="Freihand 212210">
                  <a:extLst>
                    <a:ext uri="{FF2B5EF4-FFF2-40B4-BE49-F238E27FC236}">
                      <a16:creationId xmlns:a16="http://schemas.microsoft.com/office/drawing/2014/main" id="{A862AF78-AB52-4FC7-A7AE-C9ABE37448A6}"/>
                    </a:ext>
                  </a:extLst>
                </p:cNvPr>
                <p:cNvPicPr/>
                <p:nvPr/>
              </p:nvPicPr>
              <p:blipFill>
                <a:blip r:embed="rId37"/>
                <a:stretch>
                  <a:fillRect/>
                </a:stretch>
              </p:blipFill>
              <p:spPr>
                <a:xfrm>
                  <a:off x="3849505" y="6612600"/>
                  <a:ext cx="350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2212" name="Freihand 212211">
                  <a:extLst>
                    <a:ext uri="{FF2B5EF4-FFF2-40B4-BE49-F238E27FC236}">
                      <a16:creationId xmlns:a16="http://schemas.microsoft.com/office/drawing/2014/main" id="{EF97C51B-FC98-4FE8-8612-2A73FDF3F35E}"/>
                    </a:ext>
                  </a:extLst>
                </p14:cNvPr>
                <p14:cNvContentPartPr/>
                <p14:nvPr/>
              </p14:nvContentPartPr>
              <p14:xfrm>
                <a:off x="4329385" y="6549240"/>
                <a:ext cx="112680" cy="181080"/>
              </p14:xfrm>
            </p:contentPart>
          </mc:Choice>
          <mc:Fallback>
            <p:pic>
              <p:nvPicPr>
                <p:cNvPr id="212212" name="Freihand 212211">
                  <a:extLst>
                    <a:ext uri="{FF2B5EF4-FFF2-40B4-BE49-F238E27FC236}">
                      <a16:creationId xmlns:a16="http://schemas.microsoft.com/office/drawing/2014/main" id="{EF97C51B-FC98-4FE8-8612-2A73FDF3F35E}"/>
                    </a:ext>
                  </a:extLst>
                </p:cNvPr>
                <p:cNvPicPr/>
                <p:nvPr/>
              </p:nvPicPr>
              <p:blipFill>
                <a:blip r:embed="rId39"/>
                <a:stretch>
                  <a:fillRect/>
                </a:stretch>
              </p:blipFill>
              <p:spPr>
                <a:xfrm>
                  <a:off x="4325065" y="6544920"/>
                  <a:ext cx="121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2213" name="Freihand 212212">
                  <a:extLst>
                    <a:ext uri="{FF2B5EF4-FFF2-40B4-BE49-F238E27FC236}">
                      <a16:creationId xmlns:a16="http://schemas.microsoft.com/office/drawing/2014/main" id="{714CB72C-6D03-4A85-B114-7DD72CF9E211}"/>
                    </a:ext>
                  </a:extLst>
                </p14:cNvPr>
                <p14:cNvContentPartPr/>
                <p14:nvPr/>
              </p14:nvContentPartPr>
              <p14:xfrm>
                <a:off x="4453945" y="6608640"/>
                <a:ext cx="97920" cy="108720"/>
              </p14:xfrm>
            </p:contentPart>
          </mc:Choice>
          <mc:Fallback>
            <p:pic>
              <p:nvPicPr>
                <p:cNvPr id="212213" name="Freihand 212212">
                  <a:extLst>
                    <a:ext uri="{FF2B5EF4-FFF2-40B4-BE49-F238E27FC236}">
                      <a16:creationId xmlns:a16="http://schemas.microsoft.com/office/drawing/2014/main" id="{714CB72C-6D03-4A85-B114-7DD72CF9E211}"/>
                    </a:ext>
                  </a:extLst>
                </p:cNvPr>
                <p:cNvPicPr/>
                <p:nvPr/>
              </p:nvPicPr>
              <p:blipFill>
                <a:blip r:embed="rId41"/>
                <a:stretch>
                  <a:fillRect/>
                </a:stretch>
              </p:blipFill>
              <p:spPr>
                <a:xfrm>
                  <a:off x="4449625" y="6604320"/>
                  <a:ext cx="106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2214" name="Freihand 212213">
                  <a:extLst>
                    <a:ext uri="{FF2B5EF4-FFF2-40B4-BE49-F238E27FC236}">
                      <a16:creationId xmlns:a16="http://schemas.microsoft.com/office/drawing/2014/main" id="{DC20BD83-2F8E-4CBC-8AA5-AF6BF349E8E0}"/>
                    </a:ext>
                  </a:extLst>
                </p14:cNvPr>
                <p14:cNvContentPartPr/>
                <p14:nvPr/>
              </p14:nvContentPartPr>
              <p14:xfrm>
                <a:off x="4560865" y="6524400"/>
                <a:ext cx="352440" cy="175320"/>
              </p14:xfrm>
            </p:contentPart>
          </mc:Choice>
          <mc:Fallback>
            <p:pic>
              <p:nvPicPr>
                <p:cNvPr id="212214" name="Freihand 212213">
                  <a:extLst>
                    <a:ext uri="{FF2B5EF4-FFF2-40B4-BE49-F238E27FC236}">
                      <a16:creationId xmlns:a16="http://schemas.microsoft.com/office/drawing/2014/main" id="{DC20BD83-2F8E-4CBC-8AA5-AF6BF349E8E0}"/>
                    </a:ext>
                  </a:extLst>
                </p:cNvPr>
                <p:cNvPicPr/>
                <p:nvPr/>
              </p:nvPicPr>
              <p:blipFill>
                <a:blip r:embed="rId43"/>
                <a:stretch>
                  <a:fillRect/>
                </a:stretch>
              </p:blipFill>
              <p:spPr>
                <a:xfrm>
                  <a:off x="4556545" y="6520080"/>
                  <a:ext cx="361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2215" name="Freihand 212214">
                  <a:extLst>
                    <a:ext uri="{FF2B5EF4-FFF2-40B4-BE49-F238E27FC236}">
                      <a16:creationId xmlns:a16="http://schemas.microsoft.com/office/drawing/2014/main" id="{1DD0428C-6617-45E7-A84D-364263168C58}"/>
                    </a:ext>
                  </a:extLst>
                </p14:cNvPr>
                <p14:cNvContentPartPr/>
                <p14:nvPr/>
              </p14:nvContentPartPr>
              <p14:xfrm>
                <a:off x="4966585" y="6666960"/>
                <a:ext cx="270720" cy="58320"/>
              </p14:xfrm>
            </p:contentPart>
          </mc:Choice>
          <mc:Fallback>
            <p:pic>
              <p:nvPicPr>
                <p:cNvPr id="212215" name="Freihand 212214">
                  <a:extLst>
                    <a:ext uri="{FF2B5EF4-FFF2-40B4-BE49-F238E27FC236}">
                      <a16:creationId xmlns:a16="http://schemas.microsoft.com/office/drawing/2014/main" id="{1DD0428C-6617-45E7-A84D-364263168C58}"/>
                    </a:ext>
                  </a:extLst>
                </p:cNvPr>
                <p:cNvPicPr/>
                <p:nvPr/>
              </p:nvPicPr>
              <p:blipFill>
                <a:blip r:embed="rId45"/>
                <a:stretch>
                  <a:fillRect/>
                </a:stretch>
              </p:blipFill>
              <p:spPr>
                <a:xfrm>
                  <a:off x="4962265" y="6662640"/>
                  <a:ext cx="279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2216" name="Freihand 212215">
                  <a:extLst>
                    <a:ext uri="{FF2B5EF4-FFF2-40B4-BE49-F238E27FC236}">
                      <a16:creationId xmlns:a16="http://schemas.microsoft.com/office/drawing/2014/main" id="{937DF43B-4207-4B14-80B5-FB859041BBB6}"/>
                    </a:ext>
                  </a:extLst>
                </p14:cNvPr>
                <p14:cNvContentPartPr/>
                <p14:nvPr/>
              </p14:nvContentPartPr>
              <p14:xfrm>
                <a:off x="5452225" y="6613680"/>
                <a:ext cx="6120" cy="134640"/>
              </p14:xfrm>
            </p:contentPart>
          </mc:Choice>
          <mc:Fallback>
            <p:pic>
              <p:nvPicPr>
                <p:cNvPr id="212216" name="Freihand 212215">
                  <a:extLst>
                    <a:ext uri="{FF2B5EF4-FFF2-40B4-BE49-F238E27FC236}">
                      <a16:creationId xmlns:a16="http://schemas.microsoft.com/office/drawing/2014/main" id="{937DF43B-4207-4B14-80B5-FB859041BBB6}"/>
                    </a:ext>
                  </a:extLst>
                </p:cNvPr>
                <p:cNvPicPr/>
                <p:nvPr/>
              </p:nvPicPr>
              <p:blipFill>
                <a:blip r:embed="rId47"/>
                <a:stretch>
                  <a:fillRect/>
                </a:stretch>
              </p:blipFill>
              <p:spPr>
                <a:xfrm>
                  <a:off x="5447905" y="6609360"/>
                  <a:ext cx="14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2217" name="Freihand 212216">
                  <a:extLst>
                    <a:ext uri="{FF2B5EF4-FFF2-40B4-BE49-F238E27FC236}">
                      <a16:creationId xmlns:a16="http://schemas.microsoft.com/office/drawing/2014/main" id="{2076E1A8-560A-4048-B000-71686D79E4F6}"/>
                    </a:ext>
                  </a:extLst>
                </p14:cNvPr>
                <p14:cNvContentPartPr/>
                <p14:nvPr/>
              </p14:nvContentPartPr>
              <p14:xfrm>
                <a:off x="5352505" y="6566520"/>
                <a:ext cx="191880" cy="182520"/>
              </p14:xfrm>
            </p:contentPart>
          </mc:Choice>
          <mc:Fallback>
            <p:pic>
              <p:nvPicPr>
                <p:cNvPr id="212217" name="Freihand 212216">
                  <a:extLst>
                    <a:ext uri="{FF2B5EF4-FFF2-40B4-BE49-F238E27FC236}">
                      <a16:creationId xmlns:a16="http://schemas.microsoft.com/office/drawing/2014/main" id="{2076E1A8-560A-4048-B000-71686D79E4F6}"/>
                    </a:ext>
                  </a:extLst>
                </p:cNvPr>
                <p:cNvPicPr/>
                <p:nvPr/>
              </p:nvPicPr>
              <p:blipFill>
                <a:blip r:embed="rId49"/>
                <a:stretch>
                  <a:fillRect/>
                </a:stretch>
              </p:blipFill>
              <p:spPr>
                <a:xfrm>
                  <a:off x="5348185" y="6562200"/>
                  <a:ext cx="200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2218" name="Freihand 212217">
                  <a:extLst>
                    <a:ext uri="{FF2B5EF4-FFF2-40B4-BE49-F238E27FC236}">
                      <a16:creationId xmlns:a16="http://schemas.microsoft.com/office/drawing/2014/main" id="{2A06101E-D075-4D02-A9E8-551E6F5C3775}"/>
                    </a:ext>
                  </a:extLst>
                </p14:cNvPr>
                <p14:cNvContentPartPr/>
                <p14:nvPr/>
              </p14:nvContentPartPr>
              <p14:xfrm>
                <a:off x="5558065" y="6658680"/>
                <a:ext cx="56520" cy="83160"/>
              </p14:xfrm>
            </p:contentPart>
          </mc:Choice>
          <mc:Fallback>
            <p:pic>
              <p:nvPicPr>
                <p:cNvPr id="212218" name="Freihand 212217">
                  <a:extLst>
                    <a:ext uri="{FF2B5EF4-FFF2-40B4-BE49-F238E27FC236}">
                      <a16:creationId xmlns:a16="http://schemas.microsoft.com/office/drawing/2014/main" id="{2A06101E-D075-4D02-A9E8-551E6F5C3775}"/>
                    </a:ext>
                  </a:extLst>
                </p:cNvPr>
                <p:cNvPicPr/>
                <p:nvPr/>
              </p:nvPicPr>
              <p:blipFill>
                <a:blip r:embed="rId51"/>
                <a:stretch>
                  <a:fillRect/>
                </a:stretch>
              </p:blipFill>
              <p:spPr>
                <a:xfrm>
                  <a:off x="5553745" y="6654360"/>
                  <a:ext cx="65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2219" name="Freihand 212218">
                  <a:extLst>
                    <a:ext uri="{FF2B5EF4-FFF2-40B4-BE49-F238E27FC236}">
                      <a16:creationId xmlns:a16="http://schemas.microsoft.com/office/drawing/2014/main" id="{2C9773DE-D4C2-47CC-BABF-604195EE71AD}"/>
                    </a:ext>
                  </a:extLst>
                </p14:cNvPr>
                <p14:cNvContentPartPr/>
                <p14:nvPr/>
              </p14:nvContentPartPr>
              <p14:xfrm>
                <a:off x="5631865" y="6657240"/>
                <a:ext cx="97200" cy="83160"/>
              </p14:xfrm>
            </p:contentPart>
          </mc:Choice>
          <mc:Fallback>
            <p:pic>
              <p:nvPicPr>
                <p:cNvPr id="212219" name="Freihand 212218">
                  <a:extLst>
                    <a:ext uri="{FF2B5EF4-FFF2-40B4-BE49-F238E27FC236}">
                      <a16:creationId xmlns:a16="http://schemas.microsoft.com/office/drawing/2014/main" id="{2C9773DE-D4C2-47CC-BABF-604195EE71AD}"/>
                    </a:ext>
                  </a:extLst>
                </p:cNvPr>
                <p:cNvPicPr/>
                <p:nvPr/>
              </p:nvPicPr>
              <p:blipFill>
                <a:blip r:embed="rId53"/>
                <a:stretch>
                  <a:fillRect/>
                </a:stretch>
              </p:blipFill>
              <p:spPr>
                <a:xfrm>
                  <a:off x="5627545" y="6652920"/>
                  <a:ext cx="105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2220" name="Freihand 212219">
                  <a:extLst>
                    <a:ext uri="{FF2B5EF4-FFF2-40B4-BE49-F238E27FC236}">
                      <a16:creationId xmlns:a16="http://schemas.microsoft.com/office/drawing/2014/main" id="{6DB9F819-8742-4143-96CA-76B4760F08DE}"/>
                    </a:ext>
                  </a:extLst>
                </p14:cNvPr>
                <p14:cNvContentPartPr/>
                <p14:nvPr/>
              </p14:nvContentPartPr>
              <p14:xfrm>
                <a:off x="5794945" y="6573360"/>
                <a:ext cx="480960" cy="160560"/>
              </p14:xfrm>
            </p:contentPart>
          </mc:Choice>
          <mc:Fallback>
            <p:pic>
              <p:nvPicPr>
                <p:cNvPr id="212220" name="Freihand 212219">
                  <a:extLst>
                    <a:ext uri="{FF2B5EF4-FFF2-40B4-BE49-F238E27FC236}">
                      <a16:creationId xmlns:a16="http://schemas.microsoft.com/office/drawing/2014/main" id="{6DB9F819-8742-4143-96CA-76B4760F08DE}"/>
                    </a:ext>
                  </a:extLst>
                </p:cNvPr>
                <p:cNvPicPr/>
                <p:nvPr/>
              </p:nvPicPr>
              <p:blipFill>
                <a:blip r:embed="rId55"/>
                <a:stretch>
                  <a:fillRect/>
                </a:stretch>
              </p:blipFill>
              <p:spPr>
                <a:xfrm>
                  <a:off x="5790625" y="6569040"/>
                  <a:ext cx="489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2221" name="Freihand 212220">
                  <a:extLst>
                    <a:ext uri="{FF2B5EF4-FFF2-40B4-BE49-F238E27FC236}">
                      <a16:creationId xmlns:a16="http://schemas.microsoft.com/office/drawing/2014/main" id="{5ABE07B7-FA64-4594-BB29-6A28CC841444}"/>
                    </a:ext>
                  </a:extLst>
                </p14:cNvPr>
                <p14:cNvContentPartPr/>
                <p14:nvPr/>
              </p14:nvContentPartPr>
              <p14:xfrm>
                <a:off x="4050745" y="6755160"/>
                <a:ext cx="2545920" cy="52200"/>
              </p14:xfrm>
            </p:contentPart>
          </mc:Choice>
          <mc:Fallback>
            <p:pic>
              <p:nvPicPr>
                <p:cNvPr id="212221" name="Freihand 212220">
                  <a:extLst>
                    <a:ext uri="{FF2B5EF4-FFF2-40B4-BE49-F238E27FC236}">
                      <a16:creationId xmlns:a16="http://schemas.microsoft.com/office/drawing/2014/main" id="{5ABE07B7-FA64-4594-BB29-6A28CC841444}"/>
                    </a:ext>
                  </a:extLst>
                </p:cNvPr>
                <p:cNvPicPr/>
                <p:nvPr/>
              </p:nvPicPr>
              <p:blipFill>
                <a:blip r:embed="rId57"/>
                <a:stretch>
                  <a:fillRect/>
                </a:stretch>
              </p:blipFill>
              <p:spPr>
                <a:xfrm>
                  <a:off x="4046425" y="6750840"/>
                  <a:ext cx="2554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2222" name="Freihand 212221">
                  <a:extLst>
                    <a:ext uri="{FF2B5EF4-FFF2-40B4-BE49-F238E27FC236}">
                      <a16:creationId xmlns:a16="http://schemas.microsoft.com/office/drawing/2014/main" id="{B931BA46-7E64-4A65-82CE-0FB0C7FF02B2}"/>
                    </a:ext>
                  </a:extLst>
                </p14:cNvPr>
                <p14:cNvContentPartPr/>
                <p14:nvPr/>
              </p14:nvContentPartPr>
              <p14:xfrm>
                <a:off x="6179785" y="6616920"/>
                <a:ext cx="203040" cy="129240"/>
              </p14:xfrm>
            </p:contentPart>
          </mc:Choice>
          <mc:Fallback>
            <p:pic>
              <p:nvPicPr>
                <p:cNvPr id="212222" name="Freihand 212221">
                  <a:extLst>
                    <a:ext uri="{FF2B5EF4-FFF2-40B4-BE49-F238E27FC236}">
                      <a16:creationId xmlns:a16="http://schemas.microsoft.com/office/drawing/2014/main" id="{B931BA46-7E64-4A65-82CE-0FB0C7FF02B2}"/>
                    </a:ext>
                  </a:extLst>
                </p:cNvPr>
                <p:cNvPicPr/>
                <p:nvPr/>
              </p:nvPicPr>
              <p:blipFill>
                <a:blip r:embed="rId59"/>
                <a:stretch>
                  <a:fillRect/>
                </a:stretch>
              </p:blipFill>
              <p:spPr>
                <a:xfrm>
                  <a:off x="6175465" y="6612600"/>
                  <a:ext cx="211680" cy="13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212224" name="Freihand 212223">
                <a:extLst>
                  <a:ext uri="{FF2B5EF4-FFF2-40B4-BE49-F238E27FC236}">
                    <a16:creationId xmlns:a16="http://schemas.microsoft.com/office/drawing/2014/main" id="{DA04B868-9B07-4EDD-903D-E96AD8383580}"/>
                  </a:ext>
                </a:extLst>
              </p14:cNvPr>
              <p14:cNvContentPartPr/>
              <p14:nvPr/>
            </p14:nvContentPartPr>
            <p14:xfrm>
              <a:off x="1371265" y="2366040"/>
              <a:ext cx="899280" cy="471600"/>
            </p14:xfrm>
          </p:contentPart>
        </mc:Choice>
        <mc:Fallback>
          <p:pic>
            <p:nvPicPr>
              <p:cNvPr id="212224" name="Freihand 212223">
                <a:extLst>
                  <a:ext uri="{FF2B5EF4-FFF2-40B4-BE49-F238E27FC236}">
                    <a16:creationId xmlns:a16="http://schemas.microsoft.com/office/drawing/2014/main" id="{DA04B868-9B07-4EDD-903D-E96AD8383580}"/>
                  </a:ext>
                </a:extLst>
              </p:cNvPr>
              <p:cNvPicPr/>
              <p:nvPr/>
            </p:nvPicPr>
            <p:blipFill>
              <a:blip r:embed="rId61"/>
              <a:stretch>
                <a:fillRect/>
              </a:stretch>
            </p:blipFill>
            <p:spPr>
              <a:xfrm>
                <a:off x="1366945" y="2361720"/>
                <a:ext cx="90792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12231" name="Freihand 212230">
                <a:extLst>
                  <a:ext uri="{FF2B5EF4-FFF2-40B4-BE49-F238E27FC236}">
                    <a16:creationId xmlns:a16="http://schemas.microsoft.com/office/drawing/2014/main" id="{F1AA8D6F-8954-4F4D-B4FC-F4F8337A8A80}"/>
                  </a:ext>
                </a:extLst>
              </p14:cNvPr>
              <p14:cNvContentPartPr/>
              <p14:nvPr/>
            </p14:nvContentPartPr>
            <p14:xfrm>
              <a:off x="1374505" y="2307720"/>
              <a:ext cx="828000" cy="573840"/>
            </p14:xfrm>
          </p:contentPart>
        </mc:Choice>
        <mc:Fallback>
          <p:pic>
            <p:nvPicPr>
              <p:cNvPr id="212231" name="Freihand 212230">
                <a:extLst>
                  <a:ext uri="{FF2B5EF4-FFF2-40B4-BE49-F238E27FC236}">
                    <a16:creationId xmlns:a16="http://schemas.microsoft.com/office/drawing/2014/main" id="{F1AA8D6F-8954-4F4D-B4FC-F4F8337A8A80}"/>
                  </a:ext>
                </a:extLst>
              </p:cNvPr>
              <p:cNvPicPr/>
              <p:nvPr/>
            </p:nvPicPr>
            <p:blipFill>
              <a:blip r:embed="rId63"/>
              <a:stretch>
                <a:fillRect/>
              </a:stretch>
            </p:blipFill>
            <p:spPr>
              <a:xfrm>
                <a:off x="1370185" y="2303400"/>
                <a:ext cx="83664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12233" name="Freihand 212232">
                <a:extLst>
                  <a:ext uri="{FF2B5EF4-FFF2-40B4-BE49-F238E27FC236}">
                    <a16:creationId xmlns:a16="http://schemas.microsoft.com/office/drawing/2014/main" id="{C611325A-9FF8-4919-87BE-9A6090423BE2}"/>
                  </a:ext>
                </a:extLst>
              </p14:cNvPr>
              <p14:cNvContentPartPr/>
              <p14:nvPr/>
            </p14:nvContentPartPr>
            <p14:xfrm>
              <a:off x="10284145" y="2044560"/>
              <a:ext cx="1868400" cy="491040"/>
            </p14:xfrm>
          </p:contentPart>
        </mc:Choice>
        <mc:Fallback>
          <p:pic>
            <p:nvPicPr>
              <p:cNvPr id="212233" name="Freihand 212232">
                <a:extLst>
                  <a:ext uri="{FF2B5EF4-FFF2-40B4-BE49-F238E27FC236}">
                    <a16:creationId xmlns:a16="http://schemas.microsoft.com/office/drawing/2014/main" id="{C611325A-9FF8-4919-87BE-9A6090423BE2}"/>
                  </a:ext>
                </a:extLst>
              </p:cNvPr>
              <p:cNvPicPr/>
              <p:nvPr/>
            </p:nvPicPr>
            <p:blipFill>
              <a:blip r:embed="rId65"/>
              <a:stretch>
                <a:fillRect/>
              </a:stretch>
            </p:blipFill>
            <p:spPr>
              <a:xfrm>
                <a:off x="10279825" y="2040240"/>
                <a:ext cx="187704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12238" name="Freihand 212237">
                <a:extLst>
                  <a:ext uri="{FF2B5EF4-FFF2-40B4-BE49-F238E27FC236}">
                    <a16:creationId xmlns:a16="http://schemas.microsoft.com/office/drawing/2014/main" id="{B0F533B9-DB06-4BE5-9607-E892644B8058}"/>
                  </a:ext>
                </a:extLst>
              </p14:cNvPr>
              <p14:cNvContentPartPr/>
              <p14:nvPr/>
            </p14:nvContentPartPr>
            <p14:xfrm>
              <a:off x="1352185" y="4623240"/>
              <a:ext cx="755640" cy="235440"/>
            </p14:xfrm>
          </p:contentPart>
        </mc:Choice>
        <mc:Fallback>
          <p:pic>
            <p:nvPicPr>
              <p:cNvPr id="212238" name="Freihand 212237">
                <a:extLst>
                  <a:ext uri="{FF2B5EF4-FFF2-40B4-BE49-F238E27FC236}">
                    <a16:creationId xmlns:a16="http://schemas.microsoft.com/office/drawing/2014/main" id="{B0F533B9-DB06-4BE5-9607-E892644B8058}"/>
                  </a:ext>
                </a:extLst>
              </p:cNvPr>
              <p:cNvPicPr/>
              <p:nvPr/>
            </p:nvPicPr>
            <p:blipFill>
              <a:blip r:embed="rId67"/>
              <a:stretch>
                <a:fillRect/>
              </a:stretch>
            </p:blipFill>
            <p:spPr>
              <a:xfrm>
                <a:off x="1347865" y="4618920"/>
                <a:ext cx="7642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12239" name="Freihand 212238">
                <a:extLst>
                  <a:ext uri="{FF2B5EF4-FFF2-40B4-BE49-F238E27FC236}">
                    <a16:creationId xmlns:a16="http://schemas.microsoft.com/office/drawing/2014/main" id="{110C0B62-4268-4CE7-859B-94E03A251598}"/>
                  </a:ext>
                </a:extLst>
              </p14:cNvPr>
              <p14:cNvContentPartPr/>
              <p14:nvPr/>
            </p14:nvContentPartPr>
            <p14:xfrm>
              <a:off x="4742305" y="5711160"/>
              <a:ext cx="1212120" cy="685080"/>
            </p14:xfrm>
          </p:contentPart>
        </mc:Choice>
        <mc:Fallback>
          <p:pic>
            <p:nvPicPr>
              <p:cNvPr id="212239" name="Freihand 212238">
                <a:extLst>
                  <a:ext uri="{FF2B5EF4-FFF2-40B4-BE49-F238E27FC236}">
                    <a16:creationId xmlns:a16="http://schemas.microsoft.com/office/drawing/2014/main" id="{110C0B62-4268-4CE7-859B-94E03A251598}"/>
                  </a:ext>
                </a:extLst>
              </p:cNvPr>
              <p:cNvPicPr/>
              <p:nvPr/>
            </p:nvPicPr>
            <p:blipFill>
              <a:blip r:embed="rId69"/>
              <a:stretch>
                <a:fillRect/>
              </a:stretch>
            </p:blipFill>
            <p:spPr>
              <a:xfrm>
                <a:off x="4737985" y="5706840"/>
                <a:ext cx="1220760" cy="693720"/>
              </a:xfrm>
              <a:prstGeom prst="rect">
                <a:avLst/>
              </a:prstGeom>
            </p:spPr>
          </p:pic>
        </mc:Fallback>
      </mc:AlternateContent>
      <p:grpSp>
        <p:nvGrpSpPr>
          <p:cNvPr id="212260" name="Gruppieren 212259">
            <a:extLst>
              <a:ext uri="{FF2B5EF4-FFF2-40B4-BE49-F238E27FC236}">
                <a16:creationId xmlns:a16="http://schemas.microsoft.com/office/drawing/2014/main" id="{15F5BAEC-3DF4-4507-97D1-7CC1CD672A1D}"/>
              </a:ext>
            </a:extLst>
          </p:cNvPr>
          <p:cNvGrpSpPr/>
          <p:nvPr/>
        </p:nvGrpSpPr>
        <p:grpSpPr>
          <a:xfrm>
            <a:off x="7623082" y="14880"/>
            <a:ext cx="4837983" cy="4326480"/>
            <a:chOff x="7623082" y="14880"/>
            <a:chExt cx="4837983" cy="4326480"/>
          </a:xfrm>
        </p:grpSpPr>
        <mc:AlternateContent xmlns:mc="http://schemas.openxmlformats.org/markup-compatibility/2006">
          <mc:Choice xmlns:p14="http://schemas.microsoft.com/office/powerpoint/2010/main" Requires="p14">
            <p:contentPart p14:bwMode="auto" r:id="rId70">
              <p14:nvContentPartPr>
                <p14:cNvPr id="22" name="Freihand 21">
                  <a:extLst>
                    <a:ext uri="{FF2B5EF4-FFF2-40B4-BE49-F238E27FC236}">
                      <a16:creationId xmlns:a16="http://schemas.microsoft.com/office/drawing/2014/main" id="{AC21836F-CDB7-477C-9195-2536C0751AC9}"/>
                    </a:ext>
                  </a:extLst>
                </p14:cNvPr>
                <p14:cNvContentPartPr/>
                <p14:nvPr/>
              </p14:nvContentPartPr>
              <p14:xfrm>
                <a:off x="8199802" y="699872"/>
                <a:ext cx="168120" cy="129240"/>
              </p14:xfrm>
            </p:contentPart>
          </mc:Choice>
          <mc:Fallback>
            <p:pic>
              <p:nvPicPr>
                <p:cNvPr id="22" name="Freihand 21">
                  <a:extLst>
                    <a:ext uri="{FF2B5EF4-FFF2-40B4-BE49-F238E27FC236}">
                      <a16:creationId xmlns:a16="http://schemas.microsoft.com/office/drawing/2014/main" id="{AC21836F-CDB7-477C-9195-2536C0751AC9}"/>
                    </a:ext>
                  </a:extLst>
                </p:cNvPr>
                <p:cNvPicPr/>
                <p:nvPr/>
              </p:nvPicPr>
              <p:blipFill>
                <a:blip r:embed="rId71"/>
                <a:stretch>
                  <a:fillRect/>
                </a:stretch>
              </p:blipFill>
              <p:spPr>
                <a:xfrm>
                  <a:off x="8195482" y="695552"/>
                  <a:ext cx="176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3" name="Freihand 22">
                  <a:extLst>
                    <a:ext uri="{FF2B5EF4-FFF2-40B4-BE49-F238E27FC236}">
                      <a16:creationId xmlns:a16="http://schemas.microsoft.com/office/drawing/2014/main" id="{86D1E1F7-9EE1-457D-8F0E-80A72A71A118}"/>
                    </a:ext>
                  </a:extLst>
                </p14:cNvPr>
                <p14:cNvContentPartPr/>
                <p14:nvPr/>
              </p14:nvContentPartPr>
              <p14:xfrm>
                <a:off x="8379442" y="606992"/>
                <a:ext cx="290880" cy="152640"/>
              </p14:xfrm>
            </p:contentPart>
          </mc:Choice>
          <mc:Fallback>
            <p:pic>
              <p:nvPicPr>
                <p:cNvPr id="23" name="Freihand 22">
                  <a:extLst>
                    <a:ext uri="{FF2B5EF4-FFF2-40B4-BE49-F238E27FC236}">
                      <a16:creationId xmlns:a16="http://schemas.microsoft.com/office/drawing/2014/main" id="{86D1E1F7-9EE1-457D-8F0E-80A72A71A118}"/>
                    </a:ext>
                  </a:extLst>
                </p:cNvPr>
                <p:cNvPicPr/>
                <p:nvPr/>
              </p:nvPicPr>
              <p:blipFill>
                <a:blip r:embed="rId73"/>
                <a:stretch>
                  <a:fillRect/>
                </a:stretch>
              </p:blipFill>
              <p:spPr>
                <a:xfrm>
                  <a:off x="8375122" y="602672"/>
                  <a:ext cx="299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4" name="Freihand 23">
                  <a:extLst>
                    <a:ext uri="{FF2B5EF4-FFF2-40B4-BE49-F238E27FC236}">
                      <a16:creationId xmlns:a16="http://schemas.microsoft.com/office/drawing/2014/main" id="{12571811-78D9-4757-BAB9-7D420B0236DB}"/>
                    </a:ext>
                  </a:extLst>
                </p14:cNvPr>
                <p14:cNvContentPartPr/>
                <p14:nvPr/>
              </p14:nvContentPartPr>
              <p14:xfrm>
                <a:off x="8688682" y="403232"/>
                <a:ext cx="307080" cy="230400"/>
              </p14:xfrm>
            </p:contentPart>
          </mc:Choice>
          <mc:Fallback>
            <p:pic>
              <p:nvPicPr>
                <p:cNvPr id="24" name="Freihand 23">
                  <a:extLst>
                    <a:ext uri="{FF2B5EF4-FFF2-40B4-BE49-F238E27FC236}">
                      <a16:creationId xmlns:a16="http://schemas.microsoft.com/office/drawing/2014/main" id="{12571811-78D9-4757-BAB9-7D420B0236DB}"/>
                    </a:ext>
                  </a:extLst>
                </p:cNvPr>
                <p:cNvPicPr/>
                <p:nvPr/>
              </p:nvPicPr>
              <p:blipFill>
                <a:blip r:embed="rId75"/>
                <a:stretch>
                  <a:fillRect/>
                </a:stretch>
              </p:blipFill>
              <p:spPr>
                <a:xfrm>
                  <a:off x="8684362" y="398912"/>
                  <a:ext cx="315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8" name="Freihand 27">
                  <a:extLst>
                    <a:ext uri="{FF2B5EF4-FFF2-40B4-BE49-F238E27FC236}">
                      <a16:creationId xmlns:a16="http://schemas.microsoft.com/office/drawing/2014/main" id="{F2414142-9154-4CB3-9327-BF71E01314A4}"/>
                    </a:ext>
                  </a:extLst>
                </p14:cNvPr>
                <p14:cNvContentPartPr/>
                <p14:nvPr/>
              </p14:nvContentPartPr>
              <p14:xfrm>
                <a:off x="9089722" y="296672"/>
                <a:ext cx="161640" cy="174960"/>
              </p14:xfrm>
            </p:contentPart>
          </mc:Choice>
          <mc:Fallback>
            <p:pic>
              <p:nvPicPr>
                <p:cNvPr id="28" name="Freihand 27">
                  <a:extLst>
                    <a:ext uri="{FF2B5EF4-FFF2-40B4-BE49-F238E27FC236}">
                      <a16:creationId xmlns:a16="http://schemas.microsoft.com/office/drawing/2014/main" id="{F2414142-9154-4CB3-9327-BF71E01314A4}"/>
                    </a:ext>
                  </a:extLst>
                </p:cNvPr>
                <p:cNvPicPr/>
                <p:nvPr/>
              </p:nvPicPr>
              <p:blipFill>
                <a:blip r:embed="rId77"/>
                <a:stretch>
                  <a:fillRect/>
                </a:stretch>
              </p:blipFill>
              <p:spPr>
                <a:xfrm>
                  <a:off x="9085402" y="292352"/>
                  <a:ext cx="170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9" name="Freihand 28">
                  <a:extLst>
                    <a:ext uri="{FF2B5EF4-FFF2-40B4-BE49-F238E27FC236}">
                      <a16:creationId xmlns:a16="http://schemas.microsoft.com/office/drawing/2014/main" id="{2956E567-D309-4341-85DA-F49FF7506BA5}"/>
                    </a:ext>
                  </a:extLst>
                </p14:cNvPr>
                <p14:cNvContentPartPr/>
                <p14:nvPr/>
              </p14:nvContentPartPr>
              <p14:xfrm>
                <a:off x="9128242" y="376592"/>
                <a:ext cx="109080" cy="18720"/>
              </p14:xfrm>
            </p:contentPart>
          </mc:Choice>
          <mc:Fallback>
            <p:pic>
              <p:nvPicPr>
                <p:cNvPr id="29" name="Freihand 28">
                  <a:extLst>
                    <a:ext uri="{FF2B5EF4-FFF2-40B4-BE49-F238E27FC236}">
                      <a16:creationId xmlns:a16="http://schemas.microsoft.com/office/drawing/2014/main" id="{2956E567-D309-4341-85DA-F49FF7506BA5}"/>
                    </a:ext>
                  </a:extLst>
                </p:cNvPr>
                <p:cNvPicPr/>
                <p:nvPr/>
              </p:nvPicPr>
              <p:blipFill>
                <a:blip r:embed="rId79"/>
                <a:stretch>
                  <a:fillRect/>
                </a:stretch>
              </p:blipFill>
              <p:spPr>
                <a:xfrm>
                  <a:off x="9123922" y="372272"/>
                  <a:ext cx="117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0" name="Freihand 29">
                  <a:extLst>
                    <a:ext uri="{FF2B5EF4-FFF2-40B4-BE49-F238E27FC236}">
                      <a16:creationId xmlns:a16="http://schemas.microsoft.com/office/drawing/2014/main" id="{8495154D-D929-4E7F-9B3D-7CB1785E3D4B}"/>
                    </a:ext>
                  </a:extLst>
                </p14:cNvPr>
                <p14:cNvContentPartPr/>
                <p14:nvPr/>
              </p14:nvContentPartPr>
              <p14:xfrm>
                <a:off x="9285202" y="309992"/>
                <a:ext cx="156600" cy="86760"/>
              </p14:xfrm>
            </p:contentPart>
          </mc:Choice>
          <mc:Fallback>
            <p:pic>
              <p:nvPicPr>
                <p:cNvPr id="30" name="Freihand 29">
                  <a:extLst>
                    <a:ext uri="{FF2B5EF4-FFF2-40B4-BE49-F238E27FC236}">
                      <a16:creationId xmlns:a16="http://schemas.microsoft.com/office/drawing/2014/main" id="{8495154D-D929-4E7F-9B3D-7CB1785E3D4B}"/>
                    </a:ext>
                  </a:extLst>
                </p:cNvPr>
                <p:cNvPicPr/>
                <p:nvPr/>
              </p:nvPicPr>
              <p:blipFill>
                <a:blip r:embed="rId81"/>
                <a:stretch>
                  <a:fillRect/>
                </a:stretch>
              </p:blipFill>
              <p:spPr>
                <a:xfrm>
                  <a:off x="9280882" y="305672"/>
                  <a:ext cx="165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2" name="Freihand 31">
                  <a:extLst>
                    <a:ext uri="{FF2B5EF4-FFF2-40B4-BE49-F238E27FC236}">
                      <a16:creationId xmlns:a16="http://schemas.microsoft.com/office/drawing/2014/main" id="{4713378A-F32E-481B-8EA9-7E274B57A919}"/>
                    </a:ext>
                  </a:extLst>
                </p14:cNvPr>
                <p14:cNvContentPartPr/>
                <p14:nvPr/>
              </p14:nvContentPartPr>
              <p14:xfrm>
                <a:off x="9430642" y="271472"/>
                <a:ext cx="120240" cy="86760"/>
              </p14:xfrm>
            </p:contentPart>
          </mc:Choice>
          <mc:Fallback>
            <p:pic>
              <p:nvPicPr>
                <p:cNvPr id="32" name="Freihand 31">
                  <a:extLst>
                    <a:ext uri="{FF2B5EF4-FFF2-40B4-BE49-F238E27FC236}">
                      <a16:creationId xmlns:a16="http://schemas.microsoft.com/office/drawing/2014/main" id="{4713378A-F32E-481B-8EA9-7E274B57A919}"/>
                    </a:ext>
                  </a:extLst>
                </p:cNvPr>
                <p:cNvPicPr/>
                <p:nvPr/>
              </p:nvPicPr>
              <p:blipFill>
                <a:blip r:embed="rId83"/>
                <a:stretch>
                  <a:fillRect/>
                </a:stretch>
              </p:blipFill>
              <p:spPr>
                <a:xfrm>
                  <a:off x="9426322" y="267152"/>
                  <a:ext cx="128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3" name="Freihand 32">
                  <a:extLst>
                    <a:ext uri="{FF2B5EF4-FFF2-40B4-BE49-F238E27FC236}">
                      <a16:creationId xmlns:a16="http://schemas.microsoft.com/office/drawing/2014/main" id="{FDC320E0-576A-430F-9DDA-F3802A03F997}"/>
                    </a:ext>
                  </a:extLst>
                </p14:cNvPr>
                <p14:cNvContentPartPr/>
                <p14:nvPr/>
              </p14:nvContentPartPr>
              <p14:xfrm>
                <a:off x="9541882" y="243752"/>
                <a:ext cx="84240" cy="83160"/>
              </p14:xfrm>
            </p:contentPart>
          </mc:Choice>
          <mc:Fallback>
            <p:pic>
              <p:nvPicPr>
                <p:cNvPr id="33" name="Freihand 32">
                  <a:extLst>
                    <a:ext uri="{FF2B5EF4-FFF2-40B4-BE49-F238E27FC236}">
                      <a16:creationId xmlns:a16="http://schemas.microsoft.com/office/drawing/2014/main" id="{FDC320E0-576A-430F-9DDA-F3802A03F997}"/>
                    </a:ext>
                  </a:extLst>
                </p:cNvPr>
                <p:cNvPicPr/>
                <p:nvPr/>
              </p:nvPicPr>
              <p:blipFill>
                <a:blip r:embed="rId85"/>
                <a:stretch>
                  <a:fillRect/>
                </a:stretch>
              </p:blipFill>
              <p:spPr>
                <a:xfrm>
                  <a:off x="9537562" y="239432"/>
                  <a:ext cx="92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5" name="Freihand 34">
                  <a:extLst>
                    <a:ext uri="{FF2B5EF4-FFF2-40B4-BE49-F238E27FC236}">
                      <a16:creationId xmlns:a16="http://schemas.microsoft.com/office/drawing/2014/main" id="{A5D50EDE-E105-484A-B103-F63F6FC819B9}"/>
                    </a:ext>
                  </a:extLst>
                </p14:cNvPr>
                <p14:cNvContentPartPr/>
                <p14:nvPr/>
              </p14:nvContentPartPr>
              <p14:xfrm>
                <a:off x="9620722" y="164912"/>
                <a:ext cx="71640" cy="121680"/>
              </p14:xfrm>
            </p:contentPart>
          </mc:Choice>
          <mc:Fallback>
            <p:pic>
              <p:nvPicPr>
                <p:cNvPr id="35" name="Freihand 34">
                  <a:extLst>
                    <a:ext uri="{FF2B5EF4-FFF2-40B4-BE49-F238E27FC236}">
                      <a16:creationId xmlns:a16="http://schemas.microsoft.com/office/drawing/2014/main" id="{A5D50EDE-E105-484A-B103-F63F6FC819B9}"/>
                    </a:ext>
                  </a:extLst>
                </p:cNvPr>
                <p:cNvPicPr/>
                <p:nvPr/>
              </p:nvPicPr>
              <p:blipFill>
                <a:blip r:embed="rId87"/>
                <a:stretch>
                  <a:fillRect/>
                </a:stretch>
              </p:blipFill>
              <p:spPr>
                <a:xfrm>
                  <a:off x="9616402" y="160592"/>
                  <a:ext cx="80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6" name="Freihand 35">
                  <a:extLst>
                    <a:ext uri="{FF2B5EF4-FFF2-40B4-BE49-F238E27FC236}">
                      <a16:creationId xmlns:a16="http://schemas.microsoft.com/office/drawing/2014/main" id="{611DE568-1BCB-4D38-93E4-D279EEA11F06}"/>
                    </a:ext>
                  </a:extLst>
                </p14:cNvPr>
                <p14:cNvContentPartPr/>
                <p14:nvPr/>
              </p14:nvContentPartPr>
              <p14:xfrm>
                <a:off x="9696682" y="183992"/>
                <a:ext cx="175320" cy="94320"/>
              </p14:xfrm>
            </p:contentPart>
          </mc:Choice>
          <mc:Fallback>
            <p:pic>
              <p:nvPicPr>
                <p:cNvPr id="36" name="Freihand 35">
                  <a:extLst>
                    <a:ext uri="{FF2B5EF4-FFF2-40B4-BE49-F238E27FC236}">
                      <a16:creationId xmlns:a16="http://schemas.microsoft.com/office/drawing/2014/main" id="{611DE568-1BCB-4D38-93E4-D279EEA11F06}"/>
                    </a:ext>
                  </a:extLst>
                </p:cNvPr>
                <p:cNvPicPr/>
                <p:nvPr/>
              </p:nvPicPr>
              <p:blipFill>
                <a:blip r:embed="rId89"/>
                <a:stretch>
                  <a:fillRect/>
                </a:stretch>
              </p:blipFill>
              <p:spPr>
                <a:xfrm>
                  <a:off x="9692362" y="179672"/>
                  <a:ext cx="183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7" name="Freihand 36">
                  <a:extLst>
                    <a:ext uri="{FF2B5EF4-FFF2-40B4-BE49-F238E27FC236}">
                      <a16:creationId xmlns:a16="http://schemas.microsoft.com/office/drawing/2014/main" id="{D84BFEC3-011C-45BF-A52A-CAA92762E3B4}"/>
                    </a:ext>
                  </a:extLst>
                </p14:cNvPr>
                <p14:cNvContentPartPr/>
                <p14:nvPr/>
              </p14:nvContentPartPr>
              <p14:xfrm>
                <a:off x="9885682" y="81752"/>
                <a:ext cx="103680" cy="121320"/>
              </p14:xfrm>
            </p:contentPart>
          </mc:Choice>
          <mc:Fallback>
            <p:pic>
              <p:nvPicPr>
                <p:cNvPr id="37" name="Freihand 36">
                  <a:extLst>
                    <a:ext uri="{FF2B5EF4-FFF2-40B4-BE49-F238E27FC236}">
                      <a16:creationId xmlns:a16="http://schemas.microsoft.com/office/drawing/2014/main" id="{D84BFEC3-011C-45BF-A52A-CAA92762E3B4}"/>
                    </a:ext>
                  </a:extLst>
                </p:cNvPr>
                <p:cNvPicPr/>
                <p:nvPr/>
              </p:nvPicPr>
              <p:blipFill>
                <a:blip r:embed="rId91"/>
                <a:stretch>
                  <a:fillRect/>
                </a:stretch>
              </p:blipFill>
              <p:spPr>
                <a:xfrm>
                  <a:off x="9881362" y="77432"/>
                  <a:ext cx="112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8" name="Freihand 37">
                  <a:extLst>
                    <a:ext uri="{FF2B5EF4-FFF2-40B4-BE49-F238E27FC236}">
                      <a16:creationId xmlns:a16="http://schemas.microsoft.com/office/drawing/2014/main" id="{5BD6D933-320E-4C2E-9A23-DC0B02A36495}"/>
                    </a:ext>
                  </a:extLst>
                </p14:cNvPr>
                <p14:cNvContentPartPr/>
                <p14:nvPr/>
              </p14:nvContentPartPr>
              <p14:xfrm>
                <a:off x="9983242" y="63032"/>
                <a:ext cx="272160" cy="115560"/>
              </p14:xfrm>
            </p:contentPart>
          </mc:Choice>
          <mc:Fallback>
            <p:pic>
              <p:nvPicPr>
                <p:cNvPr id="38" name="Freihand 37">
                  <a:extLst>
                    <a:ext uri="{FF2B5EF4-FFF2-40B4-BE49-F238E27FC236}">
                      <a16:creationId xmlns:a16="http://schemas.microsoft.com/office/drawing/2014/main" id="{5BD6D933-320E-4C2E-9A23-DC0B02A36495}"/>
                    </a:ext>
                  </a:extLst>
                </p:cNvPr>
                <p:cNvPicPr/>
                <p:nvPr/>
              </p:nvPicPr>
              <p:blipFill>
                <a:blip r:embed="rId93"/>
                <a:stretch>
                  <a:fillRect/>
                </a:stretch>
              </p:blipFill>
              <p:spPr>
                <a:xfrm>
                  <a:off x="9978922" y="58712"/>
                  <a:ext cx="280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9" name="Freihand 38">
                  <a:extLst>
                    <a:ext uri="{FF2B5EF4-FFF2-40B4-BE49-F238E27FC236}">
                      <a16:creationId xmlns:a16="http://schemas.microsoft.com/office/drawing/2014/main" id="{DF5527AE-46CD-418D-974A-56D81A6D1542}"/>
                    </a:ext>
                  </a:extLst>
                </p14:cNvPr>
                <p14:cNvContentPartPr/>
                <p14:nvPr/>
              </p14:nvContentPartPr>
              <p14:xfrm>
                <a:off x="8130682" y="167792"/>
                <a:ext cx="2420640" cy="842040"/>
              </p14:xfrm>
            </p:contentPart>
          </mc:Choice>
          <mc:Fallback>
            <p:pic>
              <p:nvPicPr>
                <p:cNvPr id="39" name="Freihand 38">
                  <a:extLst>
                    <a:ext uri="{FF2B5EF4-FFF2-40B4-BE49-F238E27FC236}">
                      <a16:creationId xmlns:a16="http://schemas.microsoft.com/office/drawing/2014/main" id="{DF5527AE-46CD-418D-974A-56D81A6D1542}"/>
                    </a:ext>
                  </a:extLst>
                </p:cNvPr>
                <p:cNvPicPr/>
                <p:nvPr/>
              </p:nvPicPr>
              <p:blipFill>
                <a:blip r:embed="rId95"/>
                <a:stretch>
                  <a:fillRect/>
                </a:stretch>
              </p:blipFill>
              <p:spPr>
                <a:xfrm>
                  <a:off x="8126362" y="163472"/>
                  <a:ext cx="2429280" cy="850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 name="Freihand 4">
                  <a:extLst>
                    <a:ext uri="{FF2B5EF4-FFF2-40B4-BE49-F238E27FC236}">
                      <a16:creationId xmlns:a16="http://schemas.microsoft.com/office/drawing/2014/main" id="{41E026E7-D9F0-4882-AFAA-3A0B9110DDC3}"/>
                    </a:ext>
                  </a:extLst>
                </p14:cNvPr>
                <p14:cNvContentPartPr/>
                <p14:nvPr/>
              </p14:nvContentPartPr>
              <p14:xfrm>
                <a:off x="8075602" y="1685552"/>
                <a:ext cx="22680" cy="318240"/>
              </p14:xfrm>
            </p:contentPart>
          </mc:Choice>
          <mc:Fallback>
            <p:pic>
              <p:nvPicPr>
                <p:cNvPr id="5" name="Freihand 4">
                  <a:extLst>
                    <a:ext uri="{FF2B5EF4-FFF2-40B4-BE49-F238E27FC236}">
                      <a16:creationId xmlns:a16="http://schemas.microsoft.com/office/drawing/2014/main" id="{41E026E7-D9F0-4882-AFAA-3A0B9110DDC3}"/>
                    </a:ext>
                  </a:extLst>
                </p:cNvPr>
                <p:cNvPicPr/>
                <p:nvPr/>
              </p:nvPicPr>
              <p:blipFill>
                <a:blip r:embed="rId97"/>
                <a:stretch>
                  <a:fillRect/>
                </a:stretch>
              </p:blipFill>
              <p:spPr>
                <a:xfrm>
                  <a:off x="8071282" y="1681232"/>
                  <a:ext cx="313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 name="Freihand 5">
                  <a:extLst>
                    <a:ext uri="{FF2B5EF4-FFF2-40B4-BE49-F238E27FC236}">
                      <a16:creationId xmlns:a16="http://schemas.microsoft.com/office/drawing/2014/main" id="{5E0C08A7-ACEE-49AD-B11E-9F587F4D7C14}"/>
                    </a:ext>
                  </a:extLst>
                </p14:cNvPr>
                <p14:cNvContentPartPr/>
                <p14:nvPr/>
              </p14:nvContentPartPr>
              <p14:xfrm>
                <a:off x="7830082" y="1908752"/>
                <a:ext cx="240840" cy="64440"/>
              </p14:xfrm>
            </p:contentPart>
          </mc:Choice>
          <mc:Fallback>
            <p:pic>
              <p:nvPicPr>
                <p:cNvPr id="6" name="Freihand 5">
                  <a:extLst>
                    <a:ext uri="{FF2B5EF4-FFF2-40B4-BE49-F238E27FC236}">
                      <a16:creationId xmlns:a16="http://schemas.microsoft.com/office/drawing/2014/main" id="{5E0C08A7-ACEE-49AD-B11E-9F587F4D7C14}"/>
                    </a:ext>
                  </a:extLst>
                </p:cNvPr>
                <p:cNvPicPr/>
                <p:nvPr/>
              </p:nvPicPr>
              <p:blipFill>
                <a:blip r:embed="rId99"/>
                <a:stretch>
                  <a:fillRect/>
                </a:stretch>
              </p:blipFill>
              <p:spPr>
                <a:xfrm>
                  <a:off x="7825762" y="1904432"/>
                  <a:ext cx="249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 name="Freihand 6">
                  <a:extLst>
                    <a:ext uri="{FF2B5EF4-FFF2-40B4-BE49-F238E27FC236}">
                      <a16:creationId xmlns:a16="http://schemas.microsoft.com/office/drawing/2014/main" id="{6F5204AC-DB54-47C1-BA7F-35A10AED9476}"/>
                    </a:ext>
                  </a:extLst>
                </p14:cNvPr>
                <p14:cNvContentPartPr/>
                <p14:nvPr/>
              </p14:nvContentPartPr>
              <p14:xfrm>
                <a:off x="8239762" y="1760072"/>
                <a:ext cx="96840" cy="141480"/>
              </p14:xfrm>
            </p:contentPart>
          </mc:Choice>
          <mc:Fallback>
            <p:pic>
              <p:nvPicPr>
                <p:cNvPr id="7" name="Freihand 6">
                  <a:extLst>
                    <a:ext uri="{FF2B5EF4-FFF2-40B4-BE49-F238E27FC236}">
                      <a16:creationId xmlns:a16="http://schemas.microsoft.com/office/drawing/2014/main" id="{6F5204AC-DB54-47C1-BA7F-35A10AED9476}"/>
                    </a:ext>
                  </a:extLst>
                </p:cNvPr>
                <p:cNvPicPr/>
                <p:nvPr/>
              </p:nvPicPr>
              <p:blipFill>
                <a:blip r:embed="rId101"/>
                <a:stretch>
                  <a:fillRect/>
                </a:stretch>
              </p:blipFill>
              <p:spPr>
                <a:xfrm>
                  <a:off x="8235442" y="1755752"/>
                  <a:ext cx="105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 name="Freihand 7">
                  <a:extLst>
                    <a:ext uri="{FF2B5EF4-FFF2-40B4-BE49-F238E27FC236}">
                      <a16:creationId xmlns:a16="http://schemas.microsoft.com/office/drawing/2014/main" id="{4E0ADDC8-BB71-44D1-BCAD-93C8F36852E0}"/>
                    </a:ext>
                  </a:extLst>
                </p14:cNvPr>
                <p14:cNvContentPartPr/>
                <p14:nvPr/>
              </p14:nvContentPartPr>
              <p14:xfrm>
                <a:off x="8343802" y="1733432"/>
                <a:ext cx="31680" cy="153360"/>
              </p14:xfrm>
            </p:contentPart>
          </mc:Choice>
          <mc:Fallback>
            <p:pic>
              <p:nvPicPr>
                <p:cNvPr id="8" name="Freihand 7">
                  <a:extLst>
                    <a:ext uri="{FF2B5EF4-FFF2-40B4-BE49-F238E27FC236}">
                      <a16:creationId xmlns:a16="http://schemas.microsoft.com/office/drawing/2014/main" id="{4E0ADDC8-BB71-44D1-BCAD-93C8F36852E0}"/>
                    </a:ext>
                  </a:extLst>
                </p:cNvPr>
                <p:cNvPicPr/>
                <p:nvPr/>
              </p:nvPicPr>
              <p:blipFill>
                <a:blip r:embed="rId103"/>
                <a:stretch>
                  <a:fillRect/>
                </a:stretch>
              </p:blipFill>
              <p:spPr>
                <a:xfrm>
                  <a:off x="8339482" y="1729112"/>
                  <a:ext cx="40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 name="Freihand 8">
                  <a:extLst>
                    <a:ext uri="{FF2B5EF4-FFF2-40B4-BE49-F238E27FC236}">
                      <a16:creationId xmlns:a16="http://schemas.microsoft.com/office/drawing/2014/main" id="{77109CA9-AF71-4DC2-8FB5-B5BEA9F693E4}"/>
                    </a:ext>
                  </a:extLst>
                </p14:cNvPr>
                <p14:cNvContentPartPr/>
                <p14:nvPr/>
              </p14:nvContentPartPr>
              <p14:xfrm>
                <a:off x="8238682" y="1889672"/>
                <a:ext cx="160560" cy="7560"/>
              </p14:xfrm>
            </p:contentPart>
          </mc:Choice>
          <mc:Fallback>
            <p:pic>
              <p:nvPicPr>
                <p:cNvPr id="9" name="Freihand 8">
                  <a:extLst>
                    <a:ext uri="{FF2B5EF4-FFF2-40B4-BE49-F238E27FC236}">
                      <a16:creationId xmlns:a16="http://schemas.microsoft.com/office/drawing/2014/main" id="{77109CA9-AF71-4DC2-8FB5-B5BEA9F693E4}"/>
                    </a:ext>
                  </a:extLst>
                </p:cNvPr>
                <p:cNvPicPr/>
                <p:nvPr/>
              </p:nvPicPr>
              <p:blipFill>
                <a:blip r:embed="rId105"/>
                <a:stretch>
                  <a:fillRect/>
                </a:stretch>
              </p:blipFill>
              <p:spPr>
                <a:xfrm>
                  <a:off x="8234362" y="1885352"/>
                  <a:ext cx="169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 name="Freihand 9">
                  <a:extLst>
                    <a:ext uri="{FF2B5EF4-FFF2-40B4-BE49-F238E27FC236}">
                      <a16:creationId xmlns:a16="http://schemas.microsoft.com/office/drawing/2014/main" id="{8EB35E43-F2C0-4D5C-872C-A0DEE76186A5}"/>
                    </a:ext>
                  </a:extLst>
                </p14:cNvPr>
                <p14:cNvContentPartPr/>
                <p14:nvPr/>
              </p14:nvContentPartPr>
              <p14:xfrm>
                <a:off x="8505442" y="1704992"/>
                <a:ext cx="130320" cy="146160"/>
              </p14:xfrm>
            </p:contentPart>
          </mc:Choice>
          <mc:Fallback>
            <p:pic>
              <p:nvPicPr>
                <p:cNvPr id="10" name="Freihand 9">
                  <a:extLst>
                    <a:ext uri="{FF2B5EF4-FFF2-40B4-BE49-F238E27FC236}">
                      <a16:creationId xmlns:a16="http://schemas.microsoft.com/office/drawing/2014/main" id="{8EB35E43-F2C0-4D5C-872C-A0DEE76186A5}"/>
                    </a:ext>
                  </a:extLst>
                </p:cNvPr>
                <p:cNvPicPr/>
                <p:nvPr/>
              </p:nvPicPr>
              <p:blipFill>
                <a:blip r:embed="rId107"/>
                <a:stretch>
                  <a:fillRect/>
                </a:stretch>
              </p:blipFill>
              <p:spPr>
                <a:xfrm>
                  <a:off x="8501122" y="1700672"/>
                  <a:ext cx="138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 name="Freihand 10">
                  <a:extLst>
                    <a:ext uri="{FF2B5EF4-FFF2-40B4-BE49-F238E27FC236}">
                      <a16:creationId xmlns:a16="http://schemas.microsoft.com/office/drawing/2014/main" id="{033E3CCE-5D5B-46BD-AD2F-CCF847658141}"/>
                    </a:ext>
                  </a:extLst>
                </p14:cNvPr>
                <p14:cNvContentPartPr/>
                <p14:nvPr/>
              </p14:nvContentPartPr>
              <p14:xfrm>
                <a:off x="8706682" y="1708232"/>
                <a:ext cx="59400" cy="145440"/>
              </p14:xfrm>
            </p:contentPart>
          </mc:Choice>
          <mc:Fallback>
            <p:pic>
              <p:nvPicPr>
                <p:cNvPr id="11" name="Freihand 10">
                  <a:extLst>
                    <a:ext uri="{FF2B5EF4-FFF2-40B4-BE49-F238E27FC236}">
                      <a16:creationId xmlns:a16="http://schemas.microsoft.com/office/drawing/2014/main" id="{033E3CCE-5D5B-46BD-AD2F-CCF847658141}"/>
                    </a:ext>
                  </a:extLst>
                </p:cNvPr>
                <p:cNvPicPr/>
                <p:nvPr/>
              </p:nvPicPr>
              <p:blipFill>
                <a:blip r:embed="rId109"/>
                <a:stretch>
                  <a:fillRect/>
                </a:stretch>
              </p:blipFill>
              <p:spPr>
                <a:xfrm>
                  <a:off x="8702362" y="1703912"/>
                  <a:ext cx="68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 name="Freihand 11">
                  <a:extLst>
                    <a:ext uri="{FF2B5EF4-FFF2-40B4-BE49-F238E27FC236}">
                      <a16:creationId xmlns:a16="http://schemas.microsoft.com/office/drawing/2014/main" id="{298C585A-5E6E-4602-8F6A-10388A3C9DF0}"/>
                    </a:ext>
                  </a:extLst>
                </p14:cNvPr>
                <p14:cNvContentPartPr/>
                <p14:nvPr/>
              </p14:nvContentPartPr>
              <p14:xfrm>
                <a:off x="8659162" y="1649192"/>
                <a:ext cx="84240" cy="113040"/>
              </p14:xfrm>
            </p:contentPart>
          </mc:Choice>
          <mc:Fallback>
            <p:pic>
              <p:nvPicPr>
                <p:cNvPr id="12" name="Freihand 11">
                  <a:extLst>
                    <a:ext uri="{FF2B5EF4-FFF2-40B4-BE49-F238E27FC236}">
                      <a16:creationId xmlns:a16="http://schemas.microsoft.com/office/drawing/2014/main" id="{298C585A-5E6E-4602-8F6A-10388A3C9DF0}"/>
                    </a:ext>
                  </a:extLst>
                </p:cNvPr>
                <p:cNvPicPr/>
                <p:nvPr/>
              </p:nvPicPr>
              <p:blipFill>
                <a:blip r:embed="rId111"/>
                <a:stretch>
                  <a:fillRect/>
                </a:stretch>
              </p:blipFill>
              <p:spPr>
                <a:xfrm>
                  <a:off x="8654842" y="1644872"/>
                  <a:ext cx="92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 name="Freihand 12">
                  <a:extLst>
                    <a:ext uri="{FF2B5EF4-FFF2-40B4-BE49-F238E27FC236}">
                      <a16:creationId xmlns:a16="http://schemas.microsoft.com/office/drawing/2014/main" id="{9175FB9F-EB2C-47E8-82AA-E8D724033E1E}"/>
                    </a:ext>
                  </a:extLst>
                </p14:cNvPr>
                <p14:cNvContentPartPr/>
                <p14:nvPr/>
              </p14:nvContentPartPr>
              <p14:xfrm>
                <a:off x="8809282" y="1720832"/>
                <a:ext cx="227160" cy="113400"/>
              </p14:xfrm>
            </p:contentPart>
          </mc:Choice>
          <mc:Fallback>
            <p:pic>
              <p:nvPicPr>
                <p:cNvPr id="13" name="Freihand 12">
                  <a:extLst>
                    <a:ext uri="{FF2B5EF4-FFF2-40B4-BE49-F238E27FC236}">
                      <a16:creationId xmlns:a16="http://schemas.microsoft.com/office/drawing/2014/main" id="{9175FB9F-EB2C-47E8-82AA-E8D724033E1E}"/>
                    </a:ext>
                  </a:extLst>
                </p:cNvPr>
                <p:cNvPicPr/>
                <p:nvPr/>
              </p:nvPicPr>
              <p:blipFill>
                <a:blip r:embed="rId113"/>
                <a:stretch>
                  <a:fillRect/>
                </a:stretch>
              </p:blipFill>
              <p:spPr>
                <a:xfrm>
                  <a:off x="8804962" y="1716512"/>
                  <a:ext cx="235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 name="Freihand 13">
                  <a:extLst>
                    <a:ext uri="{FF2B5EF4-FFF2-40B4-BE49-F238E27FC236}">
                      <a16:creationId xmlns:a16="http://schemas.microsoft.com/office/drawing/2014/main" id="{E6D3336F-CAF1-459B-B7F7-91EF19C549A2}"/>
                    </a:ext>
                  </a:extLst>
                </p14:cNvPr>
                <p14:cNvContentPartPr/>
                <p14:nvPr/>
              </p14:nvContentPartPr>
              <p14:xfrm>
                <a:off x="9104482" y="1663592"/>
                <a:ext cx="10800" cy="132480"/>
              </p14:xfrm>
            </p:contentPart>
          </mc:Choice>
          <mc:Fallback>
            <p:pic>
              <p:nvPicPr>
                <p:cNvPr id="14" name="Freihand 13">
                  <a:extLst>
                    <a:ext uri="{FF2B5EF4-FFF2-40B4-BE49-F238E27FC236}">
                      <a16:creationId xmlns:a16="http://schemas.microsoft.com/office/drawing/2014/main" id="{E6D3336F-CAF1-459B-B7F7-91EF19C549A2}"/>
                    </a:ext>
                  </a:extLst>
                </p:cNvPr>
                <p:cNvPicPr/>
                <p:nvPr/>
              </p:nvPicPr>
              <p:blipFill>
                <a:blip r:embed="rId115"/>
                <a:stretch>
                  <a:fillRect/>
                </a:stretch>
              </p:blipFill>
              <p:spPr>
                <a:xfrm>
                  <a:off x="9100162" y="1659272"/>
                  <a:ext cx="19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 name="Freihand 14">
                  <a:extLst>
                    <a:ext uri="{FF2B5EF4-FFF2-40B4-BE49-F238E27FC236}">
                      <a16:creationId xmlns:a16="http://schemas.microsoft.com/office/drawing/2014/main" id="{4BDA531E-A8AA-448D-89D6-B587D9CA81C1}"/>
                    </a:ext>
                  </a:extLst>
                </p14:cNvPr>
                <p14:cNvContentPartPr/>
                <p14:nvPr/>
              </p14:nvContentPartPr>
              <p14:xfrm>
                <a:off x="9012682" y="1619672"/>
                <a:ext cx="172800" cy="90000"/>
              </p14:xfrm>
            </p:contentPart>
          </mc:Choice>
          <mc:Fallback>
            <p:pic>
              <p:nvPicPr>
                <p:cNvPr id="15" name="Freihand 14">
                  <a:extLst>
                    <a:ext uri="{FF2B5EF4-FFF2-40B4-BE49-F238E27FC236}">
                      <a16:creationId xmlns:a16="http://schemas.microsoft.com/office/drawing/2014/main" id="{4BDA531E-A8AA-448D-89D6-B587D9CA81C1}"/>
                    </a:ext>
                  </a:extLst>
                </p:cNvPr>
                <p:cNvPicPr/>
                <p:nvPr/>
              </p:nvPicPr>
              <p:blipFill>
                <a:blip r:embed="rId117"/>
                <a:stretch>
                  <a:fillRect/>
                </a:stretch>
              </p:blipFill>
              <p:spPr>
                <a:xfrm>
                  <a:off x="9008362" y="1615352"/>
                  <a:ext cx="181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6" name="Freihand 15">
                  <a:extLst>
                    <a:ext uri="{FF2B5EF4-FFF2-40B4-BE49-F238E27FC236}">
                      <a16:creationId xmlns:a16="http://schemas.microsoft.com/office/drawing/2014/main" id="{E67A1F19-A9F6-4CBF-B857-91B9DCFEF845}"/>
                    </a:ext>
                  </a:extLst>
                </p14:cNvPr>
                <p14:cNvContentPartPr/>
                <p14:nvPr/>
              </p14:nvContentPartPr>
              <p14:xfrm>
                <a:off x="9203482" y="1690592"/>
                <a:ext cx="197640" cy="41760"/>
              </p14:xfrm>
            </p:contentPart>
          </mc:Choice>
          <mc:Fallback>
            <p:pic>
              <p:nvPicPr>
                <p:cNvPr id="16" name="Freihand 15">
                  <a:extLst>
                    <a:ext uri="{FF2B5EF4-FFF2-40B4-BE49-F238E27FC236}">
                      <a16:creationId xmlns:a16="http://schemas.microsoft.com/office/drawing/2014/main" id="{E67A1F19-A9F6-4CBF-B857-91B9DCFEF845}"/>
                    </a:ext>
                  </a:extLst>
                </p:cNvPr>
                <p:cNvPicPr/>
                <p:nvPr/>
              </p:nvPicPr>
              <p:blipFill>
                <a:blip r:embed="rId119"/>
                <a:stretch>
                  <a:fillRect/>
                </a:stretch>
              </p:blipFill>
              <p:spPr>
                <a:xfrm>
                  <a:off x="9199162" y="1686272"/>
                  <a:ext cx="2062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8" name="Freihand 17">
                  <a:extLst>
                    <a:ext uri="{FF2B5EF4-FFF2-40B4-BE49-F238E27FC236}">
                      <a16:creationId xmlns:a16="http://schemas.microsoft.com/office/drawing/2014/main" id="{EDE71C3D-C9AB-4FC6-AAC7-293201949E2B}"/>
                    </a:ext>
                  </a:extLst>
                </p14:cNvPr>
                <p14:cNvContentPartPr/>
                <p14:nvPr/>
              </p14:nvContentPartPr>
              <p14:xfrm>
                <a:off x="9446482" y="1584392"/>
                <a:ext cx="333360" cy="133920"/>
              </p14:xfrm>
            </p:contentPart>
          </mc:Choice>
          <mc:Fallback>
            <p:pic>
              <p:nvPicPr>
                <p:cNvPr id="18" name="Freihand 17">
                  <a:extLst>
                    <a:ext uri="{FF2B5EF4-FFF2-40B4-BE49-F238E27FC236}">
                      <a16:creationId xmlns:a16="http://schemas.microsoft.com/office/drawing/2014/main" id="{EDE71C3D-C9AB-4FC6-AAC7-293201949E2B}"/>
                    </a:ext>
                  </a:extLst>
                </p:cNvPr>
                <p:cNvPicPr/>
                <p:nvPr/>
              </p:nvPicPr>
              <p:blipFill>
                <a:blip r:embed="rId121"/>
                <a:stretch>
                  <a:fillRect/>
                </a:stretch>
              </p:blipFill>
              <p:spPr>
                <a:xfrm>
                  <a:off x="9442162" y="1580072"/>
                  <a:ext cx="342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0" name="Freihand 19">
                  <a:extLst>
                    <a:ext uri="{FF2B5EF4-FFF2-40B4-BE49-F238E27FC236}">
                      <a16:creationId xmlns:a16="http://schemas.microsoft.com/office/drawing/2014/main" id="{9647AD89-E40E-46E4-93A3-8BA56C414410}"/>
                    </a:ext>
                  </a:extLst>
                </p14:cNvPr>
                <p14:cNvContentPartPr/>
                <p14:nvPr/>
              </p14:nvContentPartPr>
              <p14:xfrm>
                <a:off x="7677442" y="984272"/>
                <a:ext cx="424080" cy="565200"/>
              </p14:xfrm>
            </p:contentPart>
          </mc:Choice>
          <mc:Fallback>
            <p:pic>
              <p:nvPicPr>
                <p:cNvPr id="20" name="Freihand 19">
                  <a:extLst>
                    <a:ext uri="{FF2B5EF4-FFF2-40B4-BE49-F238E27FC236}">
                      <a16:creationId xmlns:a16="http://schemas.microsoft.com/office/drawing/2014/main" id="{9647AD89-E40E-46E4-93A3-8BA56C414410}"/>
                    </a:ext>
                  </a:extLst>
                </p:cNvPr>
                <p:cNvPicPr/>
                <p:nvPr/>
              </p:nvPicPr>
              <p:blipFill>
                <a:blip r:embed="rId123"/>
                <a:stretch>
                  <a:fillRect/>
                </a:stretch>
              </p:blipFill>
              <p:spPr>
                <a:xfrm>
                  <a:off x="7673122" y="979952"/>
                  <a:ext cx="43272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 name="Freihand 20">
                  <a:extLst>
                    <a:ext uri="{FF2B5EF4-FFF2-40B4-BE49-F238E27FC236}">
                      <a16:creationId xmlns:a16="http://schemas.microsoft.com/office/drawing/2014/main" id="{33792AEC-6529-41A8-8BA2-60830A496DDE}"/>
                    </a:ext>
                  </a:extLst>
                </p14:cNvPr>
                <p14:cNvContentPartPr/>
                <p14:nvPr/>
              </p14:nvContentPartPr>
              <p14:xfrm>
                <a:off x="7623082" y="1239512"/>
                <a:ext cx="298800" cy="372960"/>
              </p14:xfrm>
            </p:contentPart>
          </mc:Choice>
          <mc:Fallback>
            <p:pic>
              <p:nvPicPr>
                <p:cNvPr id="21" name="Freihand 20">
                  <a:extLst>
                    <a:ext uri="{FF2B5EF4-FFF2-40B4-BE49-F238E27FC236}">
                      <a16:creationId xmlns:a16="http://schemas.microsoft.com/office/drawing/2014/main" id="{33792AEC-6529-41A8-8BA2-60830A496DDE}"/>
                    </a:ext>
                  </a:extLst>
                </p:cNvPr>
                <p:cNvPicPr/>
                <p:nvPr/>
              </p:nvPicPr>
              <p:blipFill>
                <a:blip r:embed="rId125"/>
                <a:stretch>
                  <a:fillRect/>
                </a:stretch>
              </p:blipFill>
              <p:spPr>
                <a:xfrm>
                  <a:off x="7618762" y="1235192"/>
                  <a:ext cx="30744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4" name="Freihand 53">
                  <a:extLst>
                    <a:ext uri="{FF2B5EF4-FFF2-40B4-BE49-F238E27FC236}">
                      <a16:creationId xmlns:a16="http://schemas.microsoft.com/office/drawing/2014/main" id="{164C7E55-9314-4ABA-B008-9C65B359E9AA}"/>
                    </a:ext>
                  </a:extLst>
                </p14:cNvPr>
                <p14:cNvContentPartPr/>
                <p14:nvPr/>
              </p14:nvContentPartPr>
              <p14:xfrm>
                <a:off x="8185762" y="2071472"/>
                <a:ext cx="231840" cy="136800"/>
              </p14:xfrm>
            </p:contentPart>
          </mc:Choice>
          <mc:Fallback>
            <p:pic>
              <p:nvPicPr>
                <p:cNvPr id="54" name="Freihand 53">
                  <a:extLst>
                    <a:ext uri="{FF2B5EF4-FFF2-40B4-BE49-F238E27FC236}">
                      <a16:creationId xmlns:a16="http://schemas.microsoft.com/office/drawing/2014/main" id="{164C7E55-9314-4ABA-B008-9C65B359E9AA}"/>
                    </a:ext>
                  </a:extLst>
                </p:cNvPr>
                <p:cNvPicPr/>
                <p:nvPr/>
              </p:nvPicPr>
              <p:blipFill>
                <a:blip r:embed="rId127"/>
                <a:stretch>
                  <a:fillRect/>
                </a:stretch>
              </p:blipFill>
              <p:spPr>
                <a:xfrm>
                  <a:off x="8181442" y="2067152"/>
                  <a:ext cx="240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5" name="Freihand 54">
                  <a:extLst>
                    <a:ext uri="{FF2B5EF4-FFF2-40B4-BE49-F238E27FC236}">
                      <a16:creationId xmlns:a16="http://schemas.microsoft.com/office/drawing/2014/main" id="{03B119C1-6C39-458D-A853-8C774BF6880A}"/>
                    </a:ext>
                  </a:extLst>
                </p14:cNvPr>
                <p14:cNvContentPartPr/>
                <p14:nvPr/>
              </p14:nvContentPartPr>
              <p14:xfrm>
                <a:off x="8107642" y="2043392"/>
                <a:ext cx="236880" cy="196560"/>
              </p14:xfrm>
            </p:contentPart>
          </mc:Choice>
          <mc:Fallback>
            <p:pic>
              <p:nvPicPr>
                <p:cNvPr id="55" name="Freihand 54">
                  <a:extLst>
                    <a:ext uri="{FF2B5EF4-FFF2-40B4-BE49-F238E27FC236}">
                      <a16:creationId xmlns:a16="http://schemas.microsoft.com/office/drawing/2014/main" id="{03B119C1-6C39-458D-A853-8C774BF6880A}"/>
                    </a:ext>
                  </a:extLst>
                </p:cNvPr>
                <p:cNvPicPr/>
                <p:nvPr/>
              </p:nvPicPr>
              <p:blipFill>
                <a:blip r:embed="rId129"/>
                <a:stretch>
                  <a:fillRect/>
                </a:stretch>
              </p:blipFill>
              <p:spPr>
                <a:xfrm>
                  <a:off x="8103322" y="2039072"/>
                  <a:ext cx="245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 name="Freihand 55">
                  <a:extLst>
                    <a:ext uri="{FF2B5EF4-FFF2-40B4-BE49-F238E27FC236}">
                      <a16:creationId xmlns:a16="http://schemas.microsoft.com/office/drawing/2014/main" id="{471ECCAC-DA34-48AF-A8F7-6B0EE5EA4826}"/>
                    </a:ext>
                  </a:extLst>
                </p14:cNvPr>
                <p14:cNvContentPartPr/>
                <p14:nvPr/>
              </p14:nvContentPartPr>
              <p14:xfrm>
                <a:off x="8516602" y="1963832"/>
                <a:ext cx="192960" cy="99000"/>
              </p14:xfrm>
            </p:contentPart>
          </mc:Choice>
          <mc:Fallback>
            <p:pic>
              <p:nvPicPr>
                <p:cNvPr id="56" name="Freihand 55">
                  <a:extLst>
                    <a:ext uri="{FF2B5EF4-FFF2-40B4-BE49-F238E27FC236}">
                      <a16:creationId xmlns:a16="http://schemas.microsoft.com/office/drawing/2014/main" id="{471ECCAC-DA34-48AF-A8F7-6B0EE5EA4826}"/>
                    </a:ext>
                  </a:extLst>
                </p:cNvPr>
                <p:cNvPicPr/>
                <p:nvPr/>
              </p:nvPicPr>
              <p:blipFill>
                <a:blip r:embed="rId131"/>
                <a:stretch>
                  <a:fillRect/>
                </a:stretch>
              </p:blipFill>
              <p:spPr>
                <a:xfrm>
                  <a:off x="8512282" y="1959512"/>
                  <a:ext cx="201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7" name="Freihand 56">
                  <a:extLst>
                    <a:ext uri="{FF2B5EF4-FFF2-40B4-BE49-F238E27FC236}">
                      <a16:creationId xmlns:a16="http://schemas.microsoft.com/office/drawing/2014/main" id="{77F8AF4C-0757-457F-996C-1D5F30BEF8CB}"/>
                    </a:ext>
                  </a:extLst>
                </p14:cNvPr>
                <p14:cNvContentPartPr/>
                <p14:nvPr/>
              </p14:nvContentPartPr>
              <p14:xfrm>
                <a:off x="8669602" y="1905512"/>
                <a:ext cx="397440" cy="109800"/>
              </p14:xfrm>
            </p:contentPart>
          </mc:Choice>
          <mc:Fallback>
            <p:pic>
              <p:nvPicPr>
                <p:cNvPr id="57" name="Freihand 56">
                  <a:extLst>
                    <a:ext uri="{FF2B5EF4-FFF2-40B4-BE49-F238E27FC236}">
                      <a16:creationId xmlns:a16="http://schemas.microsoft.com/office/drawing/2014/main" id="{77F8AF4C-0757-457F-996C-1D5F30BEF8CB}"/>
                    </a:ext>
                  </a:extLst>
                </p:cNvPr>
                <p:cNvPicPr/>
                <p:nvPr/>
              </p:nvPicPr>
              <p:blipFill>
                <a:blip r:embed="rId133"/>
                <a:stretch>
                  <a:fillRect/>
                </a:stretch>
              </p:blipFill>
              <p:spPr>
                <a:xfrm>
                  <a:off x="8665282" y="1901192"/>
                  <a:ext cx="406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8" name="Freihand 57">
                  <a:extLst>
                    <a:ext uri="{FF2B5EF4-FFF2-40B4-BE49-F238E27FC236}">
                      <a16:creationId xmlns:a16="http://schemas.microsoft.com/office/drawing/2014/main" id="{0A339E5E-955C-45E3-98B4-4E101302CFAA}"/>
                    </a:ext>
                  </a:extLst>
                </p14:cNvPr>
                <p14:cNvContentPartPr/>
                <p14:nvPr/>
              </p14:nvContentPartPr>
              <p14:xfrm>
                <a:off x="9071002" y="1886792"/>
                <a:ext cx="113760" cy="92160"/>
              </p14:xfrm>
            </p:contentPart>
          </mc:Choice>
          <mc:Fallback>
            <p:pic>
              <p:nvPicPr>
                <p:cNvPr id="58" name="Freihand 57">
                  <a:extLst>
                    <a:ext uri="{FF2B5EF4-FFF2-40B4-BE49-F238E27FC236}">
                      <a16:creationId xmlns:a16="http://schemas.microsoft.com/office/drawing/2014/main" id="{0A339E5E-955C-45E3-98B4-4E101302CFAA}"/>
                    </a:ext>
                  </a:extLst>
                </p:cNvPr>
                <p:cNvPicPr/>
                <p:nvPr/>
              </p:nvPicPr>
              <p:blipFill>
                <a:blip r:embed="rId135"/>
                <a:stretch>
                  <a:fillRect/>
                </a:stretch>
              </p:blipFill>
              <p:spPr>
                <a:xfrm>
                  <a:off x="9066682" y="1882472"/>
                  <a:ext cx="122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0" name="Freihand 59">
                  <a:extLst>
                    <a:ext uri="{FF2B5EF4-FFF2-40B4-BE49-F238E27FC236}">
                      <a16:creationId xmlns:a16="http://schemas.microsoft.com/office/drawing/2014/main" id="{E8624816-9FF1-4DC5-BC8C-29BB221BFCBC}"/>
                    </a:ext>
                  </a:extLst>
                </p14:cNvPr>
                <p14:cNvContentPartPr/>
                <p14:nvPr/>
              </p14:nvContentPartPr>
              <p14:xfrm>
                <a:off x="9303202" y="1890032"/>
                <a:ext cx="151920" cy="29160"/>
              </p14:xfrm>
            </p:contentPart>
          </mc:Choice>
          <mc:Fallback>
            <p:pic>
              <p:nvPicPr>
                <p:cNvPr id="60" name="Freihand 59">
                  <a:extLst>
                    <a:ext uri="{FF2B5EF4-FFF2-40B4-BE49-F238E27FC236}">
                      <a16:creationId xmlns:a16="http://schemas.microsoft.com/office/drawing/2014/main" id="{E8624816-9FF1-4DC5-BC8C-29BB221BFCBC}"/>
                    </a:ext>
                  </a:extLst>
                </p:cNvPr>
                <p:cNvPicPr/>
                <p:nvPr/>
              </p:nvPicPr>
              <p:blipFill>
                <a:blip r:embed="rId137"/>
                <a:stretch>
                  <a:fillRect/>
                </a:stretch>
              </p:blipFill>
              <p:spPr>
                <a:xfrm>
                  <a:off x="9298882" y="1885712"/>
                  <a:ext cx="160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1" name="Freihand 60">
                  <a:extLst>
                    <a:ext uri="{FF2B5EF4-FFF2-40B4-BE49-F238E27FC236}">
                      <a16:creationId xmlns:a16="http://schemas.microsoft.com/office/drawing/2014/main" id="{3846ABA0-08D3-4DD9-96B8-8904DA13239D}"/>
                    </a:ext>
                  </a:extLst>
                </p14:cNvPr>
                <p14:cNvContentPartPr/>
                <p14:nvPr/>
              </p14:nvContentPartPr>
              <p14:xfrm>
                <a:off x="9352162" y="1919192"/>
                <a:ext cx="126360" cy="15840"/>
              </p14:xfrm>
            </p:contentPart>
          </mc:Choice>
          <mc:Fallback>
            <p:pic>
              <p:nvPicPr>
                <p:cNvPr id="61" name="Freihand 60">
                  <a:extLst>
                    <a:ext uri="{FF2B5EF4-FFF2-40B4-BE49-F238E27FC236}">
                      <a16:creationId xmlns:a16="http://schemas.microsoft.com/office/drawing/2014/main" id="{3846ABA0-08D3-4DD9-96B8-8904DA13239D}"/>
                    </a:ext>
                  </a:extLst>
                </p:cNvPr>
                <p:cNvPicPr/>
                <p:nvPr/>
              </p:nvPicPr>
              <p:blipFill>
                <a:blip r:embed="rId139"/>
                <a:stretch>
                  <a:fillRect/>
                </a:stretch>
              </p:blipFill>
              <p:spPr>
                <a:xfrm>
                  <a:off x="9347842" y="1914872"/>
                  <a:ext cx="135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2" name="Freihand 61">
                  <a:extLst>
                    <a:ext uri="{FF2B5EF4-FFF2-40B4-BE49-F238E27FC236}">
                      <a16:creationId xmlns:a16="http://schemas.microsoft.com/office/drawing/2014/main" id="{EAEDE1D2-FB9F-45D8-A279-C16A9FDE11BE}"/>
                    </a:ext>
                  </a:extLst>
                </p14:cNvPr>
                <p14:cNvContentPartPr/>
                <p14:nvPr/>
              </p14:nvContentPartPr>
              <p14:xfrm>
                <a:off x="9469162" y="1847192"/>
                <a:ext cx="98640" cy="110520"/>
              </p14:xfrm>
            </p:contentPart>
          </mc:Choice>
          <mc:Fallback>
            <p:pic>
              <p:nvPicPr>
                <p:cNvPr id="62" name="Freihand 61">
                  <a:extLst>
                    <a:ext uri="{FF2B5EF4-FFF2-40B4-BE49-F238E27FC236}">
                      <a16:creationId xmlns:a16="http://schemas.microsoft.com/office/drawing/2014/main" id="{EAEDE1D2-FB9F-45D8-A279-C16A9FDE11BE}"/>
                    </a:ext>
                  </a:extLst>
                </p:cNvPr>
                <p:cNvPicPr/>
                <p:nvPr/>
              </p:nvPicPr>
              <p:blipFill>
                <a:blip r:embed="rId141"/>
                <a:stretch>
                  <a:fillRect/>
                </a:stretch>
              </p:blipFill>
              <p:spPr>
                <a:xfrm>
                  <a:off x="9464842" y="1842872"/>
                  <a:ext cx="107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1968" name="Freihand 211967">
                  <a:extLst>
                    <a:ext uri="{FF2B5EF4-FFF2-40B4-BE49-F238E27FC236}">
                      <a16:creationId xmlns:a16="http://schemas.microsoft.com/office/drawing/2014/main" id="{4224B437-B516-47F2-9AFD-BEE0BBC512F3}"/>
                    </a:ext>
                  </a:extLst>
                </p14:cNvPr>
                <p14:cNvContentPartPr/>
                <p14:nvPr/>
              </p14:nvContentPartPr>
              <p14:xfrm>
                <a:off x="9767962" y="1718672"/>
                <a:ext cx="133200" cy="153360"/>
              </p14:xfrm>
            </p:contentPart>
          </mc:Choice>
          <mc:Fallback>
            <p:pic>
              <p:nvPicPr>
                <p:cNvPr id="211968" name="Freihand 211967">
                  <a:extLst>
                    <a:ext uri="{FF2B5EF4-FFF2-40B4-BE49-F238E27FC236}">
                      <a16:creationId xmlns:a16="http://schemas.microsoft.com/office/drawing/2014/main" id="{4224B437-B516-47F2-9AFD-BEE0BBC512F3}"/>
                    </a:ext>
                  </a:extLst>
                </p:cNvPr>
                <p:cNvPicPr/>
                <p:nvPr/>
              </p:nvPicPr>
              <p:blipFill>
                <a:blip r:embed="rId143"/>
                <a:stretch>
                  <a:fillRect/>
                </a:stretch>
              </p:blipFill>
              <p:spPr>
                <a:xfrm>
                  <a:off x="9763642" y="1714352"/>
                  <a:ext cx="141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1969" name="Freihand 211968">
                  <a:extLst>
                    <a:ext uri="{FF2B5EF4-FFF2-40B4-BE49-F238E27FC236}">
                      <a16:creationId xmlns:a16="http://schemas.microsoft.com/office/drawing/2014/main" id="{E7AF116F-5D7C-433A-B436-925917CD7285}"/>
                    </a:ext>
                  </a:extLst>
                </p14:cNvPr>
                <p14:cNvContentPartPr/>
                <p14:nvPr/>
              </p14:nvContentPartPr>
              <p14:xfrm>
                <a:off x="9917002" y="1766552"/>
                <a:ext cx="188640" cy="97560"/>
              </p14:xfrm>
            </p:contentPart>
          </mc:Choice>
          <mc:Fallback>
            <p:pic>
              <p:nvPicPr>
                <p:cNvPr id="211969" name="Freihand 211968">
                  <a:extLst>
                    <a:ext uri="{FF2B5EF4-FFF2-40B4-BE49-F238E27FC236}">
                      <a16:creationId xmlns:a16="http://schemas.microsoft.com/office/drawing/2014/main" id="{E7AF116F-5D7C-433A-B436-925917CD7285}"/>
                    </a:ext>
                  </a:extLst>
                </p:cNvPr>
                <p:cNvPicPr/>
                <p:nvPr/>
              </p:nvPicPr>
              <p:blipFill>
                <a:blip r:embed="rId145"/>
                <a:stretch>
                  <a:fillRect/>
                </a:stretch>
              </p:blipFill>
              <p:spPr>
                <a:xfrm>
                  <a:off x="9912682" y="1762232"/>
                  <a:ext cx="197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1970" name="Freihand 211969">
                  <a:extLst>
                    <a:ext uri="{FF2B5EF4-FFF2-40B4-BE49-F238E27FC236}">
                      <a16:creationId xmlns:a16="http://schemas.microsoft.com/office/drawing/2014/main" id="{D338190F-AA0F-41BA-9F16-194A5EEC25AA}"/>
                    </a:ext>
                  </a:extLst>
                </p14:cNvPr>
                <p14:cNvContentPartPr/>
                <p14:nvPr/>
              </p14:nvContentPartPr>
              <p14:xfrm>
                <a:off x="10255762" y="1623272"/>
                <a:ext cx="137880" cy="151560"/>
              </p14:xfrm>
            </p:contentPart>
          </mc:Choice>
          <mc:Fallback>
            <p:pic>
              <p:nvPicPr>
                <p:cNvPr id="211970" name="Freihand 211969">
                  <a:extLst>
                    <a:ext uri="{FF2B5EF4-FFF2-40B4-BE49-F238E27FC236}">
                      <a16:creationId xmlns:a16="http://schemas.microsoft.com/office/drawing/2014/main" id="{D338190F-AA0F-41BA-9F16-194A5EEC25AA}"/>
                    </a:ext>
                  </a:extLst>
                </p:cNvPr>
                <p:cNvPicPr/>
                <p:nvPr/>
              </p:nvPicPr>
              <p:blipFill>
                <a:blip r:embed="rId147"/>
                <a:stretch>
                  <a:fillRect/>
                </a:stretch>
              </p:blipFill>
              <p:spPr>
                <a:xfrm>
                  <a:off x="10251442" y="1618952"/>
                  <a:ext cx="146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1972" name="Freihand 211971">
                  <a:extLst>
                    <a:ext uri="{FF2B5EF4-FFF2-40B4-BE49-F238E27FC236}">
                      <a16:creationId xmlns:a16="http://schemas.microsoft.com/office/drawing/2014/main" id="{BFF80CF9-0BE9-4CDD-8CB3-462529D336B5}"/>
                    </a:ext>
                  </a:extLst>
                </p14:cNvPr>
                <p14:cNvContentPartPr/>
                <p14:nvPr/>
              </p14:nvContentPartPr>
              <p14:xfrm>
                <a:off x="10388602" y="1648112"/>
                <a:ext cx="136800" cy="105480"/>
              </p14:xfrm>
            </p:contentPart>
          </mc:Choice>
          <mc:Fallback>
            <p:pic>
              <p:nvPicPr>
                <p:cNvPr id="211972" name="Freihand 211971">
                  <a:extLst>
                    <a:ext uri="{FF2B5EF4-FFF2-40B4-BE49-F238E27FC236}">
                      <a16:creationId xmlns:a16="http://schemas.microsoft.com/office/drawing/2014/main" id="{BFF80CF9-0BE9-4CDD-8CB3-462529D336B5}"/>
                    </a:ext>
                  </a:extLst>
                </p:cNvPr>
                <p:cNvPicPr/>
                <p:nvPr/>
              </p:nvPicPr>
              <p:blipFill>
                <a:blip r:embed="rId149"/>
                <a:stretch>
                  <a:fillRect/>
                </a:stretch>
              </p:blipFill>
              <p:spPr>
                <a:xfrm>
                  <a:off x="10384282" y="1643792"/>
                  <a:ext cx="145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1973" name="Freihand 211972">
                  <a:extLst>
                    <a:ext uri="{FF2B5EF4-FFF2-40B4-BE49-F238E27FC236}">
                      <a16:creationId xmlns:a16="http://schemas.microsoft.com/office/drawing/2014/main" id="{4B8E5275-3002-4AF7-B927-DA146D56113D}"/>
                    </a:ext>
                  </a:extLst>
                </p14:cNvPr>
                <p14:cNvContentPartPr/>
                <p14:nvPr/>
              </p14:nvContentPartPr>
              <p14:xfrm>
                <a:off x="10533682" y="1577912"/>
                <a:ext cx="65880" cy="148680"/>
              </p14:xfrm>
            </p:contentPart>
          </mc:Choice>
          <mc:Fallback>
            <p:pic>
              <p:nvPicPr>
                <p:cNvPr id="211973" name="Freihand 211972">
                  <a:extLst>
                    <a:ext uri="{FF2B5EF4-FFF2-40B4-BE49-F238E27FC236}">
                      <a16:creationId xmlns:a16="http://schemas.microsoft.com/office/drawing/2014/main" id="{4B8E5275-3002-4AF7-B927-DA146D56113D}"/>
                    </a:ext>
                  </a:extLst>
                </p:cNvPr>
                <p:cNvPicPr/>
                <p:nvPr/>
              </p:nvPicPr>
              <p:blipFill>
                <a:blip r:embed="rId151"/>
                <a:stretch>
                  <a:fillRect/>
                </a:stretch>
              </p:blipFill>
              <p:spPr>
                <a:xfrm>
                  <a:off x="10529362" y="1573592"/>
                  <a:ext cx="74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1974" name="Freihand 211973">
                  <a:extLst>
                    <a:ext uri="{FF2B5EF4-FFF2-40B4-BE49-F238E27FC236}">
                      <a16:creationId xmlns:a16="http://schemas.microsoft.com/office/drawing/2014/main" id="{7AB2A50A-0C46-4478-A9F0-08A3E0E11826}"/>
                    </a:ext>
                  </a:extLst>
                </p14:cNvPr>
                <p14:cNvContentPartPr/>
                <p14:nvPr/>
              </p14:nvContentPartPr>
              <p14:xfrm>
                <a:off x="10603882" y="1567472"/>
                <a:ext cx="163080" cy="160200"/>
              </p14:xfrm>
            </p:contentPart>
          </mc:Choice>
          <mc:Fallback>
            <p:pic>
              <p:nvPicPr>
                <p:cNvPr id="211974" name="Freihand 211973">
                  <a:extLst>
                    <a:ext uri="{FF2B5EF4-FFF2-40B4-BE49-F238E27FC236}">
                      <a16:creationId xmlns:a16="http://schemas.microsoft.com/office/drawing/2014/main" id="{7AB2A50A-0C46-4478-A9F0-08A3E0E11826}"/>
                    </a:ext>
                  </a:extLst>
                </p:cNvPr>
                <p:cNvPicPr/>
                <p:nvPr/>
              </p:nvPicPr>
              <p:blipFill>
                <a:blip r:embed="rId153"/>
                <a:stretch>
                  <a:fillRect/>
                </a:stretch>
              </p:blipFill>
              <p:spPr>
                <a:xfrm>
                  <a:off x="10599562" y="1563152"/>
                  <a:ext cx="171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1975" name="Freihand 211974">
                  <a:extLst>
                    <a:ext uri="{FF2B5EF4-FFF2-40B4-BE49-F238E27FC236}">
                      <a16:creationId xmlns:a16="http://schemas.microsoft.com/office/drawing/2014/main" id="{82EC02F2-22ED-4ABD-93A7-B75FD5758CB3}"/>
                    </a:ext>
                  </a:extLst>
                </p14:cNvPr>
                <p14:cNvContentPartPr/>
                <p14:nvPr/>
              </p14:nvContentPartPr>
              <p14:xfrm>
                <a:off x="10889362" y="1479632"/>
                <a:ext cx="346320" cy="295920"/>
              </p14:xfrm>
            </p:contentPart>
          </mc:Choice>
          <mc:Fallback>
            <p:pic>
              <p:nvPicPr>
                <p:cNvPr id="211975" name="Freihand 211974">
                  <a:extLst>
                    <a:ext uri="{FF2B5EF4-FFF2-40B4-BE49-F238E27FC236}">
                      <a16:creationId xmlns:a16="http://schemas.microsoft.com/office/drawing/2014/main" id="{82EC02F2-22ED-4ABD-93A7-B75FD5758CB3}"/>
                    </a:ext>
                  </a:extLst>
                </p:cNvPr>
                <p:cNvPicPr/>
                <p:nvPr/>
              </p:nvPicPr>
              <p:blipFill>
                <a:blip r:embed="rId155"/>
                <a:stretch>
                  <a:fillRect/>
                </a:stretch>
              </p:blipFill>
              <p:spPr>
                <a:xfrm>
                  <a:off x="10885042" y="1475312"/>
                  <a:ext cx="3549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1976" name="Freihand 211975">
                  <a:extLst>
                    <a:ext uri="{FF2B5EF4-FFF2-40B4-BE49-F238E27FC236}">
                      <a16:creationId xmlns:a16="http://schemas.microsoft.com/office/drawing/2014/main" id="{4A12F3B5-B4D2-4868-B5AB-35BA5156AC91}"/>
                    </a:ext>
                  </a:extLst>
                </p14:cNvPr>
                <p14:cNvContentPartPr/>
                <p14:nvPr/>
              </p14:nvContentPartPr>
              <p14:xfrm>
                <a:off x="11318842" y="1532912"/>
                <a:ext cx="146160" cy="78480"/>
              </p14:xfrm>
            </p:contentPart>
          </mc:Choice>
          <mc:Fallback>
            <p:pic>
              <p:nvPicPr>
                <p:cNvPr id="211976" name="Freihand 211975">
                  <a:extLst>
                    <a:ext uri="{FF2B5EF4-FFF2-40B4-BE49-F238E27FC236}">
                      <a16:creationId xmlns:a16="http://schemas.microsoft.com/office/drawing/2014/main" id="{4A12F3B5-B4D2-4868-B5AB-35BA5156AC91}"/>
                    </a:ext>
                  </a:extLst>
                </p:cNvPr>
                <p:cNvPicPr/>
                <p:nvPr/>
              </p:nvPicPr>
              <p:blipFill>
                <a:blip r:embed="rId157"/>
                <a:stretch>
                  <a:fillRect/>
                </a:stretch>
              </p:blipFill>
              <p:spPr>
                <a:xfrm>
                  <a:off x="11314522" y="1528592"/>
                  <a:ext cx="154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1977" name="Freihand 211976">
                  <a:extLst>
                    <a:ext uri="{FF2B5EF4-FFF2-40B4-BE49-F238E27FC236}">
                      <a16:creationId xmlns:a16="http://schemas.microsoft.com/office/drawing/2014/main" id="{3B5F8423-E0B8-453F-B185-F5143119AB55}"/>
                    </a:ext>
                  </a:extLst>
                </p14:cNvPr>
                <p14:cNvContentPartPr/>
                <p14:nvPr/>
              </p14:nvContentPartPr>
              <p14:xfrm>
                <a:off x="11509642" y="1530392"/>
                <a:ext cx="195840" cy="43560"/>
              </p14:xfrm>
            </p:contentPart>
          </mc:Choice>
          <mc:Fallback>
            <p:pic>
              <p:nvPicPr>
                <p:cNvPr id="211977" name="Freihand 211976">
                  <a:extLst>
                    <a:ext uri="{FF2B5EF4-FFF2-40B4-BE49-F238E27FC236}">
                      <a16:creationId xmlns:a16="http://schemas.microsoft.com/office/drawing/2014/main" id="{3B5F8423-E0B8-453F-B185-F5143119AB55}"/>
                    </a:ext>
                  </a:extLst>
                </p:cNvPr>
                <p:cNvPicPr/>
                <p:nvPr/>
              </p:nvPicPr>
              <p:blipFill>
                <a:blip r:embed="rId159"/>
                <a:stretch>
                  <a:fillRect/>
                </a:stretch>
              </p:blipFill>
              <p:spPr>
                <a:xfrm>
                  <a:off x="11505322" y="1526072"/>
                  <a:ext cx="204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1979" name="Freihand 211978">
                  <a:extLst>
                    <a:ext uri="{FF2B5EF4-FFF2-40B4-BE49-F238E27FC236}">
                      <a16:creationId xmlns:a16="http://schemas.microsoft.com/office/drawing/2014/main" id="{04295CAA-19B9-4701-AA08-BD60FC8C4975}"/>
                    </a:ext>
                  </a:extLst>
                </p14:cNvPr>
                <p14:cNvContentPartPr/>
                <p14:nvPr/>
              </p14:nvContentPartPr>
              <p14:xfrm>
                <a:off x="9725482" y="1976072"/>
                <a:ext cx="92880" cy="109800"/>
              </p14:xfrm>
            </p:contentPart>
          </mc:Choice>
          <mc:Fallback>
            <p:pic>
              <p:nvPicPr>
                <p:cNvPr id="211979" name="Freihand 211978">
                  <a:extLst>
                    <a:ext uri="{FF2B5EF4-FFF2-40B4-BE49-F238E27FC236}">
                      <a16:creationId xmlns:a16="http://schemas.microsoft.com/office/drawing/2014/main" id="{04295CAA-19B9-4701-AA08-BD60FC8C4975}"/>
                    </a:ext>
                  </a:extLst>
                </p:cNvPr>
                <p:cNvPicPr/>
                <p:nvPr/>
              </p:nvPicPr>
              <p:blipFill>
                <a:blip r:embed="rId161"/>
                <a:stretch>
                  <a:fillRect/>
                </a:stretch>
              </p:blipFill>
              <p:spPr>
                <a:xfrm>
                  <a:off x="9721162" y="1971752"/>
                  <a:ext cx="101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1980" name="Freihand 211979">
                  <a:extLst>
                    <a:ext uri="{FF2B5EF4-FFF2-40B4-BE49-F238E27FC236}">
                      <a16:creationId xmlns:a16="http://schemas.microsoft.com/office/drawing/2014/main" id="{1578B323-D5FD-454F-877F-E545C3DDF783}"/>
                    </a:ext>
                  </a:extLst>
                </p14:cNvPr>
                <p14:cNvContentPartPr/>
                <p14:nvPr/>
              </p14:nvContentPartPr>
              <p14:xfrm>
                <a:off x="9586522" y="1740992"/>
                <a:ext cx="106560" cy="112320"/>
              </p14:xfrm>
            </p:contentPart>
          </mc:Choice>
          <mc:Fallback>
            <p:pic>
              <p:nvPicPr>
                <p:cNvPr id="211980" name="Freihand 211979">
                  <a:extLst>
                    <a:ext uri="{FF2B5EF4-FFF2-40B4-BE49-F238E27FC236}">
                      <a16:creationId xmlns:a16="http://schemas.microsoft.com/office/drawing/2014/main" id="{1578B323-D5FD-454F-877F-E545C3DDF783}"/>
                    </a:ext>
                  </a:extLst>
                </p:cNvPr>
                <p:cNvPicPr/>
                <p:nvPr/>
              </p:nvPicPr>
              <p:blipFill>
                <a:blip r:embed="rId163"/>
                <a:stretch>
                  <a:fillRect/>
                </a:stretch>
              </p:blipFill>
              <p:spPr>
                <a:xfrm>
                  <a:off x="9582202" y="1736672"/>
                  <a:ext cx="115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1981" name="Freihand 211980">
                  <a:extLst>
                    <a:ext uri="{FF2B5EF4-FFF2-40B4-BE49-F238E27FC236}">
                      <a16:creationId xmlns:a16="http://schemas.microsoft.com/office/drawing/2014/main" id="{1D14D914-36DF-47EC-BE11-13224BE19708}"/>
                    </a:ext>
                  </a:extLst>
                </p14:cNvPr>
                <p14:cNvContentPartPr/>
                <p14:nvPr/>
              </p14:nvContentPartPr>
              <p14:xfrm>
                <a:off x="9657442" y="1721912"/>
                <a:ext cx="56520" cy="162360"/>
              </p14:xfrm>
            </p:contentPart>
          </mc:Choice>
          <mc:Fallback>
            <p:pic>
              <p:nvPicPr>
                <p:cNvPr id="211981" name="Freihand 211980">
                  <a:extLst>
                    <a:ext uri="{FF2B5EF4-FFF2-40B4-BE49-F238E27FC236}">
                      <a16:creationId xmlns:a16="http://schemas.microsoft.com/office/drawing/2014/main" id="{1D14D914-36DF-47EC-BE11-13224BE19708}"/>
                    </a:ext>
                  </a:extLst>
                </p:cNvPr>
                <p:cNvPicPr/>
                <p:nvPr/>
              </p:nvPicPr>
              <p:blipFill>
                <a:blip r:embed="rId165"/>
                <a:stretch>
                  <a:fillRect/>
                </a:stretch>
              </p:blipFill>
              <p:spPr>
                <a:xfrm>
                  <a:off x="9653122" y="1717592"/>
                  <a:ext cx="65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1982" name="Freihand 211981">
                  <a:extLst>
                    <a:ext uri="{FF2B5EF4-FFF2-40B4-BE49-F238E27FC236}">
                      <a16:creationId xmlns:a16="http://schemas.microsoft.com/office/drawing/2014/main" id="{5674BF2D-C26B-403F-B512-96C6CA824F91}"/>
                    </a:ext>
                  </a:extLst>
                </p14:cNvPr>
                <p14:cNvContentPartPr/>
                <p14:nvPr/>
              </p14:nvContentPartPr>
              <p14:xfrm>
                <a:off x="9881362" y="1975712"/>
                <a:ext cx="138960" cy="73440"/>
              </p14:xfrm>
            </p:contentPart>
          </mc:Choice>
          <mc:Fallback>
            <p:pic>
              <p:nvPicPr>
                <p:cNvPr id="211982" name="Freihand 211981">
                  <a:extLst>
                    <a:ext uri="{FF2B5EF4-FFF2-40B4-BE49-F238E27FC236}">
                      <a16:creationId xmlns:a16="http://schemas.microsoft.com/office/drawing/2014/main" id="{5674BF2D-C26B-403F-B512-96C6CA824F91}"/>
                    </a:ext>
                  </a:extLst>
                </p:cNvPr>
                <p:cNvPicPr/>
                <p:nvPr/>
              </p:nvPicPr>
              <p:blipFill>
                <a:blip r:embed="rId167"/>
                <a:stretch>
                  <a:fillRect/>
                </a:stretch>
              </p:blipFill>
              <p:spPr>
                <a:xfrm>
                  <a:off x="9877042" y="1971392"/>
                  <a:ext cx="147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1983" name="Freihand 211982">
                  <a:extLst>
                    <a:ext uri="{FF2B5EF4-FFF2-40B4-BE49-F238E27FC236}">
                      <a16:creationId xmlns:a16="http://schemas.microsoft.com/office/drawing/2014/main" id="{DF45F8D7-99C5-4011-9004-41761F78D41A}"/>
                    </a:ext>
                  </a:extLst>
                </p14:cNvPr>
                <p14:cNvContentPartPr/>
                <p14:nvPr/>
              </p14:nvContentPartPr>
              <p14:xfrm>
                <a:off x="10031482" y="1874192"/>
                <a:ext cx="94320" cy="113760"/>
              </p14:xfrm>
            </p:contentPart>
          </mc:Choice>
          <mc:Fallback>
            <p:pic>
              <p:nvPicPr>
                <p:cNvPr id="211983" name="Freihand 211982">
                  <a:extLst>
                    <a:ext uri="{FF2B5EF4-FFF2-40B4-BE49-F238E27FC236}">
                      <a16:creationId xmlns:a16="http://schemas.microsoft.com/office/drawing/2014/main" id="{DF45F8D7-99C5-4011-9004-41761F78D41A}"/>
                    </a:ext>
                  </a:extLst>
                </p:cNvPr>
                <p:cNvPicPr/>
                <p:nvPr/>
              </p:nvPicPr>
              <p:blipFill>
                <a:blip r:embed="rId169"/>
                <a:stretch>
                  <a:fillRect/>
                </a:stretch>
              </p:blipFill>
              <p:spPr>
                <a:xfrm>
                  <a:off x="10027162" y="1869872"/>
                  <a:ext cx="102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1984" name="Freihand 211983">
                  <a:extLst>
                    <a:ext uri="{FF2B5EF4-FFF2-40B4-BE49-F238E27FC236}">
                      <a16:creationId xmlns:a16="http://schemas.microsoft.com/office/drawing/2014/main" id="{7F8BCA5F-2C9F-44EE-BA4A-DFB7A19157A6}"/>
                    </a:ext>
                  </a:extLst>
                </p14:cNvPr>
                <p14:cNvContentPartPr/>
                <p14:nvPr/>
              </p14:nvContentPartPr>
              <p14:xfrm>
                <a:off x="10093042" y="1980752"/>
                <a:ext cx="69120" cy="29880"/>
              </p14:xfrm>
            </p:contentPart>
          </mc:Choice>
          <mc:Fallback>
            <p:pic>
              <p:nvPicPr>
                <p:cNvPr id="211984" name="Freihand 211983">
                  <a:extLst>
                    <a:ext uri="{FF2B5EF4-FFF2-40B4-BE49-F238E27FC236}">
                      <a16:creationId xmlns:a16="http://schemas.microsoft.com/office/drawing/2014/main" id="{7F8BCA5F-2C9F-44EE-BA4A-DFB7A19157A6}"/>
                    </a:ext>
                  </a:extLst>
                </p:cNvPr>
                <p:cNvPicPr/>
                <p:nvPr/>
              </p:nvPicPr>
              <p:blipFill>
                <a:blip r:embed="rId171"/>
                <a:stretch>
                  <a:fillRect/>
                </a:stretch>
              </p:blipFill>
              <p:spPr>
                <a:xfrm>
                  <a:off x="10088722" y="1976432"/>
                  <a:ext cx="77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1985" name="Freihand 211984">
                  <a:extLst>
                    <a:ext uri="{FF2B5EF4-FFF2-40B4-BE49-F238E27FC236}">
                      <a16:creationId xmlns:a16="http://schemas.microsoft.com/office/drawing/2014/main" id="{589E1CA3-4A64-475D-8802-3E0598676257}"/>
                    </a:ext>
                  </a:extLst>
                </p14:cNvPr>
                <p14:cNvContentPartPr/>
                <p14:nvPr/>
              </p14:nvContentPartPr>
              <p14:xfrm>
                <a:off x="10165762" y="1934672"/>
                <a:ext cx="104760" cy="51840"/>
              </p14:xfrm>
            </p:contentPart>
          </mc:Choice>
          <mc:Fallback>
            <p:pic>
              <p:nvPicPr>
                <p:cNvPr id="211985" name="Freihand 211984">
                  <a:extLst>
                    <a:ext uri="{FF2B5EF4-FFF2-40B4-BE49-F238E27FC236}">
                      <a16:creationId xmlns:a16="http://schemas.microsoft.com/office/drawing/2014/main" id="{589E1CA3-4A64-475D-8802-3E0598676257}"/>
                    </a:ext>
                  </a:extLst>
                </p:cNvPr>
                <p:cNvPicPr/>
                <p:nvPr/>
              </p:nvPicPr>
              <p:blipFill>
                <a:blip r:embed="rId173"/>
                <a:stretch>
                  <a:fillRect/>
                </a:stretch>
              </p:blipFill>
              <p:spPr>
                <a:xfrm>
                  <a:off x="10161442" y="1930352"/>
                  <a:ext cx="113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1986" name="Freihand 211985">
                  <a:extLst>
                    <a:ext uri="{FF2B5EF4-FFF2-40B4-BE49-F238E27FC236}">
                      <a16:creationId xmlns:a16="http://schemas.microsoft.com/office/drawing/2014/main" id="{4BFC2506-BA56-4BDE-9A02-8091F0C99DEC}"/>
                    </a:ext>
                  </a:extLst>
                </p14:cNvPr>
                <p14:cNvContentPartPr/>
                <p14:nvPr/>
              </p14:nvContentPartPr>
              <p14:xfrm>
                <a:off x="10300042" y="1874192"/>
                <a:ext cx="314640" cy="97920"/>
              </p14:xfrm>
            </p:contentPart>
          </mc:Choice>
          <mc:Fallback>
            <p:pic>
              <p:nvPicPr>
                <p:cNvPr id="211986" name="Freihand 211985">
                  <a:extLst>
                    <a:ext uri="{FF2B5EF4-FFF2-40B4-BE49-F238E27FC236}">
                      <a16:creationId xmlns:a16="http://schemas.microsoft.com/office/drawing/2014/main" id="{4BFC2506-BA56-4BDE-9A02-8091F0C99DEC}"/>
                    </a:ext>
                  </a:extLst>
                </p:cNvPr>
                <p:cNvPicPr/>
                <p:nvPr/>
              </p:nvPicPr>
              <p:blipFill>
                <a:blip r:embed="rId175"/>
                <a:stretch>
                  <a:fillRect/>
                </a:stretch>
              </p:blipFill>
              <p:spPr>
                <a:xfrm>
                  <a:off x="10295722" y="1869872"/>
                  <a:ext cx="323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1988" name="Freihand 211987">
                  <a:extLst>
                    <a:ext uri="{FF2B5EF4-FFF2-40B4-BE49-F238E27FC236}">
                      <a16:creationId xmlns:a16="http://schemas.microsoft.com/office/drawing/2014/main" id="{3DFAEEE2-47ED-41B0-9F40-9DFDE38FD77E}"/>
                    </a:ext>
                  </a:extLst>
                </p14:cNvPr>
                <p14:cNvContentPartPr/>
                <p14:nvPr/>
              </p14:nvContentPartPr>
              <p14:xfrm>
                <a:off x="10771642" y="1759352"/>
                <a:ext cx="121320" cy="168120"/>
              </p14:xfrm>
            </p:contentPart>
          </mc:Choice>
          <mc:Fallback>
            <p:pic>
              <p:nvPicPr>
                <p:cNvPr id="211988" name="Freihand 211987">
                  <a:extLst>
                    <a:ext uri="{FF2B5EF4-FFF2-40B4-BE49-F238E27FC236}">
                      <a16:creationId xmlns:a16="http://schemas.microsoft.com/office/drawing/2014/main" id="{3DFAEEE2-47ED-41B0-9F40-9DFDE38FD77E}"/>
                    </a:ext>
                  </a:extLst>
                </p:cNvPr>
                <p:cNvPicPr/>
                <p:nvPr/>
              </p:nvPicPr>
              <p:blipFill>
                <a:blip r:embed="rId177"/>
                <a:stretch>
                  <a:fillRect/>
                </a:stretch>
              </p:blipFill>
              <p:spPr>
                <a:xfrm>
                  <a:off x="10767322" y="1755032"/>
                  <a:ext cx="129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1990" name="Freihand 211989">
                  <a:extLst>
                    <a:ext uri="{FF2B5EF4-FFF2-40B4-BE49-F238E27FC236}">
                      <a16:creationId xmlns:a16="http://schemas.microsoft.com/office/drawing/2014/main" id="{C0A8DE4E-98DA-4A7F-A285-F7CA83091263}"/>
                    </a:ext>
                  </a:extLst>
                </p14:cNvPr>
                <p14:cNvContentPartPr/>
                <p14:nvPr/>
              </p14:nvContentPartPr>
              <p14:xfrm>
                <a:off x="10833562" y="1806152"/>
                <a:ext cx="384480" cy="108000"/>
              </p14:xfrm>
            </p:contentPart>
          </mc:Choice>
          <mc:Fallback>
            <p:pic>
              <p:nvPicPr>
                <p:cNvPr id="211990" name="Freihand 211989">
                  <a:extLst>
                    <a:ext uri="{FF2B5EF4-FFF2-40B4-BE49-F238E27FC236}">
                      <a16:creationId xmlns:a16="http://schemas.microsoft.com/office/drawing/2014/main" id="{C0A8DE4E-98DA-4A7F-A285-F7CA83091263}"/>
                    </a:ext>
                  </a:extLst>
                </p:cNvPr>
                <p:cNvPicPr/>
                <p:nvPr/>
              </p:nvPicPr>
              <p:blipFill>
                <a:blip r:embed="rId179"/>
                <a:stretch>
                  <a:fillRect/>
                </a:stretch>
              </p:blipFill>
              <p:spPr>
                <a:xfrm>
                  <a:off x="10829242" y="1801832"/>
                  <a:ext cx="393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1991" name="Freihand 211990">
                  <a:extLst>
                    <a:ext uri="{FF2B5EF4-FFF2-40B4-BE49-F238E27FC236}">
                      <a16:creationId xmlns:a16="http://schemas.microsoft.com/office/drawing/2014/main" id="{83A916BF-3F8A-4921-940A-84E65D9186A0}"/>
                    </a:ext>
                  </a:extLst>
                </p14:cNvPr>
                <p14:cNvContentPartPr/>
                <p14:nvPr/>
              </p14:nvContentPartPr>
              <p14:xfrm>
                <a:off x="11133802" y="1822712"/>
                <a:ext cx="118080" cy="40320"/>
              </p14:xfrm>
            </p:contentPart>
          </mc:Choice>
          <mc:Fallback>
            <p:pic>
              <p:nvPicPr>
                <p:cNvPr id="211991" name="Freihand 211990">
                  <a:extLst>
                    <a:ext uri="{FF2B5EF4-FFF2-40B4-BE49-F238E27FC236}">
                      <a16:creationId xmlns:a16="http://schemas.microsoft.com/office/drawing/2014/main" id="{83A916BF-3F8A-4921-940A-84E65D9186A0}"/>
                    </a:ext>
                  </a:extLst>
                </p:cNvPr>
                <p:cNvPicPr/>
                <p:nvPr/>
              </p:nvPicPr>
              <p:blipFill>
                <a:blip r:embed="rId181"/>
                <a:stretch>
                  <a:fillRect/>
                </a:stretch>
              </p:blipFill>
              <p:spPr>
                <a:xfrm>
                  <a:off x="11129482" y="1818392"/>
                  <a:ext cx="126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1992" name="Freihand 211991">
                  <a:extLst>
                    <a:ext uri="{FF2B5EF4-FFF2-40B4-BE49-F238E27FC236}">
                      <a16:creationId xmlns:a16="http://schemas.microsoft.com/office/drawing/2014/main" id="{E5D4C9E3-9F0E-4D45-8798-CCDB7999650C}"/>
                    </a:ext>
                  </a:extLst>
                </p14:cNvPr>
                <p14:cNvContentPartPr/>
                <p14:nvPr/>
              </p14:nvContentPartPr>
              <p14:xfrm>
                <a:off x="11270962" y="1735952"/>
                <a:ext cx="150120" cy="200880"/>
              </p14:xfrm>
            </p:contentPart>
          </mc:Choice>
          <mc:Fallback>
            <p:pic>
              <p:nvPicPr>
                <p:cNvPr id="211992" name="Freihand 211991">
                  <a:extLst>
                    <a:ext uri="{FF2B5EF4-FFF2-40B4-BE49-F238E27FC236}">
                      <a16:creationId xmlns:a16="http://schemas.microsoft.com/office/drawing/2014/main" id="{E5D4C9E3-9F0E-4D45-8798-CCDB7999650C}"/>
                    </a:ext>
                  </a:extLst>
                </p:cNvPr>
                <p:cNvPicPr/>
                <p:nvPr/>
              </p:nvPicPr>
              <p:blipFill>
                <a:blip r:embed="rId183"/>
                <a:stretch>
                  <a:fillRect/>
                </a:stretch>
              </p:blipFill>
              <p:spPr>
                <a:xfrm>
                  <a:off x="11266642" y="1731632"/>
                  <a:ext cx="158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1993" name="Freihand 211992">
                  <a:extLst>
                    <a:ext uri="{FF2B5EF4-FFF2-40B4-BE49-F238E27FC236}">
                      <a16:creationId xmlns:a16="http://schemas.microsoft.com/office/drawing/2014/main" id="{2B996745-F181-42D1-AF62-2782A36973E6}"/>
                    </a:ext>
                  </a:extLst>
                </p14:cNvPr>
                <p14:cNvContentPartPr/>
                <p14:nvPr/>
              </p14:nvContentPartPr>
              <p14:xfrm>
                <a:off x="11409562" y="1726952"/>
                <a:ext cx="65880" cy="13680"/>
              </p14:xfrm>
            </p:contentPart>
          </mc:Choice>
          <mc:Fallback>
            <p:pic>
              <p:nvPicPr>
                <p:cNvPr id="211993" name="Freihand 211992">
                  <a:extLst>
                    <a:ext uri="{FF2B5EF4-FFF2-40B4-BE49-F238E27FC236}">
                      <a16:creationId xmlns:a16="http://schemas.microsoft.com/office/drawing/2014/main" id="{2B996745-F181-42D1-AF62-2782A36973E6}"/>
                    </a:ext>
                  </a:extLst>
                </p:cNvPr>
                <p:cNvPicPr/>
                <p:nvPr/>
              </p:nvPicPr>
              <p:blipFill>
                <a:blip r:embed="rId185"/>
                <a:stretch>
                  <a:fillRect/>
                </a:stretch>
              </p:blipFill>
              <p:spPr>
                <a:xfrm>
                  <a:off x="11405242" y="1722632"/>
                  <a:ext cx="74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1994" name="Freihand 211993">
                  <a:extLst>
                    <a:ext uri="{FF2B5EF4-FFF2-40B4-BE49-F238E27FC236}">
                      <a16:creationId xmlns:a16="http://schemas.microsoft.com/office/drawing/2014/main" id="{96A8FB91-1192-4C08-B684-36EDBC871B45}"/>
                    </a:ext>
                  </a:extLst>
                </p14:cNvPr>
                <p14:cNvContentPartPr/>
                <p14:nvPr/>
              </p14:nvContentPartPr>
              <p14:xfrm>
                <a:off x="11445562" y="1743512"/>
                <a:ext cx="87840" cy="86400"/>
              </p14:xfrm>
            </p:contentPart>
          </mc:Choice>
          <mc:Fallback>
            <p:pic>
              <p:nvPicPr>
                <p:cNvPr id="211994" name="Freihand 211993">
                  <a:extLst>
                    <a:ext uri="{FF2B5EF4-FFF2-40B4-BE49-F238E27FC236}">
                      <a16:creationId xmlns:a16="http://schemas.microsoft.com/office/drawing/2014/main" id="{96A8FB91-1192-4C08-B684-36EDBC871B45}"/>
                    </a:ext>
                  </a:extLst>
                </p:cNvPr>
                <p:cNvPicPr/>
                <p:nvPr/>
              </p:nvPicPr>
              <p:blipFill>
                <a:blip r:embed="rId187"/>
                <a:stretch>
                  <a:fillRect/>
                </a:stretch>
              </p:blipFill>
              <p:spPr>
                <a:xfrm>
                  <a:off x="11441242" y="1739192"/>
                  <a:ext cx="96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1995" name="Freihand 211994">
                  <a:extLst>
                    <a:ext uri="{FF2B5EF4-FFF2-40B4-BE49-F238E27FC236}">
                      <a16:creationId xmlns:a16="http://schemas.microsoft.com/office/drawing/2014/main" id="{C8B6DC10-B2D7-4DA6-B03E-45FE3E656CEB}"/>
                    </a:ext>
                  </a:extLst>
                </p14:cNvPr>
                <p14:cNvContentPartPr/>
                <p14:nvPr/>
              </p14:nvContentPartPr>
              <p14:xfrm>
                <a:off x="11546362" y="1675832"/>
                <a:ext cx="155880" cy="123120"/>
              </p14:xfrm>
            </p:contentPart>
          </mc:Choice>
          <mc:Fallback>
            <p:pic>
              <p:nvPicPr>
                <p:cNvPr id="211995" name="Freihand 211994">
                  <a:extLst>
                    <a:ext uri="{FF2B5EF4-FFF2-40B4-BE49-F238E27FC236}">
                      <a16:creationId xmlns:a16="http://schemas.microsoft.com/office/drawing/2014/main" id="{C8B6DC10-B2D7-4DA6-B03E-45FE3E656CEB}"/>
                    </a:ext>
                  </a:extLst>
                </p:cNvPr>
                <p:cNvPicPr/>
                <p:nvPr/>
              </p:nvPicPr>
              <p:blipFill>
                <a:blip r:embed="rId189"/>
                <a:stretch>
                  <a:fillRect/>
                </a:stretch>
              </p:blipFill>
              <p:spPr>
                <a:xfrm>
                  <a:off x="11542042" y="1671512"/>
                  <a:ext cx="164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1997" name="Freihand 211996">
                  <a:extLst>
                    <a:ext uri="{FF2B5EF4-FFF2-40B4-BE49-F238E27FC236}">
                      <a16:creationId xmlns:a16="http://schemas.microsoft.com/office/drawing/2014/main" id="{40E3F219-C098-4DEB-8F3F-9E81FFB33AFE}"/>
                    </a:ext>
                  </a:extLst>
                </p14:cNvPr>
                <p14:cNvContentPartPr/>
                <p14:nvPr/>
              </p14:nvContentPartPr>
              <p14:xfrm>
                <a:off x="11732482" y="1695992"/>
                <a:ext cx="228960" cy="171720"/>
              </p14:xfrm>
            </p:contentPart>
          </mc:Choice>
          <mc:Fallback>
            <p:pic>
              <p:nvPicPr>
                <p:cNvPr id="211997" name="Freihand 211996">
                  <a:extLst>
                    <a:ext uri="{FF2B5EF4-FFF2-40B4-BE49-F238E27FC236}">
                      <a16:creationId xmlns:a16="http://schemas.microsoft.com/office/drawing/2014/main" id="{40E3F219-C098-4DEB-8F3F-9E81FFB33AFE}"/>
                    </a:ext>
                  </a:extLst>
                </p:cNvPr>
                <p:cNvPicPr/>
                <p:nvPr/>
              </p:nvPicPr>
              <p:blipFill>
                <a:blip r:embed="rId191"/>
                <a:stretch>
                  <a:fillRect/>
                </a:stretch>
              </p:blipFill>
              <p:spPr>
                <a:xfrm>
                  <a:off x="11728162" y="1691672"/>
                  <a:ext cx="2376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1998" name="Freihand 211997">
                  <a:extLst>
                    <a:ext uri="{FF2B5EF4-FFF2-40B4-BE49-F238E27FC236}">
                      <a16:creationId xmlns:a16="http://schemas.microsoft.com/office/drawing/2014/main" id="{CEA4EF46-1175-457E-92BD-06CFF5E428E3}"/>
                    </a:ext>
                  </a:extLst>
                </p14:cNvPr>
                <p14:cNvContentPartPr/>
                <p14:nvPr/>
              </p14:nvContentPartPr>
              <p14:xfrm>
                <a:off x="11861362" y="1619672"/>
                <a:ext cx="360" cy="360"/>
              </p14:xfrm>
            </p:contentPart>
          </mc:Choice>
          <mc:Fallback>
            <p:pic>
              <p:nvPicPr>
                <p:cNvPr id="211998" name="Freihand 211997">
                  <a:extLst>
                    <a:ext uri="{FF2B5EF4-FFF2-40B4-BE49-F238E27FC236}">
                      <a16:creationId xmlns:a16="http://schemas.microsoft.com/office/drawing/2014/main" id="{CEA4EF46-1175-457E-92BD-06CFF5E428E3}"/>
                    </a:ext>
                  </a:extLst>
                </p:cNvPr>
                <p:cNvPicPr/>
                <p:nvPr/>
              </p:nvPicPr>
              <p:blipFill>
                <a:blip r:embed="rId193"/>
                <a:stretch>
                  <a:fillRect/>
                </a:stretch>
              </p:blipFill>
              <p:spPr>
                <a:xfrm>
                  <a:off x="11857042" y="1615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1999" name="Freihand 211998">
                  <a:extLst>
                    <a:ext uri="{FF2B5EF4-FFF2-40B4-BE49-F238E27FC236}">
                      <a16:creationId xmlns:a16="http://schemas.microsoft.com/office/drawing/2014/main" id="{7317B68C-2F01-4810-B06A-D06787590247}"/>
                    </a:ext>
                  </a:extLst>
                </p14:cNvPr>
                <p14:cNvContentPartPr/>
                <p14:nvPr/>
              </p14:nvContentPartPr>
              <p14:xfrm>
                <a:off x="9804322" y="2120792"/>
                <a:ext cx="116280" cy="150480"/>
              </p14:xfrm>
            </p:contentPart>
          </mc:Choice>
          <mc:Fallback>
            <p:pic>
              <p:nvPicPr>
                <p:cNvPr id="211999" name="Freihand 211998">
                  <a:extLst>
                    <a:ext uri="{FF2B5EF4-FFF2-40B4-BE49-F238E27FC236}">
                      <a16:creationId xmlns:a16="http://schemas.microsoft.com/office/drawing/2014/main" id="{7317B68C-2F01-4810-B06A-D06787590247}"/>
                    </a:ext>
                  </a:extLst>
                </p:cNvPr>
                <p:cNvPicPr/>
                <p:nvPr/>
              </p:nvPicPr>
              <p:blipFill>
                <a:blip r:embed="rId195"/>
                <a:stretch>
                  <a:fillRect/>
                </a:stretch>
              </p:blipFill>
              <p:spPr>
                <a:xfrm>
                  <a:off x="9800002" y="2116472"/>
                  <a:ext cx="124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2000" name="Freihand 211999">
                  <a:extLst>
                    <a:ext uri="{FF2B5EF4-FFF2-40B4-BE49-F238E27FC236}">
                      <a16:creationId xmlns:a16="http://schemas.microsoft.com/office/drawing/2014/main" id="{E4D4438C-3B75-46AF-9536-4D0335DA349D}"/>
                    </a:ext>
                  </a:extLst>
                </p14:cNvPr>
                <p14:cNvContentPartPr/>
                <p14:nvPr/>
              </p14:nvContentPartPr>
              <p14:xfrm>
                <a:off x="9818002" y="2188472"/>
                <a:ext cx="81360" cy="9720"/>
              </p14:xfrm>
            </p:contentPart>
          </mc:Choice>
          <mc:Fallback>
            <p:pic>
              <p:nvPicPr>
                <p:cNvPr id="212000" name="Freihand 211999">
                  <a:extLst>
                    <a:ext uri="{FF2B5EF4-FFF2-40B4-BE49-F238E27FC236}">
                      <a16:creationId xmlns:a16="http://schemas.microsoft.com/office/drawing/2014/main" id="{E4D4438C-3B75-46AF-9536-4D0335DA349D}"/>
                    </a:ext>
                  </a:extLst>
                </p:cNvPr>
                <p:cNvPicPr/>
                <p:nvPr/>
              </p:nvPicPr>
              <p:blipFill>
                <a:blip r:embed="rId197"/>
                <a:stretch>
                  <a:fillRect/>
                </a:stretch>
              </p:blipFill>
              <p:spPr>
                <a:xfrm>
                  <a:off x="9813682" y="2184152"/>
                  <a:ext cx="90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2001" name="Freihand 212000">
                  <a:extLst>
                    <a:ext uri="{FF2B5EF4-FFF2-40B4-BE49-F238E27FC236}">
                      <a16:creationId xmlns:a16="http://schemas.microsoft.com/office/drawing/2014/main" id="{B2B4E170-E355-48BF-8B46-E1CE02214B8D}"/>
                    </a:ext>
                  </a:extLst>
                </p14:cNvPr>
                <p14:cNvContentPartPr/>
                <p14:nvPr/>
              </p14:nvContentPartPr>
              <p14:xfrm>
                <a:off x="9942922" y="2139872"/>
                <a:ext cx="162000" cy="114840"/>
              </p14:xfrm>
            </p:contentPart>
          </mc:Choice>
          <mc:Fallback>
            <p:pic>
              <p:nvPicPr>
                <p:cNvPr id="212001" name="Freihand 212000">
                  <a:extLst>
                    <a:ext uri="{FF2B5EF4-FFF2-40B4-BE49-F238E27FC236}">
                      <a16:creationId xmlns:a16="http://schemas.microsoft.com/office/drawing/2014/main" id="{B2B4E170-E355-48BF-8B46-E1CE02214B8D}"/>
                    </a:ext>
                  </a:extLst>
                </p:cNvPr>
                <p:cNvPicPr/>
                <p:nvPr/>
              </p:nvPicPr>
              <p:blipFill>
                <a:blip r:embed="rId199"/>
                <a:stretch>
                  <a:fillRect/>
                </a:stretch>
              </p:blipFill>
              <p:spPr>
                <a:xfrm>
                  <a:off x="9938602" y="2135552"/>
                  <a:ext cx="170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2002" name="Freihand 212001">
                  <a:extLst>
                    <a:ext uri="{FF2B5EF4-FFF2-40B4-BE49-F238E27FC236}">
                      <a16:creationId xmlns:a16="http://schemas.microsoft.com/office/drawing/2014/main" id="{24BD25A9-6CE2-419B-BA99-2F9657F16AAE}"/>
                    </a:ext>
                  </a:extLst>
                </p14:cNvPr>
                <p14:cNvContentPartPr/>
                <p14:nvPr/>
              </p14:nvContentPartPr>
              <p14:xfrm>
                <a:off x="10139482" y="2142392"/>
                <a:ext cx="82440" cy="91080"/>
              </p14:xfrm>
            </p:contentPart>
          </mc:Choice>
          <mc:Fallback>
            <p:pic>
              <p:nvPicPr>
                <p:cNvPr id="212002" name="Freihand 212001">
                  <a:extLst>
                    <a:ext uri="{FF2B5EF4-FFF2-40B4-BE49-F238E27FC236}">
                      <a16:creationId xmlns:a16="http://schemas.microsoft.com/office/drawing/2014/main" id="{24BD25A9-6CE2-419B-BA99-2F9657F16AAE}"/>
                    </a:ext>
                  </a:extLst>
                </p:cNvPr>
                <p:cNvPicPr/>
                <p:nvPr/>
              </p:nvPicPr>
              <p:blipFill>
                <a:blip r:embed="rId201"/>
                <a:stretch>
                  <a:fillRect/>
                </a:stretch>
              </p:blipFill>
              <p:spPr>
                <a:xfrm>
                  <a:off x="10135162" y="2138072"/>
                  <a:ext cx="91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2003" name="Freihand 212002">
                  <a:extLst>
                    <a:ext uri="{FF2B5EF4-FFF2-40B4-BE49-F238E27FC236}">
                      <a16:creationId xmlns:a16="http://schemas.microsoft.com/office/drawing/2014/main" id="{7D01F7AA-6E74-4DA6-B1BC-7D06248A0A24}"/>
                    </a:ext>
                  </a:extLst>
                </p14:cNvPr>
                <p14:cNvContentPartPr/>
                <p14:nvPr/>
              </p14:nvContentPartPr>
              <p14:xfrm>
                <a:off x="10261162" y="2127632"/>
                <a:ext cx="189720" cy="65160"/>
              </p14:xfrm>
            </p:contentPart>
          </mc:Choice>
          <mc:Fallback>
            <p:pic>
              <p:nvPicPr>
                <p:cNvPr id="212003" name="Freihand 212002">
                  <a:extLst>
                    <a:ext uri="{FF2B5EF4-FFF2-40B4-BE49-F238E27FC236}">
                      <a16:creationId xmlns:a16="http://schemas.microsoft.com/office/drawing/2014/main" id="{7D01F7AA-6E74-4DA6-B1BC-7D06248A0A24}"/>
                    </a:ext>
                  </a:extLst>
                </p:cNvPr>
                <p:cNvPicPr/>
                <p:nvPr/>
              </p:nvPicPr>
              <p:blipFill>
                <a:blip r:embed="rId203"/>
                <a:stretch>
                  <a:fillRect/>
                </a:stretch>
              </p:blipFill>
              <p:spPr>
                <a:xfrm>
                  <a:off x="10256842" y="2123312"/>
                  <a:ext cx="198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2004" name="Freihand 212003">
                  <a:extLst>
                    <a:ext uri="{FF2B5EF4-FFF2-40B4-BE49-F238E27FC236}">
                      <a16:creationId xmlns:a16="http://schemas.microsoft.com/office/drawing/2014/main" id="{A4A131A4-73AC-4AB6-8909-F0601FC225D8}"/>
                    </a:ext>
                  </a:extLst>
                </p14:cNvPr>
                <p14:cNvContentPartPr/>
                <p14:nvPr/>
              </p14:nvContentPartPr>
              <p14:xfrm>
                <a:off x="10606762" y="1999472"/>
                <a:ext cx="259920" cy="229680"/>
              </p14:xfrm>
            </p:contentPart>
          </mc:Choice>
          <mc:Fallback>
            <p:pic>
              <p:nvPicPr>
                <p:cNvPr id="212004" name="Freihand 212003">
                  <a:extLst>
                    <a:ext uri="{FF2B5EF4-FFF2-40B4-BE49-F238E27FC236}">
                      <a16:creationId xmlns:a16="http://schemas.microsoft.com/office/drawing/2014/main" id="{A4A131A4-73AC-4AB6-8909-F0601FC225D8}"/>
                    </a:ext>
                  </a:extLst>
                </p:cNvPr>
                <p:cNvPicPr/>
                <p:nvPr/>
              </p:nvPicPr>
              <p:blipFill>
                <a:blip r:embed="rId205"/>
                <a:stretch>
                  <a:fillRect/>
                </a:stretch>
              </p:blipFill>
              <p:spPr>
                <a:xfrm>
                  <a:off x="10602442" y="1995152"/>
                  <a:ext cx="2685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2005" name="Freihand 212004">
                  <a:extLst>
                    <a:ext uri="{FF2B5EF4-FFF2-40B4-BE49-F238E27FC236}">
                      <a16:creationId xmlns:a16="http://schemas.microsoft.com/office/drawing/2014/main" id="{91003870-DB5C-4214-AA7B-4712A36B0F53}"/>
                    </a:ext>
                  </a:extLst>
                </p14:cNvPr>
                <p14:cNvContentPartPr/>
                <p14:nvPr/>
              </p14:nvContentPartPr>
              <p14:xfrm>
                <a:off x="10791802" y="2017832"/>
                <a:ext cx="27360" cy="7920"/>
              </p14:xfrm>
            </p:contentPart>
          </mc:Choice>
          <mc:Fallback>
            <p:pic>
              <p:nvPicPr>
                <p:cNvPr id="212005" name="Freihand 212004">
                  <a:extLst>
                    <a:ext uri="{FF2B5EF4-FFF2-40B4-BE49-F238E27FC236}">
                      <a16:creationId xmlns:a16="http://schemas.microsoft.com/office/drawing/2014/main" id="{91003870-DB5C-4214-AA7B-4712A36B0F53}"/>
                    </a:ext>
                  </a:extLst>
                </p:cNvPr>
                <p:cNvPicPr/>
                <p:nvPr/>
              </p:nvPicPr>
              <p:blipFill>
                <a:blip r:embed="rId207"/>
                <a:stretch>
                  <a:fillRect/>
                </a:stretch>
              </p:blipFill>
              <p:spPr>
                <a:xfrm>
                  <a:off x="10787482" y="2013512"/>
                  <a:ext cx="36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2006" name="Freihand 212005">
                  <a:extLst>
                    <a:ext uri="{FF2B5EF4-FFF2-40B4-BE49-F238E27FC236}">
                      <a16:creationId xmlns:a16="http://schemas.microsoft.com/office/drawing/2014/main" id="{FD17459D-E66A-48C7-9CD7-284B8A534DF5}"/>
                    </a:ext>
                  </a:extLst>
                </p14:cNvPr>
                <p14:cNvContentPartPr/>
                <p14:nvPr/>
              </p14:nvContentPartPr>
              <p14:xfrm>
                <a:off x="10941922" y="2006672"/>
                <a:ext cx="271080" cy="109800"/>
              </p14:xfrm>
            </p:contentPart>
          </mc:Choice>
          <mc:Fallback>
            <p:pic>
              <p:nvPicPr>
                <p:cNvPr id="212006" name="Freihand 212005">
                  <a:extLst>
                    <a:ext uri="{FF2B5EF4-FFF2-40B4-BE49-F238E27FC236}">
                      <a16:creationId xmlns:a16="http://schemas.microsoft.com/office/drawing/2014/main" id="{FD17459D-E66A-48C7-9CD7-284B8A534DF5}"/>
                    </a:ext>
                  </a:extLst>
                </p:cNvPr>
                <p:cNvPicPr/>
                <p:nvPr/>
              </p:nvPicPr>
              <p:blipFill>
                <a:blip r:embed="rId209"/>
                <a:stretch>
                  <a:fillRect/>
                </a:stretch>
              </p:blipFill>
              <p:spPr>
                <a:xfrm>
                  <a:off x="10937602" y="2002352"/>
                  <a:ext cx="279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2007" name="Freihand 212006">
                  <a:extLst>
                    <a:ext uri="{FF2B5EF4-FFF2-40B4-BE49-F238E27FC236}">
                      <a16:creationId xmlns:a16="http://schemas.microsoft.com/office/drawing/2014/main" id="{55538EB4-8881-4653-B7A2-4D87EE1B0B82}"/>
                    </a:ext>
                  </a:extLst>
                </p14:cNvPr>
                <p14:cNvContentPartPr/>
                <p14:nvPr/>
              </p14:nvContentPartPr>
              <p14:xfrm>
                <a:off x="11187802" y="1997312"/>
                <a:ext cx="360" cy="360"/>
              </p14:xfrm>
            </p:contentPart>
          </mc:Choice>
          <mc:Fallback>
            <p:pic>
              <p:nvPicPr>
                <p:cNvPr id="212007" name="Freihand 212006">
                  <a:extLst>
                    <a:ext uri="{FF2B5EF4-FFF2-40B4-BE49-F238E27FC236}">
                      <a16:creationId xmlns:a16="http://schemas.microsoft.com/office/drawing/2014/main" id="{55538EB4-8881-4653-B7A2-4D87EE1B0B82}"/>
                    </a:ext>
                  </a:extLst>
                </p:cNvPr>
                <p:cNvPicPr/>
                <p:nvPr/>
              </p:nvPicPr>
              <p:blipFill>
                <a:blip r:embed="rId193"/>
                <a:stretch>
                  <a:fillRect/>
                </a:stretch>
              </p:blipFill>
              <p:spPr>
                <a:xfrm>
                  <a:off x="11183482" y="1992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2008" name="Freihand 212007">
                  <a:extLst>
                    <a:ext uri="{FF2B5EF4-FFF2-40B4-BE49-F238E27FC236}">
                      <a16:creationId xmlns:a16="http://schemas.microsoft.com/office/drawing/2014/main" id="{0543C2F7-E346-4D73-899F-C938976F692E}"/>
                    </a:ext>
                  </a:extLst>
                </p14:cNvPr>
                <p14:cNvContentPartPr/>
                <p14:nvPr/>
              </p14:nvContentPartPr>
              <p14:xfrm>
                <a:off x="11310922" y="1937552"/>
                <a:ext cx="248040" cy="128160"/>
              </p14:xfrm>
            </p:contentPart>
          </mc:Choice>
          <mc:Fallback>
            <p:pic>
              <p:nvPicPr>
                <p:cNvPr id="212008" name="Freihand 212007">
                  <a:extLst>
                    <a:ext uri="{FF2B5EF4-FFF2-40B4-BE49-F238E27FC236}">
                      <a16:creationId xmlns:a16="http://schemas.microsoft.com/office/drawing/2014/main" id="{0543C2F7-E346-4D73-899F-C938976F692E}"/>
                    </a:ext>
                  </a:extLst>
                </p:cNvPr>
                <p:cNvPicPr/>
                <p:nvPr/>
              </p:nvPicPr>
              <p:blipFill>
                <a:blip r:embed="rId212"/>
                <a:stretch>
                  <a:fillRect/>
                </a:stretch>
              </p:blipFill>
              <p:spPr>
                <a:xfrm>
                  <a:off x="11306602" y="1933232"/>
                  <a:ext cx="256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2009" name="Freihand 212008">
                  <a:extLst>
                    <a:ext uri="{FF2B5EF4-FFF2-40B4-BE49-F238E27FC236}">
                      <a16:creationId xmlns:a16="http://schemas.microsoft.com/office/drawing/2014/main" id="{E95A9CD5-931B-4DBE-B6DA-263A00C9B017}"/>
                    </a:ext>
                  </a:extLst>
                </p14:cNvPr>
                <p14:cNvContentPartPr/>
                <p14:nvPr/>
              </p14:nvContentPartPr>
              <p14:xfrm>
                <a:off x="11584882" y="1905512"/>
                <a:ext cx="127440" cy="123480"/>
              </p14:xfrm>
            </p:contentPart>
          </mc:Choice>
          <mc:Fallback>
            <p:pic>
              <p:nvPicPr>
                <p:cNvPr id="212009" name="Freihand 212008">
                  <a:extLst>
                    <a:ext uri="{FF2B5EF4-FFF2-40B4-BE49-F238E27FC236}">
                      <a16:creationId xmlns:a16="http://schemas.microsoft.com/office/drawing/2014/main" id="{E95A9CD5-931B-4DBE-B6DA-263A00C9B017}"/>
                    </a:ext>
                  </a:extLst>
                </p:cNvPr>
                <p:cNvPicPr/>
                <p:nvPr/>
              </p:nvPicPr>
              <p:blipFill>
                <a:blip r:embed="rId214"/>
                <a:stretch>
                  <a:fillRect/>
                </a:stretch>
              </p:blipFill>
              <p:spPr>
                <a:xfrm>
                  <a:off x="11580562" y="1901192"/>
                  <a:ext cx="136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2010" name="Freihand 212009">
                  <a:extLst>
                    <a:ext uri="{FF2B5EF4-FFF2-40B4-BE49-F238E27FC236}">
                      <a16:creationId xmlns:a16="http://schemas.microsoft.com/office/drawing/2014/main" id="{4BBC3107-8FE1-4073-999D-BD3871BEDD62}"/>
                    </a:ext>
                  </a:extLst>
                </p14:cNvPr>
                <p14:cNvContentPartPr/>
                <p14:nvPr/>
              </p14:nvContentPartPr>
              <p14:xfrm>
                <a:off x="11646082" y="1882472"/>
                <a:ext cx="437400" cy="196920"/>
              </p14:xfrm>
            </p:contentPart>
          </mc:Choice>
          <mc:Fallback>
            <p:pic>
              <p:nvPicPr>
                <p:cNvPr id="212010" name="Freihand 212009">
                  <a:extLst>
                    <a:ext uri="{FF2B5EF4-FFF2-40B4-BE49-F238E27FC236}">
                      <a16:creationId xmlns:a16="http://schemas.microsoft.com/office/drawing/2014/main" id="{4BBC3107-8FE1-4073-999D-BD3871BEDD62}"/>
                    </a:ext>
                  </a:extLst>
                </p:cNvPr>
                <p:cNvPicPr/>
                <p:nvPr/>
              </p:nvPicPr>
              <p:blipFill>
                <a:blip r:embed="rId216"/>
                <a:stretch>
                  <a:fillRect/>
                </a:stretch>
              </p:blipFill>
              <p:spPr>
                <a:xfrm>
                  <a:off x="11641762" y="1878152"/>
                  <a:ext cx="446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2011" name="Freihand 212010">
                  <a:extLst>
                    <a:ext uri="{FF2B5EF4-FFF2-40B4-BE49-F238E27FC236}">
                      <a16:creationId xmlns:a16="http://schemas.microsoft.com/office/drawing/2014/main" id="{B7A34813-C8CE-4B6F-8326-E6D4A59F405E}"/>
                    </a:ext>
                  </a:extLst>
                </p14:cNvPr>
                <p14:cNvContentPartPr/>
                <p14:nvPr/>
              </p14:nvContentPartPr>
              <p14:xfrm>
                <a:off x="9863002" y="2329952"/>
                <a:ext cx="251640" cy="120240"/>
              </p14:xfrm>
            </p:contentPart>
          </mc:Choice>
          <mc:Fallback>
            <p:pic>
              <p:nvPicPr>
                <p:cNvPr id="212011" name="Freihand 212010">
                  <a:extLst>
                    <a:ext uri="{FF2B5EF4-FFF2-40B4-BE49-F238E27FC236}">
                      <a16:creationId xmlns:a16="http://schemas.microsoft.com/office/drawing/2014/main" id="{B7A34813-C8CE-4B6F-8326-E6D4A59F405E}"/>
                    </a:ext>
                  </a:extLst>
                </p:cNvPr>
                <p:cNvPicPr/>
                <p:nvPr/>
              </p:nvPicPr>
              <p:blipFill>
                <a:blip r:embed="rId218"/>
                <a:stretch>
                  <a:fillRect/>
                </a:stretch>
              </p:blipFill>
              <p:spPr>
                <a:xfrm>
                  <a:off x="9858682" y="2325632"/>
                  <a:ext cx="260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2012" name="Freihand 212011">
                  <a:extLst>
                    <a:ext uri="{FF2B5EF4-FFF2-40B4-BE49-F238E27FC236}">
                      <a16:creationId xmlns:a16="http://schemas.microsoft.com/office/drawing/2014/main" id="{5B9FE04F-CCBD-40F6-8D6B-F171AD6F1D37}"/>
                    </a:ext>
                  </a:extLst>
                </p14:cNvPr>
                <p14:cNvContentPartPr/>
                <p14:nvPr/>
              </p14:nvContentPartPr>
              <p14:xfrm>
                <a:off x="10134082" y="2302952"/>
                <a:ext cx="104400" cy="106920"/>
              </p14:xfrm>
            </p:contentPart>
          </mc:Choice>
          <mc:Fallback>
            <p:pic>
              <p:nvPicPr>
                <p:cNvPr id="212012" name="Freihand 212011">
                  <a:extLst>
                    <a:ext uri="{FF2B5EF4-FFF2-40B4-BE49-F238E27FC236}">
                      <a16:creationId xmlns:a16="http://schemas.microsoft.com/office/drawing/2014/main" id="{5B9FE04F-CCBD-40F6-8D6B-F171AD6F1D37}"/>
                    </a:ext>
                  </a:extLst>
                </p:cNvPr>
                <p:cNvPicPr/>
                <p:nvPr/>
              </p:nvPicPr>
              <p:blipFill>
                <a:blip r:embed="rId220"/>
                <a:stretch>
                  <a:fillRect/>
                </a:stretch>
              </p:blipFill>
              <p:spPr>
                <a:xfrm>
                  <a:off x="10129762" y="2298632"/>
                  <a:ext cx="113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2013" name="Freihand 212012">
                  <a:extLst>
                    <a:ext uri="{FF2B5EF4-FFF2-40B4-BE49-F238E27FC236}">
                      <a16:creationId xmlns:a16="http://schemas.microsoft.com/office/drawing/2014/main" id="{32B68DE5-5C1B-4FDD-8C5C-31EB9E1D6261}"/>
                    </a:ext>
                  </a:extLst>
                </p14:cNvPr>
                <p14:cNvContentPartPr/>
                <p14:nvPr/>
              </p14:nvContentPartPr>
              <p14:xfrm>
                <a:off x="10548442" y="2331392"/>
                <a:ext cx="58680" cy="70920"/>
              </p14:xfrm>
            </p:contentPart>
          </mc:Choice>
          <mc:Fallback>
            <p:pic>
              <p:nvPicPr>
                <p:cNvPr id="212013" name="Freihand 212012">
                  <a:extLst>
                    <a:ext uri="{FF2B5EF4-FFF2-40B4-BE49-F238E27FC236}">
                      <a16:creationId xmlns:a16="http://schemas.microsoft.com/office/drawing/2014/main" id="{32B68DE5-5C1B-4FDD-8C5C-31EB9E1D6261}"/>
                    </a:ext>
                  </a:extLst>
                </p:cNvPr>
                <p:cNvPicPr/>
                <p:nvPr/>
              </p:nvPicPr>
              <p:blipFill>
                <a:blip r:embed="rId222"/>
                <a:stretch>
                  <a:fillRect/>
                </a:stretch>
              </p:blipFill>
              <p:spPr>
                <a:xfrm>
                  <a:off x="10544122" y="2327072"/>
                  <a:ext cx="67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2014" name="Freihand 212013">
                  <a:extLst>
                    <a:ext uri="{FF2B5EF4-FFF2-40B4-BE49-F238E27FC236}">
                      <a16:creationId xmlns:a16="http://schemas.microsoft.com/office/drawing/2014/main" id="{27C1EBEB-7BE8-481B-B071-69F7F5D5C11C}"/>
                    </a:ext>
                  </a:extLst>
                </p14:cNvPr>
                <p14:cNvContentPartPr/>
                <p14:nvPr/>
              </p14:nvContentPartPr>
              <p14:xfrm>
                <a:off x="10576522" y="2260112"/>
                <a:ext cx="29160" cy="15120"/>
              </p14:xfrm>
            </p:contentPart>
          </mc:Choice>
          <mc:Fallback>
            <p:pic>
              <p:nvPicPr>
                <p:cNvPr id="212014" name="Freihand 212013">
                  <a:extLst>
                    <a:ext uri="{FF2B5EF4-FFF2-40B4-BE49-F238E27FC236}">
                      <a16:creationId xmlns:a16="http://schemas.microsoft.com/office/drawing/2014/main" id="{27C1EBEB-7BE8-481B-B071-69F7F5D5C11C}"/>
                    </a:ext>
                  </a:extLst>
                </p:cNvPr>
                <p:cNvPicPr/>
                <p:nvPr/>
              </p:nvPicPr>
              <p:blipFill>
                <a:blip r:embed="rId224"/>
                <a:stretch>
                  <a:fillRect/>
                </a:stretch>
              </p:blipFill>
              <p:spPr>
                <a:xfrm>
                  <a:off x="10572202" y="2255792"/>
                  <a:ext cx="37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2015" name="Freihand 212014">
                  <a:extLst>
                    <a:ext uri="{FF2B5EF4-FFF2-40B4-BE49-F238E27FC236}">
                      <a16:creationId xmlns:a16="http://schemas.microsoft.com/office/drawing/2014/main" id="{A1E00596-A2E3-4D39-AB96-9A132DE5BEF5}"/>
                    </a:ext>
                  </a:extLst>
                </p14:cNvPr>
                <p14:cNvContentPartPr/>
                <p14:nvPr/>
              </p14:nvContentPartPr>
              <p14:xfrm>
                <a:off x="10640602" y="2334272"/>
                <a:ext cx="66240" cy="95040"/>
              </p14:xfrm>
            </p:contentPart>
          </mc:Choice>
          <mc:Fallback>
            <p:pic>
              <p:nvPicPr>
                <p:cNvPr id="212015" name="Freihand 212014">
                  <a:extLst>
                    <a:ext uri="{FF2B5EF4-FFF2-40B4-BE49-F238E27FC236}">
                      <a16:creationId xmlns:a16="http://schemas.microsoft.com/office/drawing/2014/main" id="{A1E00596-A2E3-4D39-AB96-9A132DE5BEF5}"/>
                    </a:ext>
                  </a:extLst>
                </p:cNvPr>
                <p:cNvPicPr/>
                <p:nvPr/>
              </p:nvPicPr>
              <p:blipFill>
                <a:blip r:embed="rId226"/>
                <a:stretch>
                  <a:fillRect/>
                </a:stretch>
              </p:blipFill>
              <p:spPr>
                <a:xfrm>
                  <a:off x="10636282" y="2329952"/>
                  <a:ext cx="74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2016" name="Freihand 212015">
                  <a:extLst>
                    <a:ext uri="{FF2B5EF4-FFF2-40B4-BE49-F238E27FC236}">
                      <a16:creationId xmlns:a16="http://schemas.microsoft.com/office/drawing/2014/main" id="{91FD2155-78A8-4856-99B5-1C909F8F2398}"/>
                    </a:ext>
                  </a:extLst>
                </p14:cNvPr>
                <p14:cNvContentPartPr/>
                <p14:nvPr/>
              </p14:nvContentPartPr>
              <p14:xfrm>
                <a:off x="10722322" y="2198192"/>
                <a:ext cx="107640" cy="95040"/>
              </p14:xfrm>
            </p:contentPart>
          </mc:Choice>
          <mc:Fallback>
            <p:pic>
              <p:nvPicPr>
                <p:cNvPr id="212016" name="Freihand 212015">
                  <a:extLst>
                    <a:ext uri="{FF2B5EF4-FFF2-40B4-BE49-F238E27FC236}">
                      <a16:creationId xmlns:a16="http://schemas.microsoft.com/office/drawing/2014/main" id="{91FD2155-78A8-4856-99B5-1C909F8F2398}"/>
                    </a:ext>
                  </a:extLst>
                </p:cNvPr>
                <p:cNvPicPr/>
                <p:nvPr/>
              </p:nvPicPr>
              <p:blipFill>
                <a:blip r:embed="rId228"/>
                <a:stretch>
                  <a:fillRect/>
                </a:stretch>
              </p:blipFill>
              <p:spPr>
                <a:xfrm>
                  <a:off x="10718002" y="2193872"/>
                  <a:ext cx="116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2017" name="Freihand 212016">
                  <a:extLst>
                    <a:ext uri="{FF2B5EF4-FFF2-40B4-BE49-F238E27FC236}">
                      <a16:creationId xmlns:a16="http://schemas.microsoft.com/office/drawing/2014/main" id="{97FC7B92-A696-416D-AA18-654B99FBBA0E}"/>
                    </a:ext>
                  </a:extLst>
                </p14:cNvPr>
                <p14:cNvContentPartPr/>
                <p14:nvPr/>
              </p14:nvContentPartPr>
              <p14:xfrm>
                <a:off x="10877122" y="2324552"/>
                <a:ext cx="136080" cy="18720"/>
              </p14:xfrm>
            </p:contentPart>
          </mc:Choice>
          <mc:Fallback>
            <p:pic>
              <p:nvPicPr>
                <p:cNvPr id="212017" name="Freihand 212016">
                  <a:extLst>
                    <a:ext uri="{FF2B5EF4-FFF2-40B4-BE49-F238E27FC236}">
                      <a16:creationId xmlns:a16="http://schemas.microsoft.com/office/drawing/2014/main" id="{97FC7B92-A696-416D-AA18-654B99FBBA0E}"/>
                    </a:ext>
                  </a:extLst>
                </p:cNvPr>
                <p:cNvPicPr/>
                <p:nvPr/>
              </p:nvPicPr>
              <p:blipFill>
                <a:blip r:embed="rId230"/>
                <a:stretch>
                  <a:fillRect/>
                </a:stretch>
              </p:blipFill>
              <p:spPr>
                <a:xfrm>
                  <a:off x="10872802" y="2320232"/>
                  <a:ext cx="144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2018" name="Freihand 212017">
                  <a:extLst>
                    <a:ext uri="{FF2B5EF4-FFF2-40B4-BE49-F238E27FC236}">
                      <a16:creationId xmlns:a16="http://schemas.microsoft.com/office/drawing/2014/main" id="{48EA581B-36CF-4BB7-AC6C-560882A00C9A}"/>
                    </a:ext>
                  </a:extLst>
                </p14:cNvPr>
                <p14:cNvContentPartPr/>
                <p14:nvPr/>
              </p14:nvContentPartPr>
              <p14:xfrm>
                <a:off x="10897282" y="2357672"/>
                <a:ext cx="146160" cy="29520"/>
              </p14:xfrm>
            </p:contentPart>
          </mc:Choice>
          <mc:Fallback>
            <p:pic>
              <p:nvPicPr>
                <p:cNvPr id="212018" name="Freihand 212017">
                  <a:extLst>
                    <a:ext uri="{FF2B5EF4-FFF2-40B4-BE49-F238E27FC236}">
                      <a16:creationId xmlns:a16="http://schemas.microsoft.com/office/drawing/2014/main" id="{48EA581B-36CF-4BB7-AC6C-560882A00C9A}"/>
                    </a:ext>
                  </a:extLst>
                </p:cNvPr>
                <p:cNvPicPr/>
                <p:nvPr/>
              </p:nvPicPr>
              <p:blipFill>
                <a:blip r:embed="rId232"/>
                <a:stretch>
                  <a:fillRect/>
                </a:stretch>
              </p:blipFill>
              <p:spPr>
                <a:xfrm>
                  <a:off x="10892962" y="2353352"/>
                  <a:ext cx="154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2020" name="Freihand 212019">
                  <a:extLst>
                    <a:ext uri="{FF2B5EF4-FFF2-40B4-BE49-F238E27FC236}">
                      <a16:creationId xmlns:a16="http://schemas.microsoft.com/office/drawing/2014/main" id="{AE4CCA91-7C2D-4B6A-A75F-B777304BF256}"/>
                    </a:ext>
                  </a:extLst>
                </p14:cNvPr>
                <p14:cNvContentPartPr/>
                <p14:nvPr/>
              </p14:nvContentPartPr>
              <p14:xfrm>
                <a:off x="11145682" y="2285312"/>
                <a:ext cx="90000" cy="88560"/>
              </p14:xfrm>
            </p:contentPart>
          </mc:Choice>
          <mc:Fallback>
            <p:pic>
              <p:nvPicPr>
                <p:cNvPr id="212020" name="Freihand 212019">
                  <a:extLst>
                    <a:ext uri="{FF2B5EF4-FFF2-40B4-BE49-F238E27FC236}">
                      <a16:creationId xmlns:a16="http://schemas.microsoft.com/office/drawing/2014/main" id="{AE4CCA91-7C2D-4B6A-A75F-B777304BF256}"/>
                    </a:ext>
                  </a:extLst>
                </p:cNvPr>
                <p:cNvPicPr/>
                <p:nvPr/>
              </p:nvPicPr>
              <p:blipFill>
                <a:blip r:embed="rId234"/>
                <a:stretch>
                  <a:fillRect/>
                </a:stretch>
              </p:blipFill>
              <p:spPr>
                <a:xfrm>
                  <a:off x="11141362" y="2280992"/>
                  <a:ext cx="98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2021" name="Freihand 212020">
                  <a:extLst>
                    <a:ext uri="{FF2B5EF4-FFF2-40B4-BE49-F238E27FC236}">
                      <a16:creationId xmlns:a16="http://schemas.microsoft.com/office/drawing/2014/main" id="{74114202-CB1A-4784-A331-8E17ABA3B475}"/>
                    </a:ext>
                  </a:extLst>
                </p14:cNvPr>
                <p14:cNvContentPartPr/>
                <p14:nvPr/>
              </p14:nvContentPartPr>
              <p14:xfrm>
                <a:off x="11182762" y="2201792"/>
                <a:ext cx="19800" cy="17640"/>
              </p14:xfrm>
            </p:contentPart>
          </mc:Choice>
          <mc:Fallback>
            <p:pic>
              <p:nvPicPr>
                <p:cNvPr id="212021" name="Freihand 212020">
                  <a:extLst>
                    <a:ext uri="{FF2B5EF4-FFF2-40B4-BE49-F238E27FC236}">
                      <a16:creationId xmlns:a16="http://schemas.microsoft.com/office/drawing/2014/main" id="{74114202-CB1A-4784-A331-8E17ABA3B475}"/>
                    </a:ext>
                  </a:extLst>
                </p:cNvPr>
                <p:cNvPicPr/>
                <p:nvPr/>
              </p:nvPicPr>
              <p:blipFill>
                <a:blip r:embed="rId236"/>
                <a:stretch>
                  <a:fillRect/>
                </a:stretch>
              </p:blipFill>
              <p:spPr>
                <a:xfrm>
                  <a:off x="11178442" y="2197472"/>
                  <a:ext cx="28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2022" name="Freihand 212021">
                  <a:extLst>
                    <a:ext uri="{FF2B5EF4-FFF2-40B4-BE49-F238E27FC236}">
                      <a16:creationId xmlns:a16="http://schemas.microsoft.com/office/drawing/2014/main" id="{0D371C26-3457-419B-BAA7-A23BF51A1EFA}"/>
                    </a:ext>
                  </a:extLst>
                </p14:cNvPr>
                <p14:cNvContentPartPr/>
                <p14:nvPr/>
              </p14:nvContentPartPr>
              <p14:xfrm>
                <a:off x="11264122" y="2305112"/>
                <a:ext cx="78480" cy="97200"/>
              </p14:xfrm>
            </p:contentPart>
          </mc:Choice>
          <mc:Fallback>
            <p:pic>
              <p:nvPicPr>
                <p:cNvPr id="212022" name="Freihand 212021">
                  <a:extLst>
                    <a:ext uri="{FF2B5EF4-FFF2-40B4-BE49-F238E27FC236}">
                      <a16:creationId xmlns:a16="http://schemas.microsoft.com/office/drawing/2014/main" id="{0D371C26-3457-419B-BAA7-A23BF51A1EFA}"/>
                    </a:ext>
                  </a:extLst>
                </p:cNvPr>
                <p:cNvPicPr/>
                <p:nvPr/>
              </p:nvPicPr>
              <p:blipFill>
                <a:blip r:embed="rId238"/>
                <a:stretch>
                  <a:fillRect/>
                </a:stretch>
              </p:blipFill>
              <p:spPr>
                <a:xfrm>
                  <a:off x="11259802" y="2300792"/>
                  <a:ext cx="87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2023" name="Freihand 212022">
                  <a:extLst>
                    <a:ext uri="{FF2B5EF4-FFF2-40B4-BE49-F238E27FC236}">
                      <a16:creationId xmlns:a16="http://schemas.microsoft.com/office/drawing/2014/main" id="{0400BBE2-1CF0-459A-A4B7-A0007A3F10CB}"/>
                    </a:ext>
                  </a:extLst>
                </p14:cNvPr>
                <p14:cNvContentPartPr/>
                <p14:nvPr/>
              </p14:nvContentPartPr>
              <p14:xfrm>
                <a:off x="11430802" y="2269472"/>
                <a:ext cx="11160" cy="56160"/>
              </p14:xfrm>
            </p:contentPart>
          </mc:Choice>
          <mc:Fallback>
            <p:pic>
              <p:nvPicPr>
                <p:cNvPr id="212023" name="Freihand 212022">
                  <a:extLst>
                    <a:ext uri="{FF2B5EF4-FFF2-40B4-BE49-F238E27FC236}">
                      <a16:creationId xmlns:a16="http://schemas.microsoft.com/office/drawing/2014/main" id="{0400BBE2-1CF0-459A-A4B7-A0007A3F10CB}"/>
                    </a:ext>
                  </a:extLst>
                </p:cNvPr>
                <p:cNvPicPr/>
                <p:nvPr/>
              </p:nvPicPr>
              <p:blipFill>
                <a:blip r:embed="rId240"/>
                <a:stretch>
                  <a:fillRect/>
                </a:stretch>
              </p:blipFill>
              <p:spPr>
                <a:xfrm>
                  <a:off x="11426482" y="2265152"/>
                  <a:ext cx="19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2024" name="Freihand 212023">
                  <a:extLst>
                    <a:ext uri="{FF2B5EF4-FFF2-40B4-BE49-F238E27FC236}">
                      <a16:creationId xmlns:a16="http://schemas.microsoft.com/office/drawing/2014/main" id="{0A4D1678-16E4-48BE-9B44-469BFD060579}"/>
                    </a:ext>
                  </a:extLst>
                </p14:cNvPr>
                <p14:cNvContentPartPr/>
                <p14:nvPr/>
              </p14:nvContentPartPr>
              <p14:xfrm>
                <a:off x="11389402" y="2276312"/>
                <a:ext cx="122400" cy="28800"/>
              </p14:xfrm>
            </p:contentPart>
          </mc:Choice>
          <mc:Fallback>
            <p:pic>
              <p:nvPicPr>
                <p:cNvPr id="212024" name="Freihand 212023">
                  <a:extLst>
                    <a:ext uri="{FF2B5EF4-FFF2-40B4-BE49-F238E27FC236}">
                      <a16:creationId xmlns:a16="http://schemas.microsoft.com/office/drawing/2014/main" id="{0A4D1678-16E4-48BE-9B44-469BFD060579}"/>
                    </a:ext>
                  </a:extLst>
                </p:cNvPr>
                <p:cNvPicPr/>
                <p:nvPr/>
              </p:nvPicPr>
              <p:blipFill>
                <a:blip r:embed="rId242"/>
                <a:stretch>
                  <a:fillRect/>
                </a:stretch>
              </p:blipFill>
              <p:spPr>
                <a:xfrm>
                  <a:off x="11385082" y="2271992"/>
                  <a:ext cx="131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2025" name="Freihand 212024">
                  <a:extLst>
                    <a:ext uri="{FF2B5EF4-FFF2-40B4-BE49-F238E27FC236}">
                      <a16:creationId xmlns:a16="http://schemas.microsoft.com/office/drawing/2014/main" id="{644DB6EF-8766-4161-9831-934753764567}"/>
                    </a:ext>
                  </a:extLst>
                </p14:cNvPr>
                <p14:cNvContentPartPr/>
                <p14:nvPr/>
              </p14:nvContentPartPr>
              <p14:xfrm>
                <a:off x="11548522" y="2155712"/>
                <a:ext cx="68400" cy="131040"/>
              </p14:xfrm>
            </p:contentPart>
          </mc:Choice>
          <mc:Fallback>
            <p:pic>
              <p:nvPicPr>
                <p:cNvPr id="212025" name="Freihand 212024">
                  <a:extLst>
                    <a:ext uri="{FF2B5EF4-FFF2-40B4-BE49-F238E27FC236}">
                      <a16:creationId xmlns:a16="http://schemas.microsoft.com/office/drawing/2014/main" id="{644DB6EF-8766-4161-9831-934753764567}"/>
                    </a:ext>
                  </a:extLst>
                </p:cNvPr>
                <p:cNvPicPr/>
                <p:nvPr/>
              </p:nvPicPr>
              <p:blipFill>
                <a:blip r:embed="rId244"/>
                <a:stretch>
                  <a:fillRect/>
                </a:stretch>
              </p:blipFill>
              <p:spPr>
                <a:xfrm>
                  <a:off x="11544202" y="2151392"/>
                  <a:ext cx="77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2026" name="Freihand 212025">
                  <a:extLst>
                    <a:ext uri="{FF2B5EF4-FFF2-40B4-BE49-F238E27FC236}">
                      <a16:creationId xmlns:a16="http://schemas.microsoft.com/office/drawing/2014/main" id="{510D6437-E75A-470A-B19D-9038D203D3C3}"/>
                    </a:ext>
                  </a:extLst>
                </p14:cNvPr>
                <p14:cNvContentPartPr/>
                <p14:nvPr/>
              </p14:nvContentPartPr>
              <p14:xfrm>
                <a:off x="11638882" y="2266232"/>
                <a:ext cx="83880" cy="110160"/>
              </p14:xfrm>
            </p:contentPart>
          </mc:Choice>
          <mc:Fallback>
            <p:pic>
              <p:nvPicPr>
                <p:cNvPr id="212026" name="Freihand 212025">
                  <a:extLst>
                    <a:ext uri="{FF2B5EF4-FFF2-40B4-BE49-F238E27FC236}">
                      <a16:creationId xmlns:a16="http://schemas.microsoft.com/office/drawing/2014/main" id="{510D6437-E75A-470A-B19D-9038D203D3C3}"/>
                    </a:ext>
                  </a:extLst>
                </p:cNvPr>
                <p:cNvPicPr/>
                <p:nvPr/>
              </p:nvPicPr>
              <p:blipFill>
                <a:blip r:embed="rId246"/>
                <a:stretch>
                  <a:fillRect/>
                </a:stretch>
              </p:blipFill>
              <p:spPr>
                <a:xfrm>
                  <a:off x="11634562" y="2261912"/>
                  <a:ext cx="92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2027" name="Freihand 212026">
                  <a:extLst>
                    <a:ext uri="{FF2B5EF4-FFF2-40B4-BE49-F238E27FC236}">
                      <a16:creationId xmlns:a16="http://schemas.microsoft.com/office/drawing/2014/main" id="{853E7E0C-C04F-490A-B491-BB41DCC23A3A}"/>
                    </a:ext>
                  </a:extLst>
                </p14:cNvPr>
                <p14:cNvContentPartPr/>
                <p14:nvPr/>
              </p14:nvContentPartPr>
              <p14:xfrm>
                <a:off x="11739322" y="2226632"/>
                <a:ext cx="104400" cy="14400"/>
              </p14:xfrm>
            </p:contentPart>
          </mc:Choice>
          <mc:Fallback>
            <p:pic>
              <p:nvPicPr>
                <p:cNvPr id="212027" name="Freihand 212026">
                  <a:extLst>
                    <a:ext uri="{FF2B5EF4-FFF2-40B4-BE49-F238E27FC236}">
                      <a16:creationId xmlns:a16="http://schemas.microsoft.com/office/drawing/2014/main" id="{853E7E0C-C04F-490A-B491-BB41DCC23A3A}"/>
                    </a:ext>
                  </a:extLst>
                </p:cNvPr>
                <p:cNvPicPr/>
                <p:nvPr/>
              </p:nvPicPr>
              <p:blipFill>
                <a:blip r:embed="rId248"/>
                <a:stretch>
                  <a:fillRect/>
                </a:stretch>
              </p:blipFill>
              <p:spPr>
                <a:xfrm>
                  <a:off x="11735002" y="2222312"/>
                  <a:ext cx="113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2028" name="Freihand 212027">
                  <a:extLst>
                    <a:ext uri="{FF2B5EF4-FFF2-40B4-BE49-F238E27FC236}">
                      <a16:creationId xmlns:a16="http://schemas.microsoft.com/office/drawing/2014/main" id="{CF5563BA-29CE-48D6-97D8-A36412CF4212}"/>
                    </a:ext>
                  </a:extLst>
                </p14:cNvPr>
                <p14:cNvContentPartPr/>
                <p14:nvPr/>
              </p14:nvContentPartPr>
              <p14:xfrm>
                <a:off x="11885122" y="2174432"/>
                <a:ext cx="59400" cy="83160"/>
              </p14:xfrm>
            </p:contentPart>
          </mc:Choice>
          <mc:Fallback>
            <p:pic>
              <p:nvPicPr>
                <p:cNvPr id="212028" name="Freihand 212027">
                  <a:extLst>
                    <a:ext uri="{FF2B5EF4-FFF2-40B4-BE49-F238E27FC236}">
                      <a16:creationId xmlns:a16="http://schemas.microsoft.com/office/drawing/2014/main" id="{CF5563BA-29CE-48D6-97D8-A36412CF4212}"/>
                    </a:ext>
                  </a:extLst>
                </p:cNvPr>
                <p:cNvPicPr/>
                <p:nvPr/>
              </p:nvPicPr>
              <p:blipFill>
                <a:blip r:embed="rId250"/>
                <a:stretch>
                  <a:fillRect/>
                </a:stretch>
              </p:blipFill>
              <p:spPr>
                <a:xfrm>
                  <a:off x="11880802" y="2170112"/>
                  <a:ext cx="68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2029" name="Freihand 212028">
                  <a:extLst>
                    <a:ext uri="{FF2B5EF4-FFF2-40B4-BE49-F238E27FC236}">
                      <a16:creationId xmlns:a16="http://schemas.microsoft.com/office/drawing/2014/main" id="{01A3501F-9D2F-4024-A812-78E2D4794E4A}"/>
                    </a:ext>
                  </a:extLst>
                </p14:cNvPr>
                <p14:cNvContentPartPr/>
                <p14:nvPr/>
              </p14:nvContentPartPr>
              <p14:xfrm>
                <a:off x="11875402" y="2124032"/>
                <a:ext cx="58680" cy="24480"/>
              </p14:xfrm>
            </p:contentPart>
          </mc:Choice>
          <mc:Fallback>
            <p:pic>
              <p:nvPicPr>
                <p:cNvPr id="212029" name="Freihand 212028">
                  <a:extLst>
                    <a:ext uri="{FF2B5EF4-FFF2-40B4-BE49-F238E27FC236}">
                      <a16:creationId xmlns:a16="http://schemas.microsoft.com/office/drawing/2014/main" id="{01A3501F-9D2F-4024-A812-78E2D4794E4A}"/>
                    </a:ext>
                  </a:extLst>
                </p:cNvPr>
                <p:cNvPicPr/>
                <p:nvPr/>
              </p:nvPicPr>
              <p:blipFill>
                <a:blip r:embed="rId252"/>
                <a:stretch>
                  <a:fillRect/>
                </a:stretch>
              </p:blipFill>
              <p:spPr>
                <a:xfrm>
                  <a:off x="11871082" y="2119712"/>
                  <a:ext cx="67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2030" name="Freihand 212029">
                  <a:extLst>
                    <a:ext uri="{FF2B5EF4-FFF2-40B4-BE49-F238E27FC236}">
                      <a16:creationId xmlns:a16="http://schemas.microsoft.com/office/drawing/2014/main" id="{CF88F111-F028-46C2-8327-D645906FE7B3}"/>
                    </a:ext>
                  </a:extLst>
                </p14:cNvPr>
                <p14:cNvContentPartPr/>
                <p14:nvPr/>
              </p14:nvContentPartPr>
              <p14:xfrm>
                <a:off x="11950642" y="2197832"/>
                <a:ext cx="75600" cy="90000"/>
              </p14:xfrm>
            </p:contentPart>
          </mc:Choice>
          <mc:Fallback>
            <p:pic>
              <p:nvPicPr>
                <p:cNvPr id="212030" name="Freihand 212029">
                  <a:extLst>
                    <a:ext uri="{FF2B5EF4-FFF2-40B4-BE49-F238E27FC236}">
                      <a16:creationId xmlns:a16="http://schemas.microsoft.com/office/drawing/2014/main" id="{CF88F111-F028-46C2-8327-D645906FE7B3}"/>
                    </a:ext>
                  </a:extLst>
                </p:cNvPr>
                <p:cNvPicPr/>
                <p:nvPr/>
              </p:nvPicPr>
              <p:blipFill>
                <a:blip r:embed="rId254"/>
                <a:stretch>
                  <a:fillRect/>
                </a:stretch>
              </p:blipFill>
              <p:spPr>
                <a:xfrm>
                  <a:off x="11946322" y="2193512"/>
                  <a:ext cx="84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2031" name="Freihand 212030">
                  <a:extLst>
                    <a:ext uri="{FF2B5EF4-FFF2-40B4-BE49-F238E27FC236}">
                      <a16:creationId xmlns:a16="http://schemas.microsoft.com/office/drawing/2014/main" id="{628F8D19-9A06-4B91-84E6-14A29E9EA7A8}"/>
                    </a:ext>
                  </a:extLst>
                </p14:cNvPr>
                <p14:cNvContentPartPr/>
                <p14:nvPr/>
              </p14:nvContentPartPr>
              <p14:xfrm>
                <a:off x="11940562" y="2097392"/>
                <a:ext cx="123480" cy="264240"/>
              </p14:xfrm>
            </p:contentPart>
          </mc:Choice>
          <mc:Fallback>
            <p:pic>
              <p:nvPicPr>
                <p:cNvPr id="212031" name="Freihand 212030">
                  <a:extLst>
                    <a:ext uri="{FF2B5EF4-FFF2-40B4-BE49-F238E27FC236}">
                      <a16:creationId xmlns:a16="http://schemas.microsoft.com/office/drawing/2014/main" id="{628F8D19-9A06-4B91-84E6-14A29E9EA7A8}"/>
                    </a:ext>
                  </a:extLst>
                </p:cNvPr>
                <p:cNvPicPr/>
                <p:nvPr/>
              </p:nvPicPr>
              <p:blipFill>
                <a:blip r:embed="rId256"/>
                <a:stretch>
                  <a:fillRect/>
                </a:stretch>
              </p:blipFill>
              <p:spPr>
                <a:xfrm>
                  <a:off x="11936242" y="2093072"/>
                  <a:ext cx="1321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2032" name="Freihand 212031">
                  <a:extLst>
                    <a:ext uri="{FF2B5EF4-FFF2-40B4-BE49-F238E27FC236}">
                      <a16:creationId xmlns:a16="http://schemas.microsoft.com/office/drawing/2014/main" id="{B56A4FB4-A130-4AF5-98C2-A3DBA9CDD316}"/>
                    </a:ext>
                  </a:extLst>
                </p14:cNvPr>
                <p14:cNvContentPartPr/>
                <p14:nvPr/>
              </p14:nvContentPartPr>
              <p14:xfrm>
                <a:off x="11484082" y="2119712"/>
                <a:ext cx="147600" cy="243720"/>
              </p14:xfrm>
            </p:contentPart>
          </mc:Choice>
          <mc:Fallback>
            <p:pic>
              <p:nvPicPr>
                <p:cNvPr id="212032" name="Freihand 212031">
                  <a:extLst>
                    <a:ext uri="{FF2B5EF4-FFF2-40B4-BE49-F238E27FC236}">
                      <a16:creationId xmlns:a16="http://schemas.microsoft.com/office/drawing/2014/main" id="{B56A4FB4-A130-4AF5-98C2-A3DBA9CDD316}"/>
                    </a:ext>
                  </a:extLst>
                </p:cNvPr>
                <p:cNvPicPr/>
                <p:nvPr/>
              </p:nvPicPr>
              <p:blipFill>
                <a:blip r:embed="rId258"/>
                <a:stretch>
                  <a:fillRect/>
                </a:stretch>
              </p:blipFill>
              <p:spPr>
                <a:xfrm>
                  <a:off x="11479762" y="2115392"/>
                  <a:ext cx="156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2034" name="Freihand 212033">
                  <a:extLst>
                    <a:ext uri="{FF2B5EF4-FFF2-40B4-BE49-F238E27FC236}">
                      <a16:creationId xmlns:a16="http://schemas.microsoft.com/office/drawing/2014/main" id="{3BBA0CBC-2C41-46E1-BA5B-652FB69D8EFF}"/>
                    </a:ext>
                  </a:extLst>
                </p14:cNvPr>
                <p14:cNvContentPartPr/>
                <p14:nvPr/>
              </p14:nvContentPartPr>
              <p14:xfrm>
                <a:off x="11686762" y="2401232"/>
                <a:ext cx="160200" cy="80280"/>
              </p14:xfrm>
            </p:contentPart>
          </mc:Choice>
          <mc:Fallback>
            <p:pic>
              <p:nvPicPr>
                <p:cNvPr id="212034" name="Freihand 212033">
                  <a:extLst>
                    <a:ext uri="{FF2B5EF4-FFF2-40B4-BE49-F238E27FC236}">
                      <a16:creationId xmlns:a16="http://schemas.microsoft.com/office/drawing/2014/main" id="{3BBA0CBC-2C41-46E1-BA5B-652FB69D8EFF}"/>
                    </a:ext>
                  </a:extLst>
                </p:cNvPr>
                <p:cNvPicPr/>
                <p:nvPr/>
              </p:nvPicPr>
              <p:blipFill>
                <a:blip r:embed="rId260"/>
                <a:stretch>
                  <a:fillRect/>
                </a:stretch>
              </p:blipFill>
              <p:spPr>
                <a:xfrm>
                  <a:off x="11682442" y="2396912"/>
                  <a:ext cx="168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2035" name="Freihand 212034">
                  <a:extLst>
                    <a:ext uri="{FF2B5EF4-FFF2-40B4-BE49-F238E27FC236}">
                      <a16:creationId xmlns:a16="http://schemas.microsoft.com/office/drawing/2014/main" id="{B19B31F2-202F-43CA-BF85-B52E6E1D7DAC}"/>
                    </a:ext>
                  </a:extLst>
                </p14:cNvPr>
                <p14:cNvContentPartPr/>
                <p14:nvPr/>
              </p14:nvContentPartPr>
              <p14:xfrm>
                <a:off x="11881882" y="2392232"/>
                <a:ext cx="93600" cy="80640"/>
              </p14:xfrm>
            </p:contentPart>
          </mc:Choice>
          <mc:Fallback>
            <p:pic>
              <p:nvPicPr>
                <p:cNvPr id="212035" name="Freihand 212034">
                  <a:extLst>
                    <a:ext uri="{FF2B5EF4-FFF2-40B4-BE49-F238E27FC236}">
                      <a16:creationId xmlns:a16="http://schemas.microsoft.com/office/drawing/2014/main" id="{B19B31F2-202F-43CA-BF85-B52E6E1D7DAC}"/>
                    </a:ext>
                  </a:extLst>
                </p:cNvPr>
                <p:cNvPicPr/>
                <p:nvPr/>
              </p:nvPicPr>
              <p:blipFill>
                <a:blip r:embed="rId262"/>
                <a:stretch>
                  <a:fillRect/>
                </a:stretch>
              </p:blipFill>
              <p:spPr>
                <a:xfrm>
                  <a:off x="11877562" y="2387912"/>
                  <a:ext cx="102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2037" name="Freihand 212036">
                  <a:extLst>
                    <a:ext uri="{FF2B5EF4-FFF2-40B4-BE49-F238E27FC236}">
                      <a16:creationId xmlns:a16="http://schemas.microsoft.com/office/drawing/2014/main" id="{A2B1D255-19E4-42B8-9872-AE6B156B8FE3}"/>
                    </a:ext>
                  </a:extLst>
                </p14:cNvPr>
                <p14:cNvContentPartPr/>
                <p14:nvPr/>
              </p14:nvContentPartPr>
              <p14:xfrm>
                <a:off x="10349002" y="2566112"/>
                <a:ext cx="155880" cy="24840"/>
              </p14:xfrm>
            </p:contentPart>
          </mc:Choice>
          <mc:Fallback>
            <p:pic>
              <p:nvPicPr>
                <p:cNvPr id="212037" name="Freihand 212036">
                  <a:extLst>
                    <a:ext uri="{FF2B5EF4-FFF2-40B4-BE49-F238E27FC236}">
                      <a16:creationId xmlns:a16="http://schemas.microsoft.com/office/drawing/2014/main" id="{A2B1D255-19E4-42B8-9872-AE6B156B8FE3}"/>
                    </a:ext>
                  </a:extLst>
                </p:cNvPr>
                <p:cNvPicPr/>
                <p:nvPr/>
              </p:nvPicPr>
              <p:blipFill>
                <a:blip r:embed="rId264"/>
                <a:stretch>
                  <a:fillRect/>
                </a:stretch>
              </p:blipFill>
              <p:spPr>
                <a:xfrm>
                  <a:off x="10344682" y="2561792"/>
                  <a:ext cx="164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2038" name="Freihand 212037">
                  <a:extLst>
                    <a:ext uri="{FF2B5EF4-FFF2-40B4-BE49-F238E27FC236}">
                      <a16:creationId xmlns:a16="http://schemas.microsoft.com/office/drawing/2014/main" id="{CDAA9853-1CFF-4EBC-A252-323E0D3A3515}"/>
                    </a:ext>
                  </a:extLst>
                </p14:cNvPr>
                <p14:cNvContentPartPr/>
                <p14:nvPr/>
              </p14:nvContentPartPr>
              <p14:xfrm>
                <a:off x="10374562" y="2589152"/>
                <a:ext cx="133560" cy="29880"/>
              </p14:xfrm>
            </p:contentPart>
          </mc:Choice>
          <mc:Fallback>
            <p:pic>
              <p:nvPicPr>
                <p:cNvPr id="212038" name="Freihand 212037">
                  <a:extLst>
                    <a:ext uri="{FF2B5EF4-FFF2-40B4-BE49-F238E27FC236}">
                      <a16:creationId xmlns:a16="http://schemas.microsoft.com/office/drawing/2014/main" id="{CDAA9853-1CFF-4EBC-A252-323E0D3A3515}"/>
                    </a:ext>
                  </a:extLst>
                </p:cNvPr>
                <p:cNvPicPr/>
                <p:nvPr/>
              </p:nvPicPr>
              <p:blipFill>
                <a:blip r:embed="rId266"/>
                <a:stretch>
                  <a:fillRect/>
                </a:stretch>
              </p:blipFill>
              <p:spPr>
                <a:xfrm>
                  <a:off x="10370242" y="2584832"/>
                  <a:ext cx="142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2039" name="Freihand 212038">
                  <a:extLst>
                    <a:ext uri="{FF2B5EF4-FFF2-40B4-BE49-F238E27FC236}">
                      <a16:creationId xmlns:a16="http://schemas.microsoft.com/office/drawing/2014/main" id="{9104982B-71B5-49B3-86E0-28B8E932257E}"/>
                    </a:ext>
                  </a:extLst>
                </p14:cNvPr>
                <p14:cNvContentPartPr/>
                <p14:nvPr/>
              </p14:nvContentPartPr>
              <p14:xfrm>
                <a:off x="10503082" y="2529032"/>
                <a:ext cx="56880" cy="126720"/>
              </p14:xfrm>
            </p:contentPart>
          </mc:Choice>
          <mc:Fallback>
            <p:pic>
              <p:nvPicPr>
                <p:cNvPr id="212039" name="Freihand 212038">
                  <a:extLst>
                    <a:ext uri="{FF2B5EF4-FFF2-40B4-BE49-F238E27FC236}">
                      <a16:creationId xmlns:a16="http://schemas.microsoft.com/office/drawing/2014/main" id="{9104982B-71B5-49B3-86E0-28B8E932257E}"/>
                    </a:ext>
                  </a:extLst>
                </p:cNvPr>
                <p:cNvPicPr/>
                <p:nvPr/>
              </p:nvPicPr>
              <p:blipFill>
                <a:blip r:embed="rId268"/>
                <a:stretch>
                  <a:fillRect/>
                </a:stretch>
              </p:blipFill>
              <p:spPr>
                <a:xfrm>
                  <a:off x="10498762" y="2524712"/>
                  <a:ext cx="65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2040" name="Freihand 212039">
                  <a:extLst>
                    <a:ext uri="{FF2B5EF4-FFF2-40B4-BE49-F238E27FC236}">
                      <a16:creationId xmlns:a16="http://schemas.microsoft.com/office/drawing/2014/main" id="{1CA7A98E-5E1F-4CFA-9CBC-FCF24216843A}"/>
                    </a:ext>
                  </a:extLst>
                </p14:cNvPr>
                <p14:cNvContentPartPr/>
                <p14:nvPr/>
              </p14:nvContentPartPr>
              <p14:xfrm>
                <a:off x="10639522" y="2491952"/>
                <a:ext cx="83520" cy="152280"/>
              </p14:xfrm>
            </p:contentPart>
          </mc:Choice>
          <mc:Fallback>
            <p:pic>
              <p:nvPicPr>
                <p:cNvPr id="212040" name="Freihand 212039">
                  <a:extLst>
                    <a:ext uri="{FF2B5EF4-FFF2-40B4-BE49-F238E27FC236}">
                      <a16:creationId xmlns:a16="http://schemas.microsoft.com/office/drawing/2014/main" id="{1CA7A98E-5E1F-4CFA-9CBC-FCF24216843A}"/>
                    </a:ext>
                  </a:extLst>
                </p:cNvPr>
                <p:cNvPicPr/>
                <p:nvPr/>
              </p:nvPicPr>
              <p:blipFill>
                <a:blip r:embed="rId270"/>
                <a:stretch>
                  <a:fillRect/>
                </a:stretch>
              </p:blipFill>
              <p:spPr>
                <a:xfrm>
                  <a:off x="10635202" y="2487632"/>
                  <a:ext cx="92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2041" name="Freihand 212040">
                  <a:extLst>
                    <a:ext uri="{FF2B5EF4-FFF2-40B4-BE49-F238E27FC236}">
                      <a16:creationId xmlns:a16="http://schemas.microsoft.com/office/drawing/2014/main" id="{EE802841-DC80-48D1-BB3D-38A924814CE2}"/>
                    </a:ext>
                  </a:extLst>
                </p14:cNvPr>
                <p14:cNvContentPartPr/>
                <p14:nvPr/>
              </p14:nvContentPartPr>
              <p14:xfrm>
                <a:off x="10724842" y="2579432"/>
                <a:ext cx="77040" cy="90360"/>
              </p14:xfrm>
            </p:contentPart>
          </mc:Choice>
          <mc:Fallback>
            <p:pic>
              <p:nvPicPr>
                <p:cNvPr id="212041" name="Freihand 212040">
                  <a:extLst>
                    <a:ext uri="{FF2B5EF4-FFF2-40B4-BE49-F238E27FC236}">
                      <a16:creationId xmlns:a16="http://schemas.microsoft.com/office/drawing/2014/main" id="{EE802841-DC80-48D1-BB3D-38A924814CE2}"/>
                    </a:ext>
                  </a:extLst>
                </p:cNvPr>
                <p:cNvPicPr/>
                <p:nvPr/>
              </p:nvPicPr>
              <p:blipFill>
                <a:blip r:embed="rId272"/>
                <a:stretch>
                  <a:fillRect/>
                </a:stretch>
              </p:blipFill>
              <p:spPr>
                <a:xfrm>
                  <a:off x="10720522" y="2575112"/>
                  <a:ext cx="85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2042" name="Freihand 212041">
                  <a:extLst>
                    <a:ext uri="{FF2B5EF4-FFF2-40B4-BE49-F238E27FC236}">
                      <a16:creationId xmlns:a16="http://schemas.microsoft.com/office/drawing/2014/main" id="{41240AE5-016F-4916-A7E8-5FBA8BA354CB}"/>
                    </a:ext>
                  </a:extLst>
                </p14:cNvPr>
                <p14:cNvContentPartPr/>
                <p14:nvPr/>
              </p14:nvContentPartPr>
              <p14:xfrm>
                <a:off x="10808722" y="2459912"/>
                <a:ext cx="88560" cy="111240"/>
              </p14:xfrm>
            </p:contentPart>
          </mc:Choice>
          <mc:Fallback>
            <p:pic>
              <p:nvPicPr>
                <p:cNvPr id="212042" name="Freihand 212041">
                  <a:extLst>
                    <a:ext uri="{FF2B5EF4-FFF2-40B4-BE49-F238E27FC236}">
                      <a16:creationId xmlns:a16="http://schemas.microsoft.com/office/drawing/2014/main" id="{41240AE5-016F-4916-A7E8-5FBA8BA354CB}"/>
                    </a:ext>
                  </a:extLst>
                </p:cNvPr>
                <p:cNvPicPr/>
                <p:nvPr/>
              </p:nvPicPr>
              <p:blipFill>
                <a:blip r:embed="rId274"/>
                <a:stretch>
                  <a:fillRect/>
                </a:stretch>
              </p:blipFill>
              <p:spPr>
                <a:xfrm>
                  <a:off x="10804402" y="2455592"/>
                  <a:ext cx="97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2044" name="Freihand 212043">
                  <a:extLst>
                    <a:ext uri="{FF2B5EF4-FFF2-40B4-BE49-F238E27FC236}">
                      <a16:creationId xmlns:a16="http://schemas.microsoft.com/office/drawing/2014/main" id="{AF202CBB-54C0-4AB5-8136-808E98BC8F46}"/>
                    </a:ext>
                  </a:extLst>
                </p14:cNvPr>
                <p14:cNvContentPartPr/>
                <p14:nvPr/>
              </p14:nvContentPartPr>
              <p14:xfrm>
                <a:off x="10939402" y="2541992"/>
                <a:ext cx="178560" cy="65160"/>
              </p14:xfrm>
            </p:contentPart>
          </mc:Choice>
          <mc:Fallback>
            <p:pic>
              <p:nvPicPr>
                <p:cNvPr id="212044" name="Freihand 212043">
                  <a:extLst>
                    <a:ext uri="{FF2B5EF4-FFF2-40B4-BE49-F238E27FC236}">
                      <a16:creationId xmlns:a16="http://schemas.microsoft.com/office/drawing/2014/main" id="{AF202CBB-54C0-4AB5-8136-808E98BC8F46}"/>
                    </a:ext>
                  </a:extLst>
                </p:cNvPr>
                <p:cNvPicPr/>
                <p:nvPr/>
              </p:nvPicPr>
              <p:blipFill>
                <a:blip r:embed="rId276"/>
                <a:stretch>
                  <a:fillRect/>
                </a:stretch>
              </p:blipFill>
              <p:spPr>
                <a:xfrm>
                  <a:off x="10935082" y="2537672"/>
                  <a:ext cx="187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2045" name="Freihand 212044">
                  <a:extLst>
                    <a:ext uri="{FF2B5EF4-FFF2-40B4-BE49-F238E27FC236}">
                      <a16:creationId xmlns:a16="http://schemas.microsoft.com/office/drawing/2014/main" id="{F6DDE305-9FA3-4B7E-9B06-45FC014C04D7}"/>
                    </a:ext>
                  </a:extLst>
                </p14:cNvPr>
                <p14:cNvContentPartPr/>
                <p14:nvPr/>
              </p14:nvContentPartPr>
              <p14:xfrm>
                <a:off x="11209042" y="2509592"/>
                <a:ext cx="84600" cy="83880"/>
              </p14:xfrm>
            </p:contentPart>
          </mc:Choice>
          <mc:Fallback>
            <p:pic>
              <p:nvPicPr>
                <p:cNvPr id="212045" name="Freihand 212044">
                  <a:extLst>
                    <a:ext uri="{FF2B5EF4-FFF2-40B4-BE49-F238E27FC236}">
                      <a16:creationId xmlns:a16="http://schemas.microsoft.com/office/drawing/2014/main" id="{F6DDE305-9FA3-4B7E-9B06-45FC014C04D7}"/>
                    </a:ext>
                  </a:extLst>
                </p:cNvPr>
                <p:cNvPicPr/>
                <p:nvPr/>
              </p:nvPicPr>
              <p:blipFill>
                <a:blip r:embed="rId278"/>
                <a:stretch>
                  <a:fillRect/>
                </a:stretch>
              </p:blipFill>
              <p:spPr>
                <a:xfrm>
                  <a:off x="11204722" y="2505272"/>
                  <a:ext cx="93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2046" name="Freihand 212045">
                  <a:extLst>
                    <a:ext uri="{FF2B5EF4-FFF2-40B4-BE49-F238E27FC236}">
                      <a16:creationId xmlns:a16="http://schemas.microsoft.com/office/drawing/2014/main" id="{55D1E278-42C2-42A9-8E0A-60C92C69CA8C}"/>
                    </a:ext>
                  </a:extLst>
                </p14:cNvPr>
                <p14:cNvContentPartPr/>
                <p14:nvPr/>
              </p14:nvContentPartPr>
              <p14:xfrm>
                <a:off x="11236762" y="2437232"/>
                <a:ext cx="11160" cy="14040"/>
              </p14:xfrm>
            </p:contentPart>
          </mc:Choice>
          <mc:Fallback>
            <p:pic>
              <p:nvPicPr>
                <p:cNvPr id="212046" name="Freihand 212045">
                  <a:extLst>
                    <a:ext uri="{FF2B5EF4-FFF2-40B4-BE49-F238E27FC236}">
                      <a16:creationId xmlns:a16="http://schemas.microsoft.com/office/drawing/2014/main" id="{55D1E278-42C2-42A9-8E0A-60C92C69CA8C}"/>
                    </a:ext>
                  </a:extLst>
                </p:cNvPr>
                <p:cNvPicPr/>
                <p:nvPr/>
              </p:nvPicPr>
              <p:blipFill>
                <a:blip r:embed="rId280"/>
                <a:stretch>
                  <a:fillRect/>
                </a:stretch>
              </p:blipFill>
              <p:spPr>
                <a:xfrm>
                  <a:off x="11232442" y="2432912"/>
                  <a:ext cx="19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2047" name="Freihand 212046">
                  <a:extLst>
                    <a:ext uri="{FF2B5EF4-FFF2-40B4-BE49-F238E27FC236}">
                      <a16:creationId xmlns:a16="http://schemas.microsoft.com/office/drawing/2014/main" id="{73C257FB-899B-4D89-804B-17E395A44B39}"/>
                    </a:ext>
                  </a:extLst>
                </p14:cNvPr>
                <p14:cNvContentPartPr/>
                <p14:nvPr/>
              </p14:nvContentPartPr>
              <p14:xfrm>
                <a:off x="11273122" y="2534432"/>
                <a:ext cx="110880" cy="83880"/>
              </p14:xfrm>
            </p:contentPart>
          </mc:Choice>
          <mc:Fallback>
            <p:pic>
              <p:nvPicPr>
                <p:cNvPr id="212047" name="Freihand 212046">
                  <a:extLst>
                    <a:ext uri="{FF2B5EF4-FFF2-40B4-BE49-F238E27FC236}">
                      <a16:creationId xmlns:a16="http://schemas.microsoft.com/office/drawing/2014/main" id="{73C257FB-899B-4D89-804B-17E395A44B39}"/>
                    </a:ext>
                  </a:extLst>
                </p:cNvPr>
                <p:cNvPicPr/>
                <p:nvPr/>
              </p:nvPicPr>
              <p:blipFill>
                <a:blip r:embed="rId282"/>
                <a:stretch>
                  <a:fillRect/>
                </a:stretch>
              </p:blipFill>
              <p:spPr>
                <a:xfrm>
                  <a:off x="11268802" y="2530112"/>
                  <a:ext cx="119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2048" name="Freihand 212047">
                  <a:extLst>
                    <a:ext uri="{FF2B5EF4-FFF2-40B4-BE49-F238E27FC236}">
                      <a16:creationId xmlns:a16="http://schemas.microsoft.com/office/drawing/2014/main" id="{6E3F07A9-224F-4DE7-88E1-8E6947EE19F3}"/>
                    </a:ext>
                  </a:extLst>
                </p14:cNvPr>
                <p14:cNvContentPartPr/>
                <p14:nvPr/>
              </p14:nvContentPartPr>
              <p14:xfrm>
                <a:off x="11473282" y="2414192"/>
                <a:ext cx="11880" cy="54000"/>
              </p14:xfrm>
            </p:contentPart>
          </mc:Choice>
          <mc:Fallback>
            <p:pic>
              <p:nvPicPr>
                <p:cNvPr id="212048" name="Freihand 212047">
                  <a:extLst>
                    <a:ext uri="{FF2B5EF4-FFF2-40B4-BE49-F238E27FC236}">
                      <a16:creationId xmlns:a16="http://schemas.microsoft.com/office/drawing/2014/main" id="{6E3F07A9-224F-4DE7-88E1-8E6947EE19F3}"/>
                    </a:ext>
                  </a:extLst>
                </p:cNvPr>
                <p:cNvPicPr/>
                <p:nvPr/>
              </p:nvPicPr>
              <p:blipFill>
                <a:blip r:embed="rId284"/>
                <a:stretch>
                  <a:fillRect/>
                </a:stretch>
              </p:blipFill>
              <p:spPr>
                <a:xfrm>
                  <a:off x="11468962" y="2409872"/>
                  <a:ext cx="20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2049" name="Freihand 212048">
                  <a:extLst>
                    <a:ext uri="{FF2B5EF4-FFF2-40B4-BE49-F238E27FC236}">
                      <a16:creationId xmlns:a16="http://schemas.microsoft.com/office/drawing/2014/main" id="{E4D16E43-15F3-4575-A803-CAFCB62642DB}"/>
                    </a:ext>
                  </a:extLst>
                </p14:cNvPr>
                <p14:cNvContentPartPr/>
                <p14:nvPr/>
              </p14:nvContentPartPr>
              <p14:xfrm>
                <a:off x="11476882" y="2570792"/>
                <a:ext cx="6840" cy="17280"/>
              </p14:xfrm>
            </p:contentPart>
          </mc:Choice>
          <mc:Fallback>
            <p:pic>
              <p:nvPicPr>
                <p:cNvPr id="212049" name="Freihand 212048">
                  <a:extLst>
                    <a:ext uri="{FF2B5EF4-FFF2-40B4-BE49-F238E27FC236}">
                      <a16:creationId xmlns:a16="http://schemas.microsoft.com/office/drawing/2014/main" id="{E4D16E43-15F3-4575-A803-CAFCB62642DB}"/>
                    </a:ext>
                  </a:extLst>
                </p:cNvPr>
                <p:cNvPicPr/>
                <p:nvPr/>
              </p:nvPicPr>
              <p:blipFill>
                <a:blip r:embed="rId286"/>
                <a:stretch>
                  <a:fillRect/>
                </a:stretch>
              </p:blipFill>
              <p:spPr>
                <a:xfrm>
                  <a:off x="11472562" y="2566472"/>
                  <a:ext cx="15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2051" name="Freihand 212050">
                  <a:extLst>
                    <a:ext uri="{FF2B5EF4-FFF2-40B4-BE49-F238E27FC236}">
                      <a16:creationId xmlns:a16="http://schemas.microsoft.com/office/drawing/2014/main" id="{E38025AC-98D2-480D-84BF-DA0ACB486FB7}"/>
                    </a:ext>
                  </a:extLst>
                </p14:cNvPr>
                <p14:cNvContentPartPr/>
                <p14:nvPr/>
              </p14:nvContentPartPr>
              <p14:xfrm>
                <a:off x="9602002" y="2932232"/>
                <a:ext cx="148680" cy="104400"/>
              </p14:xfrm>
            </p:contentPart>
          </mc:Choice>
          <mc:Fallback>
            <p:pic>
              <p:nvPicPr>
                <p:cNvPr id="212051" name="Freihand 212050">
                  <a:extLst>
                    <a:ext uri="{FF2B5EF4-FFF2-40B4-BE49-F238E27FC236}">
                      <a16:creationId xmlns:a16="http://schemas.microsoft.com/office/drawing/2014/main" id="{E38025AC-98D2-480D-84BF-DA0ACB486FB7}"/>
                    </a:ext>
                  </a:extLst>
                </p:cNvPr>
                <p:cNvPicPr/>
                <p:nvPr/>
              </p:nvPicPr>
              <p:blipFill>
                <a:blip r:embed="rId288"/>
                <a:stretch>
                  <a:fillRect/>
                </a:stretch>
              </p:blipFill>
              <p:spPr>
                <a:xfrm>
                  <a:off x="9597682" y="2927912"/>
                  <a:ext cx="157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2052" name="Freihand 212051">
                  <a:extLst>
                    <a:ext uri="{FF2B5EF4-FFF2-40B4-BE49-F238E27FC236}">
                      <a16:creationId xmlns:a16="http://schemas.microsoft.com/office/drawing/2014/main" id="{2533E047-6AA3-40F2-AEA4-E415DD6D4DC8}"/>
                    </a:ext>
                  </a:extLst>
                </p14:cNvPr>
                <p14:cNvContentPartPr/>
                <p14:nvPr/>
              </p14:nvContentPartPr>
              <p14:xfrm>
                <a:off x="9685522" y="2839712"/>
                <a:ext cx="108000" cy="281520"/>
              </p14:xfrm>
            </p:contentPart>
          </mc:Choice>
          <mc:Fallback>
            <p:pic>
              <p:nvPicPr>
                <p:cNvPr id="212052" name="Freihand 212051">
                  <a:extLst>
                    <a:ext uri="{FF2B5EF4-FFF2-40B4-BE49-F238E27FC236}">
                      <a16:creationId xmlns:a16="http://schemas.microsoft.com/office/drawing/2014/main" id="{2533E047-6AA3-40F2-AEA4-E415DD6D4DC8}"/>
                    </a:ext>
                  </a:extLst>
                </p:cNvPr>
                <p:cNvPicPr/>
                <p:nvPr/>
              </p:nvPicPr>
              <p:blipFill>
                <a:blip r:embed="rId290"/>
                <a:stretch>
                  <a:fillRect/>
                </a:stretch>
              </p:blipFill>
              <p:spPr>
                <a:xfrm>
                  <a:off x="9681202" y="2835392"/>
                  <a:ext cx="1166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2054" name="Freihand 212053">
                  <a:extLst>
                    <a:ext uri="{FF2B5EF4-FFF2-40B4-BE49-F238E27FC236}">
                      <a16:creationId xmlns:a16="http://schemas.microsoft.com/office/drawing/2014/main" id="{FD47F203-B93E-4434-8343-5984D91E8EC6}"/>
                    </a:ext>
                  </a:extLst>
                </p14:cNvPr>
                <p14:cNvContentPartPr/>
                <p14:nvPr/>
              </p14:nvContentPartPr>
              <p14:xfrm>
                <a:off x="9858682" y="2943392"/>
                <a:ext cx="123120" cy="29520"/>
              </p14:xfrm>
            </p:contentPart>
          </mc:Choice>
          <mc:Fallback>
            <p:pic>
              <p:nvPicPr>
                <p:cNvPr id="212054" name="Freihand 212053">
                  <a:extLst>
                    <a:ext uri="{FF2B5EF4-FFF2-40B4-BE49-F238E27FC236}">
                      <a16:creationId xmlns:a16="http://schemas.microsoft.com/office/drawing/2014/main" id="{FD47F203-B93E-4434-8343-5984D91E8EC6}"/>
                    </a:ext>
                  </a:extLst>
                </p:cNvPr>
                <p:cNvPicPr/>
                <p:nvPr/>
              </p:nvPicPr>
              <p:blipFill>
                <a:blip r:embed="rId292"/>
                <a:stretch>
                  <a:fillRect/>
                </a:stretch>
              </p:blipFill>
              <p:spPr>
                <a:xfrm>
                  <a:off x="9854362" y="2939072"/>
                  <a:ext cx="131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2055" name="Freihand 212054">
                  <a:extLst>
                    <a:ext uri="{FF2B5EF4-FFF2-40B4-BE49-F238E27FC236}">
                      <a16:creationId xmlns:a16="http://schemas.microsoft.com/office/drawing/2014/main" id="{E06AC529-7FBE-4159-AD31-BFBAAD849307}"/>
                    </a:ext>
                  </a:extLst>
                </p14:cNvPr>
                <p14:cNvContentPartPr/>
                <p14:nvPr/>
              </p14:nvContentPartPr>
              <p14:xfrm>
                <a:off x="9875242" y="2980832"/>
                <a:ext cx="155160" cy="14400"/>
              </p14:xfrm>
            </p:contentPart>
          </mc:Choice>
          <mc:Fallback>
            <p:pic>
              <p:nvPicPr>
                <p:cNvPr id="212055" name="Freihand 212054">
                  <a:extLst>
                    <a:ext uri="{FF2B5EF4-FFF2-40B4-BE49-F238E27FC236}">
                      <a16:creationId xmlns:a16="http://schemas.microsoft.com/office/drawing/2014/main" id="{E06AC529-7FBE-4159-AD31-BFBAAD849307}"/>
                    </a:ext>
                  </a:extLst>
                </p:cNvPr>
                <p:cNvPicPr/>
                <p:nvPr/>
              </p:nvPicPr>
              <p:blipFill>
                <a:blip r:embed="rId294"/>
                <a:stretch>
                  <a:fillRect/>
                </a:stretch>
              </p:blipFill>
              <p:spPr>
                <a:xfrm>
                  <a:off x="9870922" y="2976512"/>
                  <a:ext cx="163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2057" name="Freihand 212056">
                  <a:extLst>
                    <a:ext uri="{FF2B5EF4-FFF2-40B4-BE49-F238E27FC236}">
                      <a16:creationId xmlns:a16="http://schemas.microsoft.com/office/drawing/2014/main" id="{25941EFE-D9F6-4F3E-BD2F-0569D489BD74}"/>
                    </a:ext>
                  </a:extLst>
                </p14:cNvPr>
                <p14:cNvContentPartPr/>
                <p14:nvPr/>
              </p14:nvContentPartPr>
              <p14:xfrm>
                <a:off x="10023202" y="2865632"/>
                <a:ext cx="120600" cy="163800"/>
              </p14:xfrm>
            </p:contentPart>
          </mc:Choice>
          <mc:Fallback>
            <p:pic>
              <p:nvPicPr>
                <p:cNvPr id="212057" name="Freihand 212056">
                  <a:extLst>
                    <a:ext uri="{FF2B5EF4-FFF2-40B4-BE49-F238E27FC236}">
                      <a16:creationId xmlns:a16="http://schemas.microsoft.com/office/drawing/2014/main" id="{25941EFE-D9F6-4F3E-BD2F-0569D489BD74}"/>
                    </a:ext>
                  </a:extLst>
                </p:cNvPr>
                <p:cNvPicPr/>
                <p:nvPr/>
              </p:nvPicPr>
              <p:blipFill>
                <a:blip r:embed="rId296"/>
                <a:stretch>
                  <a:fillRect/>
                </a:stretch>
              </p:blipFill>
              <p:spPr>
                <a:xfrm>
                  <a:off x="10018882" y="2861312"/>
                  <a:ext cx="129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2058" name="Freihand 212057">
                  <a:extLst>
                    <a:ext uri="{FF2B5EF4-FFF2-40B4-BE49-F238E27FC236}">
                      <a16:creationId xmlns:a16="http://schemas.microsoft.com/office/drawing/2014/main" id="{85E50CA2-B2BE-46AC-A3AB-193753EA23B3}"/>
                    </a:ext>
                  </a:extLst>
                </p14:cNvPr>
                <p14:cNvContentPartPr/>
                <p14:nvPr/>
              </p14:nvContentPartPr>
              <p14:xfrm>
                <a:off x="10296442" y="2882192"/>
                <a:ext cx="103680" cy="107640"/>
              </p14:xfrm>
            </p:contentPart>
          </mc:Choice>
          <mc:Fallback>
            <p:pic>
              <p:nvPicPr>
                <p:cNvPr id="212058" name="Freihand 212057">
                  <a:extLst>
                    <a:ext uri="{FF2B5EF4-FFF2-40B4-BE49-F238E27FC236}">
                      <a16:creationId xmlns:a16="http://schemas.microsoft.com/office/drawing/2014/main" id="{85E50CA2-B2BE-46AC-A3AB-193753EA23B3}"/>
                    </a:ext>
                  </a:extLst>
                </p:cNvPr>
                <p:cNvPicPr/>
                <p:nvPr/>
              </p:nvPicPr>
              <p:blipFill>
                <a:blip r:embed="rId298"/>
                <a:stretch>
                  <a:fillRect/>
                </a:stretch>
              </p:blipFill>
              <p:spPr>
                <a:xfrm>
                  <a:off x="10292122" y="2877872"/>
                  <a:ext cx="112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2059" name="Freihand 212058">
                  <a:extLst>
                    <a:ext uri="{FF2B5EF4-FFF2-40B4-BE49-F238E27FC236}">
                      <a16:creationId xmlns:a16="http://schemas.microsoft.com/office/drawing/2014/main" id="{5892BD03-F53E-4B6C-B590-C60185125984}"/>
                    </a:ext>
                  </a:extLst>
                </p14:cNvPr>
                <p14:cNvContentPartPr/>
                <p14:nvPr/>
              </p14:nvContentPartPr>
              <p14:xfrm>
                <a:off x="10458802" y="2874272"/>
                <a:ext cx="84960" cy="107280"/>
              </p14:xfrm>
            </p:contentPart>
          </mc:Choice>
          <mc:Fallback>
            <p:pic>
              <p:nvPicPr>
                <p:cNvPr id="212059" name="Freihand 212058">
                  <a:extLst>
                    <a:ext uri="{FF2B5EF4-FFF2-40B4-BE49-F238E27FC236}">
                      <a16:creationId xmlns:a16="http://schemas.microsoft.com/office/drawing/2014/main" id="{5892BD03-F53E-4B6C-B590-C60185125984}"/>
                    </a:ext>
                  </a:extLst>
                </p:cNvPr>
                <p:cNvPicPr/>
                <p:nvPr/>
              </p:nvPicPr>
              <p:blipFill>
                <a:blip r:embed="rId300"/>
                <a:stretch>
                  <a:fillRect/>
                </a:stretch>
              </p:blipFill>
              <p:spPr>
                <a:xfrm>
                  <a:off x="10454482" y="2869952"/>
                  <a:ext cx="9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2060" name="Freihand 212059">
                  <a:extLst>
                    <a:ext uri="{FF2B5EF4-FFF2-40B4-BE49-F238E27FC236}">
                      <a16:creationId xmlns:a16="http://schemas.microsoft.com/office/drawing/2014/main" id="{9C274CCA-14E2-4E1F-98A9-58537705D4B3}"/>
                    </a:ext>
                  </a:extLst>
                </p14:cNvPr>
                <p14:cNvContentPartPr/>
                <p14:nvPr/>
              </p14:nvContentPartPr>
              <p14:xfrm>
                <a:off x="10714762" y="2870312"/>
                <a:ext cx="342360" cy="87480"/>
              </p14:xfrm>
            </p:contentPart>
          </mc:Choice>
          <mc:Fallback>
            <p:pic>
              <p:nvPicPr>
                <p:cNvPr id="212060" name="Freihand 212059">
                  <a:extLst>
                    <a:ext uri="{FF2B5EF4-FFF2-40B4-BE49-F238E27FC236}">
                      <a16:creationId xmlns:a16="http://schemas.microsoft.com/office/drawing/2014/main" id="{9C274CCA-14E2-4E1F-98A9-58537705D4B3}"/>
                    </a:ext>
                  </a:extLst>
                </p:cNvPr>
                <p:cNvPicPr/>
                <p:nvPr/>
              </p:nvPicPr>
              <p:blipFill>
                <a:blip r:embed="rId302"/>
                <a:stretch>
                  <a:fillRect/>
                </a:stretch>
              </p:blipFill>
              <p:spPr>
                <a:xfrm>
                  <a:off x="10710442" y="2865992"/>
                  <a:ext cx="351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2061" name="Freihand 212060">
                  <a:extLst>
                    <a:ext uri="{FF2B5EF4-FFF2-40B4-BE49-F238E27FC236}">
                      <a16:creationId xmlns:a16="http://schemas.microsoft.com/office/drawing/2014/main" id="{02AFDC19-A8DF-480F-80CA-B6FE9700FA32}"/>
                    </a:ext>
                  </a:extLst>
                </p14:cNvPr>
                <p14:cNvContentPartPr/>
                <p14:nvPr/>
              </p14:nvContentPartPr>
              <p14:xfrm>
                <a:off x="11026882" y="2805152"/>
                <a:ext cx="72360" cy="8280"/>
              </p14:xfrm>
            </p:contentPart>
          </mc:Choice>
          <mc:Fallback>
            <p:pic>
              <p:nvPicPr>
                <p:cNvPr id="212061" name="Freihand 212060">
                  <a:extLst>
                    <a:ext uri="{FF2B5EF4-FFF2-40B4-BE49-F238E27FC236}">
                      <a16:creationId xmlns:a16="http://schemas.microsoft.com/office/drawing/2014/main" id="{02AFDC19-A8DF-480F-80CA-B6FE9700FA32}"/>
                    </a:ext>
                  </a:extLst>
                </p:cNvPr>
                <p:cNvPicPr/>
                <p:nvPr/>
              </p:nvPicPr>
              <p:blipFill>
                <a:blip r:embed="rId304"/>
                <a:stretch>
                  <a:fillRect/>
                </a:stretch>
              </p:blipFill>
              <p:spPr>
                <a:xfrm>
                  <a:off x="11022562" y="2800832"/>
                  <a:ext cx="81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2062" name="Freihand 212061">
                  <a:extLst>
                    <a:ext uri="{FF2B5EF4-FFF2-40B4-BE49-F238E27FC236}">
                      <a16:creationId xmlns:a16="http://schemas.microsoft.com/office/drawing/2014/main" id="{76E279DF-2D4F-4B4E-B138-161CCF21C7EE}"/>
                    </a:ext>
                  </a:extLst>
                </p14:cNvPr>
                <p14:cNvContentPartPr/>
                <p14:nvPr/>
              </p14:nvContentPartPr>
              <p14:xfrm>
                <a:off x="11123002" y="2789312"/>
                <a:ext cx="114480" cy="111240"/>
              </p14:xfrm>
            </p:contentPart>
          </mc:Choice>
          <mc:Fallback>
            <p:pic>
              <p:nvPicPr>
                <p:cNvPr id="212062" name="Freihand 212061">
                  <a:extLst>
                    <a:ext uri="{FF2B5EF4-FFF2-40B4-BE49-F238E27FC236}">
                      <a16:creationId xmlns:a16="http://schemas.microsoft.com/office/drawing/2014/main" id="{76E279DF-2D4F-4B4E-B138-161CCF21C7EE}"/>
                    </a:ext>
                  </a:extLst>
                </p:cNvPr>
                <p:cNvPicPr/>
                <p:nvPr/>
              </p:nvPicPr>
              <p:blipFill>
                <a:blip r:embed="rId306"/>
                <a:stretch>
                  <a:fillRect/>
                </a:stretch>
              </p:blipFill>
              <p:spPr>
                <a:xfrm>
                  <a:off x="11118682" y="2784992"/>
                  <a:ext cx="123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2063" name="Freihand 212062">
                  <a:extLst>
                    <a:ext uri="{FF2B5EF4-FFF2-40B4-BE49-F238E27FC236}">
                      <a16:creationId xmlns:a16="http://schemas.microsoft.com/office/drawing/2014/main" id="{334C21C9-603B-4416-813E-CF8FA27CE146}"/>
                    </a:ext>
                  </a:extLst>
                </p14:cNvPr>
                <p14:cNvContentPartPr/>
                <p14:nvPr/>
              </p14:nvContentPartPr>
              <p14:xfrm>
                <a:off x="11338642" y="2813432"/>
                <a:ext cx="388080" cy="89280"/>
              </p14:xfrm>
            </p:contentPart>
          </mc:Choice>
          <mc:Fallback>
            <p:pic>
              <p:nvPicPr>
                <p:cNvPr id="212063" name="Freihand 212062">
                  <a:extLst>
                    <a:ext uri="{FF2B5EF4-FFF2-40B4-BE49-F238E27FC236}">
                      <a16:creationId xmlns:a16="http://schemas.microsoft.com/office/drawing/2014/main" id="{334C21C9-603B-4416-813E-CF8FA27CE146}"/>
                    </a:ext>
                  </a:extLst>
                </p:cNvPr>
                <p:cNvPicPr/>
                <p:nvPr/>
              </p:nvPicPr>
              <p:blipFill>
                <a:blip r:embed="rId308"/>
                <a:stretch>
                  <a:fillRect/>
                </a:stretch>
              </p:blipFill>
              <p:spPr>
                <a:xfrm>
                  <a:off x="11334322" y="2809112"/>
                  <a:ext cx="396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2064" name="Freihand 212063">
                  <a:extLst>
                    <a:ext uri="{FF2B5EF4-FFF2-40B4-BE49-F238E27FC236}">
                      <a16:creationId xmlns:a16="http://schemas.microsoft.com/office/drawing/2014/main" id="{4D71D003-5210-4EF4-A481-51B43A0E155A}"/>
                    </a:ext>
                  </a:extLst>
                </p14:cNvPr>
                <p14:cNvContentPartPr/>
                <p14:nvPr/>
              </p14:nvContentPartPr>
              <p14:xfrm>
                <a:off x="11727082" y="2716952"/>
                <a:ext cx="467280" cy="155160"/>
              </p14:xfrm>
            </p:contentPart>
          </mc:Choice>
          <mc:Fallback>
            <p:pic>
              <p:nvPicPr>
                <p:cNvPr id="212064" name="Freihand 212063">
                  <a:extLst>
                    <a:ext uri="{FF2B5EF4-FFF2-40B4-BE49-F238E27FC236}">
                      <a16:creationId xmlns:a16="http://schemas.microsoft.com/office/drawing/2014/main" id="{4D71D003-5210-4EF4-A481-51B43A0E155A}"/>
                    </a:ext>
                  </a:extLst>
                </p:cNvPr>
                <p:cNvPicPr/>
                <p:nvPr/>
              </p:nvPicPr>
              <p:blipFill>
                <a:blip r:embed="rId310"/>
                <a:stretch>
                  <a:fillRect/>
                </a:stretch>
              </p:blipFill>
              <p:spPr>
                <a:xfrm>
                  <a:off x="11722762" y="2712632"/>
                  <a:ext cx="475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2066" name="Freihand 212065">
                  <a:extLst>
                    <a:ext uri="{FF2B5EF4-FFF2-40B4-BE49-F238E27FC236}">
                      <a16:creationId xmlns:a16="http://schemas.microsoft.com/office/drawing/2014/main" id="{3075C267-2874-4147-A209-459ACFB644B6}"/>
                    </a:ext>
                  </a:extLst>
                </p14:cNvPr>
                <p14:cNvContentPartPr/>
                <p14:nvPr/>
              </p14:nvContentPartPr>
              <p14:xfrm>
                <a:off x="9873025" y="3112232"/>
                <a:ext cx="171360" cy="142200"/>
              </p14:xfrm>
            </p:contentPart>
          </mc:Choice>
          <mc:Fallback>
            <p:pic>
              <p:nvPicPr>
                <p:cNvPr id="212066" name="Freihand 212065">
                  <a:extLst>
                    <a:ext uri="{FF2B5EF4-FFF2-40B4-BE49-F238E27FC236}">
                      <a16:creationId xmlns:a16="http://schemas.microsoft.com/office/drawing/2014/main" id="{3075C267-2874-4147-A209-459ACFB644B6}"/>
                    </a:ext>
                  </a:extLst>
                </p:cNvPr>
                <p:cNvPicPr/>
                <p:nvPr/>
              </p:nvPicPr>
              <p:blipFill>
                <a:blip r:embed="rId312"/>
                <a:stretch>
                  <a:fillRect/>
                </a:stretch>
              </p:blipFill>
              <p:spPr>
                <a:xfrm>
                  <a:off x="9868705" y="3107912"/>
                  <a:ext cx="180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2067" name="Freihand 212066">
                  <a:extLst>
                    <a:ext uri="{FF2B5EF4-FFF2-40B4-BE49-F238E27FC236}">
                      <a16:creationId xmlns:a16="http://schemas.microsoft.com/office/drawing/2014/main" id="{29BC5EA2-4E15-4752-8487-C7E7CB64CDC1}"/>
                    </a:ext>
                  </a:extLst>
                </p14:cNvPr>
                <p14:cNvContentPartPr/>
                <p14:nvPr/>
              </p14:nvContentPartPr>
              <p14:xfrm>
                <a:off x="10006945" y="3159752"/>
                <a:ext cx="126720" cy="68760"/>
              </p14:xfrm>
            </p:contentPart>
          </mc:Choice>
          <mc:Fallback>
            <p:pic>
              <p:nvPicPr>
                <p:cNvPr id="212067" name="Freihand 212066">
                  <a:extLst>
                    <a:ext uri="{FF2B5EF4-FFF2-40B4-BE49-F238E27FC236}">
                      <a16:creationId xmlns:a16="http://schemas.microsoft.com/office/drawing/2014/main" id="{29BC5EA2-4E15-4752-8487-C7E7CB64CDC1}"/>
                    </a:ext>
                  </a:extLst>
                </p:cNvPr>
                <p:cNvPicPr/>
                <p:nvPr/>
              </p:nvPicPr>
              <p:blipFill>
                <a:blip r:embed="rId314"/>
                <a:stretch>
                  <a:fillRect/>
                </a:stretch>
              </p:blipFill>
              <p:spPr>
                <a:xfrm>
                  <a:off x="10002625" y="3155432"/>
                  <a:ext cx="135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2068" name="Freihand 212067">
                  <a:extLst>
                    <a:ext uri="{FF2B5EF4-FFF2-40B4-BE49-F238E27FC236}">
                      <a16:creationId xmlns:a16="http://schemas.microsoft.com/office/drawing/2014/main" id="{A9BB6315-BB33-4391-98D0-8F3F1BDAD08F}"/>
                    </a:ext>
                  </a:extLst>
                </p14:cNvPr>
                <p14:cNvContentPartPr/>
                <p14:nvPr/>
              </p14:nvContentPartPr>
              <p14:xfrm>
                <a:off x="10083985" y="3107552"/>
                <a:ext cx="133200" cy="218880"/>
              </p14:xfrm>
            </p:contentPart>
          </mc:Choice>
          <mc:Fallback>
            <p:pic>
              <p:nvPicPr>
                <p:cNvPr id="212068" name="Freihand 212067">
                  <a:extLst>
                    <a:ext uri="{FF2B5EF4-FFF2-40B4-BE49-F238E27FC236}">
                      <a16:creationId xmlns:a16="http://schemas.microsoft.com/office/drawing/2014/main" id="{A9BB6315-BB33-4391-98D0-8F3F1BDAD08F}"/>
                    </a:ext>
                  </a:extLst>
                </p:cNvPr>
                <p:cNvPicPr/>
                <p:nvPr/>
              </p:nvPicPr>
              <p:blipFill>
                <a:blip r:embed="rId316"/>
                <a:stretch>
                  <a:fillRect/>
                </a:stretch>
              </p:blipFill>
              <p:spPr>
                <a:xfrm>
                  <a:off x="10079665" y="3103232"/>
                  <a:ext cx="1418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2069" name="Freihand 212068">
                  <a:extLst>
                    <a:ext uri="{FF2B5EF4-FFF2-40B4-BE49-F238E27FC236}">
                      <a16:creationId xmlns:a16="http://schemas.microsoft.com/office/drawing/2014/main" id="{57F28146-CAFF-463E-BB15-C6AD78DF7413}"/>
                    </a:ext>
                  </a:extLst>
                </p14:cNvPr>
                <p14:cNvContentPartPr/>
                <p14:nvPr/>
              </p14:nvContentPartPr>
              <p14:xfrm>
                <a:off x="10293865" y="3104672"/>
                <a:ext cx="285480" cy="104760"/>
              </p14:xfrm>
            </p:contentPart>
          </mc:Choice>
          <mc:Fallback>
            <p:pic>
              <p:nvPicPr>
                <p:cNvPr id="212069" name="Freihand 212068">
                  <a:extLst>
                    <a:ext uri="{FF2B5EF4-FFF2-40B4-BE49-F238E27FC236}">
                      <a16:creationId xmlns:a16="http://schemas.microsoft.com/office/drawing/2014/main" id="{57F28146-CAFF-463E-BB15-C6AD78DF7413}"/>
                    </a:ext>
                  </a:extLst>
                </p:cNvPr>
                <p:cNvPicPr/>
                <p:nvPr/>
              </p:nvPicPr>
              <p:blipFill>
                <a:blip r:embed="rId318"/>
                <a:stretch>
                  <a:fillRect/>
                </a:stretch>
              </p:blipFill>
              <p:spPr>
                <a:xfrm>
                  <a:off x="10289545" y="3100352"/>
                  <a:ext cx="294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2070" name="Freihand 212069">
                  <a:extLst>
                    <a:ext uri="{FF2B5EF4-FFF2-40B4-BE49-F238E27FC236}">
                      <a16:creationId xmlns:a16="http://schemas.microsoft.com/office/drawing/2014/main" id="{9C12027F-154D-4597-B671-A7520C2CC693}"/>
                    </a:ext>
                  </a:extLst>
                </p14:cNvPr>
                <p14:cNvContentPartPr/>
                <p14:nvPr/>
              </p14:nvContentPartPr>
              <p14:xfrm>
                <a:off x="10575385" y="3041312"/>
                <a:ext cx="360" cy="360"/>
              </p14:xfrm>
            </p:contentPart>
          </mc:Choice>
          <mc:Fallback>
            <p:pic>
              <p:nvPicPr>
                <p:cNvPr id="212070" name="Freihand 212069">
                  <a:extLst>
                    <a:ext uri="{FF2B5EF4-FFF2-40B4-BE49-F238E27FC236}">
                      <a16:creationId xmlns:a16="http://schemas.microsoft.com/office/drawing/2014/main" id="{9C12027F-154D-4597-B671-A7520C2CC693}"/>
                    </a:ext>
                  </a:extLst>
                </p:cNvPr>
                <p:cNvPicPr/>
                <p:nvPr/>
              </p:nvPicPr>
              <p:blipFill>
                <a:blip r:embed="rId193"/>
                <a:stretch>
                  <a:fillRect/>
                </a:stretch>
              </p:blipFill>
              <p:spPr>
                <a:xfrm>
                  <a:off x="10571065" y="3036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2071" name="Freihand 212070">
                  <a:extLst>
                    <a:ext uri="{FF2B5EF4-FFF2-40B4-BE49-F238E27FC236}">
                      <a16:creationId xmlns:a16="http://schemas.microsoft.com/office/drawing/2014/main" id="{B6B41A37-D51A-434E-9057-56F8D8BFC1BD}"/>
                    </a:ext>
                  </a:extLst>
                </p14:cNvPr>
                <p14:cNvContentPartPr/>
                <p14:nvPr/>
              </p14:nvContentPartPr>
              <p14:xfrm>
                <a:off x="10715785" y="3031232"/>
                <a:ext cx="116640" cy="115920"/>
              </p14:xfrm>
            </p:contentPart>
          </mc:Choice>
          <mc:Fallback>
            <p:pic>
              <p:nvPicPr>
                <p:cNvPr id="212071" name="Freihand 212070">
                  <a:extLst>
                    <a:ext uri="{FF2B5EF4-FFF2-40B4-BE49-F238E27FC236}">
                      <a16:creationId xmlns:a16="http://schemas.microsoft.com/office/drawing/2014/main" id="{B6B41A37-D51A-434E-9057-56F8D8BFC1BD}"/>
                    </a:ext>
                  </a:extLst>
                </p:cNvPr>
                <p:cNvPicPr/>
                <p:nvPr/>
              </p:nvPicPr>
              <p:blipFill>
                <a:blip r:embed="rId321"/>
                <a:stretch>
                  <a:fillRect/>
                </a:stretch>
              </p:blipFill>
              <p:spPr>
                <a:xfrm>
                  <a:off x="10711465" y="3026912"/>
                  <a:ext cx="125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2072" name="Freihand 212071">
                  <a:extLst>
                    <a:ext uri="{FF2B5EF4-FFF2-40B4-BE49-F238E27FC236}">
                      <a16:creationId xmlns:a16="http://schemas.microsoft.com/office/drawing/2014/main" id="{77717D66-9363-4974-87CB-25959265697E}"/>
                    </a:ext>
                  </a:extLst>
                </p14:cNvPr>
                <p14:cNvContentPartPr/>
                <p14:nvPr/>
              </p14:nvContentPartPr>
              <p14:xfrm>
                <a:off x="10884625" y="3025832"/>
                <a:ext cx="51840" cy="127800"/>
              </p14:xfrm>
            </p:contentPart>
          </mc:Choice>
          <mc:Fallback>
            <p:pic>
              <p:nvPicPr>
                <p:cNvPr id="212072" name="Freihand 212071">
                  <a:extLst>
                    <a:ext uri="{FF2B5EF4-FFF2-40B4-BE49-F238E27FC236}">
                      <a16:creationId xmlns:a16="http://schemas.microsoft.com/office/drawing/2014/main" id="{77717D66-9363-4974-87CB-25959265697E}"/>
                    </a:ext>
                  </a:extLst>
                </p:cNvPr>
                <p:cNvPicPr/>
                <p:nvPr/>
              </p:nvPicPr>
              <p:blipFill>
                <a:blip r:embed="rId323"/>
                <a:stretch>
                  <a:fillRect/>
                </a:stretch>
              </p:blipFill>
              <p:spPr>
                <a:xfrm>
                  <a:off x="10880305" y="3021512"/>
                  <a:ext cx="60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2073" name="Freihand 212072">
                  <a:extLst>
                    <a:ext uri="{FF2B5EF4-FFF2-40B4-BE49-F238E27FC236}">
                      <a16:creationId xmlns:a16="http://schemas.microsoft.com/office/drawing/2014/main" id="{73BFF7F5-8177-4101-84C6-E6EDBAD045EE}"/>
                    </a:ext>
                  </a:extLst>
                </p14:cNvPr>
                <p14:cNvContentPartPr/>
                <p14:nvPr/>
              </p14:nvContentPartPr>
              <p14:xfrm>
                <a:off x="10850065" y="3011792"/>
                <a:ext cx="164160" cy="167760"/>
              </p14:xfrm>
            </p:contentPart>
          </mc:Choice>
          <mc:Fallback>
            <p:pic>
              <p:nvPicPr>
                <p:cNvPr id="212073" name="Freihand 212072">
                  <a:extLst>
                    <a:ext uri="{FF2B5EF4-FFF2-40B4-BE49-F238E27FC236}">
                      <a16:creationId xmlns:a16="http://schemas.microsoft.com/office/drawing/2014/main" id="{73BFF7F5-8177-4101-84C6-E6EDBAD045EE}"/>
                    </a:ext>
                  </a:extLst>
                </p:cNvPr>
                <p:cNvPicPr/>
                <p:nvPr/>
              </p:nvPicPr>
              <p:blipFill>
                <a:blip r:embed="rId325"/>
                <a:stretch>
                  <a:fillRect/>
                </a:stretch>
              </p:blipFill>
              <p:spPr>
                <a:xfrm>
                  <a:off x="10845745" y="3007472"/>
                  <a:ext cx="172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2074" name="Freihand 212073">
                  <a:extLst>
                    <a:ext uri="{FF2B5EF4-FFF2-40B4-BE49-F238E27FC236}">
                      <a16:creationId xmlns:a16="http://schemas.microsoft.com/office/drawing/2014/main" id="{ABAC4647-28B9-4D8D-A030-FEA85FDF6A96}"/>
                    </a:ext>
                  </a:extLst>
                </p14:cNvPr>
                <p14:cNvContentPartPr/>
                <p14:nvPr/>
              </p14:nvContentPartPr>
              <p14:xfrm>
                <a:off x="11153185" y="3006392"/>
                <a:ext cx="138600" cy="132840"/>
              </p14:xfrm>
            </p:contentPart>
          </mc:Choice>
          <mc:Fallback>
            <p:pic>
              <p:nvPicPr>
                <p:cNvPr id="212074" name="Freihand 212073">
                  <a:extLst>
                    <a:ext uri="{FF2B5EF4-FFF2-40B4-BE49-F238E27FC236}">
                      <a16:creationId xmlns:a16="http://schemas.microsoft.com/office/drawing/2014/main" id="{ABAC4647-28B9-4D8D-A030-FEA85FDF6A96}"/>
                    </a:ext>
                  </a:extLst>
                </p:cNvPr>
                <p:cNvPicPr/>
                <p:nvPr/>
              </p:nvPicPr>
              <p:blipFill>
                <a:blip r:embed="rId327"/>
                <a:stretch>
                  <a:fillRect/>
                </a:stretch>
              </p:blipFill>
              <p:spPr>
                <a:xfrm>
                  <a:off x="11148865" y="3002072"/>
                  <a:ext cx="147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2075" name="Freihand 212074">
                  <a:extLst>
                    <a:ext uri="{FF2B5EF4-FFF2-40B4-BE49-F238E27FC236}">
                      <a16:creationId xmlns:a16="http://schemas.microsoft.com/office/drawing/2014/main" id="{DC64AD1F-8491-4DE1-B128-55B5D84C4764}"/>
                    </a:ext>
                  </a:extLst>
                </p14:cNvPr>
                <p14:cNvContentPartPr/>
                <p14:nvPr/>
              </p14:nvContentPartPr>
              <p14:xfrm>
                <a:off x="11306545" y="3082712"/>
                <a:ext cx="286200" cy="54720"/>
              </p14:xfrm>
            </p:contentPart>
          </mc:Choice>
          <mc:Fallback>
            <p:pic>
              <p:nvPicPr>
                <p:cNvPr id="212075" name="Freihand 212074">
                  <a:extLst>
                    <a:ext uri="{FF2B5EF4-FFF2-40B4-BE49-F238E27FC236}">
                      <a16:creationId xmlns:a16="http://schemas.microsoft.com/office/drawing/2014/main" id="{DC64AD1F-8491-4DE1-B128-55B5D84C4764}"/>
                    </a:ext>
                  </a:extLst>
                </p:cNvPr>
                <p:cNvPicPr/>
                <p:nvPr/>
              </p:nvPicPr>
              <p:blipFill>
                <a:blip r:embed="rId329"/>
                <a:stretch>
                  <a:fillRect/>
                </a:stretch>
              </p:blipFill>
              <p:spPr>
                <a:xfrm>
                  <a:off x="11302225" y="3078392"/>
                  <a:ext cx="294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2076" name="Freihand 212075">
                  <a:extLst>
                    <a:ext uri="{FF2B5EF4-FFF2-40B4-BE49-F238E27FC236}">
                      <a16:creationId xmlns:a16="http://schemas.microsoft.com/office/drawing/2014/main" id="{CE7EF036-31F7-41D3-B8EB-F51733D26265}"/>
                    </a:ext>
                  </a:extLst>
                </p14:cNvPr>
                <p14:cNvContentPartPr/>
                <p14:nvPr/>
              </p14:nvContentPartPr>
              <p14:xfrm>
                <a:off x="11629105" y="3071552"/>
                <a:ext cx="128880" cy="55080"/>
              </p14:xfrm>
            </p:contentPart>
          </mc:Choice>
          <mc:Fallback>
            <p:pic>
              <p:nvPicPr>
                <p:cNvPr id="212076" name="Freihand 212075">
                  <a:extLst>
                    <a:ext uri="{FF2B5EF4-FFF2-40B4-BE49-F238E27FC236}">
                      <a16:creationId xmlns:a16="http://schemas.microsoft.com/office/drawing/2014/main" id="{CE7EF036-31F7-41D3-B8EB-F51733D26265}"/>
                    </a:ext>
                  </a:extLst>
                </p:cNvPr>
                <p:cNvPicPr/>
                <p:nvPr/>
              </p:nvPicPr>
              <p:blipFill>
                <a:blip r:embed="rId331"/>
                <a:stretch>
                  <a:fillRect/>
                </a:stretch>
              </p:blipFill>
              <p:spPr>
                <a:xfrm>
                  <a:off x="11624785" y="3067232"/>
                  <a:ext cx="137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2077" name="Freihand 212076">
                  <a:extLst>
                    <a:ext uri="{FF2B5EF4-FFF2-40B4-BE49-F238E27FC236}">
                      <a16:creationId xmlns:a16="http://schemas.microsoft.com/office/drawing/2014/main" id="{F3CCB122-E848-4E91-8493-9D368BACABAE}"/>
                    </a:ext>
                  </a:extLst>
                </p14:cNvPr>
                <p14:cNvContentPartPr/>
                <p14:nvPr/>
              </p14:nvContentPartPr>
              <p14:xfrm>
                <a:off x="11754745" y="2976512"/>
                <a:ext cx="236880" cy="148320"/>
              </p14:xfrm>
            </p:contentPart>
          </mc:Choice>
          <mc:Fallback>
            <p:pic>
              <p:nvPicPr>
                <p:cNvPr id="212077" name="Freihand 212076">
                  <a:extLst>
                    <a:ext uri="{FF2B5EF4-FFF2-40B4-BE49-F238E27FC236}">
                      <a16:creationId xmlns:a16="http://schemas.microsoft.com/office/drawing/2014/main" id="{F3CCB122-E848-4E91-8493-9D368BACABAE}"/>
                    </a:ext>
                  </a:extLst>
                </p:cNvPr>
                <p:cNvPicPr/>
                <p:nvPr/>
              </p:nvPicPr>
              <p:blipFill>
                <a:blip r:embed="rId333"/>
                <a:stretch>
                  <a:fillRect/>
                </a:stretch>
              </p:blipFill>
              <p:spPr>
                <a:xfrm>
                  <a:off x="11750425" y="2972192"/>
                  <a:ext cx="245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2078" name="Freihand 212077">
                  <a:extLst>
                    <a:ext uri="{FF2B5EF4-FFF2-40B4-BE49-F238E27FC236}">
                      <a16:creationId xmlns:a16="http://schemas.microsoft.com/office/drawing/2014/main" id="{3A36D0A7-1C15-4CF4-B99E-1D9033963543}"/>
                    </a:ext>
                  </a:extLst>
                </p14:cNvPr>
                <p14:cNvContentPartPr/>
                <p14:nvPr/>
              </p14:nvContentPartPr>
              <p14:xfrm>
                <a:off x="11999185" y="2963552"/>
                <a:ext cx="140040" cy="135720"/>
              </p14:xfrm>
            </p:contentPart>
          </mc:Choice>
          <mc:Fallback>
            <p:pic>
              <p:nvPicPr>
                <p:cNvPr id="212078" name="Freihand 212077">
                  <a:extLst>
                    <a:ext uri="{FF2B5EF4-FFF2-40B4-BE49-F238E27FC236}">
                      <a16:creationId xmlns:a16="http://schemas.microsoft.com/office/drawing/2014/main" id="{3A36D0A7-1C15-4CF4-B99E-1D9033963543}"/>
                    </a:ext>
                  </a:extLst>
                </p:cNvPr>
                <p:cNvPicPr/>
                <p:nvPr/>
              </p:nvPicPr>
              <p:blipFill>
                <a:blip r:embed="rId335"/>
                <a:stretch>
                  <a:fillRect/>
                </a:stretch>
              </p:blipFill>
              <p:spPr>
                <a:xfrm>
                  <a:off x="11994865" y="2959232"/>
                  <a:ext cx="148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2079" name="Freihand 212078">
                  <a:extLst>
                    <a:ext uri="{FF2B5EF4-FFF2-40B4-BE49-F238E27FC236}">
                      <a16:creationId xmlns:a16="http://schemas.microsoft.com/office/drawing/2014/main" id="{7C5CADF0-532A-4C49-9995-CA33C11D07FE}"/>
                    </a:ext>
                  </a:extLst>
                </p14:cNvPr>
                <p14:cNvContentPartPr/>
                <p14:nvPr/>
              </p14:nvContentPartPr>
              <p14:xfrm>
                <a:off x="11769865" y="2944112"/>
                <a:ext cx="168840" cy="6120"/>
              </p14:xfrm>
            </p:contentPart>
          </mc:Choice>
          <mc:Fallback>
            <p:pic>
              <p:nvPicPr>
                <p:cNvPr id="212079" name="Freihand 212078">
                  <a:extLst>
                    <a:ext uri="{FF2B5EF4-FFF2-40B4-BE49-F238E27FC236}">
                      <a16:creationId xmlns:a16="http://schemas.microsoft.com/office/drawing/2014/main" id="{7C5CADF0-532A-4C49-9995-CA33C11D07FE}"/>
                    </a:ext>
                  </a:extLst>
                </p:cNvPr>
                <p:cNvPicPr/>
                <p:nvPr/>
              </p:nvPicPr>
              <p:blipFill>
                <a:blip r:embed="rId337"/>
                <a:stretch>
                  <a:fillRect/>
                </a:stretch>
              </p:blipFill>
              <p:spPr>
                <a:xfrm>
                  <a:off x="11765545" y="2939792"/>
                  <a:ext cx="177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2080" name="Freihand 212079">
                  <a:extLst>
                    <a:ext uri="{FF2B5EF4-FFF2-40B4-BE49-F238E27FC236}">
                      <a16:creationId xmlns:a16="http://schemas.microsoft.com/office/drawing/2014/main" id="{DB1034E3-C11E-406C-93A4-3A9FD276C347}"/>
                    </a:ext>
                  </a:extLst>
                </p14:cNvPr>
                <p14:cNvContentPartPr/>
                <p14:nvPr/>
              </p14:nvContentPartPr>
              <p14:xfrm>
                <a:off x="9897505" y="3355952"/>
                <a:ext cx="296640" cy="121320"/>
              </p14:xfrm>
            </p:contentPart>
          </mc:Choice>
          <mc:Fallback>
            <p:pic>
              <p:nvPicPr>
                <p:cNvPr id="212080" name="Freihand 212079">
                  <a:extLst>
                    <a:ext uri="{FF2B5EF4-FFF2-40B4-BE49-F238E27FC236}">
                      <a16:creationId xmlns:a16="http://schemas.microsoft.com/office/drawing/2014/main" id="{DB1034E3-C11E-406C-93A4-3A9FD276C347}"/>
                    </a:ext>
                  </a:extLst>
                </p:cNvPr>
                <p:cNvPicPr/>
                <p:nvPr/>
              </p:nvPicPr>
              <p:blipFill>
                <a:blip r:embed="rId339"/>
                <a:stretch>
                  <a:fillRect/>
                </a:stretch>
              </p:blipFill>
              <p:spPr>
                <a:xfrm>
                  <a:off x="9893185" y="3351632"/>
                  <a:ext cx="305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2081" name="Freihand 212080">
                  <a:extLst>
                    <a:ext uri="{FF2B5EF4-FFF2-40B4-BE49-F238E27FC236}">
                      <a16:creationId xmlns:a16="http://schemas.microsoft.com/office/drawing/2014/main" id="{3A99DA3D-4FF4-4480-9B65-CA6590412F1D}"/>
                    </a:ext>
                  </a:extLst>
                </p14:cNvPr>
                <p14:cNvContentPartPr/>
                <p14:nvPr/>
              </p14:nvContentPartPr>
              <p14:xfrm>
                <a:off x="10179385" y="3330032"/>
                <a:ext cx="360" cy="360"/>
              </p14:xfrm>
            </p:contentPart>
          </mc:Choice>
          <mc:Fallback>
            <p:pic>
              <p:nvPicPr>
                <p:cNvPr id="212081" name="Freihand 212080">
                  <a:extLst>
                    <a:ext uri="{FF2B5EF4-FFF2-40B4-BE49-F238E27FC236}">
                      <a16:creationId xmlns:a16="http://schemas.microsoft.com/office/drawing/2014/main" id="{3A99DA3D-4FF4-4480-9B65-CA6590412F1D}"/>
                    </a:ext>
                  </a:extLst>
                </p:cNvPr>
                <p:cNvPicPr/>
                <p:nvPr/>
              </p:nvPicPr>
              <p:blipFill>
                <a:blip r:embed="rId193"/>
                <a:stretch>
                  <a:fillRect/>
                </a:stretch>
              </p:blipFill>
              <p:spPr>
                <a:xfrm>
                  <a:off x="10175065" y="3325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2082" name="Freihand 212081">
                  <a:extLst>
                    <a:ext uri="{FF2B5EF4-FFF2-40B4-BE49-F238E27FC236}">
                      <a16:creationId xmlns:a16="http://schemas.microsoft.com/office/drawing/2014/main" id="{856F9A7E-ECA5-42D2-8B0A-7A7B2E0B3D7B}"/>
                    </a:ext>
                  </a:extLst>
                </p14:cNvPr>
                <p14:cNvContentPartPr/>
                <p14:nvPr/>
              </p14:nvContentPartPr>
              <p14:xfrm>
                <a:off x="10353625" y="3314192"/>
                <a:ext cx="169920" cy="144000"/>
              </p14:xfrm>
            </p:contentPart>
          </mc:Choice>
          <mc:Fallback>
            <p:pic>
              <p:nvPicPr>
                <p:cNvPr id="212082" name="Freihand 212081">
                  <a:extLst>
                    <a:ext uri="{FF2B5EF4-FFF2-40B4-BE49-F238E27FC236}">
                      <a16:creationId xmlns:a16="http://schemas.microsoft.com/office/drawing/2014/main" id="{856F9A7E-ECA5-42D2-8B0A-7A7B2E0B3D7B}"/>
                    </a:ext>
                  </a:extLst>
                </p:cNvPr>
                <p:cNvPicPr/>
                <p:nvPr/>
              </p:nvPicPr>
              <p:blipFill>
                <a:blip r:embed="rId342"/>
                <a:stretch>
                  <a:fillRect/>
                </a:stretch>
              </p:blipFill>
              <p:spPr>
                <a:xfrm>
                  <a:off x="10349305" y="3309872"/>
                  <a:ext cx="178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2083" name="Freihand 212082">
                  <a:extLst>
                    <a:ext uri="{FF2B5EF4-FFF2-40B4-BE49-F238E27FC236}">
                      <a16:creationId xmlns:a16="http://schemas.microsoft.com/office/drawing/2014/main" id="{61490CD5-E384-4CB4-9C5C-6DC2371BAC0C}"/>
                    </a:ext>
                  </a:extLst>
                </p14:cNvPr>
                <p14:cNvContentPartPr/>
                <p14:nvPr/>
              </p14:nvContentPartPr>
              <p14:xfrm>
                <a:off x="10405825" y="3369992"/>
                <a:ext cx="69120" cy="6480"/>
              </p14:xfrm>
            </p:contentPart>
          </mc:Choice>
          <mc:Fallback>
            <p:pic>
              <p:nvPicPr>
                <p:cNvPr id="212083" name="Freihand 212082">
                  <a:extLst>
                    <a:ext uri="{FF2B5EF4-FFF2-40B4-BE49-F238E27FC236}">
                      <a16:creationId xmlns:a16="http://schemas.microsoft.com/office/drawing/2014/main" id="{61490CD5-E384-4CB4-9C5C-6DC2371BAC0C}"/>
                    </a:ext>
                  </a:extLst>
                </p:cNvPr>
                <p:cNvPicPr/>
                <p:nvPr/>
              </p:nvPicPr>
              <p:blipFill>
                <a:blip r:embed="rId344"/>
                <a:stretch>
                  <a:fillRect/>
                </a:stretch>
              </p:blipFill>
              <p:spPr>
                <a:xfrm>
                  <a:off x="10401505" y="3365672"/>
                  <a:ext cx="777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2084" name="Freihand 212083">
                  <a:extLst>
                    <a:ext uri="{FF2B5EF4-FFF2-40B4-BE49-F238E27FC236}">
                      <a16:creationId xmlns:a16="http://schemas.microsoft.com/office/drawing/2014/main" id="{D1CECD03-CBD4-485E-8EA5-4DB4F486BC59}"/>
                    </a:ext>
                  </a:extLst>
                </p14:cNvPr>
                <p14:cNvContentPartPr/>
                <p14:nvPr/>
              </p14:nvContentPartPr>
              <p14:xfrm>
                <a:off x="10536145" y="3367112"/>
                <a:ext cx="214560" cy="61560"/>
              </p14:xfrm>
            </p:contentPart>
          </mc:Choice>
          <mc:Fallback>
            <p:pic>
              <p:nvPicPr>
                <p:cNvPr id="212084" name="Freihand 212083">
                  <a:extLst>
                    <a:ext uri="{FF2B5EF4-FFF2-40B4-BE49-F238E27FC236}">
                      <a16:creationId xmlns:a16="http://schemas.microsoft.com/office/drawing/2014/main" id="{D1CECD03-CBD4-485E-8EA5-4DB4F486BC59}"/>
                    </a:ext>
                  </a:extLst>
                </p:cNvPr>
                <p:cNvPicPr/>
                <p:nvPr/>
              </p:nvPicPr>
              <p:blipFill>
                <a:blip r:embed="rId346"/>
                <a:stretch>
                  <a:fillRect/>
                </a:stretch>
              </p:blipFill>
              <p:spPr>
                <a:xfrm>
                  <a:off x="10531825" y="3362792"/>
                  <a:ext cx="223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2085" name="Freihand 212084">
                  <a:extLst>
                    <a:ext uri="{FF2B5EF4-FFF2-40B4-BE49-F238E27FC236}">
                      <a16:creationId xmlns:a16="http://schemas.microsoft.com/office/drawing/2014/main" id="{F92C97EC-BF0C-4697-8E39-76BD1366B86A}"/>
                    </a:ext>
                  </a:extLst>
                </p14:cNvPr>
                <p14:cNvContentPartPr/>
                <p14:nvPr/>
              </p14:nvContentPartPr>
              <p14:xfrm>
                <a:off x="10746385" y="3308792"/>
                <a:ext cx="116280" cy="124560"/>
              </p14:xfrm>
            </p:contentPart>
          </mc:Choice>
          <mc:Fallback>
            <p:pic>
              <p:nvPicPr>
                <p:cNvPr id="212085" name="Freihand 212084">
                  <a:extLst>
                    <a:ext uri="{FF2B5EF4-FFF2-40B4-BE49-F238E27FC236}">
                      <a16:creationId xmlns:a16="http://schemas.microsoft.com/office/drawing/2014/main" id="{F92C97EC-BF0C-4697-8E39-76BD1366B86A}"/>
                    </a:ext>
                  </a:extLst>
                </p:cNvPr>
                <p:cNvPicPr/>
                <p:nvPr/>
              </p:nvPicPr>
              <p:blipFill>
                <a:blip r:embed="rId348"/>
                <a:stretch>
                  <a:fillRect/>
                </a:stretch>
              </p:blipFill>
              <p:spPr>
                <a:xfrm>
                  <a:off x="10742065" y="3304472"/>
                  <a:ext cx="124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2086" name="Freihand 212085">
                  <a:extLst>
                    <a:ext uri="{FF2B5EF4-FFF2-40B4-BE49-F238E27FC236}">
                      <a16:creationId xmlns:a16="http://schemas.microsoft.com/office/drawing/2014/main" id="{47268F16-FF21-417A-A82B-0869945497E8}"/>
                    </a:ext>
                  </a:extLst>
                </p14:cNvPr>
                <p14:cNvContentPartPr/>
                <p14:nvPr/>
              </p14:nvContentPartPr>
              <p14:xfrm>
                <a:off x="10892545" y="3338672"/>
                <a:ext cx="241560" cy="55800"/>
              </p14:xfrm>
            </p:contentPart>
          </mc:Choice>
          <mc:Fallback>
            <p:pic>
              <p:nvPicPr>
                <p:cNvPr id="212086" name="Freihand 212085">
                  <a:extLst>
                    <a:ext uri="{FF2B5EF4-FFF2-40B4-BE49-F238E27FC236}">
                      <a16:creationId xmlns:a16="http://schemas.microsoft.com/office/drawing/2014/main" id="{47268F16-FF21-417A-A82B-0869945497E8}"/>
                    </a:ext>
                  </a:extLst>
                </p:cNvPr>
                <p:cNvPicPr/>
                <p:nvPr/>
              </p:nvPicPr>
              <p:blipFill>
                <a:blip r:embed="rId350"/>
                <a:stretch>
                  <a:fillRect/>
                </a:stretch>
              </p:blipFill>
              <p:spPr>
                <a:xfrm>
                  <a:off x="10888225" y="3334352"/>
                  <a:ext cx="250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2087" name="Freihand 212086">
                  <a:extLst>
                    <a:ext uri="{FF2B5EF4-FFF2-40B4-BE49-F238E27FC236}">
                      <a16:creationId xmlns:a16="http://schemas.microsoft.com/office/drawing/2014/main" id="{60A85E41-E47C-4D5A-8617-E1A09B5182FE}"/>
                    </a:ext>
                  </a:extLst>
                </p14:cNvPr>
                <p14:cNvContentPartPr/>
                <p14:nvPr/>
              </p14:nvContentPartPr>
              <p14:xfrm>
                <a:off x="11273065" y="3305192"/>
                <a:ext cx="85680" cy="111240"/>
              </p14:xfrm>
            </p:contentPart>
          </mc:Choice>
          <mc:Fallback>
            <p:pic>
              <p:nvPicPr>
                <p:cNvPr id="212087" name="Freihand 212086">
                  <a:extLst>
                    <a:ext uri="{FF2B5EF4-FFF2-40B4-BE49-F238E27FC236}">
                      <a16:creationId xmlns:a16="http://schemas.microsoft.com/office/drawing/2014/main" id="{60A85E41-E47C-4D5A-8617-E1A09B5182FE}"/>
                    </a:ext>
                  </a:extLst>
                </p:cNvPr>
                <p:cNvPicPr/>
                <p:nvPr/>
              </p:nvPicPr>
              <p:blipFill>
                <a:blip r:embed="rId352"/>
                <a:stretch>
                  <a:fillRect/>
                </a:stretch>
              </p:blipFill>
              <p:spPr>
                <a:xfrm>
                  <a:off x="11268745" y="3300872"/>
                  <a:ext cx="94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2088" name="Freihand 212087">
                  <a:extLst>
                    <a:ext uri="{FF2B5EF4-FFF2-40B4-BE49-F238E27FC236}">
                      <a16:creationId xmlns:a16="http://schemas.microsoft.com/office/drawing/2014/main" id="{4A99C031-96B3-4E04-BB5C-CC885718F3EE}"/>
                    </a:ext>
                  </a:extLst>
                </p14:cNvPr>
                <p14:cNvContentPartPr/>
                <p14:nvPr/>
              </p14:nvContentPartPr>
              <p14:xfrm>
                <a:off x="11383585" y="3331112"/>
                <a:ext cx="105840" cy="50760"/>
              </p14:xfrm>
            </p:contentPart>
          </mc:Choice>
          <mc:Fallback>
            <p:pic>
              <p:nvPicPr>
                <p:cNvPr id="212088" name="Freihand 212087">
                  <a:extLst>
                    <a:ext uri="{FF2B5EF4-FFF2-40B4-BE49-F238E27FC236}">
                      <a16:creationId xmlns:a16="http://schemas.microsoft.com/office/drawing/2014/main" id="{4A99C031-96B3-4E04-BB5C-CC885718F3EE}"/>
                    </a:ext>
                  </a:extLst>
                </p:cNvPr>
                <p:cNvPicPr/>
                <p:nvPr/>
              </p:nvPicPr>
              <p:blipFill>
                <a:blip r:embed="rId354"/>
                <a:stretch>
                  <a:fillRect/>
                </a:stretch>
              </p:blipFill>
              <p:spPr>
                <a:xfrm>
                  <a:off x="11379265" y="3326792"/>
                  <a:ext cx="114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2089" name="Freihand 212088">
                  <a:extLst>
                    <a:ext uri="{FF2B5EF4-FFF2-40B4-BE49-F238E27FC236}">
                      <a16:creationId xmlns:a16="http://schemas.microsoft.com/office/drawing/2014/main" id="{8C600A33-E370-4747-BD88-0F52FEAE4C5A}"/>
                    </a:ext>
                  </a:extLst>
                </p14:cNvPr>
                <p14:cNvContentPartPr/>
                <p14:nvPr/>
              </p14:nvContentPartPr>
              <p14:xfrm>
                <a:off x="11490145" y="3234632"/>
                <a:ext cx="145800" cy="128880"/>
              </p14:xfrm>
            </p:contentPart>
          </mc:Choice>
          <mc:Fallback>
            <p:pic>
              <p:nvPicPr>
                <p:cNvPr id="212089" name="Freihand 212088">
                  <a:extLst>
                    <a:ext uri="{FF2B5EF4-FFF2-40B4-BE49-F238E27FC236}">
                      <a16:creationId xmlns:a16="http://schemas.microsoft.com/office/drawing/2014/main" id="{8C600A33-E370-4747-BD88-0F52FEAE4C5A}"/>
                    </a:ext>
                  </a:extLst>
                </p:cNvPr>
                <p:cNvPicPr/>
                <p:nvPr/>
              </p:nvPicPr>
              <p:blipFill>
                <a:blip r:embed="rId356"/>
                <a:stretch>
                  <a:fillRect/>
                </a:stretch>
              </p:blipFill>
              <p:spPr>
                <a:xfrm>
                  <a:off x="11485825" y="3230312"/>
                  <a:ext cx="154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2090" name="Freihand 212089">
                  <a:extLst>
                    <a:ext uri="{FF2B5EF4-FFF2-40B4-BE49-F238E27FC236}">
                      <a16:creationId xmlns:a16="http://schemas.microsoft.com/office/drawing/2014/main" id="{B32F0352-1E47-4FDE-9901-A01E567C9475}"/>
                    </a:ext>
                  </a:extLst>
                </p14:cNvPr>
                <p14:cNvContentPartPr/>
                <p14:nvPr/>
              </p14:nvContentPartPr>
              <p14:xfrm>
                <a:off x="11500225" y="3239312"/>
                <a:ext cx="145800" cy="130320"/>
              </p14:xfrm>
            </p:contentPart>
          </mc:Choice>
          <mc:Fallback>
            <p:pic>
              <p:nvPicPr>
                <p:cNvPr id="212090" name="Freihand 212089">
                  <a:extLst>
                    <a:ext uri="{FF2B5EF4-FFF2-40B4-BE49-F238E27FC236}">
                      <a16:creationId xmlns:a16="http://schemas.microsoft.com/office/drawing/2014/main" id="{B32F0352-1E47-4FDE-9901-A01E567C9475}"/>
                    </a:ext>
                  </a:extLst>
                </p:cNvPr>
                <p:cNvPicPr/>
                <p:nvPr/>
              </p:nvPicPr>
              <p:blipFill>
                <a:blip r:embed="rId358"/>
                <a:stretch>
                  <a:fillRect/>
                </a:stretch>
              </p:blipFill>
              <p:spPr>
                <a:xfrm>
                  <a:off x="11495905" y="3234992"/>
                  <a:ext cx="154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2091" name="Freihand 212090">
                  <a:extLst>
                    <a:ext uri="{FF2B5EF4-FFF2-40B4-BE49-F238E27FC236}">
                      <a16:creationId xmlns:a16="http://schemas.microsoft.com/office/drawing/2014/main" id="{8A4D15E4-ACF6-4158-B000-3C9FD73B2DE7}"/>
                    </a:ext>
                  </a:extLst>
                </p14:cNvPr>
                <p14:cNvContentPartPr/>
                <p14:nvPr/>
              </p14:nvContentPartPr>
              <p14:xfrm>
                <a:off x="11677705" y="3193592"/>
                <a:ext cx="137880" cy="161280"/>
              </p14:xfrm>
            </p:contentPart>
          </mc:Choice>
          <mc:Fallback>
            <p:pic>
              <p:nvPicPr>
                <p:cNvPr id="212091" name="Freihand 212090">
                  <a:extLst>
                    <a:ext uri="{FF2B5EF4-FFF2-40B4-BE49-F238E27FC236}">
                      <a16:creationId xmlns:a16="http://schemas.microsoft.com/office/drawing/2014/main" id="{8A4D15E4-ACF6-4158-B000-3C9FD73B2DE7}"/>
                    </a:ext>
                  </a:extLst>
                </p:cNvPr>
                <p:cNvPicPr/>
                <p:nvPr/>
              </p:nvPicPr>
              <p:blipFill>
                <a:blip r:embed="rId360"/>
                <a:stretch>
                  <a:fillRect/>
                </a:stretch>
              </p:blipFill>
              <p:spPr>
                <a:xfrm>
                  <a:off x="11673385" y="3189272"/>
                  <a:ext cx="1465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2092" name="Freihand 212091">
                  <a:extLst>
                    <a:ext uri="{FF2B5EF4-FFF2-40B4-BE49-F238E27FC236}">
                      <a16:creationId xmlns:a16="http://schemas.microsoft.com/office/drawing/2014/main" id="{F1BA8C2C-D3E7-497A-B9B2-E12FECC597D8}"/>
                    </a:ext>
                  </a:extLst>
                </p14:cNvPr>
                <p14:cNvContentPartPr/>
                <p14:nvPr/>
              </p14:nvContentPartPr>
              <p14:xfrm>
                <a:off x="11734945" y="3314912"/>
                <a:ext cx="71640" cy="36720"/>
              </p14:xfrm>
            </p:contentPart>
          </mc:Choice>
          <mc:Fallback>
            <p:pic>
              <p:nvPicPr>
                <p:cNvPr id="212092" name="Freihand 212091">
                  <a:extLst>
                    <a:ext uri="{FF2B5EF4-FFF2-40B4-BE49-F238E27FC236}">
                      <a16:creationId xmlns:a16="http://schemas.microsoft.com/office/drawing/2014/main" id="{F1BA8C2C-D3E7-497A-B9B2-E12FECC597D8}"/>
                    </a:ext>
                  </a:extLst>
                </p:cNvPr>
                <p:cNvPicPr/>
                <p:nvPr/>
              </p:nvPicPr>
              <p:blipFill>
                <a:blip r:embed="rId362"/>
                <a:stretch>
                  <a:fillRect/>
                </a:stretch>
              </p:blipFill>
              <p:spPr>
                <a:xfrm>
                  <a:off x="11730625" y="3310592"/>
                  <a:ext cx="80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2093" name="Freihand 212092">
                  <a:extLst>
                    <a:ext uri="{FF2B5EF4-FFF2-40B4-BE49-F238E27FC236}">
                      <a16:creationId xmlns:a16="http://schemas.microsoft.com/office/drawing/2014/main" id="{2011EFD2-DF4F-482A-8120-BF82F57B7425}"/>
                    </a:ext>
                  </a:extLst>
                </p14:cNvPr>
                <p14:cNvContentPartPr/>
                <p14:nvPr/>
              </p14:nvContentPartPr>
              <p14:xfrm>
                <a:off x="11817385" y="3173432"/>
                <a:ext cx="214560" cy="201600"/>
              </p14:xfrm>
            </p:contentPart>
          </mc:Choice>
          <mc:Fallback>
            <p:pic>
              <p:nvPicPr>
                <p:cNvPr id="212093" name="Freihand 212092">
                  <a:extLst>
                    <a:ext uri="{FF2B5EF4-FFF2-40B4-BE49-F238E27FC236}">
                      <a16:creationId xmlns:a16="http://schemas.microsoft.com/office/drawing/2014/main" id="{2011EFD2-DF4F-482A-8120-BF82F57B7425}"/>
                    </a:ext>
                  </a:extLst>
                </p:cNvPr>
                <p:cNvPicPr/>
                <p:nvPr/>
              </p:nvPicPr>
              <p:blipFill>
                <a:blip r:embed="rId364"/>
                <a:stretch>
                  <a:fillRect/>
                </a:stretch>
              </p:blipFill>
              <p:spPr>
                <a:xfrm>
                  <a:off x="11813065" y="3169112"/>
                  <a:ext cx="223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2094" name="Freihand 212093">
                  <a:extLst>
                    <a:ext uri="{FF2B5EF4-FFF2-40B4-BE49-F238E27FC236}">
                      <a16:creationId xmlns:a16="http://schemas.microsoft.com/office/drawing/2014/main" id="{4268F36D-5082-4255-AAB7-FE78F6DEB84F}"/>
                    </a:ext>
                  </a:extLst>
                </p14:cNvPr>
                <p14:cNvContentPartPr/>
                <p14:nvPr/>
              </p14:nvContentPartPr>
              <p14:xfrm>
                <a:off x="11994505" y="3353432"/>
                <a:ext cx="6840" cy="45720"/>
              </p14:xfrm>
            </p:contentPart>
          </mc:Choice>
          <mc:Fallback>
            <p:pic>
              <p:nvPicPr>
                <p:cNvPr id="212094" name="Freihand 212093">
                  <a:extLst>
                    <a:ext uri="{FF2B5EF4-FFF2-40B4-BE49-F238E27FC236}">
                      <a16:creationId xmlns:a16="http://schemas.microsoft.com/office/drawing/2014/main" id="{4268F36D-5082-4255-AAB7-FE78F6DEB84F}"/>
                    </a:ext>
                  </a:extLst>
                </p:cNvPr>
                <p:cNvPicPr/>
                <p:nvPr/>
              </p:nvPicPr>
              <p:blipFill>
                <a:blip r:embed="rId366"/>
                <a:stretch>
                  <a:fillRect/>
                </a:stretch>
              </p:blipFill>
              <p:spPr>
                <a:xfrm>
                  <a:off x="11990185" y="3349112"/>
                  <a:ext cx="15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2096" name="Freihand 212095">
                  <a:extLst>
                    <a:ext uri="{FF2B5EF4-FFF2-40B4-BE49-F238E27FC236}">
                      <a16:creationId xmlns:a16="http://schemas.microsoft.com/office/drawing/2014/main" id="{3E42AEC0-DDA1-46B7-AB6A-827564F93E5E}"/>
                    </a:ext>
                  </a:extLst>
                </p14:cNvPr>
                <p14:cNvContentPartPr/>
                <p14:nvPr/>
              </p14:nvContentPartPr>
              <p14:xfrm>
                <a:off x="9592585" y="3560432"/>
                <a:ext cx="94320" cy="133920"/>
              </p14:xfrm>
            </p:contentPart>
          </mc:Choice>
          <mc:Fallback>
            <p:pic>
              <p:nvPicPr>
                <p:cNvPr id="212096" name="Freihand 212095">
                  <a:extLst>
                    <a:ext uri="{FF2B5EF4-FFF2-40B4-BE49-F238E27FC236}">
                      <a16:creationId xmlns:a16="http://schemas.microsoft.com/office/drawing/2014/main" id="{3E42AEC0-DDA1-46B7-AB6A-827564F93E5E}"/>
                    </a:ext>
                  </a:extLst>
                </p:cNvPr>
                <p:cNvPicPr/>
                <p:nvPr/>
              </p:nvPicPr>
              <p:blipFill>
                <a:blip r:embed="rId368"/>
                <a:stretch>
                  <a:fillRect/>
                </a:stretch>
              </p:blipFill>
              <p:spPr>
                <a:xfrm>
                  <a:off x="9588265" y="3556112"/>
                  <a:ext cx="102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2097" name="Freihand 212096">
                  <a:extLst>
                    <a:ext uri="{FF2B5EF4-FFF2-40B4-BE49-F238E27FC236}">
                      <a16:creationId xmlns:a16="http://schemas.microsoft.com/office/drawing/2014/main" id="{F33381E2-230E-4C44-8958-E535369EA4EB}"/>
                    </a:ext>
                  </a:extLst>
                </p14:cNvPr>
                <p14:cNvContentPartPr/>
                <p14:nvPr/>
              </p14:nvContentPartPr>
              <p14:xfrm>
                <a:off x="9696265" y="3492032"/>
                <a:ext cx="120600" cy="275040"/>
              </p14:xfrm>
            </p:contentPart>
          </mc:Choice>
          <mc:Fallback>
            <p:pic>
              <p:nvPicPr>
                <p:cNvPr id="212097" name="Freihand 212096">
                  <a:extLst>
                    <a:ext uri="{FF2B5EF4-FFF2-40B4-BE49-F238E27FC236}">
                      <a16:creationId xmlns:a16="http://schemas.microsoft.com/office/drawing/2014/main" id="{F33381E2-230E-4C44-8958-E535369EA4EB}"/>
                    </a:ext>
                  </a:extLst>
                </p:cNvPr>
                <p:cNvPicPr/>
                <p:nvPr/>
              </p:nvPicPr>
              <p:blipFill>
                <a:blip r:embed="rId370"/>
                <a:stretch>
                  <a:fillRect/>
                </a:stretch>
              </p:blipFill>
              <p:spPr>
                <a:xfrm>
                  <a:off x="9691945" y="3487712"/>
                  <a:ext cx="1292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2099" name="Freihand 212098">
                  <a:extLst>
                    <a:ext uri="{FF2B5EF4-FFF2-40B4-BE49-F238E27FC236}">
                      <a16:creationId xmlns:a16="http://schemas.microsoft.com/office/drawing/2014/main" id="{C1AAE55A-ECE6-482C-8959-9C2EB384515E}"/>
                    </a:ext>
                  </a:extLst>
                </p14:cNvPr>
                <p14:cNvContentPartPr/>
                <p14:nvPr/>
              </p14:nvContentPartPr>
              <p14:xfrm>
                <a:off x="9939265" y="3585272"/>
                <a:ext cx="9360" cy="98280"/>
              </p14:xfrm>
            </p:contentPart>
          </mc:Choice>
          <mc:Fallback>
            <p:pic>
              <p:nvPicPr>
                <p:cNvPr id="212099" name="Freihand 212098">
                  <a:extLst>
                    <a:ext uri="{FF2B5EF4-FFF2-40B4-BE49-F238E27FC236}">
                      <a16:creationId xmlns:a16="http://schemas.microsoft.com/office/drawing/2014/main" id="{C1AAE55A-ECE6-482C-8959-9C2EB384515E}"/>
                    </a:ext>
                  </a:extLst>
                </p:cNvPr>
                <p:cNvPicPr/>
                <p:nvPr/>
              </p:nvPicPr>
              <p:blipFill>
                <a:blip r:embed="rId372"/>
                <a:stretch>
                  <a:fillRect/>
                </a:stretch>
              </p:blipFill>
              <p:spPr>
                <a:xfrm>
                  <a:off x="9934945" y="3580952"/>
                  <a:ext cx="18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2100" name="Freihand 212099">
                  <a:extLst>
                    <a:ext uri="{FF2B5EF4-FFF2-40B4-BE49-F238E27FC236}">
                      <a16:creationId xmlns:a16="http://schemas.microsoft.com/office/drawing/2014/main" id="{BFD00D14-E0B3-4188-AB9E-4C2FF11ACA72}"/>
                    </a:ext>
                  </a:extLst>
                </p14:cNvPr>
                <p14:cNvContentPartPr/>
                <p14:nvPr/>
              </p14:nvContentPartPr>
              <p14:xfrm>
                <a:off x="9873385" y="3566192"/>
                <a:ext cx="118080" cy="96120"/>
              </p14:xfrm>
            </p:contentPart>
          </mc:Choice>
          <mc:Fallback>
            <p:pic>
              <p:nvPicPr>
                <p:cNvPr id="212100" name="Freihand 212099">
                  <a:extLst>
                    <a:ext uri="{FF2B5EF4-FFF2-40B4-BE49-F238E27FC236}">
                      <a16:creationId xmlns:a16="http://schemas.microsoft.com/office/drawing/2014/main" id="{BFD00D14-E0B3-4188-AB9E-4C2FF11ACA72}"/>
                    </a:ext>
                  </a:extLst>
                </p:cNvPr>
                <p:cNvPicPr/>
                <p:nvPr/>
              </p:nvPicPr>
              <p:blipFill>
                <a:blip r:embed="rId374"/>
                <a:stretch>
                  <a:fillRect/>
                </a:stretch>
              </p:blipFill>
              <p:spPr>
                <a:xfrm>
                  <a:off x="9869065" y="3561872"/>
                  <a:ext cx="126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2102" name="Freihand 212101">
                  <a:extLst>
                    <a:ext uri="{FF2B5EF4-FFF2-40B4-BE49-F238E27FC236}">
                      <a16:creationId xmlns:a16="http://schemas.microsoft.com/office/drawing/2014/main" id="{EDBF0533-1F4A-4D99-9264-5923BD8BA75E}"/>
                    </a:ext>
                  </a:extLst>
                </p14:cNvPr>
                <p14:cNvContentPartPr/>
                <p14:nvPr/>
              </p14:nvContentPartPr>
              <p14:xfrm>
                <a:off x="10029985" y="3623792"/>
                <a:ext cx="9360" cy="6120"/>
              </p14:xfrm>
            </p:contentPart>
          </mc:Choice>
          <mc:Fallback>
            <p:pic>
              <p:nvPicPr>
                <p:cNvPr id="212102" name="Freihand 212101">
                  <a:extLst>
                    <a:ext uri="{FF2B5EF4-FFF2-40B4-BE49-F238E27FC236}">
                      <a16:creationId xmlns:a16="http://schemas.microsoft.com/office/drawing/2014/main" id="{EDBF0533-1F4A-4D99-9264-5923BD8BA75E}"/>
                    </a:ext>
                  </a:extLst>
                </p:cNvPr>
                <p:cNvPicPr/>
                <p:nvPr/>
              </p:nvPicPr>
              <p:blipFill>
                <a:blip r:embed="rId376"/>
                <a:stretch>
                  <a:fillRect/>
                </a:stretch>
              </p:blipFill>
              <p:spPr>
                <a:xfrm>
                  <a:off x="10025665" y="3619472"/>
                  <a:ext cx="18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2103" name="Freihand 212102">
                  <a:extLst>
                    <a:ext uri="{FF2B5EF4-FFF2-40B4-BE49-F238E27FC236}">
                      <a16:creationId xmlns:a16="http://schemas.microsoft.com/office/drawing/2014/main" id="{FCDFF785-60A7-4E2C-9A08-4CC527006054}"/>
                    </a:ext>
                  </a:extLst>
                </p14:cNvPr>
                <p14:cNvContentPartPr/>
                <p14:nvPr/>
              </p14:nvContentPartPr>
              <p14:xfrm>
                <a:off x="9947545" y="3558632"/>
                <a:ext cx="25560" cy="120600"/>
              </p14:xfrm>
            </p:contentPart>
          </mc:Choice>
          <mc:Fallback>
            <p:pic>
              <p:nvPicPr>
                <p:cNvPr id="212103" name="Freihand 212102">
                  <a:extLst>
                    <a:ext uri="{FF2B5EF4-FFF2-40B4-BE49-F238E27FC236}">
                      <a16:creationId xmlns:a16="http://schemas.microsoft.com/office/drawing/2014/main" id="{FCDFF785-60A7-4E2C-9A08-4CC527006054}"/>
                    </a:ext>
                  </a:extLst>
                </p:cNvPr>
                <p:cNvPicPr/>
                <p:nvPr/>
              </p:nvPicPr>
              <p:blipFill>
                <a:blip r:embed="rId378"/>
                <a:stretch>
                  <a:fillRect/>
                </a:stretch>
              </p:blipFill>
              <p:spPr>
                <a:xfrm>
                  <a:off x="9943225" y="3554312"/>
                  <a:ext cx="34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2104" name="Freihand 212103">
                  <a:extLst>
                    <a:ext uri="{FF2B5EF4-FFF2-40B4-BE49-F238E27FC236}">
                      <a16:creationId xmlns:a16="http://schemas.microsoft.com/office/drawing/2014/main" id="{F28F5F4D-C0F6-4EAB-A17D-3D30C6023541}"/>
                    </a:ext>
                  </a:extLst>
                </p14:cNvPr>
                <p14:cNvContentPartPr/>
                <p14:nvPr/>
              </p14:nvContentPartPr>
              <p14:xfrm>
                <a:off x="9943585" y="3535592"/>
                <a:ext cx="106560" cy="16920"/>
              </p14:xfrm>
            </p:contentPart>
          </mc:Choice>
          <mc:Fallback>
            <p:pic>
              <p:nvPicPr>
                <p:cNvPr id="212104" name="Freihand 212103">
                  <a:extLst>
                    <a:ext uri="{FF2B5EF4-FFF2-40B4-BE49-F238E27FC236}">
                      <a16:creationId xmlns:a16="http://schemas.microsoft.com/office/drawing/2014/main" id="{F28F5F4D-C0F6-4EAB-A17D-3D30C6023541}"/>
                    </a:ext>
                  </a:extLst>
                </p:cNvPr>
                <p:cNvPicPr/>
                <p:nvPr/>
              </p:nvPicPr>
              <p:blipFill>
                <a:blip r:embed="rId380"/>
                <a:stretch>
                  <a:fillRect/>
                </a:stretch>
              </p:blipFill>
              <p:spPr>
                <a:xfrm>
                  <a:off x="9939265" y="3531272"/>
                  <a:ext cx="115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2105" name="Freihand 212104">
                  <a:extLst>
                    <a:ext uri="{FF2B5EF4-FFF2-40B4-BE49-F238E27FC236}">
                      <a16:creationId xmlns:a16="http://schemas.microsoft.com/office/drawing/2014/main" id="{91111F81-9778-4327-90F6-C3887559F926}"/>
                    </a:ext>
                  </a:extLst>
                </p14:cNvPr>
                <p14:cNvContentPartPr/>
                <p14:nvPr/>
              </p14:nvContentPartPr>
              <p14:xfrm>
                <a:off x="9941065" y="3592832"/>
                <a:ext cx="97920" cy="68400"/>
              </p14:xfrm>
            </p:contentPart>
          </mc:Choice>
          <mc:Fallback>
            <p:pic>
              <p:nvPicPr>
                <p:cNvPr id="212105" name="Freihand 212104">
                  <a:extLst>
                    <a:ext uri="{FF2B5EF4-FFF2-40B4-BE49-F238E27FC236}">
                      <a16:creationId xmlns:a16="http://schemas.microsoft.com/office/drawing/2014/main" id="{91111F81-9778-4327-90F6-C3887559F926}"/>
                    </a:ext>
                  </a:extLst>
                </p:cNvPr>
                <p:cNvPicPr/>
                <p:nvPr/>
              </p:nvPicPr>
              <p:blipFill>
                <a:blip r:embed="rId382"/>
                <a:stretch>
                  <a:fillRect/>
                </a:stretch>
              </p:blipFill>
              <p:spPr>
                <a:xfrm>
                  <a:off x="9936745" y="3588512"/>
                  <a:ext cx="106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2106" name="Freihand 212105">
                  <a:extLst>
                    <a:ext uri="{FF2B5EF4-FFF2-40B4-BE49-F238E27FC236}">
                      <a16:creationId xmlns:a16="http://schemas.microsoft.com/office/drawing/2014/main" id="{27D012CB-0B8A-4410-8A17-81671EB2F4BF}"/>
                    </a:ext>
                  </a:extLst>
                </p14:cNvPr>
                <p14:cNvContentPartPr/>
                <p14:nvPr/>
              </p14:nvContentPartPr>
              <p14:xfrm>
                <a:off x="10065985" y="3586352"/>
                <a:ext cx="80280" cy="91800"/>
              </p14:xfrm>
            </p:contentPart>
          </mc:Choice>
          <mc:Fallback>
            <p:pic>
              <p:nvPicPr>
                <p:cNvPr id="212106" name="Freihand 212105">
                  <a:extLst>
                    <a:ext uri="{FF2B5EF4-FFF2-40B4-BE49-F238E27FC236}">
                      <a16:creationId xmlns:a16="http://schemas.microsoft.com/office/drawing/2014/main" id="{27D012CB-0B8A-4410-8A17-81671EB2F4BF}"/>
                    </a:ext>
                  </a:extLst>
                </p:cNvPr>
                <p:cNvPicPr/>
                <p:nvPr/>
              </p:nvPicPr>
              <p:blipFill>
                <a:blip r:embed="rId384"/>
                <a:stretch>
                  <a:fillRect/>
                </a:stretch>
              </p:blipFill>
              <p:spPr>
                <a:xfrm>
                  <a:off x="10061665" y="3582032"/>
                  <a:ext cx="88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2107" name="Freihand 212106">
                  <a:extLst>
                    <a:ext uri="{FF2B5EF4-FFF2-40B4-BE49-F238E27FC236}">
                      <a16:creationId xmlns:a16="http://schemas.microsoft.com/office/drawing/2014/main" id="{590D4065-00C8-44EA-9857-DD1702ECB097}"/>
                    </a:ext>
                  </a:extLst>
                </p14:cNvPr>
                <p14:cNvContentPartPr/>
                <p14:nvPr/>
              </p14:nvContentPartPr>
              <p14:xfrm>
                <a:off x="10251385" y="3509312"/>
                <a:ext cx="293040" cy="264600"/>
              </p14:xfrm>
            </p:contentPart>
          </mc:Choice>
          <mc:Fallback>
            <p:pic>
              <p:nvPicPr>
                <p:cNvPr id="212107" name="Freihand 212106">
                  <a:extLst>
                    <a:ext uri="{FF2B5EF4-FFF2-40B4-BE49-F238E27FC236}">
                      <a16:creationId xmlns:a16="http://schemas.microsoft.com/office/drawing/2014/main" id="{590D4065-00C8-44EA-9857-DD1702ECB097}"/>
                    </a:ext>
                  </a:extLst>
                </p:cNvPr>
                <p:cNvPicPr/>
                <p:nvPr/>
              </p:nvPicPr>
              <p:blipFill>
                <a:blip r:embed="rId386"/>
                <a:stretch>
                  <a:fillRect/>
                </a:stretch>
              </p:blipFill>
              <p:spPr>
                <a:xfrm>
                  <a:off x="10247065" y="3504992"/>
                  <a:ext cx="3016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2108" name="Freihand 212107">
                  <a:extLst>
                    <a:ext uri="{FF2B5EF4-FFF2-40B4-BE49-F238E27FC236}">
                      <a16:creationId xmlns:a16="http://schemas.microsoft.com/office/drawing/2014/main" id="{27CA0D39-47DB-4114-91DB-CA2C2411D41C}"/>
                    </a:ext>
                  </a:extLst>
                </p14:cNvPr>
                <p14:cNvContentPartPr/>
                <p14:nvPr/>
              </p14:nvContentPartPr>
              <p14:xfrm>
                <a:off x="10374865" y="3480872"/>
                <a:ext cx="1800" cy="25560"/>
              </p14:xfrm>
            </p:contentPart>
          </mc:Choice>
          <mc:Fallback>
            <p:pic>
              <p:nvPicPr>
                <p:cNvPr id="212108" name="Freihand 212107">
                  <a:extLst>
                    <a:ext uri="{FF2B5EF4-FFF2-40B4-BE49-F238E27FC236}">
                      <a16:creationId xmlns:a16="http://schemas.microsoft.com/office/drawing/2014/main" id="{27CA0D39-47DB-4114-91DB-CA2C2411D41C}"/>
                    </a:ext>
                  </a:extLst>
                </p:cNvPr>
                <p:cNvPicPr/>
                <p:nvPr/>
              </p:nvPicPr>
              <p:blipFill>
                <a:blip r:embed="rId388"/>
                <a:stretch>
                  <a:fillRect/>
                </a:stretch>
              </p:blipFill>
              <p:spPr>
                <a:xfrm>
                  <a:off x="10370545" y="3476552"/>
                  <a:ext cx="10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2110" name="Freihand 212109">
                  <a:extLst>
                    <a:ext uri="{FF2B5EF4-FFF2-40B4-BE49-F238E27FC236}">
                      <a16:creationId xmlns:a16="http://schemas.microsoft.com/office/drawing/2014/main" id="{9C219B33-885F-4EF8-8756-9F7F55E02C7E}"/>
                    </a:ext>
                  </a:extLst>
                </p14:cNvPr>
                <p14:cNvContentPartPr/>
                <p14:nvPr/>
              </p14:nvContentPartPr>
              <p14:xfrm>
                <a:off x="10659625" y="3484832"/>
                <a:ext cx="236160" cy="147240"/>
              </p14:xfrm>
            </p:contentPart>
          </mc:Choice>
          <mc:Fallback>
            <p:pic>
              <p:nvPicPr>
                <p:cNvPr id="212110" name="Freihand 212109">
                  <a:extLst>
                    <a:ext uri="{FF2B5EF4-FFF2-40B4-BE49-F238E27FC236}">
                      <a16:creationId xmlns:a16="http://schemas.microsoft.com/office/drawing/2014/main" id="{9C219B33-885F-4EF8-8756-9F7F55E02C7E}"/>
                    </a:ext>
                  </a:extLst>
                </p:cNvPr>
                <p:cNvPicPr/>
                <p:nvPr/>
              </p:nvPicPr>
              <p:blipFill>
                <a:blip r:embed="rId390"/>
                <a:stretch>
                  <a:fillRect/>
                </a:stretch>
              </p:blipFill>
              <p:spPr>
                <a:xfrm>
                  <a:off x="10655305" y="3480512"/>
                  <a:ext cx="244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2111" name="Freihand 212110">
                  <a:extLst>
                    <a:ext uri="{FF2B5EF4-FFF2-40B4-BE49-F238E27FC236}">
                      <a16:creationId xmlns:a16="http://schemas.microsoft.com/office/drawing/2014/main" id="{9F535D5B-D8B7-4BC7-924E-BD700EA49F90}"/>
                    </a:ext>
                  </a:extLst>
                </p14:cNvPr>
                <p14:cNvContentPartPr/>
                <p14:nvPr/>
              </p14:nvContentPartPr>
              <p14:xfrm>
                <a:off x="10869145" y="3479072"/>
                <a:ext cx="4320" cy="32040"/>
              </p14:xfrm>
            </p:contentPart>
          </mc:Choice>
          <mc:Fallback>
            <p:pic>
              <p:nvPicPr>
                <p:cNvPr id="212111" name="Freihand 212110">
                  <a:extLst>
                    <a:ext uri="{FF2B5EF4-FFF2-40B4-BE49-F238E27FC236}">
                      <a16:creationId xmlns:a16="http://schemas.microsoft.com/office/drawing/2014/main" id="{9F535D5B-D8B7-4BC7-924E-BD700EA49F90}"/>
                    </a:ext>
                  </a:extLst>
                </p:cNvPr>
                <p:cNvPicPr/>
                <p:nvPr/>
              </p:nvPicPr>
              <p:blipFill>
                <a:blip r:embed="rId392"/>
                <a:stretch>
                  <a:fillRect/>
                </a:stretch>
              </p:blipFill>
              <p:spPr>
                <a:xfrm>
                  <a:off x="10864825" y="3474752"/>
                  <a:ext cx="12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2113" name="Freihand 212112">
                  <a:extLst>
                    <a:ext uri="{FF2B5EF4-FFF2-40B4-BE49-F238E27FC236}">
                      <a16:creationId xmlns:a16="http://schemas.microsoft.com/office/drawing/2014/main" id="{653CD26A-02D9-4378-AA51-EC05F3838B8D}"/>
                    </a:ext>
                  </a:extLst>
                </p14:cNvPr>
                <p14:cNvContentPartPr/>
                <p14:nvPr/>
              </p14:nvContentPartPr>
              <p14:xfrm>
                <a:off x="10958425" y="3503552"/>
                <a:ext cx="245520" cy="104400"/>
              </p14:xfrm>
            </p:contentPart>
          </mc:Choice>
          <mc:Fallback>
            <p:pic>
              <p:nvPicPr>
                <p:cNvPr id="212113" name="Freihand 212112">
                  <a:extLst>
                    <a:ext uri="{FF2B5EF4-FFF2-40B4-BE49-F238E27FC236}">
                      <a16:creationId xmlns:a16="http://schemas.microsoft.com/office/drawing/2014/main" id="{653CD26A-02D9-4378-AA51-EC05F3838B8D}"/>
                    </a:ext>
                  </a:extLst>
                </p:cNvPr>
                <p:cNvPicPr/>
                <p:nvPr/>
              </p:nvPicPr>
              <p:blipFill>
                <a:blip r:embed="rId394"/>
                <a:stretch>
                  <a:fillRect/>
                </a:stretch>
              </p:blipFill>
              <p:spPr>
                <a:xfrm>
                  <a:off x="10954105" y="3499232"/>
                  <a:ext cx="254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2114" name="Freihand 212113">
                  <a:extLst>
                    <a:ext uri="{FF2B5EF4-FFF2-40B4-BE49-F238E27FC236}">
                      <a16:creationId xmlns:a16="http://schemas.microsoft.com/office/drawing/2014/main" id="{D1F34A34-058F-4604-A1C2-6DC1F56F7955}"/>
                    </a:ext>
                  </a:extLst>
                </p14:cNvPr>
                <p14:cNvContentPartPr/>
                <p14:nvPr/>
              </p14:nvContentPartPr>
              <p14:xfrm>
                <a:off x="11218345" y="3472592"/>
                <a:ext cx="42840" cy="33120"/>
              </p14:xfrm>
            </p:contentPart>
          </mc:Choice>
          <mc:Fallback>
            <p:pic>
              <p:nvPicPr>
                <p:cNvPr id="212114" name="Freihand 212113">
                  <a:extLst>
                    <a:ext uri="{FF2B5EF4-FFF2-40B4-BE49-F238E27FC236}">
                      <a16:creationId xmlns:a16="http://schemas.microsoft.com/office/drawing/2014/main" id="{D1F34A34-058F-4604-A1C2-6DC1F56F7955}"/>
                    </a:ext>
                  </a:extLst>
                </p:cNvPr>
                <p:cNvPicPr/>
                <p:nvPr/>
              </p:nvPicPr>
              <p:blipFill>
                <a:blip r:embed="rId396"/>
                <a:stretch>
                  <a:fillRect/>
                </a:stretch>
              </p:blipFill>
              <p:spPr>
                <a:xfrm>
                  <a:off x="11214025" y="3468272"/>
                  <a:ext cx="51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2115" name="Freihand 212114">
                  <a:extLst>
                    <a:ext uri="{FF2B5EF4-FFF2-40B4-BE49-F238E27FC236}">
                      <a16:creationId xmlns:a16="http://schemas.microsoft.com/office/drawing/2014/main" id="{0B169BCD-F99A-438C-9400-70D22F223C61}"/>
                    </a:ext>
                  </a:extLst>
                </p14:cNvPr>
                <p14:cNvContentPartPr/>
                <p14:nvPr/>
              </p14:nvContentPartPr>
              <p14:xfrm>
                <a:off x="11211865" y="3507872"/>
                <a:ext cx="12960" cy="83160"/>
              </p14:xfrm>
            </p:contentPart>
          </mc:Choice>
          <mc:Fallback>
            <p:pic>
              <p:nvPicPr>
                <p:cNvPr id="212115" name="Freihand 212114">
                  <a:extLst>
                    <a:ext uri="{FF2B5EF4-FFF2-40B4-BE49-F238E27FC236}">
                      <a16:creationId xmlns:a16="http://schemas.microsoft.com/office/drawing/2014/main" id="{0B169BCD-F99A-438C-9400-70D22F223C61}"/>
                    </a:ext>
                  </a:extLst>
                </p:cNvPr>
                <p:cNvPicPr/>
                <p:nvPr/>
              </p:nvPicPr>
              <p:blipFill>
                <a:blip r:embed="rId398"/>
                <a:stretch>
                  <a:fillRect/>
                </a:stretch>
              </p:blipFill>
              <p:spPr>
                <a:xfrm>
                  <a:off x="11207545" y="3503552"/>
                  <a:ext cx="21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2116" name="Freihand 212115">
                  <a:extLst>
                    <a:ext uri="{FF2B5EF4-FFF2-40B4-BE49-F238E27FC236}">
                      <a16:creationId xmlns:a16="http://schemas.microsoft.com/office/drawing/2014/main" id="{4DEA58C8-A3F9-46C1-A299-1B7F94EFB67E}"/>
                    </a:ext>
                  </a:extLst>
                </p14:cNvPr>
                <p14:cNvContentPartPr/>
                <p14:nvPr/>
              </p14:nvContentPartPr>
              <p14:xfrm>
                <a:off x="11218345" y="3460352"/>
                <a:ext cx="37080" cy="23040"/>
              </p14:xfrm>
            </p:contentPart>
          </mc:Choice>
          <mc:Fallback>
            <p:pic>
              <p:nvPicPr>
                <p:cNvPr id="212116" name="Freihand 212115">
                  <a:extLst>
                    <a:ext uri="{FF2B5EF4-FFF2-40B4-BE49-F238E27FC236}">
                      <a16:creationId xmlns:a16="http://schemas.microsoft.com/office/drawing/2014/main" id="{4DEA58C8-A3F9-46C1-A299-1B7F94EFB67E}"/>
                    </a:ext>
                  </a:extLst>
                </p:cNvPr>
                <p:cNvPicPr/>
                <p:nvPr/>
              </p:nvPicPr>
              <p:blipFill>
                <a:blip r:embed="rId400"/>
                <a:stretch>
                  <a:fillRect/>
                </a:stretch>
              </p:blipFill>
              <p:spPr>
                <a:xfrm>
                  <a:off x="11214025" y="3456032"/>
                  <a:ext cx="45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2117" name="Freihand 212116">
                  <a:extLst>
                    <a:ext uri="{FF2B5EF4-FFF2-40B4-BE49-F238E27FC236}">
                      <a16:creationId xmlns:a16="http://schemas.microsoft.com/office/drawing/2014/main" id="{3B2A7F94-3B79-4EF7-842E-D31CBF1552DD}"/>
                    </a:ext>
                  </a:extLst>
                </p14:cNvPr>
                <p14:cNvContentPartPr/>
                <p14:nvPr/>
              </p14:nvContentPartPr>
              <p14:xfrm>
                <a:off x="11245345" y="3489152"/>
                <a:ext cx="162360" cy="92880"/>
              </p14:xfrm>
            </p:contentPart>
          </mc:Choice>
          <mc:Fallback>
            <p:pic>
              <p:nvPicPr>
                <p:cNvPr id="212117" name="Freihand 212116">
                  <a:extLst>
                    <a:ext uri="{FF2B5EF4-FFF2-40B4-BE49-F238E27FC236}">
                      <a16:creationId xmlns:a16="http://schemas.microsoft.com/office/drawing/2014/main" id="{3B2A7F94-3B79-4EF7-842E-D31CBF1552DD}"/>
                    </a:ext>
                  </a:extLst>
                </p:cNvPr>
                <p:cNvPicPr/>
                <p:nvPr/>
              </p:nvPicPr>
              <p:blipFill>
                <a:blip r:embed="rId402"/>
                <a:stretch>
                  <a:fillRect/>
                </a:stretch>
              </p:blipFill>
              <p:spPr>
                <a:xfrm>
                  <a:off x="11241025" y="3484832"/>
                  <a:ext cx="171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2118" name="Freihand 212117">
                  <a:extLst>
                    <a:ext uri="{FF2B5EF4-FFF2-40B4-BE49-F238E27FC236}">
                      <a16:creationId xmlns:a16="http://schemas.microsoft.com/office/drawing/2014/main" id="{3F2FE4F8-A08F-4382-8650-AA1122EA47FA}"/>
                    </a:ext>
                  </a:extLst>
                </p14:cNvPr>
                <p14:cNvContentPartPr/>
                <p14:nvPr/>
              </p14:nvContentPartPr>
              <p14:xfrm>
                <a:off x="11492665" y="3574112"/>
                <a:ext cx="37080" cy="63720"/>
              </p14:xfrm>
            </p:contentPart>
          </mc:Choice>
          <mc:Fallback>
            <p:pic>
              <p:nvPicPr>
                <p:cNvPr id="212118" name="Freihand 212117">
                  <a:extLst>
                    <a:ext uri="{FF2B5EF4-FFF2-40B4-BE49-F238E27FC236}">
                      <a16:creationId xmlns:a16="http://schemas.microsoft.com/office/drawing/2014/main" id="{3F2FE4F8-A08F-4382-8650-AA1122EA47FA}"/>
                    </a:ext>
                  </a:extLst>
                </p:cNvPr>
                <p:cNvPicPr/>
                <p:nvPr/>
              </p:nvPicPr>
              <p:blipFill>
                <a:blip r:embed="rId404"/>
                <a:stretch>
                  <a:fillRect/>
                </a:stretch>
              </p:blipFill>
              <p:spPr>
                <a:xfrm>
                  <a:off x="11488345" y="3569792"/>
                  <a:ext cx="45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2119" name="Freihand 212118">
                  <a:extLst>
                    <a:ext uri="{FF2B5EF4-FFF2-40B4-BE49-F238E27FC236}">
                      <a16:creationId xmlns:a16="http://schemas.microsoft.com/office/drawing/2014/main" id="{DE4F0C3D-8D7B-4B62-81EF-D587A0A28A6C}"/>
                    </a:ext>
                  </a:extLst>
                </p14:cNvPr>
                <p14:cNvContentPartPr/>
                <p14:nvPr/>
              </p14:nvContentPartPr>
              <p14:xfrm>
                <a:off x="11567185" y="3452072"/>
                <a:ext cx="141840" cy="129240"/>
              </p14:xfrm>
            </p:contentPart>
          </mc:Choice>
          <mc:Fallback>
            <p:pic>
              <p:nvPicPr>
                <p:cNvPr id="212119" name="Freihand 212118">
                  <a:extLst>
                    <a:ext uri="{FF2B5EF4-FFF2-40B4-BE49-F238E27FC236}">
                      <a16:creationId xmlns:a16="http://schemas.microsoft.com/office/drawing/2014/main" id="{DE4F0C3D-8D7B-4B62-81EF-D587A0A28A6C}"/>
                    </a:ext>
                  </a:extLst>
                </p:cNvPr>
                <p:cNvPicPr/>
                <p:nvPr/>
              </p:nvPicPr>
              <p:blipFill>
                <a:blip r:embed="rId406"/>
                <a:stretch>
                  <a:fillRect/>
                </a:stretch>
              </p:blipFill>
              <p:spPr>
                <a:xfrm>
                  <a:off x="11562865" y="3447752"/>
                  <a:ext cx="150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2120" name="Freihand 212119">
                  <a:extLst>
                    <a:ext uri="{FF2B5EF4-FFF2-40B4-BE49-F238E27FC236}">
                      <a16:creationId xmlns:a16="http://schemas.microsoft.com/office/drawing/2014/main" id="{F8E720B3-6F73-4AED-8BE1-5930601B647E}"/>
                    </a:ext>
                  </a:extLst>
                </p14:cNvPr>
                <p14:cNvContentPartPr/>
                <p14:nvPr/>
              </p14:nvContentPartPr>
              <p14:xfrm>
                <a:off x="11717665" y="3454232"/>
                <a:ext cx="187920" cy="187560"/>
              </p14:xfrm>
            </p:contentPart>
          </mc:Choice>
          <mc:Fallback>
            <p:pic>
              <p:nvPicPr>
                <p:cNvPr id="212120" name="Freihand 212119">
                  <a:extLst>
                    <a:ext uri="{FF2B5EF4-FFF2-40B4-BE49-F238E27FC236}">
                      <a16:creationId xmlns:a16="http://schemas.microsoft.com/office/drawing/2014/main" id="{F8E720B3-6F73-4AED-8BE1-5930601B647E}"/>
                    </a:ext>
                  </a:extLst>
                </p:cNvPr>
                <p:cNvPicPr/>
                <p:nvPr/>
              </p:nvPicPr>
              <p:blipFill>
                <a:blip r:embed="rId408"/>
                <a:stretch>
                  <a:fillRect/>
                </a:stretch>
              </p:blipFill>
              <p:spPr>
                <a:xfrm>
                  <a:off x="11713345" y="3449912"/>
                  <a:ext cx="196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2122" name="Freihand 212121">
                  <a:extLst>
                    <a:ext uri="{FF2B5EF4-FFF2-40B4-BE49-F238E27FC236}">
                      <a16:creationId xmlns:a16="http://schemas.microsoft.com/office/drawing/2014/main" id="{81DE56A3-A4D2-4227-A01B-31CA5BC117A1}"/>
                    </a:ext>
                  </a:extLst>
                </p14:cNvPr>
                <p14:cNvContentPartPr/>
                <p14:nvPr/>
              </p14:nvContentPartPr>
              <p14:xfrm>
                <a:off x="9919105" y="3807392"/>
                <a:ext cx="189360" cy="80640"/>
              </p14:xfrm>
            </p:contentPart>
          </mc:Choice>
          <mc:Fallback>
            <p:pic>
              <p:nvPicPr>
                <p:cNvPr id="212122" name="Freihand 212121">
                  <a:extLst>
                    <a:ext uri="{FF2B5EF4-FFF2-40B4-BE49-F238E27FC236}">
                      <a16:creationId xmlns:a16="http://schemas.microsoft.com/office/drawing/2014/main" id="{81DE56A3-A4D2-4227-A01B-31CA5BC117A1}"/>
                    </a:ext>
                  </a:extLst>
                </p:cNvPr>
                <p:cNvPicPr/>
                <p:nvPr/>
              </p:nvPicPr>
              <p:blipFill>
                <a:blip r:embed="rId410"/>
                <a:stretch>
                  <a:fillRect/>
                </a:stretch>
              </p:blipFill>
              <p:spPr>
                <a:xfrm>
                  <a:off x="9914785" y="3803072"/>
                  <a:ext cx="198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2123" name="Freihand 212122">
                  <a:extLst>
                    <a:ext uri="{FF2B5EF4-FFF2-40B4-BE49-F238E27FC236}">
                      <a16:creationId xmlns:a16="http://schemas.microsoft.com/office/drawing/2014/main" id="{D6B24F4B-2DF6-490C-BE68-9D62B190D5AB}"/>
                    </a:ext>
                  </a:extLst>
                </p14:cNvPr>
                <p14:cNvContentPartPr/>
                <p14:nvPr/>
              </p14:nvContentPartPr>
              <p14:xfrm>
                <a:off x="10121425" y="3816032"/>
                <a:ext cx="245160" cy="63000"/>
              </p14:xfrm>
            </p:contentPart>
          </mc:Choice>
          <mc:Fallback>
            <p:pic>
              <p:nvPicPr>
                <p:cNvPr id="212123" name="Freihand 212122">
                  <a:extLst>
                    <a:ext uri="{FF2B5EF4-FFF2-40B4-BE49-F238E27FC236}">
                      <a16:creationId xmlns:a16="http://schemas.microsoft.com/office/drawing/2014/main" id="{D6B24F4B-2DF6-490C-BE68-9D62B190D5AB}"/>
                    </a:ext>
                  </a:extLst>
                </p:cNvPr>
                <p:cNvPicPr/>
                <p:nvPr/>
              </p:nvPicPr>
              <p:blipFill>
                <a:blip r:embed="rId412"/>
                <a:stretch>
                  <a:fillRect/>
                </a:stretch>
              </p:blipFill>
              <p:spPr>
                <a:xfrm>
                  <a:off x="10117105" y="3811712"/>
                  <a:ext cx="253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2124" name="Freihand 212123">
                  <a:extLst>
                    <a:ext uri="{FF2B5EF4-FFF2-40B4-BE49-F238E27FC236}">
                      <a16:creationId xmlns:a16="http://schemas.microsoft.com/office/drawing/2014/main" id="{C730B436-DF9A-4025-A08A-2F12D2B86DC6}"/>
                    </a:ext>
                  </a:extLst>
                </p14:cNvPr>
                <p14:cNvContentPartPr/>
                <p14:nvPr/>
              </p14:nvContentPartPr>
              <p14:xfrm>
                <a:off x="10494385" y="3744032"/>
                <a:ext cx="293040" cy="120600"/>
              </p14:xfrm>
            </p:contentPart>
          </mc:Choice>
          <mc:Fallback>
            <p:pic>
              <p:nvPicPr>
                <p:cNvPr id="212124" name="Freihand 212123">
                  <a:extLst>
                    <a:ext uri="{FF2B5EF4-FFF2-40B4-BE49-F238E27FC236}">
                      <a16:creationId xmlns:a16="http://schemas.microsoft.com/office/drawing/2014/main" id="{C730B436-DF9A-4025-A08A-2F12D2B86DC6}"/>
                    </a:ext>
                  </a:extLst>
                </p:cNvPr>
                <p:cNvPicPr/>
                <p:nvPr/>
              </p:nvPicPr>
              <p:blipFill>
                <a:blip r:embed="rId414"/>
                <a:stretch>
                  <a:fillRect/>
                </a:stretch>
              </p:blipFill>
              <p:spPr>
                <a:xfrm>
                  <a:off x="10490065" y="3739712"/>
                  <a:ext cx="301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2125" name="Freihand 212124">
                  <a:extLst>
                    <a:ext uri="{FF2B5EF4-FFF2-40B4-BE49-F238E27FC236}">
                      <a16:creationId xmlns:a16="http://schemas.microsoft.com/office/drawing/2014/main" id="{5B5B20DC-0A68-4EC2-9A83-1E51BA2729BC}"/>
                    </a:ext>
                  </a:extLst>
                </p14:cNvPr>
                <p14:cNvContentPartPr/>
                <p14:nvPr/>
              </p14:nvContentPartPr>
              <p14:xfrm>
                <a:off x="10718665" y="3691832"/>
                <a:ext cx="18360" cy="10080"/>
              </p14:xfrm>
            </p:contentPart>
          </mc:Choice>
          <mc:Fallback>
            <p:pic>
              <p:nvPicPr>
                <p:cNvPr id="212125" name="Freihand 212124">
                  <a:extLst>
                    <a:ext uri="{FF2B5EF4-FFF2-40B4-BE49-F238E27FC236}">
                      <a16:creationId xmlns:a16="http://schemas.microsoft.com/office/drawing/2014/main" id="{5B5B20DC-0A68-4EC2-9A83-1E51BA2729BC}"/>
                    </a:ext>
                  </a:extLst>
                </p:cNvPr>
                <p:cNvPicPr/>
                <p:nvPr/>
              </p:nvPicPr>
              <p:blipFill>
                <a:blip r:embed="rId416"/>
                <a:stretch>
                  <a:fillRect/>
                </a:stretch>
              </p:blipFill>
              <p:spPr>
                <a:xfrm>
                  <a:off x="10714345" y="3687512"/>
                  <a:ext cx="27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2126" name="Freihand 212125">
                  <a:extLst>
                    <a:ext uri="{FF2B5EF4-FFF2-40B4-BE49-F238E27FC236}">
                      <a16:creationId xmlns:a16="http://schemas.microsoft.com/office/drawing/2014/main" id="{700E86E2-6444-40FA-9882-1537E0D05873}"/>
                    </a:ext>
                  </a:extLst>
                </p14:cNvPr>
                <p14:cNvContentPartPr/>
                <p14:nvPr/>
              </p14:nvContentPartPr>
              <p14:xfrm>
                <a:off x="10937185" y="3682832"/>
                <a:ext cx="196920" cy="136080"/>
              </p14:xfrm>
            </p:contentPart>
          </mc:Choice>
          <mc:Fallback>
            <p:pic>
              <p:nvPicPr>
                <p:cNvPr id="212126" name="Freihand 212125">
                  <a:extLst>
                    <a:ext uri="{FF2B5EF4-FFF2-40B4-BE49-F238E27FC236}">
                      <a16:creationId xmlns:a16="http://schemas.microsoft.com/office/drawing/2014/main" id="{700E86E2-6444-40FA-9882-1537E0D05873}"/>
                    </a:ext>
                  </a:extLst>
                </p:cNvPr>
                <p:cNvPicPr/>
                <p:nvPr/>
              </p:nvPicPr>
              <p:blipFill>
                <a:blip r:embed="rId418"/>
                <a:stretch>
                  <a:fillRect/>
                </a:stretch>
              </p:blipFill>
              <p:spPr>
                <a:xfrm>
                  <a:off x="10932865" y="3678512"/>
                  <a:ext cx="205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2127" name="Freihand 212126">
                  <a:extLst>
                    <a:ext uri="{FF2B5EF4-FFF2-40B4-BE49-F238E27FC236}">
                      <a16:creationId xmlns:a16="http://schemas.microsoft.com/office/drawing/2014/main" id="{3B2AC209-FE53-4113-BA4A-7A50F0B36F0C}"/>
                    </a:ext>
                  </a:extLst>
                </p14:cNvPr>
                <p14:cNvContentPartPr/>
                <p14:nvPr/>
              </p14:nvContentPartPr>
              <p14:xfrm>
                <a:off x="11125105" y="3669152"/>
                <a:ext cx="146880" cy="132840"/>
              </p14:xfrm>
            </p:contentPart>
          </mc:Choice>
          <mc:Fallback>
            <p:pic>
              <p:nvPicPr>
                <p:cNvPr id="212127" name="Freihand 212126">
                  <a:extLst>
                    <a:ext uri="{FF2B5EF4-FFF2-40B4-BE49-F238E27FC236}">
                      <a16:creationId xmlns:a16="http://schemas.microsoft.com/office/drawing/2014/main" id="{3B2AC209-FE53-4113-BA4A-7A50F0B36F0C}"/>
                    </a:ext>
                  </a:extLst>
                </p:cNvPr>
                <p:cNvPicPr/>
                <p:nvPr/>
              </p:nvPicPr>
              <p:blipFill>
                <a:blip r:embed="rId420"/>
                <a:stretch>
                  <a:fillRect/>
                </a:stretch>
              </p:blipFill>
              <p:spPr>
                <a:xfrm>
                  <a:off x="11120785" y="3664832"/>
                  <a:ext cx="155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2128" name="Freihand 212127">
                  <a:extLst>
                    <a:ext uri="{FF2B5EF4-FFF2-40B4-BE49-F238E27FC236}">
                      <a16:creationId xmlns:a16="http://schemas.microsoft.com/office/drawing/2014/main" id="{A6363FBE-DFBE-4818-97B3-D8FBCD602C84}"/>
                    </a:ext>
                  </a:extLst>
                </p14:cNvPr>
                <p14:cNvContentPartPr/>
                <p14:nvPr/>
              </p14:nvContentPartPr>
              <p14:xfrm>
                <a:off x="11222665" y="3688952"/>
                <a:ext cx="40680" cy="8280"/>
              </p14:xfrm>
            </p:contentPart>
          </mc:Choice>
          <mc:Fallback>
            <p:pic>
              <p:nvPicPr>
                <p:cNvPr id="212128" name="Freihand 212127">
                  <a:extLst>
                    <a:ext uri="{FF2B5EF4-FFF2-40B4-BE49-F238E27FC236}">
                      <a16:creationId xmlns:a16="http://schemas.microsoft.com/office/drawing/2014/main" id="{A6363FBE-DFBE-4818-97B3-D8FBCD602C84}"/>
                    </a:ext>
                  </a:extLst>
                </p:cNvPr>
                <p:cNvPicPr/>
                <p:nvPr/>
              </p:nvPicPr>
              <p:blipFill>
                <a:blip r:embed="rId422"/>
                <a:stretch>
                  <a:fillRect/>
                </a:stretch>
              </p:blipFill>
              <p:spPr>
                <a:xfrm>
                  <a:off x="11218345" y="3684632"/>
                  <a:ext cx="49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2129" name="Freihand 212128">
                  <a:extLst>
                    <a:ext uri="{FF2B5EF4-FFF2-40B4-BE49-F238E27FC236}">
                      <a16:creationId xmlns:a16="http://schemas.microsoft.com/office/drawing/2014/main" id="{6D0D9CF6-B219-4019-BB0C-AC50BC468C3A}"/>
                    </a:ext>
                  </a:extLst>
                </p14:cNvPr>
                <p14:cNvContentPartPr/>
                <p14:nvPr/>
              </p14:nvContentPartPr>
              <p14:xfrm>
                <a:off x="11298265" y="3723512"/>
                <a:ext cx="30240" cy="37440"/>
              </p14:xfrm>
            </p:contentPart>
          </mc:Choice>
          <mc:Fallback>
            <p:pic>
              <p:nvPicPr>
                <p:cNvPr id="212129" name="Freihand 212128">
                  <a:extLst>
                    <a:ext uri="{FF2B5EF4-FFF2-40B4-BE49-F238E27FC236}">
                      <a16:creationId xmlns:a16="http://schemas.microsoft.com/office/drawing/2014/main" id="{6D0D9CF6-B219-4019-BB0C-AC50BC468C3A}"/>
                    </a:ext>
                  </a:extLst>
                </p:cNvPr>
                <p:cNvPicPr/>
                <p:nvPr/>
              </p:nvPicPr>
              <p:blipFill>
                <a:blip r:embed="rId424"/>
                <a:stretch>
                  <a:fillRect/>
                </a:stretch>
              </p:blipFill>
              <p:spPr>
                <a:xfrm>
                  <a:off x="11293945" y="3719192"/>
                  <a:ext cx="38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2130" name="Freihand 212129">
                  <a:extLst>
                    <a:ext uri="{FF2B5EF4-FFF2-40B4-BE49-F238E27FC236}">
                      <a16:creationId xmlns:a16="http://schemas.microsoft.com/office/drawing/2014/main" id="{CF819C53-A703-41E8-BE1E-32EFA2D7780D}"/>
                    </a:ext>
                  </a:extLst>
                </p14:cNvPr>
                <p14:cNvContentPartPr/>
                <p14:nvPr/>
              </p14:nvContentPartPr>
              <p14:xfrm>
                <a:off x="11371345" y="3641072"/>
                <a:ext cx="140400" cy="140040"/>
              </p14:xfrm>
            </p:contentPart>
          </mc:Choice>
          <mc:Fallback>
            <p:pic>
              <p:nvPicPr>
                <p:cNvPr id="212130" name="Freihand 212129">
                  <a:extLst>
                    <a:ext uri="{FF2B5EF4-FFF2-40B4-BE49-F238E27FC236}">
                      <a16:creationId xmlns:a16="http://schemas.microsoft.com/office/drawing/2014/main" id="{CF819C53-A703-41E8-BE1E-32EFA2D7780D}"/>
                    </a:ext>
                  </a:extLst>
                </p:cNvPr>
                <p:cNvPicPr/>
                <p:nvPr/>
              </p:nvPicPr>
              <p:blipFill>
                <a:blip r:embed="rId426"/>
                <a:stretch>
                  <a:fillRect/>
                </a:stretch>
              </p:blipFill>
              <p:spPr>
                <a:xfrm>
                  <a:off x="11367025" y="3636752"/>
                  <a:ext cx="149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12131" name="Freihand 212130">
                  <a:extLst>
                    <a:ext uri="{FF2B5EF4-FFF2-40B4-BE49-F238E27FC236}">
                      <a16:creationId xmlns:a16="http://schemas.microsoft.com/office/drawing/2014/main" id="{6C0C5FFB-B4E4-4368-B0B6-DC3D80A6C3A6}"/>
                    </a:ext>
                  </a:extLst>
                </p14:cNvPr>
                <p14:cNvContentPartPr/>
                <p14:nvPr/>
              </p14:nvContentPartPr>
              <p14:xfrm>
                <a:off x="11499145" y="3604712"/>
                <a:ext cx="233640" cy="180000"/>
              </p14:xfrm>
            </p:contentPart>
          </mc:Choice>
          <mc:Fallback>
            <p:pic>
              <p:nvPicPr>
                <p:cNvPr id="212131" name="Freihand 212130">
                  <a:extLst>
                    <a:ext uri="{FF2B5EF4-FFF2-40B4-BE49-F238E27FC236}">
                      <a16:creationId xmlns:a16="http://schemas.microsoft.com/office/drawing/2014/main" id="{6C0C5FFB-B4E4-4368-B0B6-DC3D80A6C3A6}"/>
                    </a:ext>
                  </a:extLst>
                </p:cNvPr>
                <p:cNvPicPr/>
                <p:nvPr/>
              </p:nvPicPr>
              <p:blipFill>
                <a:blip r:embed="rId428"/>
                <a:stretch>
                  <a:fillRect/>
                </a:stretch>
              </p:blipFill>
              <p:spPr>
                <a:xfrm>
                  <a:off x="11494825" y="3600392"/>
                  <a:ext cx="242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12133" name="Freihand 212132">
                  <a:extLst>
                    <a:ext uri="{FF2B5EF4-FFF2-40B4-BE49-F238E27FC236}">
                      <a16:creationId xmlns:a16="http://schemas.microsoft.com/office/drawing/2014/main" id="{86ABC355-F548-45B8-8C41-45EFA60A8B8B}"/>
                    </a:ext>
                  </a:extLst>
                </p14:cNvPr>
                <p14:cNvContentPartPr/>
                <p14:nvPr/>
              </p14:nvContentPartPr>
              <p14:xfrm>
                <a:off x="9946825" y="3952112"/>
                <a:ext cx="71280" cy="118080"/>
              </p14:xfrm>
            </p:contentPart>
          </mc:Choice>
          <mc:Fallback>
            <p:pic>
              <p:nvPicPr>
                <p:cNvPr id="212133" name="Freihand 212132">
                  <a:extLst>
                    <a:ext uri="{FF2B5EF4-FFF2-40B4-BE49-F238E27FC236}">
                      <a16:creationId xmlns:a16="http://schemas.microsoft.com/office/drawing/2014/main" id="{86ABC355-F548-45B8-8C41-45EFA60A8B8B}"/>
                    </a:ext>
                  </a:extLst>
                </p:cNvPr>
                <p:cNvPicPr/>
                <p:nvPr/>
              </p:nvPicPr>
              <p:blipFill>
                <a:blip r:embed="rId430"/>
                <a:stretch>
                  <a:fillRect/>
                </a:stretch>
              </p:blipFill>
              <p:spPr>
                <a:xfrm>
                  <a:off x="9942505" y="3947792"/>
                  <a:ext cx="79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12134" name="Freihand 212133">
                  <a:extLst>
                    <a:ext uri="{FF2B5EF4-FFF2-40B4-BE49-F238E27FC236}">
                      <a16:creationId xmlns:a16="http://schemas.microsoft.com/office/drawing/2014/main" id="{05C1DD72-8ECE-4EC5-BB91-0B1BD522EBBB}"/>
                    </a:ext>
                  </a:extLst>
                </p14:cNvPr>
                <p14:cNvContentPartPr/>
                <p14:nvPr/>
              </p14:nvContentPartPr>
              <p14:xfrm>
                <a:off x="10056265" y="3913232"/>
                <a:ext cx="51120" cy="165600"/>
              </p14:xfrm>
            </p:contentPart>
          </mc:Choice>
          <mc:Fallback>
            <p:pic>
              <p:nvPicPr>
                <p:cNvPr id="212134" name="Freihand 212133">
                  <a:extLst>
                    <a:ext uri="{FF2B5EF4-FFF2-40B4-BE49-F238E27FC236}">
                      <a16:creationId xmlns:a16="http://schemas.microsoft.com/office/drawing/2014/main" id="{05C1DD72-8ECE-4EC5-BB91-0B1BD522EBBB}"/>
                    </a:ext>
                  </a:extLst>
                </p:cNvPr>
                <p:cNvPicPr/>
                <p:nvPr/>
              </p:nvPicPr>
              <p:blipFill>
                <a:blip r:embed="rId432"/>
                <a:stretch>
                  <a:fillRect/>
                </a:stretch>
              </p:blipFill>
              <p:spPr>
                <a:xfrm>
                  <a:off x="10051945" y="3908912"/>
                  <a:ext cx="597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12135" name="Freihand 212134">
                  <a:extLst>
                    <a:ext uri="{FF2B5EF4-FFF2-40B4-BE49-F238E27FC236}">
                      <a16:creationId xmlns:a16="http://schemas.microsoft.com/office/drawing/2014/main" id="{D712FF1D-2EB9-41C5-B286-5906FFD46A9E}"/>
                    </a:ext>
                  </a:extLst>
                </p14:cNvPr>
                <p14:cNvContentPartPr/>
                <p14:nvPr/>
              </p14:nvContentPartPr>
              <p14:xfrm>
                <a:off x="10134745" y="3922952"/>
                <a:ext cx="180360" cy="145800"/>
              </p14:xfrm>
            </p:contentPart>
          </mc:Choice>
          <mc:Fallback>
            <p:pic>
              <p:nvPicPr>
                <p:cNvPr id="212135" name="Freihand 212134">
                  <a:extLst>
                    <a:ext uri="{FF2B5EF4-FFF2-40B4-BE49-F238E27FC236}">
                      <a16:creationId xmlns:a16="http://schemas.microsoft.com/office/drawing/2014/main" id="{D712FF1D-2EB9-41C5-B286-5906FFD46A9E}"/>
                    </a:ext>
                  </a:extLst>
                </p:cNvPr>
                <p:cNvPicPr/>
                <p:nvPr/>
              </p:nvPicPr>
              <p:blipFill>
                <a:blip r:embed="rId434"/>
                <a:stretch>
                  <a:fillRect/>
                </a:stretch>
              </p:blipFill>
              <p:spPr>
                <a:xfrm>
                  <a:off x="10130425" y="3918632"/>
                  <a:ext cx="189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12136" name="Freihand 212135">
                  <a:extLst>
                    <a:ext uri="{FF2B5EF4-FFF2-40B4-BE49-F238E27FC236}">
                      <a16:creationId xmlns:a16="http://schemas.microsoft.com/office/drawing/2014/main" id="{37138F3D-F454-4224-97AE-8E333B0FD85D}"/>
                    </a:ext>
                  </a:extLst>
                </p14:cNvPr>
                <p14:cNvContentPartPr/>
                <p14:nvPr/>
              </p14:nvContentPartPr>
              <p14:xfrm>
                <a:off x="10355065" y="4002152"/>
                <a:ext cx="6120" cy="55440"/>
              </p14:xfrm>
            </p:contentPart>
          </mc:Choice>
          <mc:Fallback>
            <p:pic>
              <p:nvPicPr>
                <p:cNvPr id="212136" name="Freihand 212135">
                  <a:extLst>
                    <a:ext uri="{FF2B5EF4-FFF2-40B4-BE49-F238E27FC236}">
                      <a16:creationId xmlns:a16="http://schemas.microsoft.com/office/drawing/2014/main" id="{37138F3D-F454-4224-97AE-8E333B0FD85D}"/>
                    </a:ext>
                  </a:extLst>
                </p:cNvPr>
                <p:cNvPicPr/>
                <p:nvPr/>
              </p:nvPicPr>
              <p:blipFill>
                <a:blip r:embed="rId436"/>
                <a:stretch>
                  <a:fillRect/>
                </a:stretch>
              </p:blipFill>
              <p:spPr>
                <a:xfrm>
                  <a:off x="10350745" y="3997832"/>
                  <a:ext cx="14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12137" name="Freihand 212136">
                  <a:extLst>
                    <a:ext uri="{FF2B5EF4-FFF2-40B4-BE49-F238E27FC236}">
                      <a16:creationId xmlns:a16="http://schemas.microsoft.com/office/drawing/2014/main" id="{50797BC2-BB7D-4B16-9F37-8D086BB7B56D}"/>
                    </a:ext>
                  </a:extLst>
                </p14:cNvPr>
                <p14:cNvContentPartPr/>
                <p14:nvPr/>
              </p14:nvContentPartPr>
              <p14:xfrm>
                <a:off x="10417345" y="3899912"/>
                <a:ext cx="102600" cy="163080"/>
              </p14:xfrm>
            </p:contentPart>
          </mc:Choice>
          <mc:Fallback>
            <p:pic>
              <p:nvPicPr>
                <p:cNvPr id="212137" name="Freihand 212136">
                  <a:extLst>
                    <a:ext uri="{FF2B5EF4-FFF2-40B4-BE49-F238E27FC236}">
                      <a16:creationId xmlns:a16="http://schemas.microsoft.com/office/drawing/2014/main" id="{50797BC2-BB7D-4B16-9F37-8D086BB7B56D}"/>
                    </a:ext>
                  </a:extLst>
                </p:cNvPr>
                <p:cNvPicPr/>
                <p:nvPr/>
              </p:nvPicPr>
              <p:blipFill>
                <a:blip r:embed="rId438"/>
                <a:stretch>
                  <a:fillRect/>
                </a:stretch>
              </p:blipFill>
              <p:spPr>
                <a:xfrm>
                  <a:off x="10413025" y="3895592"/>
                  <a:ext cx="111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12138" name="Freihand 212137">
                  <a:extLst>
                    <a:ext uri="{FF2B5EF4-FFF2-40B4-BE49-F238E27FC236}">
                      <a16:creationId xmlns:a16="http://schemas.microsoft.com/office/drawing/2014/main" id="{ACE08F03-25E1-479F-B6B9-4A98EFDD9442}"/>
                    </a:ext>
                  </a:extLst>
                </p14:cNvPr>
                <p14:cNvContentPartPr/>
                <p14:nvPr/>
              </p14:nvContentPartPr>
              <p14:xfrm>
                <a:off x="10499065" y="3938072"/>
                <a:ext cx="360" cy="360"/>
              </p14:xfrm>
            </p:contentPart>
          </mc:Choice>
          <mc:Fallback>
            <p:pic>
              <p:nvPicPr>
                <p:cNvPr id="212138" name="Freihand 212137">
                  <a:extLst>
                    <a:ext uri="{FF2B5EF4-FFF2-40B4-BE49-F238E27FC236}">
                      <a16:creationId xmlns:a16="http://schemas.microsoft.com/office/drawing/2014/main" id="{ACE08F03-25E1-479F-B6B9-4A98EFDD9442}"/>
                    </a:ext>
                  </a:extLst>
                </p:cNvPr>
                <p:cNvPicPr/>
                <p:nvPr/>
              </p:nvPicPr>
              <p:blipFill>
                <a:blip r:embed="rId193"/>
                <a:stretch>
                  <a:fillRect/>
                </a:stretch>
              </p:blipFill>
              <p:spPr>
                <a:xfrm>
                  <a:off x="10494745" y="3933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12139" name="Freihand 212138">
                  <a:extLst>
                    <a:ext uri="{FF2B5EF4-FFF2-40B4-BE49-F238E27FC236}">
                      <a16:creationId xmlns:a16="http://schemas.microsoft.com/office/drawing/2014/main" id="{5ACC9778-A08F-449F-B161-9DDE9D0922F0}"/>
                    </a:ext>
                  </a:extLst>
                </p14:cNvPr>
                <p14:cNvContentPartPr/>
                <p14:nvPr/>
              </p14:nvContentPartPr>
              <p14:xfrm>
                <a:off x="10318345" y="3906032"/>
                <a:ext cx="60120" cy="12960"/>
              </p14:xfrm>
            </p:contentPart>
          </mc:Choice>
          <mc:Fallback>
            <p:pic>
              <p:nvPicPr>
                <p:cNvPr id="212139" name="Freihand 212138">
                  <a:extLst>
                    <a:ext uri="{FF2B5EF4-FFF2-40B4-BE49-F238E27FC236}">
                      <a16:creationId xmlns:a16="http://schemas.microsoft.com/office/drawing/2014/main" id="{5ACC9778-A08F-449F-B161-9DDE9D0922F0}"/>
                    </a:ext>
                  </a:extLst>
                </p:cNvPr>
                <p:cNvPicPr/>
                <p:nvPr/>
              </p:nvPicPr>
              <p:blipFill>
                <a:blip r:embed="rId441"/>
                <a:stretch>
                  <a:fillRect/>
                </a:stretch>
              </p:blipFill>
              <p:spPr>
                <a:xfrm>
                  <a:off x="10314025" y="3901712"/>
                  <a:ext cx="68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12140" name="Freihand 212139">
                  <a:extLst>
                    <a:ext uri="{FF2B5EF4-FFF2-40B4-BE49-F238E27FC236}">
                      <a16:creationId xmlns:a16="http://schemas.microsoft.com/office/drawing/2014/main" id="{CCB03E81-BEB0-4456-81EA-17F41ACB9130}"/>
                    </a:ext>
                  </a:extLst>
                </p14:cNvPr>
                <p14:cNvContentPartPr/>
                <p14:nvPr/>
              </p14:nvContentPartPr>
              <p14:xfrm>
                <a:off x="10526065" y="3934472"/>
                <a:ext cx="69480" cy="126360"/>
              </p14:xfrm>
            </p:contentPart>
          </mc:Choice>
          <mc:Fallback>
            <p:pic>
              <p:nvPicPr>
                <p:cNvPr id="212140" name="Freihand 212139">
                  <a:extLst>
                    <a:ext uri="{FF2B5EF4-FFF2-40B4-BE49-F238E27FC236}">
                      <a16:creationId xmlns:a16="http://schemas.microsoft.com/office/drawing/2014/main" id="{CCB03E81-BEB0-4456-81EA-17F41ACB9130}"/>
                    </a:ext>
                  </a:extLst>
                </p:cNvPr>
                <p:cNvPicPr/>
                <p:nvPr/>
              </p:nvPicPr>
              <p:blipFill>
                <a:blip r:embed="rId443"/>
                <a:stretch>
                  <a:fillRect/>
                </a:stretch>
              </p:blipFill>
              <p:spPr>
                <a:xfrm>
                  <a:off x="10521745" y="3930152"/>
                  <a:ext cx="78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12141" name="Freihand 212140">
                  <a:extLst>
                    <a:ext uri="{FF2B5EF4-FFF2-40B4-BE49-F238E27FC236}">
                      <a16:creationId xmlns:a16="http://schemas.microsoft.com/office/drawing/2014/main" id="{478B2F3C-9059-4A07-B973-825D51121CAE}"/>
                    </a:ext>
                  </a:extLst>
                </p14:cNvPr>
                <p14:cNvContentPartPr/>
                <p14:nvPr/>
              </p14:nvContentPartPr>
              <p14:xfrm>
                <a:off x="10614985" y="3937712"/>
                <a:ext cx="437040" cy="92880"/>
              </p14:xfrm>
            </p:contentPart>
          </mc:Choice>
          <mc:Fallback>
            <p:pic>
              <p:nvPicPr>
                <p:cNvPr id="212141" name="Freihand 212140">
                  <a:extLst>
                    <a:ext uri="{FF2B5EF4-FFF2-40B4-BE49-F238E27FC236}">
                      <a16:creationId xmlns:a16="http://schemas.microsoft.com/office/drawing/2014/main" id="{478B2F3C-9059-4A07-B973-825D51121CAE}"/>
                    </a:ext>
                  </a:extLst>
                </p:cNvPr>
                <p:cNvPicPr/>
                <p:nvPr/>
              </p:nvPicPr>
              <p:blipFill>
                <a:blip r:embed="rId445"/>
                <a:stretch>
                  <a:fillRect/>
                </a:stretch>
              </p:blipFill>
              <p:spPr>
                <a:xfrm>
                  <a:off x="10610665" y="3933392"/>
                  <a:ext cx="445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12142" name="Freihand 212141">
                  <a:extLst>
                    <a:ext uri="{FF2B5EF4-FFF2-40B4-BE49-F238E27FC236}">
                      <a16:creationId xmlns:a16="http://schemas.microsoft.com/office/drawing/2014/main" id="{7FB74D32-640C-4DF7-85C8-C1567AC299EC}"/>
                    </a:ext>
                  </a:extLst>
                </p14:cNvPr>
                <p14:cNvContentPartPr/>
                <p14:nvPr/>
              </p14:nvContentPartPr>
              <p14:xfrm>
                <a:off x="10927105" y="3851312"/>
                <a:ext cx="15120" cy="14040"/>
              </p14:xfrm>
            </p:contentPart>
          </mc:Choice>
          <mc:Fallback>
            <p:pic>
              <p:nvPicPr>
                <p:cNvPr id="212142" name="Freihand 212141">
                  <a:extLst>
                    <a:ext uri="{FF2B5EF4-FFF2-40B4-BE49-F238E27FC236}">
                      <a16:creationId xmlns:a16="http://schemas.microsoft.com/office/drawing/2014/main" id="{7FB74D32-640C-4DF7-85C8-C1567AC299EC}"/>
                    </a:ext>
                  </a:extLst>
                </p:cNvPr>
                <p:cNvPicPr/>
                <p:nvPr/>
              </p:nvPicPr>
              <p:blipFill>
                <a:blip r:embed="rId447"/>
                <a:stretch>
                  <a:fillRect/>
                </a:stretch>
              </p:blipFill>
              <p:spPr>
                <a:xfrm>
                  <a:off x="10922785" y="3846992"/>
                  <a:ext cx="23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12143" name="Freihand 212142">
                  <a:extLst>
                    <a:ext uri="{FF2B5EF4-FFF2-40B4-BE49-F238E27FC236}">
                      <a16:creationId xmlns:a16="http://schemas.microsoft.com/office/drawing/2014/main" id="{FC6F2298-E1AB-4B79-BFAA-2567DB713789}"/>
                    </a:ext>
                  </a:extLst>
                </p14:cNvPr>
                <p14:cNvContentPartPr/>
                <p14:nvPr/>
              </p14:nvContentPartPr>
              <p14:xfrm>
                <a:off x="11201785" y="3907832"/>
                <a:ext cx="71640" cy="115200"/>
              </p14:xfrm>
            </p:contentPart>
          </mc:Choice>
          <mc:Fallback>
            <p:pic>
              <p:nvPicPr>
                <p:cNvPr id="212143" name="Freihand 212142">
                  <a:extLst>
                    <a:ext uri="{FF2B5EF4-FFF2-40B4-BE49-F238E27FC236}">
                      <a16:creationId xmlns:a16="http://schemas.microsoft.com/office/drawing/2014/main" id="{FC6F2298-E1AB-4B79-BFAA-2567DB713789}"/>
                    </a:ext>
                  </a:extLst>
                </p:cNvPr>
                <p:cNvPicPr/>
                <p:nvPr/>
              </p:nvPicPr>
              <p:blipFill>
                <a:blip r:embed="rId449"/>
                <a:stretch>
                  <a:fillRect/>
                </a:stretch>
              </p:blipFill>
              <p:spPr>
                <a:xfrm>
                  <a:off x="11197465" y="3903512"/>
                  <a:ext cx="80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12144" name="Freihand 212143">
                  <a:extLst>
                    <a:ext uri="{FF2B5EF4-FFF2-40B4-BE49-F238E27FC236}">
                      <a16:creationId xmlns:a16="http://schemas.microsoft.com/office/drawing/2014/main" id="{C167BDA1-214D-4BE9-8281-E2B572615311}"/>
                    </a:ext>
                  </a:extLst>
                </p14:cNvPr>
                <p14:cNvContentPartPr/>
                <p14:nvPr/>
              </p14:nvContentPartPr>
              <p14:xfrm>
                <a:off x="11327425" y="3925112"/>
                <a:ext cx="74520" cy="70920"/>
              </p14:xfrm>
            </p:contentPart>
          </mc:Choice>
          <mc:Fallback>
            <p:pic>
              <p:nvPicPr>
                <p:cNvPr id="212144" name="Freihand 212143">
                  <a:extLst>
                    <a:ext uri="{FF2B5EF4-FFF2-40B4-BE49-F238E27FC236}">
                      <a16:creationId xmlns:a16="http://schemas.microsoft.com/office/drawing/2014/main" id="{C167BDA1-214D-4BE9-8281-E2B572615311}"/>
                    </a:ext>
                  </a:extLst>
                </p:cNvPr>
                <p:cNvPicPr/>
                <p:nvPr/>
              </p:nvPicPr>
              <p:blipFill>
                <a:blip r:embed="rId451"/>
                <a:stretch>
                  <a:fillRect/>
                </a:stretch>
              </p:blipFill>
              <p:spPr>
                <a:xfrm>
                  <a:off x="11323105" y="3920792"/>
                  <a:ext cx="83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12145" name="Freihand 212144">
                  <a:extLst>
                    <a:ext uri="{FF2B5EF4-FFF2-40B4-BE49-F238E27FC236}">
                      <a16:creationId xmlns:a16="http://schemas.microsoft.com/office/drawing/2014/main" id="{EC335738-09E0-4D14-A87C-CFA4B8D3063A}"/>
                    </a:ext>
                  </a:extLst>
                </p14:cNvPr>
                <p14:cNvContentPartPr/>
                <p14:nvPr/>
              </p14:nvContentPartPr>
              <p14:xfrm>
                <a:off x="11454145" y="3841232"/>
                <a:ext cx="124200" cy="168840"/>
              </p14:xfrm>
            </p:contentPart>
          </mc:Choice>
          <mc:Fallback>
            <p:pic>
              <p:nvPicPr>
                <p:cNvPr id="212145" name="Freihand 212144">
                  <a:extLst>
                    <a:ext uri="{FF2B5EF4-FFF2-40B4-BE49-F238E27FC236}">
                      <a16:creationId xmlns:a16="http://schemas.microsoft.com/office/drawing/2014/main" id="{EC335738-09E0-4D14-A87C-CFA4B8D3063A}"/>
                    </a:ext>
                  </a:extLst>
                </p:cNvPr>
                <p:cNvPicPr/>
                <p:nvPr/>
              </p:nvPicPr>
              <p:blipFill>
                <a:blip r:embed="rId453"/>
                <a:stretch>
                  <a:fillRect/>
                </a:stretch>
              </p:blipFill>
              <p:spPr>
                <a:xfrm>
                  <a:off x="11449825" y="3836912"/>
                  <a:ext cx="132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12146" name="Freihand 212145">
                  <a:extLst>
                    <a:ext uri="{FF2B5EF4-FFF2-40B4-BE49-F238E27FC236}">
                      <a16:creationId xmlns:a16="http://schemas.microsoft.com/office/drawing/2014/main" id="{C9A4F57C-34E2-4637-8894-713BA56EC6F9}"/>
                    </a:ext>
                  </a:extLst>
                </p14:cNvPr>
                <p14:cNvContentPartPr/>
                <p14:nvPr/>
              </p14:nvContentPartPr>
              <p14:xfrm>
                <a:off x="11599945" y="3806672"/>
                <a:ext cx="168480" cy="203760"/>
              </p14:xfrm>
            </p:contentPart>
          </mc:Choice>
          <mc:Fallback>
            <p:pic>
              <p:nvPicPr>
                <p:cNvPr id="212146" name="Freihand 212145">
                  <a:extLst>
                    <a:ext uri="{FF2B5EF4-FFF2-40B4-BE49-F238E27FC236}">
                      <a16:creationId xmlns:a16="http://schemas.microsoft.com/office/drawing/2014/main" id="{C9A4F57C-34E2-4637-8894-713BA56EC6F9}"/>
                    </a:ext>
                  </a:extLst>
                </p:cNvPr>
                <p:cNvPicPr/>
                <p:nvPr/>
              </p:nvPicPr>
              <p:blipFill>
                <a:blip r:embed="rId455"/>
                <a:stretch>
                  <a:fillRect/>
                </a:stretch>
              </p:blipFill>
              <p:spPr>
                <a:xfrm>
                  <a:off x="11595625" y="3802352"/>
                  <a:ext cx="1771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12148" name="Freihand 212147">
                  <a:extLst>
                    <a:ext uri="{FF2B5EF4-FFF2-40B4-BE49-F238E27FC236}">
                      <a16:creationId xmlns:a16="http://schemas.microsoft.com/office/drawing/2014/main" id="{69FA2558-8361-4162-9A03-53E9C5E8F900}"/>
                    </a:ext>
                  </a:extLst>
                </p14:cNvPr>
                <p14:cNvContentPartPr/>
                <p14:nvPr/>
              </p14:nvContentPartPr>
              <p14:xfrm>
                <a:off x="8290465" y="865112"/>
                <a:ext cx="1893960" cy="3341160"/>
              </p14:xfrm>
            </p:contentPart>
          </mc:Choice>
          <mc:Fallback>
            <p:pic>
              <p:nvPicPr>
                <p:cNvPr id="212148" name="Freihand 212147">
                  <a:extLst>
                    <a:ext uri="{FF2B5EF4-FFF2-40B4-BE49-F238E27FC236}">
                      <a16:creationId xmlns:a16="http://schemas.microsoft.com/office/drawing/2014/main" id="{69FA2558-8361-4162-9A03-53E9C5E8F900}"/>
                    </a:ext>
                  </a:extLst>
                </p:cNvPr>
                <p:cNvPicPr/>
                <p:nvPr/>
              </p:nvPicPr>
              <p:blipFill>
                <a:blip r:embed="rId457"/>
                <a:stretch>
                  <a:fillRect/>
                </a:stretch>
              </p:blipFill>
              <p:spPr>
                <a:xfrm>
                  <a:off x="8286145" y="860792"/>
                  <a:ext cx="1902600" cy="3349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12149" name="Freihand 212148">
                  <a:extLst>
                    <a:ext uri="{FF2B5EF4-FFF2-40B4-BE49-F238E27FC236}">
                      <a16:creationId xmlns:a16="http://schemas.microsoft.com/office/drawing/2014/main" id="{2AE264AB-5014-467A-AA94-B4560B38E41E}"/>
                    </a:ext>
                  </a:extLst>
                </p14:cNvPr>
                <p14:cNvContentPartPr/>
                <p14:nvPr/>
              </p14:nvContentPartPr>
              <p14:xfrm>
                <a:off x="9555865" y="676832"/>
                <a:ext cx="115920" cy="231120"/>
              </p14:xfrm>
            </p:contentPart>
          </mc:Choice>
          <mc:Fallback>
            <p:pic>
              <p:nvPicPr>
                <p:cNvPr id="212149" name="Freihand 212148">
                  <a:extLst>
                    <a:ext uri="{FF2B5EF4-FFF2-40B4-BE49-F238E27FC236}">
                      <a16:creationId xmlns:a16="http://schemas.microsoft.com/office/drawing/2014/main" id="{2AE264AB-5014-467A-AA94-B4560B38E41E}"/>
                    </a:ext>
                  </a:extLst>
                </p:cNvPr>
                <p:cNvPicPr/>
                <p:nvPr/>
              </p:nvPicPr>
              <p:blipFill>
                <a:blip r:embed="rId459"/>
                <a:stretch>
                  <a:fillRect/>
                </a:stretch>
              </p:blipFill>
              <p:spPr>
                <a:xfrm>
                  <a:off x="9551545" y="672512"/>
                  <a:ext cx="124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12150" name="Freihand 212149">
                  <a:extLst>
                    <a:ext uri="{FF2B5EF4-FFF2-40B4-BE49-F238E27FC236}">
                      <a16:creationId xmlns:a16="http://schemas.microsoft.com/office/drawing/2014/main" id="{84E30F2F-E912-4C22-AB59-3C2A50C72594}"/>
                    </a:ext>
                  </a:extLst>
                </p14:cNvPr>
                <p14:cNvContentPartPr/>
                <p14:nvPr/>
              </p14:nvContentPartPr>
              <p14:xfrm>
                <a:off x="10030705" y="528152"/>
                <a:ext cx="78480" cy="128880"/>
              </p14:xfrm>
            </p:contentPart>
          </mc:Choice>
          <mc:Fallback>
            <p:pic>
              <p:nvPicPr>
                <p:cNvPr id="212150" name="Freihand 212149">
                  <a:extLst>
                    <a:ext uri="{FF2B5EF4-FFF2-40B4-BE49-F238E27FC236}">
                      <a16:creationId xmlns:a16="http://schemas.microsoft.com/office/drawing/2014/main" id="{84E30F2F-E912-4C22-AB59-3C2A50C72594}"/>
                    </a:ext>
                  </a:extLst>
                </p:cNvPr>
                <p:cNvPicPr/>
                <p:nvPr/>
              </p:nvPicPr>
              <p:blipFill>
                <a:blip r:embed="rId461"/>
                <a:stretch>
                  <a:fillRect/>
                </a:stretch>
              </p:blipFill>
              <p:spPr>
                <a:xfrm>
                  <a:off x="10026385" y="523832"/>
                  <a:ext cx="87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12151" name="Freihand 212150">
                  <a:extLst>
                    <a:ext uri="{FF2B5EF4-FFF2-40B4-BE49-F238E27FC236}">
                      <a16:creationId xmlns:a16="http://schemas.microsoft.com/office/drawing/2014/main" id="{A1155D72-62FC-47EE-A3B4-171D46607C0F}"/>
                    </a:ext>
                  </a:extLst>
                </p14:cNvPr>
                <p14:cNvContentPartPr/>
                <p14:nvPr/>
              </p14:nvContentPartPr>
              <p14:xfrm>
                <a:off x="10118545" y="582512"/>
                <a:ext cx="46800" cy="93600"/>
              </p14:xfrm>
            </p:contentPart>
          </mc:Choice>
          <mc:Fallback>
            <p:pic>
              <p:nvPicPr>
                <p:cNvPr id="212151" name="Freihand 212150">
                  <a:extLst>
                    <a:ext uri="{FF2B5EF4-FFF2-40B4-BE49-F238E27FC236}">
                      <a16:creationId xmlns:a16="http://schemas.microsoft.com/office/drawing/2014/main" id="{A1155D72-62FC-47EE-A3B4-171D46607C0F}"/>
                    </a:ext>
                  </a:extLst>
                </p:cNvPr>
                <p:cNvPicPr/>
                <p:nvPr/>
              </p:nvPicPr>
              <p:blipFill>
                <a:blip r:embed="rId463"/>
                <a:stretch>
                  <a:fillRect/>
                </a:stretch>
              </p:blipFill>
              <p:spPr>
                <a:xfrm>
                  <a:off x="10114225" y="578192"/>
                  <a:ext cx="55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12152" name="Freihand 212151">
                  <a:extLst>
                    <a:ext uri="{FF2B5EF4-FFF2-40B4-BE49-F238E27FC236}">
                      <a16:creationId xmlns:a16="http://schemas.microsoft.com/office/drawing/2014/main" id="{9D8E8009-62A1-4A6C-A8C0-2FC6E60BCE39}"/>
                    </a:ext>
                  </a:extLst>
                </p14:cNvPr>
                <p14:cNvContentPartPr/>
                <p14:nvPr/>
              </p14:nvContentPartPr>
              <p14:xfrm>
                <a:off x="10153105" y="423392"/>
                <a:ext cx="87120" cy="351360"/>
              </p14:xfrm>
            </p:contentPart>
          </mc:Choice>
          <mc:Fallback>
            <p:pic>
              <p:nvPicPr>
                <p:cNvPr id="212152" name="Freihand 212151">
                  <a:extLst>
                    <a:ext uri="{FF2B5EF4-FFF2-40B4-BE49-F238E27FC236}">
                      <a16:creationId xmlns:a16="http://schemas.microsoft.com/office/drawing/2014/main" id="{9D8E8009-62A1-4A6C-A8C0-2FC6E60BCE39}"/>
                    </a:ext>
                  </a:extLst>
                </p:cNvPr>
                <p:cNvPicPr/>
                <p:nvPr/>
              </p:nvPicPr>
              <p:blipFill>
                <a:blip r:embed="rId465"/>
                <a:stretch>
                  <a:fillRect/>
                </a:stretch>
              </p:blipFill>
              <p:spPr>
                <a:xfrm>
                  <a:off x="10148785" y="419072"/>
                  <a:ext cx="957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12155" name="Freihand 212154">
                  <a:extLst>
                    <a:ext uri="{FF2B5EF4-FFF2-40B4-BE49-F238E27FC236}">
                      <a16:creationId xmlns:a16="http://schemas.microsoft.com/office/drawing/2014/main" id="{AEA25B2C-A782-45A6-AB29-77C11A4E5819}"/>
                    </a:ext>
                  </a:extLst>
                </p14:cNvPr>
                <p14:cNvContentPartPr/>
                <p14:nvPr/>
              </p14:nvContentPartPr>
              <p14:xfrm>
                <a:off x="10389265" y="480992"/>
                <a:ext cx="96120" cy="46440"/>
              </p14:xfrm>
            </p:contentPart>
          </mc:Choice>
          <mc:Fallback>
            <p:pic>
              <p:nvPicPr>
                <p:cNvPr id="212155" name="Freihand 212154">
                  <a:extLst>
                    <a:ext uri="{FF2B5EF4-FFF2-40B4-BE49-F238E27FC236}">
                      <a16:creationId xmlns:a16="http://schemas.microsoft.com/office/drawing/2014/main" id="{AEA25B2C-A782-45A6-AB29-77C11A4E5819}"/>
                    </a:ext>
                  </a:extLst>
                </p:cNvPr>
                <p:cNvPicPr/>
                <p:nvPr/>
              </p:nvPicPr>
              <p:blipFill>
                <a:blip r:embed="rId467"/>
                <a:stretch>
                  <a:fillRect/>
                </a:stretch>
              </p:blipFill>
              <p:spPr>
                <a:xfrm>
                  <a:off x="10384945" y="476672"/>
                  <a:ext cx="104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12156" name="Freihand 212155">
                  <a:extLst>
                    <a:ext uri="{FF2B5EF4-FFF2-40B4-BE49-F238E27FC236}">
                      <a16:creationId xmlns:a16="http://schemas.microsoft.com/office/drawing/2014/main" id="{5A8BFD77-D54B-4178-AE8D-B2BEBE04D812}"/>
                    </a:ext>
                  </a:extLst>
                </p14:cNvPr>
                <p14:cNvContentPartPr/>
                <p14:nvPr/>
              </p14:nvContentPartPr>
              <p14:xfrm>
                <a:off x="10378105" y="511952"/>
                <a:ext cx="112320" cy="44280"/>
              </p14:xfrm>
            </p:contentPart>
          </mc:Choice>
          <mc:Fallback>
            <p:pic>
              <p:nvPicPr>
                <p:cNvPr id="212156" name="Freihand 212155">
                  <a:extLst>
                    <a:ext uri="{FF2B5EF4-FFF2-40B4-BE49-F238E27FC236}">
                      <a16:creationId xmlns:a16="http://schemas.microsoft.com/office/drawing/2014/main" id="{5A8BFD77-D54B-4178-AE8D-B2BEBE04D812}"/>
                    </a:ext>
                  </a:extLst>
                </p:cNvPr>
                <p:cNvPicPr/>
                <p:nvPr/>
              </p:nvPicPr>
              <p:blipFill>
                <a:blip r:embed="rId469"/>
                <a:stretch>
                  <a:fillRect/>
                </a:stretch>
              </p:blipFill>
              <p:spPr>
                <a:xfrm>
                  <a:off x="10373785" y="507632"/>
                  <a:ext cx="120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12157" name="Freihand 212156">
                  <a:extLst>
                    <a:ext uri="{FF2B5EF4-FFF2-40B4-BE49-F238E27FC236}">
                      <a16:creationId xmlns:a16="http://schemas.microsoft.com/office/drawing/2014/main" id="{FF1A26EE-CEBA-49C7-B14C-39D08BE59D7C}"/>
                    </a:ext>
                  </a:extLst>
                </p14:cNvPr>
                <p14:cNvContentPartPr/>
                <p14:nvPr/>
              </p14:nvContentPartPr>
              <p14:xfrm>
                <a:off x="10524625" y="399272"/>
                <a:ext cx="76320" cy="147240"/>
              </p14:xfrm>
            </p:contentPart>
          </mc:Choice>
          <mc:Fallback>
            <p:pic>
              <p:nvPicPr>
                <p:cNvPr id="212157" name="Freihand 212156">
                  <a:extLst>
                    <a:ext uri="{FF2B5EF4-FFF2-40B4-BE49-F238E27FC236}">
                      <a16:creationId xmlns:a16="http://schemas.microsoft.com/office/drawing/2014/main" id="{FF1A26EE-CEBA-49C7-B14C-39D08BE59D7C}"/>
                    </a:ext>
                  </a:extLst>
                </p:cNvPr>
                <p:cNvPicPr/>
                <p:nvPr/>
              </p:nvPicPr>
              <p:blipFill>
                <a:blip r:embed="rId471"/>
                <a:stretch>
                  <a:fillRect/>
                </a:stretch>
              </p:blipFill>
              <p:spPr>
                <a:xfrm>
                  <a:off x="10520305" y="394952"/>
                  <a:ext cx="84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12158" name="Freihand 212157">
                  <a:extLst>
                    <a:ext uri="{FF2B5EF4-FFF2-40B4-BE49-F238E27FC236}">
                      <a16:creationId xmlns:a16="http://schemas.microsoft.com/office/drawing/2014/main" id="{A0204EBF-F76B-4CE9-85ED-F4B7DF943A9D}"/>
                    </a:ext>
                  </a:extLst>
                </p14:cNvPr>
                <p14:cNvContentPartPr/>
                <p14:nvPr/>
              </p14:nvContentPartPr>
              <p14:xfrm>
                <a:off x="10743145" y="278312"/>
                <a:ext cx="195120" cy="122760"/>
              </p14:xfrm>
            </p:contentPart>
          </mc:Choice>
          <mc:Fallback>
            <p:pic>
              <p:nvPicPr>
                <p:cNvPr id="212158" name="Freihand 212157">
                  <a:extLst>
                    <a:ext uri="{FF2B5EF4-FFF2-40B4-BE49-F238E27FC236}">
                      <a16:creationId xmlns:a16="http://schemas.microsoft.com/office/drawing/2014/main" id="{A0204EBF-F76B-4CE9-85ED-F4B7DF943A9D}"/>
                    </a:ext>
                  </a:extLst>
                </p:cNvPr>
                <p:cNvPicPr/>
                <p:nvPr/>
              </p:nvPicPr>
              <p:blipFill>
                <a:blip r:embed="rId473"/>
                <a:stretch>
                  <a:fillRect/>
                </a:stretch>
              </p:blipFill>
              <p:spPr>
                <a:xfrm>
                  <a:off x="10738825" y="273992"/>
                  <a:ext cx="203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12159" name="Freihand 212158">
                  <a:extLst>
                    <a:ext uri="{FF2B5EF4-FFF2-40B4-BE49-F238E27FC236}">
                      <a16:creationId xmlns:a16="http://schemas.microsoft.com/office/drawing/2014/main" id="{38024397-4490-46FA-904D-A81EA851160D}"/>
                    </a:ext>
                  </a:extLst>
                </p14:cNvPr>
                <p14:cNvContentPartPr/>
                <p14:nvPr/>
              </p14:nvContentPartPr>
              <p14:xfrm>
                <a:off x="10909105" y="175352"/>
                <a:ext cx="10800" cy="24840"/>
              </p14:xfrm>
            </p:contentPart>
          </mc:Choice>
          <mc:Fallback>
            <p:pic>
              <p:nvPicPr>
                <p:cNvPr id="212159" name="Freihand 212158">
                  <a:extLst>
                    <a:ext uri="{FF2B5EF4-FFF2-40B4-BE49-F238E27FC236}">
                      <a16:creationId xmlns:a16="http://schemas.microsoft.com/office/drawing/2014/main" id="{38024397-4490-46FA-904D-A81EA851160D}"/>
                    </a:ext>
                  </a:extLst>
                </p:cNvPr>
                <p:cNvPicPr/>
                <p:nvPr/>
              </p:nvPicPr>
              <p:blipFill>
                <a:blip r:embed="rId475"/>
                <a:stretch>
                  <a:fillRect/>
                </a:stretch>
              </p:blipFill>
              <p:spPr>
                <a:xfrm>
                  <a:off x="10904785" y="171032"/>
                  <a:ext cx="19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12160" name="Freihand 212159">
                  <a:extLst>
                    <a:ext uri="{FF2B5EF4-FFF2-40B4-BE49-F238E27FC236}">
                      <a16:creationId xmlns:a16="http://schemas.microsoft.com/office/drawing/2014/main" id="{31424008-DA4B-4700-B836-39E498C4B3C2}"/>
                    </a:ext>
                  </a:extLst>
                </p14:cNvPr>
                <p14:cNvContentPartPr/>
                <p14:nvPr/>
              </p14:nvContentPartPr>
              <p14:xfrm>
                <a:off x="11003785" y="195152"/>
                <a:ext cx="214560" cy="133920"/>
              </p14:xfrm>
            </p:contentPart>
          </mc:Choice>
          <mc:Fallback>
            <p:pic>
              <p:nvPicPr>
                <p:cNvPr id="212160" name="Freihand 212159">
                  <a:extLst>
                    <a:ext uri="{FF2B5EF4-FFF2-40B4-BE49-F238E27FC236}">
                      <a16:creationId xmlns:a16="http://schemas.microsoft.com/office/drawing/2014/main" id="{31424008-DA4B-4700-B836-39E498C4B3C2}"/>
                    </a:ext>
                  </a:extLst>
                </p:cNvPr>
                <p:cNvPicPr/>
                <p:nvPr/>
              </p:nvPicPr>
              <p:blipFill>
                <a:blip r:embed="rId477"/>
                <a:stretch>
                  <a:fillRect/>
                </a:stretch>
              </p:blipFill>
              <p:spPr>
                <a:xfrm>
                  <a:off x="10999465" y="190832"/>
                  <a:ext cx="223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12161" name="Freihand 212160">
                  <a:extLst>
                    <a:ext uri="{FF2B5EF4-FFF2-40B4-BE49-F238E27FC236}">
                      <a16:creationId xmlns:a16="http://schemas.microsoft.com/office/drawing/2014/main" id="{4285B7E1-76F2-4451-881D-233EEFF051CE}"/>
                    </a:ext>
                  </a:extLst>
                </p14:cNvPr>
                <p14:cNvContentPartPr/>
                <p14:nvPr/>
              </p14:nvContentPartPr>
              <p14:xfrm>
                <a:off x="11225185" y="173552"/>
                <a:ext cx="86400" cy="92520"/>
              </p14:xfrm>
            </p:contentPart>
          </mc:Choice>
          <mc:Fallback>
            <p:pic>
              <p:nvPicPr>
                <p:cNvPr id="212161" name="Freihand 212160">
                  <a:extLst>
                    <a:ext uri="{FF2B5EF4-FFF2-40B4-BE49-F238E27FC236}">
                      <a16:creationId xmlns:a16="http://schemas.microsoft.com/office/drawing/2014/main" id="{4285B7E1-76F2-4451-881D-233EEFF051CE}"/>
                    </a:ext>
                  </a:extLst>
                </p:cNvPr>
                <p:cNvPicPr/>
                <p:nvPr/>
              </p:nvPicPr>
              <p:blipFill>
                <a:blip r:embed="rId479"/>
                <a:stretch>
                  <a:fillRect/>
                </a:stretch>
              </p:blipFill>
              <p:spPr>
                <a:xfrm>
                  <a:off x="11220865" y="169232"/>
                  <a:ext cx="95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12162" name="Freihand 212161">
                  <a:extLst>
                    <a:ext uri="{FF2B5EF4-FFF2-40B4-BE49-F238E27FC236}">
                      <a16:creationId xmlns:a16="http://schemas.microsoft.com/office/drawing/2014/main" id="{1F2CFCC3-63F6-4EE0-B5B3-7C6F231DB9EB}"/>
                    </a:ext>
                  </a:extLst>
                </p14:cNvPr>
                <p14:cNvContentPartPr/>
                <p14:nvPr/>
              </p14:nvContentPartPr>
              <p14:xfrm>
                <a:off x="11334625" y="120992"/>
                <a:ext cx="122400" cy="84600"/>
              </p14:xfrm>
            </p:contentPart>
          </mc:Choice>
          <mc:Fallback>
            <p:pic>
              <p:nvPicPr>
                <p:cNvPr id="212162" name="Freihand 212161">
                  <a:extLst>
                    <a:ext uri="{FF2B5EF4-FFF2-40B4-BE49-F238E27FC236}">
                      <a16:creationId xmlns:a16="http://schemas.microsoft.com/office/drawing/2014/main" id="{1F2CFCC3-63F6-4EE0-B5B3-7C6F231DB9EB}"/>
                    </a:ext>
                  </a:extLst>
                </p:cNvPr>
                <p:cNvPicPr/>
                <p:nvPr/>
              </p:nvPicPr>
              <p:blipFill>
                <a:blip r:embed="rId481"/>
                <a:stretch>
                  <a:fillRect/>
                </a:stretch>
              </p:blipFill>
              <p:spPr>
                <a:xfrm>
                  <a:off x="11330305" y="116672"/>
                  <a:ext cx="131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12163" name="Freihand 212162">
                  <a:extLst>
                    <a:ext uri="{FF2B5EF4-FFF2-40B4-BE49-F238E27FC236}">
                      <a16:creationId xmlns:a16="http://schemas.microsoft.com/office/drawing/2014/main" id="{31BA0357-9ADA-4442-9AC4-5AF3A211A928}"/>
                    </a:ext>
                  </a:extLst>
                </p14:cNvPr>
                <p14:cNvContentPartPr/>
                <p14:nvPr/>
              </p14:nvContentPartPr>
              <p14:xfrm>
                <a:off x="10299985" y="709232"/>
                <a:ext cx="173880" cy="167760"/>
              </p14:xfrm>
            </p:contentPart>
          </mc:Choice>
          <mc:Fallback>
            <p:pic>
              <p:nvPicPr>
                <p:cNvPr id="212163" name="Freihand 212162">
                  <a:extLst>
                    <a:ext uri="{FF2B5EF4-FFF2-40B4-BE49-F238E27FC236}">
                      <a16:creationId xmlns:a16="http://schemas.microsoft.com/office/drawing/2014/main" id="{31BA0357-9ADA-4442-9AC4-5AF3A211A928}"/>
                    </a:ext>
                  </a:extLst>
                </p:cNvPr>
                <p:cNvPicPr/>
                <p:nvPr/>
              </p:nvPicPr>
              <p:blipFill>
                <a:blip r:embed="rId483"/>
                <a:stretch>
                  <a:fillRect/>
                </a:stretch>
              </p:blipFill>
              <p:spPr>
                <a:xfrm>
                  <a:off x="10295665" y="704912"/>
                  <a:ext cx="182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12164" name="Freihand 212163">
                  <a:extLst>
                    <a:ext uri="{FF2B5EF4-FFF2-40B4-BE49-F238E27FC236}">
                      <a16:creationId xmlns:a16="http://schemas.microsoft.com/office/drawing/2014/main" id="{877F7900-BFDB-4625-A6AD-90E277927843}"/>
                    </a:ext>
                  </a:extLst>
                </p14:cNvPr>
                <p14:cNvContentPartPr/>
                <p14:nvPr/>
              </p14:nvContentPartPr>
              <p14:xfrm>
                <a:off x="10362265" y="766472"/>
                <a:ext cx="94680" cy="26640"/>
              </p14:xfrm>
            </p:contentPart>
          </mc:Choice>
          <mc:Fallback>
            <p:pic>
              <p:nvPicPr>
                <p:cNvPr id="212164" name="Freihand 212163">
                  <a:extLst>
                    <a:ext uri="{FF2B5EF4-FFF2-40B4-BE49-F238E27FC236}">
                      <a16:creationId xmlns:a16="http://schemas.microsoft.com/office/drawing/2014/main" id="{877F7900-BFDB-4625-A6AD-90E277927843}"/>
                    </a:ext>
                  </a:extLst>
                </p:cNvPr>
                <p:cNvPicPr/>
                <p:nvPr/>
              </p:nvPicPr>
              <p:blipFill>
                <a:blip r:embed="rId485"/>
                <a:stretch>
                  <a:fillRect/>
                </a:stretch>
              </p:blipFill>
              <p:spPr>
                <a:xfrm>
                  <a:off x="10357945" y="762152"/>
                  <a:ext cx="103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12165" name="Freihand 212164">
                  <a:extLst>
                    <a:ext uri="{FF2B5EF4-FFF2-40B4-BE49-F238E27FC236}">
                      <a16:creationId xmlns:a16="http://schemas.microsoft.com/office/drawing/2014/main" id="{09F34415-2060-493E-836F-2A74B90EF369}"/>
                    </a:ext>
                  </a:extLst>
                </p14:cNvPr>
                <p14:cNvContentPartPr/>
                <p14:nvPr/>
              </p14:nvContentPartPr>
              <p14:xfrm>
                <a:off x="10490065" y="751712"/>
                <a:ext cx="124920" cy="51840"/>
              </p14:xfrm>
            </p:contentPart>
          </mc:Choice>
          <mc:Fallback>
            <p:pic>
              <p:nvPicPr>
                <p:cNvPr id="212165" name="Freihand 212164">
                  <a:extLst>
                    <a:ext uri="{FF2B5EF4-FFF2-40B4-BE49-F238E27FC236}">
                      <a16:creationId xmlns:a16="http://schemas.microsoft.com/office/drawing/2014/main" id="{09F34415-2060-493E-836F-2A74B90EF369}"/>
                    </a:ext>
                  </a:extLst>
                </p:cNvPr>
                <p:cNvPicPr/>
                <p:nvPr/>
              </p:nvPicPr>
              <p:blipFill>
                <a:blip r:embed="rId487"/>
                <a:stretch>
                  <a:fillRect/>
                </a:stretch>
              </p:blipFill>
              <p:spPr>
                <a:xfrm>
                  <a:off x="10485745" y="747392"/>
                  <a:ext cx="133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12166" name="Freihand 212165">
                  <a:extLst>
                    <a:ext uri="{FF2B5EF4-FFF2-40B4-BE49-F238E27FC236}">
                      <a16:creationId xmlns:a16="http://schemas.microsoft.com/office/drawing/2014/main" id="{D045C3E3-1806-4F2C-AD7E-E0ADA836DAEA}"/>
                    </a:ext>
                  </a:extLst>
                </p14:cNvPr>
                <p14:cNvContentPartPr/>
                <p14:nvPr/>
              </p14:nvContentPartPr>
              <p14:xfrm>
                <a:off x="10601305" y="653432"/>
                <a:ext cx="127440" cy="110160"/>
              </p14:xfrm>
            </p:contentPart>
          </mc:Choice>
          <mc:Fallback>
            <p:pic>
              <p:nvPicPr>
                <p:cNvPr id="212166" name="Freihand 212165">
                  <a:extLst>
                    <a:ext uri="{FF2B5EF4-FFF2-40B4-BE49-F238E27FC236}">
                      <a16:creationId xmlns:a16="http://schemas.microsoft.com/office/drawing/2014/main" id="{D045C3E3-1806-4F2C-AD7E-E0ADA836DAEA}"/>
                    </a:ext>
                  </a:extLst>
                </p:cNvPr>
                <p:cNvPicPr/>
                <p:nvPr/>
              </p:nvPicPr>
              <p:blipFill>
                <a:blip r:embed="rId489"/>
                <a:stretch>
                  <a:fillRect/>
                </a:stretch>
              </p:blipFill>
              <p:spPr>
                <a:xfrm>
                  <a:off x="10596985" y="649112"/>
                  <a:ext cx="136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12167" name="Freihand 212166">
                  <a:extLst>
                    <a:ext uri="{FF2B5EF4-FFF2-40B4-BE49-F238E27FC236}">
                      <a16:creationId xmlns:a16="http://schemas.microsoft.com/office/drawing/2014/main" id="{5EF1E4AF-C386-4049-BC94-7F69F18406F4}"/>
                    </a:ext>
                  </a:extLst>
                </p14:cNvPr>
                <p14:cNvContentPartPr/>
                <p14:nvPr/>
              </p14:nvContentPartPr>
              <p14:xfrm>
                <a:off x="10720105" y="633632"/>
                <a:ext cx="87480" cy="84240"/>
              </p14:xfrm>
            </p:contentPart>
          </mc:Choice>
          <mc:Fallback>
            <p:pic>
              <p:nvPicPr>
                <p:cNvPr id="212167" name="Freihand 212166">
                  <a:extLst>
                    <a:ext uri="{FF2B5EF4-FFF2-40B4-BE49-F238E27FC236}">
                      <a16:creationId xmlns:a16="http://schemas.microsoft.com/office/drawing/2014/main" id="{5EF1E4AF-C386-4049-BC94-7F69F18406F4}"/>
                    </a:ext>
                  </a:extLst>
                </p:cNvPr>
                <p:cNvPicPr/>
                <p:nvPr/>
              </p:nvPicPr>
              <p:blipFill>
                <a:blip r:embed="rId491"/>
                <a:stretch>
                  <a:fillRect/>
                </a:stretch>
              </p:blipFill>
              <p:spPr>
                <a:xfrm>
                  <a:off x="10715785" y="629312"/>
                  <a:ext cx="96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12168" name="Freihand 212167">
                  <a:extLst>
                    <a:ext uri="{FF2B5EF4-FFF2-40B4-BE49-F238E27FC236}">
                      <a16:creationId xmlns:a16="http://schemas.microsoft.com/office/drawing/2014/main" id="{2634C148-69D0-4669-9450-C149B779E829}"/>
                    </a:ext>
                  </a:extLst>
                </p14:cNvPr>
                <p14:cNvContentPartPr/>
                <p14:nvPr/>
              </p14:nvContentPartPr>
              <p14:xfrm>
                <a:off x="10783465" y="523832"/>
                <a:ext cx="221040" cy="145800"/>
              </p14:xfrm>
            </p:contentPart>
          </mc:Choice>
          <mc:Fallback>
            <p:pic>
              <p:nvPicPr>
                <p:cNvPr id="212168" name="Freihand 212167">
                  <a:extLst>
                    <a:ext uri="{FF2B5EF4-FFF2-40B4-BE49-F238E27FC236}">
                      <a16:creationId xmlns:a16="http://schemas.microsoft.com/office/drawing/2014/main" id="{2634C148-69D0-4669-9450-C149B779E829}"/>
                    </a:ext>
                  </a:extLst>
                </p:cNvPr>
                <p:cNvPicPr/>
                <p:nvPr/>
              </p:nvPicPr>
              <p:blipFill>
                <a:blip r:embed="rId493"/>
                <a:stretch>
                  <a:fillRect/>
                </a:stretch>
              </p:blipFill>
              <p:spPr>
                <a:xfrm>
                  <a:off x="10779145" y="519512"/>
                  <a:ext cx="229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12169" name="Freihand 212168">
                  <a:extLst>
                    <a:ext uri="{FF2B5EF4-FFF2-40B4-BE49-F238E27FC236}">
                      <a16:creationId xmlns:a16="http://schemas.microsoft.com/office/drawing/2014/main" id="{129642AF-DCF9-4EE5-86AC-1AAAC86B8456}"/>
                    </a:ext>
                  </a:extLst>
                </p14:cNvPr>
                <p14:cNvContentPartPr/>
                <p14:nvPr/>
              </p14:nvContentPartPr>
              <p14:xfrm>
                <a:off x="11008465" y="399632"/>
                <a:ext cx="326520" cy="174600"/>
              </p14:xfrm>
            </p:contentPart>
          </mc:Choice>
          <mc:Fallback>
            <p:pic>
              <p:nvPicPr>
                <p:cNvPr id="212169" name="Freihand 212168">
                  <a:extLst>
                    <a:ext uri="{FF2B5EF4-FFF2-40B4-BE49-F238E27FC236}">
                      <a16:creationId xmlns:a16="http://schemas.microsoft.com/office/drawing/2014/main" id="{129642AF-DCF9-4EE5-86AC-1AAAC86B8456}"/>
                    </a:ext>
                  </a:extLst>
                </p:cNvPr>
                <p:cNvPicPr/>
                <p:nvPr/>
              </p:nvPicPr>
              <p:blipFill>
                <a:blip r:embed="rId495"/>
                <a:stretch>
                  <a:fillRect/>
                </a:stretch>
              </p:blipFill>
              <p:spPr>
                <a:xfrm>
                  <a:off x="11004145" y="395312"/>
                  <a:ext cx="335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12170" name="Freihand 212169">
                  <a:extLst>
                    <a:ext uri="{FF2B5EF4-FFF2-40B4-BE49-F238E27FC236}">
                      <a16:creationId xmlns:a16="http://schemas.microsoft.com/office/drawing/2014/main" id="{495E4B8A-4B30-49B1-994F-7DC54B1CFBB8}"/>
                    </a:ext>
                  </a:extLst>
                </p14:cNvPr>
                <p14:cNvContentPartPr/>
                <p14:nvPr/>
              </p14:nvContentPartPr>
              <p14:xfrm>
                <a:off x="11491945" y="348512"/>
                <a:ext cx="29160" cy="84600"/>
              </p14:xfrm>
            </p:contentPart>
          </mc:Choice>
          <mc:Fallback>
            <p:pic>
              <p:nvPicPr>
                <p:cNvPr id="212170" name="Freihand 212169">
                  <a:extLst>
                    <a:ext uri="{FF2B5EF4-FFF2-40B4-BE49-F238E27FC236}">
                      <a16:creationId xmlns:a16="http://schemas.microsoft.com/office/drawing/2014/main" id="{495E4B8A-4B30-49B1-994F-7DC54B1CFBB8}"/>
                    </a:ext>
                  </a:extLst>
                </p:cNvPr>
                <p:cNvPicPr/>
                <p:nvPr/>
              </p:nvPicPr>
              <p:blipFill>
                <a:blip r:embed="rId497"/>
                <a:stretch>
                  <a:fillRect/>
                </a:stretch>
              </p:blipFill>
              <p:spPr>
                <a:xfrm>
                  <a:off x="11487625" y="344192"/>
                  <a:ext cx="37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12171" name="Freihand 212170">
                  <a:extLst>
                    <a:ext uri="{FF2B5EF4-FFF2-40B4-BE49-F238E27FC236}">
                      <a16:creationId xmlns:a16="http://schemas.microsoft.com/office/drawing/2014/main" id="{87A5957A-8F3B-4070-9FE0-96DBAAB3B00B}"/>
                    </a:ext>
                  </a:extLst>
                </p14:cNvPr>
                <p14:cNvContentPartPr/>
                <p14:nvPr/>
              </p14:nvContentPartPr>
              <p14:xfrm>
                <a:off x="11499145" y="295952"/>
                <a:ext cx="1800" cy="12960"/>
              </p14:xfrm>
            </p:contentPart>
          </mc:Choice>
          <mc:Fallback>
            <p:pic>
              <p:nvPicPr>
                <p:cNvPr id="212171" name="Freihand 212170">
                  <a:extLst>
                    <a:ext uri="{FF2B5EF4-FFF2-40B4-BE49-F238E27FC236}">
                      <a16:creationId xmlns:a16="http://schemas.microsoft.com/office/drawing/2014/main" id="{87A5957A-8F3B-4070-9FE0-96DBAAB3B00B}"/>
                    </a:ext>
                  </a:extLst>
                </p:cNvPr>
                <p:cNvPicPr/>
                <p:nvPr/>
              </p:nvPicPr>
              <p:blipFill>
                <a:blip r:embed="rId499"/>
                <a:stretch>
                  <a:fillRect/>
                </a:stretch>
              </p:blipFill>
              <p:spPr>
                <a:xfrm>
                  <a:off x="11494825" y="291632"/>
                  <a:ext cx="10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12172" name="Freihand 212171">
                  <a:extLst>
                    <a:ext uri="{FF2B5EF4-FFF2-40B4-BE49-F238E27FC236}">
                      <a16:creationId xmlns:a16="http://schemas.microsoft.com/office/drawing/2014/main" id="{1345818D-0472-43EA-A23B-D894705FDFEF}"/>
                    </a:ext>
                  </a:extLst>
                </p14:cNvPr>
                <p14:cNvContentPartPr/>
                <p14:nvPr/>
              </p14:nvContentPartPr>
              <p14:xfrm>
                <a:off x="11548825" y="300272"/>
                <a:ext cx="110160" cy="106200"/>
              </p14:xfrm>
            </p:contentPart>
          </mc:Choice>
          <mc:Fallback>
            <p:pic>
              <p:nvPicPr>
                <p:cNvPr id="212172" name="Freihand 212171">
                  <a:extLst>
                    <a:ext uri="{FF2B5EF4-FFF2-40B4-BE49-F238E27FC236}">
                      <a16:creationId xmlns:a16="http://schemas.microsoft.com/office/drawing/2014/main" id="{1345818D-0472-43EA-A23B-D894705FDFEF}"/>
                    </a:ext>
                  </a:extLst>
                </p:cNvPr>
                <p:cNvPicPr/>
                <p:nvPr/>
              </p:nvPicPr>
              <p:blipFill>
                <a:blip r:embed="rId501"/>
                <a:stretch>
                  <a:fillRect/>
                </a:stretch>
              </p:blipFill>
              <p:spPr>
                <a:xfrm>
                  <a:off x="11544505" y="295952"/>
                  <a:ext cx="118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12173" name="Freihand 212172">
                  <a:extLst>
                    <a:ext uri="{FF2B5EF4-FFF2-40B4-BE49-F238E27FC236}">
                      <a16:creationId xmlns:a16="http://schemas.microsoft.com/office/drawing/2014/main" id="{7AD42438-DAD3-4665-A087-F8127E294B99}"/>
                    </a:ext>
                  </a:extLst>
                </p14:cNvPr>
                <p14:cNvContentPartPr/>
                <p14:nvPr/>
              </p14:nvContentPartPr>
              <p14:xfrm>
                <a:off x="11629105" y="199472"/>
                <a:ext cx="102600" cy="142920"/>
              </p14:xfrm>
            </p:contentPart>
          </mc:Choice>
          <mc:Fallback>
            <p:pic>
              <p:nvPicPr>
                <p:cNvPr id="212173" name="Freihand 212172">
                  <a:extLst>
                    <a:ext uri="{FF2B5EF4-FFF2-40B4-BE49-F238E27FC236}">
                      <a16:creationId xmlns:a16="http://schemas.microsoft.com/office/drawing/2014/main" id="{7AD42438-DAD3-4665-A087-F8127E294B99}"/>
                    </a:ext>
                  </a:extLst>
                </p:cNvPr>
                <p:cNvPicPr/>
                <p:nvPr/>
              </p:nvPicPr>
              <p:blipFill>
                <a:blip r:embed="rId503"/>
                <a:stretch>
                  <a:fillRect/>
                </a:stretch>
              </p:blipFill>
              <p:spPr>
                <a:xfrm>
                  <a:off x="11624785" y="195152"/>
                  <a:ext cx="111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12174" name="Freihand 212173">
                  <a:extLst>
                    <a:ext uri="{FF2B5EF4-FFF2-40B4-BE49-F238E27FC236}">
                      <a16:creationId xmlns:a16="http://schemas.microsoft.com/office/drawing/2014/main" id="{19AD97B4-0869-4884-8F64-2017C9BA4196}"/>
                    </a:ext>
                  </a:extLst>
                </p14:cNvPr>
                <p14:cNvContentPartPr/>
                <p14:nvPr/>
              </p14:nvContentPartPr>
              <p14:xfrm>
                <a:off x="10604545" y="933872"/>
                <a:ext cx="55080" cy="132120"/>
              </p14:xfrm>
            </p:contentPart>
          </mc:Choice>
          <mc:Fallback>
            <p:pic>
              <p:nvPicPr>
                <p:cNvPr id="212174" name="Freihand 212173">
                  <a:extLst>
                    <a:ext uri="{FF2B5EF4-FFF2-40B4-BE49-F238E27FC236}">
                      <a16:creationId xmlns:a16="http://schemas.microsoft.com/office/drawing/2014/main" id="{19AD97B4-0869-4884-8F64-2017C9BA4196}"/>
                    </a:ext>
                  </a:extLst>
                </p:cNvPr>
                <p:cNvPicPr/>
                <p:nvPr/>
              </p:nvPicPr>
              <p:blipFill>
                <a:blip r:embed="rId505"/>
                <a:stretch>
                  <a:fillRect/>
                </a:stretch>
              </p:blipFill>
              <p:spPr>
                <a:xfrm>
                  <a:off x="10600225" y="929552"/>
                  <a:ext cx="63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12175" name="Freihand 212174">
                  <a:extLst>
                    <a:ext uri="{FF2B5EF4-FFF2-40B4-BE49-F238E27FC236}">
                      <a16:creationId xmlns:a16="http://schemas.microsoft.com/office/drawing/2014/main" id="{A889C36A-3ECA-4F4B-9127-EFC0BB73E72F}"/>
                    </a:ext>
                  </a:extLst>
                </p14:cNvPr>
                <p14:cNvContentPartPr/>
                <p14:nvPr/>
              </p14:nvContentPartPr>
              <p14:xfrm>
                <a:off x="10572145" y="881312"/>
                <a:ext cx="191160" cy="149040"/>
              </p14:xfrm>
            </p:contentPart>
          </mc:Choice>
          <mc:Fallback>
            <p:pic>
              <p:nvPicPr>
                <p:cNvPr id="212175" name="Freihand 212174">
                  <a:extLst>
                    <a:ext uri="{FF2B5EF4-FFF2-40B4-BE49-F238E27FC236}">
                      <a16:creationId xmlns:a16="http://schemas.microsoft.com/office/drawing/2014/main" id="{A889C36A-3ECA-4F4B-9127-EFC0BB73E72F}"/>
                    </a:ext>
                  </a:extLst>
                </p:cNvPr>
                <p:cNvPicPr/>
                <p:nvPr/>
              </p:nvPicPr>
              <p:blipFill>
                <a:blip r:embed="rId507"/>
                <a:stretch>
                  <a:fillRect/>
                </a:stretch>
              </p:blipFill>
              <p:spPr>
                <a:xfrm>
                  <a:off x="10567825" y="876992"/>
                  <a:ext cx="199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12176" name="Freihand 212175">
                  <a:extLst>
                    <a:ext uri="{FF2B5EF4-FFF2-40B4-BE49-F238E27FC236}">
                      <a16:creationId xmlns:a16="http://schemas.microsoft.com/office/drawing/2014/main" id="{5AD5E478-C198-4876-B3A9-430669BB1AFC}"/>
                    </a:ext>
                  </a:extLst>
                </p14:cNvPr>
                <p14:cNvContentPartPr/>
                <p14:nvPr/>
              </p14:nvContentPartPr>
              <p14:xfrm>
                <a:off x="10772665" y="884552"/>
                <a:ext cx="67680" cy="98640"/>
              </p14:xfrm>
            </p:contentPart>
          </mc:Choice>
          <mc:Fallback>
            <p:pic>
              <p:nvPicPr>
                <p:cNvPr id="212176" name="Freihand 212175">
                  <a:extLst>
                    <a:ext uri="{FF2B5EF4-FFF2-40B4-BE49-F238E27FC236}">
                      <a16:creationId xmlns:a16="http://schemas.microsoft.com/office/drawing/2014/main" id="{5AD5E478-C198-4876-B3A9-430669BB1AFC}"/>
                    </a:ext>
                  </a:extLst>
                </p:cNvPr>
                <p:cNvPicPr/>
                <p:nvPr/>
              </p:nvPicPr>
              <p:blipFill>
                <a:blip r:embed="rId509"/>
                <a:stretch>
                  <a:fillRect/>
                </a:stretch>
              </p:blipFill>
              <p:spPr>
                <a:xfrm>
                  <a:off x="10768345" y="880232"/>
                  <a:ext cx="76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12177" name="Freihand 212176">
                  <a:extLst>
                    <a:ext uri="{FF2B5EF4-FFF2-40B4-BE49-F238E27FC236}">
                      <a16:creationId xmlns:a16="http://schemas.microsoft.com/office/drawing/2014/main" id="{A4F57AD4-CB18-4803-99A6-1C399E4851C7}"/>
                    </a:ext>
                  </a:extLst>
                </p14:cNvPr>
                <p14:cNvContentPartPr/>
                <p14:nvPr/>
              </p14:nvContentPartPr>
              <p14:xfrm>
                <a:off x="10864825" y="831272"/>
                <a:ext cx="90360" cy="126360"/>
              </p14:xfrm>
            </p:contentPart>
          </mc:Choice>
          <mc:Fallback>
            <p:pic>
              <p:nvPicPr>
                <p:cNvPr id="212177" name="Freihand 212176">
                  <a:extLst>
                    <a:ext uri="{FF2B5EF4-FFF2-40B4-BE49-F238E27FC236}">
                      <a16:creationId xmlns:a16="http://schemas.microsoft.com/office/drawing/2014/main" id="{A4F57AD4-CB18-4803-99A6-1C399E4851C7}"/>
                    </a:ext>
                  </a:extLst>
                </p:cNvPr>
                <p:cNvPicPr/>
                <p:nvPr/>
              </p:nvPicPr>
              <p:blipFill>
                <a:blip r:embed="rId511"/>
                <a:stretch>
                  <a:fillRect/>
                </a:stretch>
              </p:blipFill>
              <p:spPr>
                <a:xfrm>
                  <a:off x="10860505" y="826952"/>
                  <a:ext cx="99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12178" name="Freihand 212177">
                  <a:extLst>
                    <a:ext uri="{FF2B5EF4-FFF2-40B4-BE49-F238E27FC236}">
                      <a16:creationId xmlns:a16="http://schemas.microsoft.com/office/drawing/2014/main" id="{445D9D49-E765-4F88-8AE3-D97F6BDC06AC}"/>
                    </a:ext>
                  </a:extLst>
                </p14:cNvPr>
                <p14:cNvContentPartPr/>
                <p14:nvPr/>
              </p14:nvContentPartPr>
              <p14:xfrm>
                <a:off x="10991905" y="740192"/>
                <a:ext cx="80640" cy="121680"/>
              </p14:xfrm>
            </p:contentPart>
          </mc:Choice>
          <mc:Fallback>
            <p:pic>
              <p:nvPicPr>
                <p:cNvPr id="212178" name="Freihand 212177">
                  <a:extLst>
                    <a:ext uri="{FF2B5EF4-FFF2-40B4-BE49-F238E27FC236}">
                      <a16:creationId xmlns:a16="http://schemas.microsoft.com/office/drawing/2014/main" id="{445D9D49-E765-4F88-8AE3-D97F6BDC06AC}"/>
                    </a:ext>
                  </a:extLst>
                </p:cNvPr>
                <p:cNvPicPr/>
                <p:nvPr/>
              </p:nvPicPr>
              <p:blipFill>
                <a:blip r:embed="rId513"/>
                <a:stretch>
                  <a:fillRect/>
                </a:stretch>
              </p:blipFill>
              <p:spPr>
                <a:xfrm>
                  <a:off x="10987585" y="735872"/>
                  <a:ext cx="89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12179" name="Freihand 212178">
                  <a:extLst>
                    <a:ext uri="{FF2B5EF4-FFF2-40B4-BE49-F238E27FC236}">
                      <a16:creationId xmlns:a16="http://schemas.microsoft.com/office/drawing/2014/main" id="{0FF5A090-46ED-4DA3-8F60-951C9DCB848B}"/>
                    </a:ext>
                  </a:extLst>
                </p14:cNvPr>
                <p14:cNvContentPartPr/>
                <p14:nvPr/>
              </p14:nvContentPartPr>
              <p14:xfrm>
                <a:off x="11045185" y="714992"/>
                <a:ext cx="111600" cy="103320"/>
              </p14:xfrm>
            </p:contentPart>
          </mc:Choice>
          <mc:Fallback>
            <p:pic>
              <p:nvPicPr>
                <p:cNvPr id="212179" name="Freihand 212178">
                  <a:extLst>
                    <a:ext uri="{FF2B5EF4-FFF2-40B4-BE49-F238E27FC236}">
                      <a16:creationId xmlns:a16="http://schemas.microsoft.com/office/drawing/2014/main" id="{0FF5A090-46ED-4DA3-8F60-951C9DCB848B}"/>
                    </a:ext>
                  </a:extLst>
                </p:cNvPr>
                <p:cNvPicPr/>
                <p:nvPr/>
              </p:nvPicPr>
              <p:blipFill>
                <a:blip r:embed="rId515"/>
                <a:stretch>
                  <a:fillRect/>
                </a:stretch>
              </p:blipFill>
              <p:spPr>
                <a:xfrm>
                  <a:off x="11040865" y="710672"/>
                  <a:ext cx="120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12180" name="Freihand 212179">
                  <a:extLst>
                    <a:ext uri="{FF2B5EF4-FFF2-40B4-BE49-F238E27FC236}">
                      <a16:creationId xmlns:a16="http://schemas.microsoft.com/office/drawing/2014/main" id="{FD38AFB0-5CA0-4967-B760-AD9E58C1CBF1}"/>
                    </a:ext>
                  </a:extLst>
                </p14:cNvPr>
                <p14:cNvContentPartPr/>
                <p14:nvPr/>
              </p14:nvContentPartPr>
              <p14:xfrm>
                <a:off x="11142025" y="654872"/>
                <a:ext cx="122760" cy="129960"/>
              </p14:xfrm>
            </p:contentPart>
          </mc:Choice>
          <mc:Fallback>
            <p:pic>
              <p:nvPicPr>
                <p:cNvPr id="212180" name="Freihand 212179">
                  <a:extLst>
                    <a:ext uri="{FF2B5EF4-FFF2-40B4-BE49-F238E27FC236}">
                      <a16:creationId xmlns:a16="http://schemas.microsoft.com/office/drawing/2014/main" id="{FD38AFB0-5CA0-4967-B760-AD9E58C1CBF1}"/>
                    </a:ext>
                  </a:extLst>
                </p:cNvPr>
                <p:cNvPicPr/>
                <p:nvPr/>
              </p:nvPicPr>
              <p:blipFill>
                <a:blip r:embed="rId517"/>
                <a:stretch>
                  <a:fillRect/>
                </a:stretch>
              </p:blipFill>
              <p:spPr>
                <a:xfrm>
                  <a:off x="11137705" y="650552"/>
                  <a:ext cx="131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12181" name="Freihand 212180">
                  <a:extLst>
                    <a:ext uri="{FF2B5EF4-FFF2-40B4-BE49-F238E27FC236}">
                      <a16:creationId xmlns:a16="http://schemas.microsoft.com/office/drawing/2014/main" id="{CBFCAD5E-215F-4858-B5BB-1449EA373858}"/>
                    </a:ext>
                  </a:extLst>
                </p14:cNvPr>
                <p14:cNvContentPartPr/>
                <p14:nvPr/>
              </p14:nvContentPartPr>
              <p14:xfrm>
                <a:off x="11257585" y="593672"/>
                <a:ext cx="5400" cy="29160"/>
              </p14:xfrm>
            </p:contentPart>
          </mc:Choice>
          <mc:Fallback>
            <p:pic>
              <p:nvPicPr>
                <p:cNvPr id="212181" name="Freihand 212180">
                  <a:extLst>
                    <a:ext uri="{FF2B5EF4-FFF2-40B4-BE49-F238E27FC236}">
                      <a16:creationId xmlns:a16="http://schemas.microsoft.com/office/drawing/2014/main" id="{CBFCAD5E-215F-4858-B5BB-1449EA373858}"/>
                    </a:ext>
                  </a:extLst>
                </p:cNvPr>
                <p:cNvPicPr/>
                <p:nvPr/>
              </p:nvPicPr>
              <p:blipFill>
                <a:blip r:embed="rId519"/>
                <a:stretch>
                  <a:fillRect/>
                </a:stretch>
              </p:blipFill>
              <p:spPr>
                <a:xfrm>
                  <a:off x="11253265" y="589352"/>
                  <a:ext cx="14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12182" name="Freihand 212181">
                  <a:extLst>
                    <a:ext uri="{FF2B5EF4-FFF2-40B4-BE49-F238E27FC236}">
                      <a16:creationId xmlns:a16="http://schemas.microsoft.com/office/drawing/2014/main" id="{7C358FF7-5D7D-45EF-99E2-960ADDFE78B6}"/>
                    </a:ext>
                  </a:extLst>
                </p14:cNvPr>
                <p14:cNvContentPartPr/>
                <p14:nvPr/>
              </p14:nvContentPartPr>
              <p14:xfrm>
                <a:off x="11311585" y="552632"/>
                <a:ext cx="240480" cy="133560"/>
              </p14:xfrm>
            </p:contentPart>
          </mc:Choice>
          <mc:Fallback>
            <p:pic>
              <p:nvPicPr>
                <p:cNvPr id="212182" name="Freihand 212181">
                  <a:extLst>
                    <a:ext uri="{FF2B5EF4-FFF2-40B4-BE49-F238E27FC236}">
                      <a16:creationId xmlns:a16="http://schemas.microsoft.com/office/drawing/2014/main" id="{7C358FF7-5D7D-45EF-99E2-960ADDFE78B6}"/>
                    </a:ext>
                  </a:extLst>
                </p:cNvPr>
                <p:cNvPicPr/>
                <p:nvPr/>
              </p:nvPicPr>
              <p:blipFill>
                <a:blip r:embed="rId521"/>
                <a:stretch>
                  <a:fillRect/>
                </a:stretch>
              </p:blipFill>
              <p:spPr>
                <a:xfrm>
                  <a:off x="11307265" y="548312"/>
                  <a:ext cx="249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12183" name="Freihand 212182">
                  <a:extLst>
                    <a:ext uri="{FF2B5EF4-FFF2-40B4-BE49-F238E27FC236}">
                      <a16:creationId xmlns:a16="http://schemas.microsoft.com/office/drawing/2014/main" id="{D0C966C2-0BD5-4582-B7D7-8F2E3E31B1D8}"/>
                    </a:ext>
                  </a:extLst>
                </p14:cNvPr>
                <p14:cNvContentPartPr/>
                <p14:nvPr/>
              </p14:nvContentPartPr>
              <p14:xfrm>
                <a:off x="11621185" y="508712"/>
                <a:ext cx="73800" cy="33480"/>
              </p14:xfrm>
            </p:contentPart>
          </mc:Choice>
          <mc:Fallback>
            <p:pic>
              <p:nvPicPr>
                <p:cNvPr id="212183" name="Freihand 212182">
                  <a:extLst>
                    <a:ext uri="{FF2B5EF4-FFF2-40B4-BE49-F238E27FC236}">
                      <a16:creationId xmlns:a16="http://schemas.microsoft.com/office/drawing/2014/main" id="{D0C966C2-0BD5-4582-B7D7-8F2E3E31B1D8}"/>
                    </a:ext>
                  </a:extLst>
                </p:cNvPr>
                <p:cNvPicPr/>
                <p:nvPr/>
              </p:nvPicPr>
              <p:blipFill>
                <a:blip r:embed="rId523"/>
                <a:stretch>
                  <a:fillRect/>
                </a:stretch>
              </p:blipFill>
              <p:spPr>
                <a:xfrm>
                  <a:off x="11616865" y="504392"/>
                  <a:ext cx="82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12184" name="Freihand 212183">
                  <a:extLst>
                    <a:ext uri="{FF2B5EF4-FFF2-40B4-BE49-F238E27FC236}">
                      <a16:creationId xmlns:a16="http://schemas.microsoft.com/office/drawing/2014/main" id="{7D61AF90-816C-438B-8D7E-0C2F4BC454F9}"/>
                    </a:ext>
                  </a:extLst>
                </p14:cNvPr>
                <p14:cNvContentPartPr/>
                <p14:nvPr/>
              </p14:nvContentPartPr>
              <p14:xfrm>
                <a:off x="11204665" y="880952"/>
                <a:ext cx="55080" cy="135720"/>
              </p14:xfrm>
            </p:contentPart>
          </mc:Choice>
          <mc:Fallback>
            <p:pic>
              <p:nvPicPr>
                <p:cNvPr id="212184" name="Freihand 212183">
                  <a:extLst>
                    <a:ext uri="{FF2B5EF4-FFF2-40B4-BE49-F238E27FC236}">
                      <a16:creationId xmlns:a16="http://schemas.microsoft.com/office/drawing/2014/main" id="{7D61AF90-816C-438B-8D7E-0C2F4BC454F9}"/>
                    </a:ext>
                  </a:extLst>
                </p:cNvPr>
                <p:cNvPicPr/>
                <p:nvPr/>
              </p:nvPicPr>
              <p:blipFill>
                <a:blip r:embed="rId525"/>
                <a:stretch>
                  <a:fillRect/>
                </a:stretch>
              </p:blipFill>
              <p:spPr>
                <a:xfrm>
                  <a:off x="11200345" y="876632"/>
                  <a:ext cx="63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12185" name="Freihand 212184">
                  <a:extLst>
                    <a:ext uri="{FF2B5EF4-FFF2-40B4-BE49-F238E27FC236}">
                      <a16:creationId xmlns:a16="http://schemas.microsoft.com/office/drawing/2014/main" id="{8650D6FA-E098-4E00-B461-084B5EA34F01}"/>
                    </a:ext>
                  </a:extLst>
                </p14:cNvPr>
                <p14:cNvContentPartPr/>
                <p14:nvPr/>
              </p14:nvContentPartPr>
              <p14:xfrm>
                <a:off x="11287105" y="904712"/>
                <a:ext cx="2160" cy="19080"/>
              </p14:xfrm>
            </p:contentPart>
          </mc:Choice>
          <mc:Fallback>
            <p:pic>
              <p:nvPicPr>
                <p:cNvPr id="212185" name="Freihand 212184">
                  <a:extLst>
                    <a:ext uri="{FF2B5EF4-FFF2-40B4-BE49-F238E27FC236}">
                      <a16:creationId xmlns:a16="http://schemas.microsoft.com/office/drawing/2014/main" id="{8650D6FA-E098-4E00-B461-084B5EA34F01}"/>
                    </a:ext>
                  </a:extLst>
                </p:cNvPr>
                <p:cNvPicPr/>
                <p:nvPr/>
              </p:nvPicPr>
              <p:blipFill>
                <a:blip r:embed="rId527"/>
                <a:stretch>
                  <a:fillRect/>
                </a:stretch>
              </p:blipFill>
              <p:spPr>
                <a:xfrm>
                  <a:off x="11282785" y="900392"/>
                  <a:ext cx="10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12186" name="Freihand 212185">
                  <a:extLst>
                    <a:ext uri="{FF2B5EF4-FFF2-40B4-BE49-F238E27FC236}">
                      <a16:creationId xmlns:a16="http://schemas.microsoft.com/office/drawing/2014/main" id="{1EC74414-9446-45ED-9BC9-38B66DA31382}"/>
                    </a:ext>
                  </a:extLst>
                </p14:cNvPr>
                <p14:cNvContentPartPr/>
                <p14:nvPr/>
              </p14:nvContentPartPr>
              <p14:xfrm>
                <a:off x="11302945" y="766832"/>
                <a:ext cx="31680" cy="176040"/>
              </p14:xfrm>
            </p:contentPart>
          </mc:Choice>
          <mc:Fallback>
            <p:pic>
              <p:nvPicPr>
                <p:cNvPr id="212186" name="Freihand 212185">
                  <a:extLst>
                    <a:ext uri="{FF2B5EF4-FFF2-40B4-BE49-F238E27FC236}">
                      <a16:creationId xmlns:a16="http://schemas.microsoft.com/office/drawing/2014/main" id="{1EC74414-9446-45ED-9BC9-38B66DA31382}"/>
                    </a:ext>
                  </a:extLst>
                </p:cNvPr>
                <p:cNvPicPr/>
                <p:nvPr/>
              </p:nvPicPr>
              <p:blipFill>
                <a:blip r:embed="rId529"/>
                <a:stretch>
                  <a:fillRect/>
                </a:stretch>
              </p:blipFill>
              <p:spPr>
                <a:xfrm>
                  <a:off x="11298625" y="762512"/>
                  <a:ext cx="40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12187" name="Freihand 212186">
                  <a:extLst>
                    <a:ext uri="{FF2B5EF4-FFF2-40B4-BE49-F238E27FC236}">
                      <a16:creationId xmlns:a16="http://schemas.microsoft.com/office/drawing/2014/main" id="{E40EF005-6C8D-48D1-9320-75BF00A6B19C}"/>
                    </a:ext>
                  </a:extLst>
                </p14:cNvPr>
                <p14:cNvContentPartPr/>
                <p14:nvPr/>
              </p14:nvContentPartPr>
              <p14:xfrm>
                <a:off x="11369185" y="773672"/>
                <a:ext cx="187560" cy="251280"/>
              </p14:xfrm>
            </p:contentPart>
          </mc:Choice>
          <mc:Fallback>
            <p:pic>
              <p:nvPicPr>
                <p:cNvPr id="212187" name="Freihand 212186">
                  <a:extLst>
                    <a:ext uri="{FF2B5EF4-FFF2-40B4-BE49-F238E27FC236}">
                      <a16:creationId xmlns:a16="http://schemas.microsoft.com/office/drawing/2014/main" id="{E40EF005-6C8D-48D1-9320-75BF00A6B19C}"/>
                    </a:ext>
                  </a:extLst>
                </p:cNvPr>
                <p:cNvPicPr/>
                <p:nvPr/>
              </p:nvPicPr>
              <p:blipFill>
                <a:blip r:embed="rId531"/>
                <a:stretch>
                  <a:fillRect/>
                </a:stretch>
              </p:blipFill>
              <p:spPr>
                <a:xfrm>
                  <a:off x="11364865" y="769352"/>
                  <a:ext cx="1962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12188" name="Freihand 212187">
                  <a:extLst>
                    <a:ext uri="{FF2B5EF4-FFF2-40B4-BE49-F238E27FC236}">
                      <a16:creationId xmlns:a16="http://schemas.microsoft.com/office/drawing/2014/main" id="{8394D93B-5DAE-4B80-89A1-41327F7465EF}"/>
                    </a:ext>
                  </a:extLst>
                </p14:cNvPr>
                <p14:cNvContentPartPr/>
                <p14:nvPr/>
              </p14:nvContentPartPr>
              <p14:xfrm>
                <a:off x="11574385" y="613832"/>
                <a:ext cx="215640" cy="176760"/>
              </p14:xfrm>
            </p:contentPart>
          </mc:Choice>
          <mc:Fallback>
            <p:pic>
              <p:nvPicPr>
                <p:cNvPr id="212188" name="Freihand 212187">
                  <a:extLst>
                    <a:ext uri="{FF2B5EF4-FFF2-40B4-BE49-F238E27FC236}">
                      <a16:creationId xmlns:a16="http://schemas.microsoft.com/office/drawing/2014/main" id="{8394D93B-5DAE-4B80-89A1-41327F7465EF}"/>
                    </a:ext>
                  </a:extLst>
                </p:cNvPr>
                <p:cNvPicPr/>
                <p:nvPr/>
              </p:nvPicPr>
              <p:blipFill>
                <a:blip r:embed="rId533"/>
                <a:stretch>
                  <a:fillRect/>
                </a:stretch>
              </p:blipFill>
              <p:spPr>
                <a:xfrm>
                  <a:off x="11570065" y="609512"/>
                  <a:ext cx="224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12192" name="Freihand 212191">
                  <a:extLst>
                    <a:ext uri="{FF2B5EF4-FFF2-40B4-BE49-F238E27FC236}">
                      <a16:creationId xmlns:a16="http://schemas.microsoft.com/office/drawing/2014/main" id="{024A377F-9AEA-47FD-84FD-CD5B939D7A40}"/>
                    </a:ext>
                  </a:extLst>
                </p14:cNvPr>
                <p14:cNvContentPartPr/>
                <p14:nvPr/>
              </p14:nvContentPartPr>
              <p14:xfrm>
                <a:off x="9488185" y="1324472"/>
                <a:ext cx="2468880" cy="1460520"/>
              </p14:xfrm>
            </p:contentPart>
          </mc:Choice>
          <mc:Fallback>
            <p:pic>
              <p:nvPicPr>
                <p:cNvPr id="212192" name="Freihand 212191">
                  <a:extLst>
                    <a:ext uri="{FF2B5EF4-FFF2-40B4-BE49-F238E27FC236}">
                      <a16:creationId xmlns:a16="http://schemas.microsoft.com/office/drawing/2014/main" id="{024A377F-9AEA-47FD-84FD-CD5B939D7A40}"/>
                    </a:ext>
                  </a:extLst>
                </p:cNvPr>
                <p:cNvPicPr/>
                <p:nvPr/>
              </p:nvPicPr>
              <p:blipFill>
                <a:blip r:embed="rId535"/>
                <a:stretch>
                  <a:fillRect/>
                </a:stretch>
              </p:blipFill>
              <p:spPr>
                <a:xfrm>
                  <a:off x="9483865" y="1320152"/>
                  <a:ext cx="2477520" cy="14691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12194" name="Freihand 212193">
                  <a:extLst>
                    <a:ext uri="{FF2B5EF4-FFF2-40B4-BE49-F238E27FC236}">
                      <a16:creationId xmlns:a16="http://schemas.microsoft.com/office/drawing/2014/main" id="{4C25EF01-0777-4CB3-83CD-1EDD8A27CB62}"/>
                    </a:ext>
                  </a:extLst>
                </p14:cNvPr>
                <p14:cNvContentPartPr/>
                <p14:nvPr/>
              </p14:nvContentPartPr>
              <p14:xfrm>
                <a:off x="10433545" y="2010272"/>
                <a:ext cx="1794240" cy="481320"/>
              </p14:xfrm>
            </p:contentPart>
          </mc:Choice>
          <mc:Fallback>
            <p:pic>
              <p:nvPicPr>
                <p:cNvPr id="212194" name="Freihand 212193">
                  <a:extLst>
                    <a:ext uri="{FF2B5EF4-FFF2-40B4-BE49-F238E27FC236}">
                      <a16:creationId xmlns:a16="http://schemas.microsoft.com/office/drawing/2014/main" id="{4C25EF01-0777-4CB3-83CD-1EDD8A27CB62}"/>
                    </a:ext>
                  </a:extLst>
                </p:cNvPr>
                <p:cNvPicPr/>
                <p:nvPr/>
              </p:nvPicPr>
              <p:blipFill>
                <a:blip r:embed="rId537"/>
                <a:stretch>
                  <a:fillRect/>
                </a:stretch>
              </p:blipFill>
              <p:spPr>
                <a:xfrm>
                  <a:off x="10429225" y="2005952"/>
                  <a:ext cx="180288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12226" name="Freihand 212225">
                  <a:extLst>
                    <a:ext uri="{FF2B5EF4-FFF2-40B4-BE49-F238E27FC236}">
                      <a16:creationId xmlns:a16="http://schemas.microsoft.com/office/drawing/2014/main" id="{9E8780A3-8365-4513-8691-DF529DABF6B4}"/>
                    </a:ext>
                  </a:extLst>
                </p14:cNvPr>
                <p14:cNvContentPartPr/>
                <p14:nvPr/>
              </p14:nvContentPartPr>
              <p14:xfrm>
                <a:off x="9109465" y="14880"/>
                <a:ext cx="3351600" cy="4326480"/>
              </p14:xfrm>
            </p:contentPart>
          </mc:Choice>
          <mc:Fallback>
            <p:pic>
              <p:nvPicPr>
                <p:cNvPr id="212226" name="Freihand 212225">
                  <a:extLst>
                    <a:ext uri="{FF2B5EF4-FFF2-40B4-BE49-F238E27FC236}">
                      <a16:creationId xmlns:a16="http://schemas.microsoft.com/office/drawing/2014/main" id="{9E8780A3-8365-4513-8691-DF529DABF6B4}"/>
                    </a:ext>
                  </a:extLst>
                </p:cNvPr>
                <p:cNvPicPr/>
                <p:nvPr/>
              </p:nvPicPr>
              <p:blipFill>
                <a:blip r:embed="rId539"/>
                <a:stretch>
                  <a:fillRect/>
                </a:stretch>
              </p:blipFill>
              <p:spPr>
                <a:xfrm>
                  <a:off x="9105145" y="10560"/>
                  <a:ext cx="3360240" cy="4335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12227" name="Freihand 212226">
                  <a:extLst>
                    <a:ext uri="{FF2B5EF4-FFF2-40B4-BE49-F238E27FC236}">
                      <a16:creationId xmlns:a16="http://schemas.microsoft.com/office/drawing/2014/main" id="{693A414E-B8AC-40C9-A6E5-E92BD57FE2C4}"/>
                    </a:ext>
                  </a:extLst>
                </p14:cNvPr>
                <p14:cNvContentPartPr/>
                <p14:nvPr/>
              </p14:nvContentPartPr>
              <p14:xfrm>
                <a:off x="10874905" y="232680"/>
                <a:ext cx="1326960" cy="507600"/>
              </p14:xfrm>
            </p:contentPart>
          </mc:Choice>
          <mc:Fallback>
            <p:pic>
              <p:nvPicPr>
                <p:cNvPr id="212227" name="Freihand 212226">
                  <a:extLst>
                    <a:ext uri="{FF2B5EF4-FFF2-40B4-BE49-F238E27FC236}">
                      <a16:creationId xmlns:a16="http://schemas.microsoft.com/office/drawing/2014/main" id="{693A414E-B8AC-40C9-A6E5-E92BD57FE2C4}"/>
                    </a:ext>
                  </a:extLst>
                </p:cNvPr>
                <p:cNvPicPr/>
                <p:nvPr/>
              </p:nvPicPr>
              <p:blipFill>
                <a:blip r:embed="rId541"/>
                <a:stretch>
                  <a:fillRect/>
                </a:stretch>
              </p:blipFill>
              <p:spPr>
                <a:xfrm>
                  <a:off x="10870585" y="228360"/>
                  <a:ext cx="133560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12229" name="Freihand 212228">
                  <a:extLst>
                    <a:ext uri="{FF2B5EF4-FFF2-40B4-BE49-F238E27FC236}">
                      <a16:creationId xmlns:a16="http://schemas.microsoft.com/office/drawing/2014/main" id="{477D6402-99D8-49FB-9A73-ADD05445678E}"/>
                    </a:ext>
                  </a:extLst>
                </p14:cNvPr>
                <p14:cNvContentPartPr/>
                <p14:nvPr/>
              </p14:nvContentPartPr>
              <p14:xfrm>
                <a:off x="10048345" y="344280"/>
                <a:ext cx="2119680" cy="1183320"/>
              </p14:xfrm>
            </p:contentPart>
          </mc:Choice>
          <mc:Fallback>
            <p:pic>
              <p:nvPicPr>
                <p:cNvPr id="212229" name="Freihand 212228">
                  <a:extLst>
                    <a:ext uri="{FF2B5EF4-FFF2-40B4-BE49-F238E27FC236}">
                      <a16:creationId xmlns:a16="http://schemas.microsoft.com/office/drawing/2014/main" id="{477D6402-99D8-49FB-9A73-ADD05445678E}"/>
                    </a:ext>
                  </a:extLst>
                </p:cNvPr>
                <p:cNvPicPr/>
                <p:nvPr/>
              </p:nvPicPr>
              <p:blipFill>
                <a:blip r:embed="rId543"/>
                <a:stretch>
                  <a:fillRect/>
                </a:stretch>
              </p:blipFill>
              <p:spPr>
                <a:xfrm>
                  <a:off x="10044025" y="339960"/>
                  <a:ext cx="2128320" cy="11919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12235" name="Freihand 212234">
                  <a:extLst>
                    <a:ext uri="{FF2B5EF4-FFF2-40B4-BE49-F238E27FC236}">
                      <a16:creationId xmlns:a16="http://schemas.microsoft.com/office/drawing/2014/main" id="{DF9139BA-C1F1-4DA4-8AF9-E6D16211C9C6}"/>
                    </a:ext>
                  </a:extLst>
                </p14:cNvPr>
                <p14:cNvContentPartPr/>
                <p14:nvPr/>
              </p14:nvContentPartPr>
              <p14:xfrm>
                <a:off x="10460545" y="2435520"/>
                <a:ext cx="356400" cy="31680"/>
              </p14:xfrm>
            </p:contentPart>
          </mc:Choice>
          <mc:Fallback>
            <p:pic>
              <p:nvPicPr>
                <p:cNvPr id="212235" name="Freihand 212234">
                  <a:extLst>
                    <a:ext uri="{FF2B5EF4-FFF2-40B4-BE49-F238E27FC236}">
                      <a16:creationId xmlns:a16="http://schemas.microsoft.com/office/drawing/2014/main" id="{DF9139BA-C1F1-4DA4-8AF9-E6D16211C9C6}"/>
                    </a:ext>
                  </a:extLst>
                </p:cNvPr>
                <p:cNvPicPr/>
                <p:nvPr/>
              </p:nvPicPr>
              <p:blipFill>
                <a:blip r:embed="rId545"/>
                <a:stretch>
                  <a:fillRect/>
                </a:stretch>
              </p:blipFill>
              <p:spPr>
                <a:xfrm>
                  <a:off x="10456225" y="2431200"/>
                  <a:ext cx="365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12236" name="Freihand 212235">
                  <a:extLst>
                    <a:ext uri="{FF2B5EF4-FFF2-40B4-BE49-F238E27FC236}">
                      <a16:creationId xmlns:a16="http://schemas.microsoft.com/office/drawing/2014/main" id="{86CA5847-ECE4-4E24-938B-403A40F19DF1}"/>
                    </a:ext>
                  </a:extLst>
                </p14:cNvPr>
                <p14:cNvContentPartPr/>
                <p14:nvPr/>
              </p14:nvContentPartPr>
              <p14:xfrm>
                <a:off x="10301425" y="2389800"/>
                <a:ext cx="579960" cy="198360"/>
              </p14:xfrm>
            </p:contentPart>
          </mc:Choice>
          <mc:Fallback>
            <p:pic>
              <p:nvPicPr>
                <p:cNvPr id="212236" name="Freihand 212235">
                  <a:extLst>
                    <a:ext uri="{FF2B5EF4-FFF2-40B4-BE49-F238E27FC236}">
                      <a16:creationId xmlns:a16="http://schemas.microsoft.com/office/drawing/2014/main" id="{86CA5847-ECE4-4E24-938B-403A40F19DF1}"/>
                    </a:ext>
                  </a:extLst>
                </p:cNvPr>
                <p:cNvPicPr/>
                <p:nvPr/>
              </p:nvPicPr>
              <p:blipFill>
                <a:blip r:embed="rId547"/>
                <a:stretch>
                  <a:fillRect/>
                </a:stretch>
              </p:blipFill>
              <p:spPr>
                <a:xfrm>
                  <a:off x="10297105" y="2385480"/>
                  <a:ext cx="588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12259" name="Freihand 212258">
                  <a:extLst>
                    <a:ext uri="{FF2B5EF4-FFF2-40B4-BE49-F238E27FC236}">
                      <a16:creationId xmlns:a16="http://schemas.microsoft.com/office/drawing/2014/main" id="{390BAEFC-7B34-4065-A957-5971E6C3C63F}"/>
                    </a:ext>
                  </a:extLst>
                </p14:cNvPr>
                <p14:cNvContentPartPr/>
                <p14:nvPr/>
              </p14:nvContentPartPr>
              <p14:xfrm>
                <a:off x="10382425" y="2366400"/>
                <a:ext cx="460440" cy="214920"/>
              </p14:xfrm>
            </p:contentPart>
          </mc:Choice>
          <mc:Fallback>
            <p:pic>
              <p:nvPicPr>
                <p:cNvPr id="212259" name="Freihand 212258">
                  <a:extLst>
                    <a:ext uri="{FF2B5EF4-FFF2-40B4-BE49-F238E27FC236}">
                      <a16:creationId xmlns:a16="http://schemas.microsoft.com/office/drawing/2014/main" id="{390BAEFC-7B34-4065-A957-5971E6C3C63F}"/>
                    </a:ext>
                  </a:extLst>
                </p:cNvPr>
                <p:cNvPicPr/>
                <p:nvPr/>
              </p:nvPicPr>
              <p:blipFill>
                <a:blip r:embed="rId549"/>
                <a:stretch>
                  <a:fillRect/>
                </a:stretch>
              </p:blipFill>
              <p:spPr>
                <a:xfrm>
                  <a:off x="10378105" y="2362080"/>
                  <a:ext cx="469080" cy="22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0">
            <p14:nvContentPartPr>
              <p14:cNvPr id="212261" name="Freihand 212260">
                <a:extLst>
                  <a:ext uri="{FF2B5EF4-FFF2-40B4-BE49-F238E27FC236}">
                    <a16:creationId xmlns:a16="http://schemas.microsoft.com/office/drawing/2014/main" id="{C0F097AE-B677-4218-B0D8-B93E9BB1CF7E}"/>
                  </a:ext>
                </a:extLst>
              </p14:cNvPr>
              <p14:cNvContentPartPr/>
              <p14:nvPr/>
            </p14:nvContentPartPr>
            <p14:xfrm>
              <a:off x="6338905" y="5694960"/>
              <a:ext cx="1365840" cy="713880"/>
            </p14:xfrm>
          </p:contentPart>
        </mc:Choice>
        <mc:Fallback>
          <p:pic>
            <p:nvPicPr>
              <p:cNvPr id="212261" name="Freihand 212260">
                <a:extLst>
                  <a:ext uri="{FF2B5EF4-FFF2-40B4-BE49-F238E27FC236}">
                    <a16:creationId xmlns:a16="http://schemas.microsoft.com/office/drawing/2014/main" id="{C0F097AE-B677-4218-B0D8-B93E9BB1CF7E}"/>
                  </a:ext>
                </a:extLst>
              </p:cNvPr>
              <p:cNvPicPr/>
              <p:nvPr/>
            </p:nvPicPr>
            <p:blipFill>
              <a:blip r:embed="rId551"/>
              <a:stretch>
                <a:fillRect/>
              </a:stretch>
            </p:blipFill>
            <p:spPr>
              <a:xfrm>
                <a:off x="6334585" y="5690640"/>
                <a:ext cx="1374480" cy="7225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12240" name="Freihand 212239">
                <a:extLst>
                  <a:ext uri="{FF2B5EF4-FFF2-40B4-BE49-F238E27FC236}">
                    <a16:creationId xmlns:a16="http://schemas.microsoft.com/office/drawing/2014/main" id="{78FEA251-372F-4617-B603-3F0DD47C160A}"/>
                  </a:ext>
                </a:extLst>
              </p14:cNvPr>
              <p14:cNvContentPartPr/>
              <p14:nvPr/>
            </p14:nvContentPartPr>
            <p14:xfrm>
              <a:off x="1710025" y="4285920"/>
              <a:ext cx="234720" cy="401400"/>
            </p14:xfrm>
          </p:contentPart>
        </mc:Choice>
        <mc:Fallback>
          <p:pic>
            <p:nvPicPr>
              <p:cNvPr id="212240" name="Freihand 212239">
                <a:extLst>
                  <a:ext uri="{FF2B5EF4-FFF2-40B4-BE49-F238E27FC236}">
                    <a16:creationId xmlns:a16="http://schemas.microsoft.com/office/drawing/2014/main" id="{78FEA251-372F-4617-B603-3F0DD47C160A}"/>
                  </a:ext>
                </a:extLst>
              </p:cNvPr>
              <p:cNvPicPr/>
              <p:nvPr/>
            </p:nvPicPr>
            <p:blipFill>
              <a:blip r:embed="rId553"/>
              <a:stretch>
                <a:fillRect/>
              </a:stretch>
            </p:blipFill>
            <p:spPr>
              <a:xfrm>
                <a:off x="1705705" y="4281600"/>
                <a:ext cx="24336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12241" name="Freihand 212240">
                <a:extLst>
                  <a:ext uri="{FF2B5EF4-FFF2-40B4-BE49-F238E27FC236}">
                    <a16:creationId xmlns:a16="http://schemas.microsoft.com/office/drawing/2014/main" id="{1303CC6D-6997-4934-9C93-533F35E3F90A}"/>
                  </a:ext>
                </a:extLst>
              </p14:cNvPr>
              <p14:cNvContentPartPr/>
              <p14:nvPr/>
            </p14:nvContentPartPr>
            <p14:xfrm>
              <a:off x="1636945" y="4410480"/>
              <a:ext cx="213120" cy="356400"/>
            </p14:xfrm>
          </p:contentPart>
        </mc:Choice>
        <mc:Fallback>
          <p:pic>
            <p:nvPicPr>
              <p:cNvPr id="212241" name="Freihand 212240">
                <a:extLst>
                  <a:ext uri="{FF2B5EF4-FFF2-40B4-BE49-F238E27FC236}">
                    <a16:creationId xmlns:a16="http://schemas.microsoft.com/office/drawing/2014/main" id="{1303CC6D-6997-4934-9C93-533F35E3F90A}"/>
                  </a:ext>
                </a:extLst>
              </p:cNvPr>
              <p:cNvPicPr/>
              <p:nvPr/>
            </p:nvPicPr>
            <p:blipFill>
              <a:blip r:embed="rId555"/>
              <a:stretch>
                <a:fillRect/>
              </a:stretch>
            </p:blipFill>
            <p:spPr>
              <a:xfrm>
                <a:off x="1632625" y="4406160"/>
                <a:ext cx="22176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12242" name="Freihand 212241">
                <a:extLst>
                  <a:ext uri="{FF2B5EF4-FFF2-40B4-BE49-F238E27FC236}">
                    <a16:creationId xmlns:a16="http://schemas.microsoft.com/office/drawing/2014/main" id="{279E09EB-9A5D-4D81-8773-3EDF33DADFD6}"/>
                  </a:ext>
                </a:extLst>
              </p14:cNvPr>
              <p14:cNvContentPartPr/>
              <p14:nvPr/>
            </p14:nvContentPartPr>
            <p14:xfrm>
              <a:off x="1846825" y="3978840"/>
              <a:ext cx="152640" cy="242640"/>
            </p14:xfrm>
          </p:contentPart>
        </mc:Choice>
        <mc:Fallback>
          <p:pic>
            <p:nvPicPr>
              <p:cNvPr id="212242" name="Freihand 212241">
                <a:extLst>
                  <a:ext uri="{FF2B5EF4-FFF2-40B4-BE49-F238E27FC236}">
                    <a16:creationId xmlns:a16="http://schemas.microsoft.com/office/drawing/2014/main" id="{279E09EB-9A5D-4D81-8773-3EDF33DADFD6}"/>
                  </a:ext>
                </a:extLst>
              </p:cNvPr>
              <p:cNvPicPr/>
              <p:nvPr/>
            </p:nvPicPr>
            <p:blipFill>
              <a:blip r:embed="rId557"/>
              <a:stretch>
                <a:fillRect/>
              </a:stretch>
            </p:blipFill>
            <p:spPr>
              <a:xfrm>
                <a:off x="1842505" y="3974520"/>
                <a:ext cx="1612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12243" name="Freihand 212242">
                <a:extLst>
                  <a:ext uri="{FF2B5EF4-FFF2-40B4-BE49-F238E27FC236}">
                    <a16:creationId xmlns:a16="http://schemas.microsoft.com/office/drawing/2014/main" id="{30285CA7-FB4C-4A4B-94FD-E555EF462EF8}"/>
                  </a:ext>
                </a:extLst>
              </p14:cNvPr>
              <p14:cNvContentPartPr/>
              <p14:nvPr/>
            </p14:nvContentPartPr>
            <p14:xfrm>
              <a:off x="1994425" y="4074960"/>
              <a:ext cx="35280" cy="119160"/>
            </p14:xfrm>
          </p:contentPart>
        </mc:Choice>
        <mc:Fallback>
          <p:pic>
            <p:nvPicPr>
              <p:cNvPr id="212243" name="Freihand 212242">
                <a:extLst>
                  <a:ext uri="{FF2B5EF4-FFF2-40B4-BE49-F238E27FC236}">
                    <a16:creationId xmlns:a16="http://schemas.microsoft.com/office/drawing/2014/main" id="{30285CA7-FB4C-4A4B-94FD-E555EF462EF8}"/>
                  </a:ext>
                </a:extLst>
              </p:cNvPr>
              <p:cNvPicPr/>
              <p:nvPr/>
            </p:nvPicPr>
            <p:blipFill>
              <a:blip r:embed="rId559"/>
              <a:stretch>
                <a:fillRect/>
              </a:stretch>
            </p:blipFill>
            <p:spPr>
              <a:xfrm>
                <a:off x="1990105" y="4070640"/>
                <a:ext cx="43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12244" name="Freihand 212243">
                <a:extLst>
                  <a:ext uri="{FF2B5EF4-FFF2-40B4-BE49-F238E27FC236}">
                    <a16:creationId xmlns:a16="http://schemas.microsoft.com/office/drawing/2014/main" id="{453EA296-3E1C-4260-A136-2EB7E8AEA834}"/>
                  </a:ext>
                </a:extLst>
              </p14:cNvPr>
              <p14:cNvContentPartPr/>
              <p14:nvPr/>
            </p14:nvContentPartPr>
            <p14:xfrm>
              <a:off x="2022865" y="4029600"/>
              <a:ext cx="534960" cy="179280"/>
            </p14:xfrm>
          </p:contentPart>
        </mc:Choice>
        <mc:Fallback>
          <p:pic>
            <p:nvPicPr>
              <p:cNvPr id="212244" name="Freihand 212243">
                <a:extLst>
                  <a:ext uri="{FF2B5EF4-FFF2-40B4-BE49-F238E27FC236}">
                    <a16:creationId xmlns:a16="http://schemas.microsoft.com/office/drawing/2014/main" id="{453EA296-3E1C-4260-A136-2EB7E8AEA834}"/>
                  </a:ext>
                </a:extLst>
              </p:cNvPr>
              <p:cNvPicPr/>
              <p:nvPr/>
            </p:nvPicPr>
            <p:blipFill>
              <a:blip r:embed="rId561"/>
              <a:stretch>
                <a:fillRect/>
              </a:stretch>
            </p:blipFill>
            <p:spPr>
              <a:xfrm>
                <a:off x="2018545" y="4025280"/>
                <a:ext cx="543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12245" name="Freihand 212244">
                <a:extLst>
                  <a:ext uri="{FF2B5EF4-FFF2-40B4-BE49-F238E27FC236}">
                    <a16:creationId xmlns:a16="http://schemas.microsoft.com/office/drawing/2014/main" id="{FDC48E44-A49A-4EF5-9B0A-69E42FE7609A}"/>
                  </a:ext>
                </a:extLst>
              </p14:cNvPr>
              <p14:cNvContentPartPr/>
              <p14:nvPr/>
            </p14:nvContentPartPr>
            <p14:xfrm>
              <a:off x="2097025" y="4253160"/>
              <a:ext cx="50400" cy="141120"/>
            </p14:xfrm>
          </p:contentPart>
        </mc:Choice>
        <mc:Fallback>
          <p:pic>
            <p:nvPicPr>
              <p:cNvPr id="212245" name="Freihand 212244">
                <a:extLst>
                  <a:ext uri="{FF2B5EF4-FFF2-40B4-BE49-F238E27FC236}">
                    <a16:creationId xmlns:a16="http://schemas.microsoft.com/office/drawing/2014/main" id="{FDC48E44-A49A-4EF5-9B0A-69E42FE7609A}"/>
                  </a:ext>
                </a:extLst>
              </p:cNvPr>
              <p:cNvPicPr/>
              <p:nvPr/>
            </p:nvPicPr>
            <p:blipFill>
              <a:blip r:embed="rId563"/>
              <a:stretch>
                <a:fillRect/>
              </a:stretch>
            </p:blipFill>
            <p:spPr>
              <a:xfrm>
                <a:off x="2092705" y="4248840"/>
                <a:ext cx="59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12246" name="Freihand 212245">
                <a:extLst>
                  <a:ext uri="{FF2B5EF4-FFF2-40B4-BE49-F238E27FC236}">
                    <a16:creationId xmlns:a16="http://schemas.microsoft.com/office/drawing/2014/main" id="{2DF9A451-091F-4997-BC14-B6A7F17626C3}"/>
                  </a:ext>
                </a:extLst>
              </p14:cNvPr>
              <p14:cNvContentPartPr/>
              <p14:nvPr/>
            </p14:nvContentPartPr>
            <p14:xfrm>
              <a:off x="2168305" y="4284120"/>
              <a:ext cx="124560" cy="78480"/>
            </p14:xfrm>
          </p:contentPart>
        </mc:Choice>
        <mc:Fallback>
          <p:pic>
            <p:nvPicPr>
              <p:cNvPr id="212246" name="Freihand 212245">
                <a:extLst>
                  <a:ext uri="{FF2B5EF4-FFF2-40B4-BE49-F238E27FC236}">
                    <a16:creationId xmlns:a16="http://schemas.microsoft.com/office/drawing/2014/main" id="{2DF9A451-091F-4997-BC14-B6A7F17626C3}"/>
                  </a:ext>
                </a:extLst>
              </p:cNvPr>
              <p:cNvPicPr/>
              <p:nvPr/>
            </p:nvPicPr>
            <p:blipFill>
              <a:blip r:embed="rId565"/>
              <a:stretch>
                <a:fillRect/>
              </a:stretch>
            </p:blipFill>
            <p:spPr>
              <a:xfrm>
                <a:off x="2163985" y="4279800"/>
                <a:ext cx="133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12247" name="Freihand 212246">
                <a:extLst>
                  <a:ext uri="{FF2B5EF4-FFF2-40B4-BE49-F238E27FC236}">
                    <a16:creationId xmlns:a16="http://schemas.microsoft.com/office/drawing/2014/main" id="{CA03912A-8DA4-4821-BBD4-81229DA65B74}"/>
                  </a:ext>
                </a:extLst>
              </p14:cNvPr>
              <p14:cNvContentPartPr/>
              <p14:nvPr/>
            </p14:nvContentPartPr>
            <p14:xfrm>
              <a:off x="2303305" y="4205640"/>
              <a:ext cx="13680" cy="26280"/>
            </p14:xfrm>
          </p:contentPart>
        </mc:Choice>
        <mc:Fallback>
          <p:pic>
            <p:nvPicPr>
              <p:cNvPr id="212247" name="Freihand 212246">
                <a:extLst>
                  <a:ext uri="{FF2B5EF4-FFF2-40B4-BE49-F238E27FC236}">
                    <a16:creationId xmlns:a16="http://schemas.microsoft.com/office/drawing/2014/main" id="{CA03912A-8DA4-4821-BBD4-81229DA65B74}"/>
                  </a:ext>
                </a:extLst>
              </p:cNvPr>
              <p:cNvPicPr/>
              <p:nvPr/>
            </p:nvPicPr>
            <p:blipFill>
              <a:blip r:embed="rId567"/>
              <a:stretch>
                <a:fillRect/>
              </a:stretch>
            </p:blipFill>
            <p:spPr>
              <a:xfrm>
                <a:off x="2298985" y="4201320"/>
                <a:ext cx="22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12248" name="Freihand 212247">
                <a:extLst>
                  <a:ext uri="{FF2B5EF4-FFF2-40B4-BE49-F238E27FC236}">
                    <a16:creationId xmlns:a16="http://schemas.microsoft.com/office/drawing/2014/main" id="{CD54B32A-4E90-4A9E-8634-5CBEE2B0CDD5}"/>
                  </a:ext>
                </a:extLst>
              </p14:cNvPr>
              <p14:cNvContentPartPr/>
              <p14:nvPr/>
            </p14:nvContentPartPr>
            <p14:xfrm>
              <a:off x="2361985" y="4156680"/>
              <a:ext cx="226440" cy="158040"/>
            </p14:xfrm>
          </p:contentPart>
        </mc:Choice>
        <mc:Fallback>
          <p:pic>
            <p:nvPicPr>
              <p:cNvPr id="212248" name="Freihand 212247">
                <a:extLst>
                  <a:ext uri="{FF2B5EF4-FFF2-40B4-BE49-F238E27FC236}">
                    <a16:creationId xmlns:a16="http://schemas.microsoft.com/office/drawing/2014/main" id="{CD54B32A-4E90-4A9E-8634-5CBEE2B0CDD5}"/>
                  </a:ext>
                </a:extLst>
              </p:cNvPr>
              <p:cNvPicPr/>
              <p:nvPr/>
            </p:nvPicPr>
            <p:blipFill>
              <a:blip r:embed="rId569"/>
              <a:stretch>
                <a:fillRect/>
              </a:stretch>
            </p:blipFill>
            <p:spPr>
              <a:xfrm>
                <a:off x="2357665" y="4152360"/>
                <a:ext cx="235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12249" name="Freihand 212248">
                <a:extLst>
                  <a:ext uri="{FF2B5EF4-FFF2-40B4-BE49-F238E27FC236}">
                    <a16:creationId xmlns:a16="http://schemas.microsoft.com/office/drawing/2014/main" id="{9E944D70-99EB-4228-8F12-292A16F4C94D}"/>
                  </a:ext>
                </a:extLst>
              </p14:cNvPr>
              <p14:cNvContentPartPr/>
              <p14:nvPr/>
            </p14:nvContentPartPr>
            <p14:xfrm>
              <a:off x="2649625" y="4207800"/>
              <a:ext cx="146880" cy="64080"/>
            </p14:xfrm>
          </p:contentPart>
        </mc:Choice>
        <mc:Fallback>
          <p:pic>
            <p:nvPicPr>
              <p:cNvPr id="212249" name="Freihand 212248">
                <a:extLst>
                  <a:ext uri="{FF2B5EF4-FFF2-40B4-BE49-F238E27FC236}">
                    <a16:creationId xmlns:a16="http://schemas.microsoft.com/office/drawing/2014/main" id="{9E944D70-99EB-4228-8F12-292A16F4C94D}"/>
                  </a:ext>
                </a:extLst>
              </p:cNvPr>
              <p:cNvPicPr/>
              <p:nvPr/>
            </p:nvPicPr>
            <p:blipFill>
              <a:blip r:embed="rId571"/>
              <a:stretch>
                <a:fillRect/>
              </a:stretch>
            </p:blipFill>
            <p:spPr>
              <a:xfrm>
                <a:off x="2645305" y="4203480"/>
                <a:ext cx="155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2250" name="Freihand 212249">
                <a:extLst>
                  <a:ext uri="{FF2B5EF4-FFF2-40B4-BE49-F238E27FC236}">
                    <a16:creationId xmlns:a16="http://schemas.microsoft.com/office/drawing/2014/main" id="{D2423D7E-D911-496B-B3A1-E1830E924352}"/>
                  </a:ext>
                </a:extLst>
              </p14:cNvPr>
              <p14:cNvContentPartPr/>
              <p14:nvPr/>
            </p14:nvContentPartPr>
            <p14:xfrm>
              <a:off x="2743585" y="4144440"/>
              <a:ext cx="35640" cy="18720"/>
            </p14:xfrm>
          </p:contentPart>
        </mc:Choice>
        <mc:Fallback>
          <p:pic>
            <p:nvPicPr>
              <p:cNvPr id="212250" name="Freihand 212249">
                <a:extLst>
                  <a:ext uri="{FF2B5EF4-FFF2-40B4-BE49-F238E27FC236}">
                    <a16:creationId xmlns:a16="http://schemas.microsoft.com/office/drawing/2014/main" id="{D2423D7E-D911-496B-B3A1-E1830E924352}"/>
                  </a:ext>
                </a:extLst>
              </p:cNvPr>
              <p:cNvPicPr/>
              <p:nvPr/>
            </p:nvPicPr>
            <p:blipFill>
              <a:blip r:embed="rId573"/>
              <a:stretch>
                <a:fillRect/>
              </a:stretch>
            </p:blipFill>
            <p:spPr>
              <a:xfrm>
                <a:off x="2739265" y="4140120"/>
                <a:ext cx="44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12251" name="Freihand 212250">
                <a:extLst>
                  <a:ext uri="{FF2B5EF4-FFF2-40B4-BE49-F238E27FC236}">
                    <a16:creationId xmlns:a16="http://schemas.microsoft.com/office/drawing/2014/main" id="{5C2135A3-C396-4945-B8D8-E548A782B7A2}"/>
                  </a:ext>
                </a:extLst>
              </p14:cNvPr>
              <p14:cNvContentPartPr/>
              <p14:nvPr/>
            </p14:nvContentPartPr>
            <p14:xfrm>
              <a:off x="2820985" y="4137240"/>
              <a:ext cx="171360" cy="105120"/>
            </p14:xfrm>
          </p:contentPart>
        </mc:Choice>
        <mc:Fallback>
          <p:pic>
            <p:nvPicPr>
              <p:cNvPr id="212251" name="Freihand 212250">
                <a:extLst>
                  <a:ext uri="{FF2B5EF4-FFF2-40B4-BE49-F238E27FC236}">
                    <a16:creationId xmlns:a16="http://schemas.microsoft.com/office/drawing/2014/main" id="{5C2135A3-C396-4945-B8D8-E548A782B7A2}"/>
                  </a:ext>
                </a:extLst>
              </p:cNvPr>
              <p:cNvPicPr/>
              <p:nvPr/>
            </p:nvPicPr>
            <p:blipFill>
              <a:blip r:embed="rId575"/>
              <a:stretch>
                <a:fillRect/>
              </a:stretch>
            </p:blipFill>
            <p:spPr>
              <a:xfrm>
                <a:off x="2816665" y="4132920"/>
                <a:ext cx="180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2252" name="Freihand 212251">
                <a:extLst>
                  <a:ext uri="{FF2B5EF4-FFF2-40B4-BE49-F238E27FC236}">
                    <a16:creationId xmlns:a16="http://schemas.microsoft.com/office/drawing/2014/main" id="{449FD499-755B-4719-8CA4-F699333F38DE}"/>
                  </a:ext>
                </a:extLst>
              </p14:cNvPr>
              <p14:cNvContentPartPr/>
              <p14:nvPr/>
            </p14:nvContentPartPr>
            <p14:xfrm>
              <a:off x="2971465" y="4099800"/>
              <a:ext cx="68760" cy="117720"/>
            </p14:xfrm>
          </p:contentPart>
        </mc:Choice>
        <mc:Fallback>
          <p:pic>
            <p:nvPicPr>
              <p:cNvPr id="212252" name="Freihand 212251">
                <a:extLst>
                  <a:ext uri="{FF2B5EF4-FFF2-40B4-BE49-F238E27FC236}">
                    <a16:creationId xmlns:a16="http://schemas.microsoft.com/office/drawing/2014/main" id="{449FD499-755B-4719-8CA4-F699333F38DE}"/>
                  </a:ext>
                </a:extLst>
              </p:cNvPr>
              <p:cNvPicPr/>
              <p:nvPr/>
            </p:nvPicPr>
            <p:blipFill>
              <a:blip r:embed="rId577"/>
              <a:stretch>
                <a:fillRect/>
              </a:stretch>
            </p:blipFill>
            <p:spPr>
              <a:xfrm>
                <a:off x="2967145" y="4095480"/>
                <a:ext cx="77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12253" name="Freihand 212252">
                <a:extLst>
                  <a:ext uri="{FF2B5EF4-FFF2-40B4-BE49-F238E27FC236}">
                    <a16:creationId xmlns:a16="http://schemas.microsoft.com/office/drawing/2014/main" id="{7BCD77A8-5E8B-4DC1-941A-195BE74604E3}"/>
                  </a:ext>
                </a:extLst>
              </p14:cNvPr>
              <p14:cNvContentPartPr/>
              <p14:nvPr/>
            </p14:nvContentPartPr>
            <p14:xfrm>
              <a:off x="3084865" y="4096200"/>
              <a:ext cx="68400" cy="68760"/>
            </p14:xfrm>
          </p:contentPart>
        </mc:Choice>
        <mc:Fallback>
          <p:pic>
            <p:nvPicPr>
              <p:cNvPr id="212253" name="Freihand 212252">
                <a:extLst>
                  <a:ext uri="{FF2B5EF4-FFF2-40B4-BE49-F238E27FC236}">
                    <a16:creationId xmlns:a16="http://schemas.microsoft.com/office/drawing/2014/main" id="{7BCD77A8-5E8B-4DC1-941A-195BE74604E3}"/>
                  </a:ext>
                </a:extLst>
              </p:cNvPr>
              <p:cNvPicPr/>
              <p:nvPr/>
            </p:nvPicPr>
            <p:blipFill>
              <a:blip r:embed="rId579"/>
              <a:stretch>
                <a:fillRect/>
              </a:stretch>
            </p:blipFill>
            <p:spPr>
              <a:xfrm>
                <a:off x="3080545" y="4091880"/>
                <a:ext cx="77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12254" name="Freihand 212253">
                <a:extLst>
                  <a:ext uri="{FF2B5EF4-FFF2-40B4-BE49-F238E27FC236}">
                    <a16:creationId xmlns:a16="http://schemas.microsoft.com/office/drawing/2014/main" id="{71BC04C3-78B6-41C9-B0A1-7B6F6CF17C68}"/>
                  </a:ext>
                </a:extLst>
              </p14:cNvPr>
              <p14:cNvContentPartPr/>
              <p14:nvPr/>
            </p14:nvContentPartPr>
            <p14:xfrm>
              <a:off x="3187825" y="4001520"/>
              <a:ext cx="143640" cy="151200"/>
            </p14:xfrm>
          </p:contentPart>
        </mc:Choice>
        <mc:Fallback>
          <p:pic>
            <p:nvPicPr>
              <p:cNvPr id="212254" name="Freihand 212253">
                <a:extLst>
                  <a:ext uri="{FF2B5EF4-FFF2-40B4-BE49-F238E27FC236}">
                    <a16:creationId xmlns:a16="http://schemas.microsoft.com/office/drawing/2014/main" id="{71BC04C3-78B6-41C9-B0A1-7B6F6CF17C68}"/>
                  </a:ext>
                </a:extLst>
              </p:cNvPr>
              <p:cNvPicPr/>
              <p:nvPr/>
            </p:nvPicPr>
            <p:blipFill>
              <a:blip r:embed="rId581"/>
              <a:stretch>
                <a:fillRect/>
              </a:stretch>
            </p:blipFill>
            <p:spPr>
              <a:xfrm>
                <a:off x="3183505" y="3997200"/>
                <a:ext cx="152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12255" name="Freihand 212254">
                <a:extLst>
                  <a:ext uri="{FF2B5EF4-FFF2-40B4-BE49-F238E27FC236}">
                    <a16:creationId xmlns:a16="http://schemas.microsoft.com/office/drawing/2014/main" id="{D5948DC2-FA58-463A-BAA0-A3AA6A02D029}"/>
                  </a:ext>
                </a:extLst>
              </p14:cNvPr>
              <p14:cNvContentPartPr/>
              <p14:nvPr/>
            </p14:nvContentPartPr>
            <p14:xfrm>
              <a:off x="3175585" y="4022760"/>
              <a:ext cx="152640" cy="66600"/>
            </p14:xfrm>
          </p:contentPart>
        </mc:Choice>
        <mc:Fallback>
          <p:pic>
            <p:nvPicPr>
              <p:cNvPr id="212255" name="Freihand 212254">
                <a:extLst>
                  <a:ext uri="{FF2B5EF4-FFF2-40B4-BE49-F238E27FC236}">
                    <a16:creationId xmlns:a16="http://schemas.microsoft.com/office/drawing/2014/main" id="{D5948DC2-FA58-463A-BAA0-A3AA6A02D029}"/>
                  </a:ext>
                </a:extLst>
              </p:cNvPr>
              <p:cNvPicPr/>
              <p:nvPr/>
            </p:nvPicPr>
            <p:blipFill>
              <a:blip r:embed="rId583"/>
              <a:stretch>
                <a:fillRect/>
              </a:stretch>
            </p:blipFill>
            <p:spPr>
              <a:xfrm>
                <a:off x="3171265" y="4018440"/>
                <a:ext cx="161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12256" name="Freihand 212255">
                <a:extLst>
                  <a:ext uri="{FF2B5EF4-FFF2-40B4-BE49-F238E27FC236}">
                    <a16:creationId xmlns:a16="http://schemas.microsoft.com/office/drawing/2014/main" id="{5356526E-A734-44D9-BD87-D522463E8680}"/>
                  </a:ext>
                </a:extLst>
              </p14:cNvPr>
              <p14:cNvContentPartPr/>
              <p14:nvPr/>
            </p14:nvContentPartPr>
            <p14:xfrm>
              <a:off x="3318865" y="3934560"/>
              <a:ext cx="117720" cy="171360"/>
            </p14:xfrm>
          </p:contentPart>
        </mc:Choice>
        <mc:Fallback>
          <p:pic>
            <p:nvPicPr>
              <p:cNvPr id="212256" name="Freihand 212255">
                <a:extLst>
                  <a:ext uri="{FF2B5EF4-FFF2-40B4-BE49-F238E27FC236}">
                    <a16:creationId xmlns:a16="http://schemas.microsoft.com/office/drawing/2014/main" id="{5356526E-A734-44D9-BD87-D522463E8680}"/>
                  </a:ext>
                </a:extLst>
              </p:cNvPr>
              <p:cNvPicPr/>
              <p:nvPr/>
            </p:nvPicPr>
            <p:blipFill>
              <a:blip r:embed="rId585"/>
              <a:stretch>
                <a:fillRect/>
              </a:stretch>
            </p:blipFill>
            <p:spPr>
              <a:xfrm>
                <a:off x="3314545" y="3930240"/>
                <a:ext cx="126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12257" name="Freihand 212256">
                <a:extLst>
                  <a:ext uri="{FF2B5EF4-FFF2-40B4-BE49-F238E27FC236}">
                    <a16:creationId xmlns:a16="http://schemas.microsoft.com/office/drawing/2014/main" id="{E5157210-3AE6-4479-BE01-BD2B08246E04}"/>
                  </a:ext>
                </a:extLst>
              </p14:cNvPr>
              <p14:cNvContentPartPr/>
              <p14:nvPr/>
            </p14:nvContentPartPr>
            <p14:xfrm>
              <a:off x="3173785" y="3950400"/>
              <a:ext cx="506160" cy="298440"/>
            </p14:xfrm>
          </p:contentPart>
        </mc:Choice>
        <mc:Fallback>
          <p:pic>
            <p:nvPicPr>
              <p:cNvPr id="212257" name="Freihand 212256">
                <a:extLst>
                  <a:ext uri="{FF2B5EF4-FFF2-40B4-BE49-F238E27FC236}">
                    <a16:creationId xmlns:a16="http://schemas.microsoft.com/office/drawing/2014/main" id="{E5157210-3AE6-4479-BE01-BD2B08246E04}"/>
                  </a:ext>
                </a:extLst>
              </p:cNvPr>
              <p:cNvPicPr/>
              <p:nvPr/>
            </p:nvPicPr>
            <p:blipFill>
              <a:blip r:embed="rId587"/>
              <a:stretch>
                <a:fillRect/>
              </a:stretch>
            </p:blipFill>
            <p:spPr>
              <a:xfrm>
                <a:off x="3169465" y="3946080"/>
                <a:ext cx="5148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12282" name="Freihand 212281">
                <a:extLst>
                  <a:ext uri="{FF2B5EF4-FFF2-40B4-BE49-F238E27FC236}">
                    <a16:creationId xmlns:a16="http://schemas.microsoft.com/office/drawing/2014/main" id="{9EC4662D-A009-406C-8A56-BA7BDF894D9B}"/>
                  </a:ext>
                </a:extLst>
              </p14:cNvPr>
              <p14:cNvContentPartPr/>
              <p14:nvPr/>
            </p14:nvContentPartPr>
            <p14:xfrm>
              <a:off x="1036465" y="1811640"/>
              <a:ext cx="1909080" cy="3647880"/>
            </p14:xfrm>
          </p:contentPart>
        </mc:Choice>
        <mc:Fallback>
          <p:pic>
            <p:nvPicPr>
              <p:cNvPr id="212282" name="Freihand 212281">
                <a:extLst>
                  <a:ext uri="{FF2B5EF4-FFF2-40B4-BE49-F238E27FC236}">
                    <a16:creationId xmlns:a16="http://schemas.microsoft.com/office/drawing/2014/main" id="{9EC4662D-A009-406C-8A56-BA7BDF894D9B}"/>
                  </a:ext>
                </a:extLst>
              </p:cNvPr>
              <p:cNvPicPr/>
              <p:nvPr/>
            </p:nvPicPr>
            <p:blipFill>
              <a:blip r:embed="rId589"/>
              <a:stretch>
                <a:fillRect/>
              </a:stretch>
            </p:blipFill>
            <p:spPr>
              <a:xfrm>
                <a:off x="1032145" y="1807320"/>
                <a:ext cx="1917720" cy="3656520"/>
              </a:xfrm>
              <a:prstGeom prst="rect">
                <a:avLst/>
              </a:prstGeom>
            </p:spPr>
          </p:pic>
        </mc:Fallback>
      </mc:AlternateContent>
      <p:grpSp>
        <p:nvGrpSpPr>
          <p:cNvPr id="212285" name="Gruppieren 212284">
            <a:extLst>
              <a:ext uri="{FF2B5EF4-FFF2-40B4-BE49-F238E27FC236}">
                <a16:creationId xmlns:a16="http://schemas.microsoft.com/office/drawing/2014/main" id="{753E29F3-80EA-4259-96E6-25A79BDEDC3B}"/>
              </a:ext>
            </a:extLst>
          </p:cNvPr>
          <p:cNvGrpSpPr/>
          <p:nvPr/>
        </p:nvGrpSpPr>
        <p:grpSpPr>
          <a:xfrm>
            <a:off x="394282" y="2354072"/>
            <a:ext cx="4362423" cy="1154608"/>
            <a:chOff x="394282" y="2354072"/>
            <a:chExt cx="4362423" cy="1154608"/>
          </a:xfrm>
        </p:grpSpPr>
        <mc:AlternateContent xmlns:mc="http://schemas.openxmlformats.org/markup-compatibility/2006">
          <mc:Choice xmlns:p14="http://schemas.microsoft.com/office/powerpoint/2010/main" Requires="p14">
            <p:contentPart p14:bwMode="auto" r:id="rId590">
              <p14:nvContentPartPr>
                <p14:cNvPr id="43" name="Freihand 42">
                  <a:extLst>
                    <a:ext uri="{FF2B5EF4-FFF2-40B4-BE49-F238E27FC236}">
                      <a16:creationId xmlns:a16="http://schemas.microsoft.com/office/drawing/2014/main" id="{8D36CA16-625C-4A3D-894C-1C87AA2417C3}"/>
                    </a:ext>
                  </a:extLst>
                </p14:cNvPr>
                <p14:cNvContentPartPr/>
                <p14:nvPr/>
              </p14:nvContentPartPr>
              <p14:xfrm>
                <a:off x="2180962" y="2884352"/>
                <a:ext cx="178920" cy="11160"/>
              </p14:xfrm>
            </p:contentPart>
          </mc:Choice>
          <mc:Fallback>
            <p:pic>
              <p:nvPicPr>
                <p:cNvPr id="43" name="Freihand 42">
                  <a:extLst>
                    <a:ext uri="{FF2B5EF4-FFF2-40B4-BE49-F238E27FC236}">
                      <a16:creationId xmlns:a16="http://schemas.microsoft.com/office/drawing/2014/main" id="{8D36CA16-625C-4A3D-894C-1C87AA2417C3}"/>
                    </a:ext>
                  </a:extLst>
                </p:cNvPr>
                <p:cNvPicPr/>
                <p:nvPr/>
              </p:nvPicPr>
              <p:blipFill>
                <a:blip r:embed="rId591"/>
                <a:stretch>
                  <a:fillRect/>
                </a:stretch>
              </p:blipFill>
              <p:spPr>
                <a:xfrm>
                  <a:off x="2176642" y="2880032"/>
                  <a:ext cx="187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4" name="Freihand 43">
                  <a:extLst>
                    <a:ext uri="{FF2B5EF4-FFF2-40B4-BE49-F238E27FC236}">
                      <a16:creationId xmlns:a16="http://schemas.microsoft.com/office/drawing/2014/main" id="{4F4A7B77-DD06-4F5E-B425-251169DBA67C}"/>
                    </a:ext>
                  </a:extLst>
                </p14:cNvPr>
                <p14:cNvContentPartPr/>
                <p14:nvPr/>
              </p14:nvContentPartPr>
              <p14:xfrm>
                <a:off x="1266922" y="2408072"/>
                <a:ext cx="280080" cy="21240"/>
              </p14:xfrm>
            </p:contentPart>
          </mc:Choice>
          <mc:Fallback>
            <p:pic>
              <p:nvPicPr>
                <p:cNvPr id="44" name="Freihand 43">
                  <a:extLst>
                    <a:ext uri="{FF2B5EF4-FFF2-40B4-BE49-F238E27FC236}">
                      <a16:creationId xmlns:a16="http://schemas.microsoft.com/office/drawing/2014/main" id="{4F4A7B77-DD06-4F5E-B425-251169DBA67C}"/>
                    </a:ext>
                  </a:extLst>
                </p:cNvPr>
                <p:cNvPicPr/>
                <p:nvPr/>
              </p:nvPicPr>
              <p:blipFill>
                <a:blip r:embed="rId593"/>
                <a:stretch>
                  <a:fillRect/>
                </a:stretch>
              </p:blipFill>
              <p:spPr>
                <a:xfrm>
                  <a:off x="1262602" y="2403752"/>
                  <a:ext cx="288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5" name="Freihand 44">
                  <a:extLst>
                    <a:ext uri="{FF2B5EF4-FFF2-40B4-BE49-F238E27FC236}">
                      <a16:creationId xmlns:a16="http://schemas.microsoft.com/office/drawing/2014/main" id="{973FF3C4-98E7-4A25-B885-59EE3DF84BA1}"/>
                    </a:ext>
                  </a:extLst>
                </p14:cNvPr>
                <p14:cNvContentPartPr/>
                <p14:nvPr/>
              </p14:nvContentPartPr>
              <p14:xfrm>
                <a:off x="394282" y="2472512"/>
                <a:ext cx="157680" cy="96840"/>
              </p14:xfrm>
            </p:contentPart>
          </mc:Choice>
          <mc:Fallback>
            <p:pic>
              <p:nvPicPr>
                <p:cNvPr id="45" name="Freihand 44">
                  <a:extLst>
                    <a:ext uri="{FF2B5EF4-FFF2-40B4-BE49-F238E27FC236}">
                      <a16:creationId xmlns:a16="http://schemas.microsoft.com/office/drawing/2014/main" id="{973FF3C4-98E7-4A25-B885-59EE3DF84BA1}"/>
                    </a:ext>
                  </a:extLst>
                </p:cNvPr>
                <p:cNvPicPr/>
                <p:nvPr/>
              </p:nvPicPr>
              <p:blipFill>
                <a:blip r:embed="rId595"/>
                <a:stretch>
                  <a:fillRect/>
                </a:stretch>
              </p:blipFill>
              <p:spPr>
                <a:xfrm>
                  <a:off x="389962" y="2468192"/>
                  <a:ext cx="166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6" name="Freihand 45">
                  <a:extLst>
                    <a:ext uri="{FF2B5EF4-FFF2-40B4-BE49-F238E27FC236}">
                      <a16:creationId xmlns:a16="http://schemas.microsoft.com/office/drawing/2014/main" id="{A20A1868-67BD-424D-BCA6-3FBDE167DC0C}"/>
                    </a:ext>
                  </a:extLst>
                </p14:cNvPr>
                <p14:cNvContentPartPr/>
                <p14:nvPr/>
              </p14:nvContentPartPr>
              <p14:xfrm>
                <a:off x="577522" y="2433632"/>
                <a:ext cx="117360" cy="100800"/>
              </p14:xfrm>
            </p:contentPart>
          </mc:Choice>
          <mc:Fallback>
            <p:pic>
              <p:nvPicPr>
                <p:cNvPr id="46" name="Freihand 45">
                  <a:extLst>
                    <a:ext uri="{FF2B5EF4-FFF2-40B4-BE49-F238E27FC236}">
                      <a16:creationId xmlns:a16="http://schemas.microsoft.com/office/drawing/2014/main" id="{A20A1868-67BD-424D-BCA6-3FBDE167DC0C}"/>
                    </a:ext>
                  </a:extLst>
                </p:cNvPr>
                <p:cNvPicPr/>
                <p:nvPr/>
              </p:nvPicPr>
              <p:blipFill>
                <a:blip r:embed="rId597"/>
                <a:stretch>
                  <a:fillRect/>
                </a:stretch>
              </p:blipFill>
              <p:spPr>
                <a:xfrm>
                  <a:off x="573202" y="2429312"/>
                  <a:ext cx="126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7" name="Freihand 46">
                  <a:extLst>
                    <a:ext uri="{FF2B5EF4-FFF2-40B4-BE49-F238E27FC236}">
                      <a16:creationId xmlns:a16="http://schemas.microsoft.com/office/drawing/2014/main" id="{B35F4012-2E55-46D2-9513-5882A9484BA1}"/>
                    </a:ext>
                  </a:extLst>
                </p14:cNvPr>
                <p14:cNvContentPartPr/>
                <p14:nvPr/>
              </p14:nvContentPartPr>
              <p14:xfrm>
                <a:off x="729802" y="2417432"/>
                <a:ext cx="82080" cy="130320"/>
              </p14:xfrm>
            </p:contentPart>
          </mc:Choice>
          <mc:Fallback>
            <p:pic>
              <p:nvPicPr>
                <p:cNvPr id="47" name="Freihand 46">
                  <a:extLst>
                    <a:ext uri="{FF2B5EF4-FFF2-40B4-BE49-F238E27FC236}">
                      <a16:creationId xmlns:a16="http://schemas.microsoft.com/office/drawing/2014/main" id="{B35F4012-2E55-46D2-9513-5882A9484BA1}"/>
                    </a:ext>
                  </a:extLst>
                </p:cNvPr>
                <p:cNvPicPr/>
                <p:nvPr/>
              </p:nvPicPr>
              <p:blipFill>
                <a:blip r:embed="rId599"/>
                <a:stretch>
                  <a:fillRect/>
                </a:stretch>
              </p:blipFill>
              <p:spPr>
                <a:xfrm>
                  <a:off x="725482" y="2413112"/>
                  <a:ext cx="90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8" name="Freihand 47">
                  <a:extLst>
                    <a:ext uri="{FF2B5EF4-FFF2-40B4-BE49-F238E27FC236}">
                      <a16:creationId xmlns:a16="http://schemas.microsoft.com/office/drawing/2014/main" id="{8EFB4052-4E20-4138-BF8E-5493D21C971A}"/>
                    </a:ext>
                  </a:extLst>
                </p14:cNvPr>
                <p14:cNvContentPartPr/>
                <p14:nvPr/>
              </p14:nvContentPartPr>
              <p14:xfrm>
                <a:off x="699922" y="2373512"/>
                <a:ext cx="58320" cy="88920"/>
              </p14:xfrm>
            </p:contentPart>
          </mc:Choice>
          <mc:Fallback>
            <p:pic>
              <p:nvPicPr>
                <p:cNvPr id="48" name="Freihand 47">
                  <a:extLst>
                    <a:ext uri="{FF2B5EF4-FFF2-40B4-BE49-F238E27FC236}">
                      <a16:creationId xmlns:a16="http://schemas.microsoft.com/office/drawing/2014/main" id="{8EFB4052-4E20-4138-BF8E-5493D21C971A}"/>
                    </a:ext>
                  </a:extLst>
                </p:cNvPr>
                <p:cNvPicPr/>
                <p:nvPr/>
              </p:nvPicPr>
              <p:blipFill>
                <a:blip r:embed="rId601"/>
                <a:stretch>
                  <a:fillRect/>
                </a:stretch>
              </p:blipFill>
              <p:spPr>
                <a:xfrm>
                  <a:off x="695602" y="2369192"/>
                  <a:ext cx="66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9" name="Freihand 48">
                  <a:extLst>
                    <a:ext uri="{FF2B5EF4-FFF2-40B4-BE49-F238E27FC236}">
                      <a16:creationId xmlns:a16="http://schemas.microsoft.com/office/drawing/2014/main" id="{05584D20-2CEE-4CCB-A5B5-51C8B7D4C416}"/>
                    </a:ext>
                  </a:extLst>
                </p14:cNvPr>
                <p14:cNvContentPartPr/>
                <p14:nvPr/>
              </p14:nvContentPartPr>
              <p14:xfrm>
                <a:off x="789562" y="2459552"/>
                <a:ext cx="41040" cy="79560"/>
              </p14:xfrm>
            </p:contentPart>
          </mc:Choice>
          <mc:Fallback>
            <p:pic>
              <p:nvPicPr>
                <p:cNvPr id="49" name="Freihand 48">
                  <a:extLst>
                    <a:ext uri="{FF2B5EF4-FFF2-40B4-BE49-F238E27FC236}">
                      <a16:creationId xmlns:a16="http://schemas.microsoft.com/office/drawing/2014/main" id="{05584D20-2CEE-4CCB-A5B5-51C8B7D4C416}"/>
                    </a:ext>
                  </a:extLst>
                </p:cNvPr>
                <p:cNvPicPr/>
                <p:nvPr/>
              </p:nvPicPr>
              <p:blipFill>
                <a:blip r:embed="rId603"/>
                <a:stretch>
                  <a:fillRect/>
                </a:stretch>
              </p:blipFill>
              <p:spPr>
                <a:xfrm>
                  <a:off x="785242" y="2455232"/>
                  <a:ext cx="49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50" name="Freihand 49">
                  <a:extLst>
                    <a:ext uri="{FF2B5EF4-FFF2-40B4-BE49-F238E27FC236}">
                      <a16:creationId xmlns:a16="http://schemas.microsoft.com/office/drawing/2014/main" id="{CDEC2680-94E5-48F1-A4D3-70D4189C762B}"/>
                    </a:ext>
                  </a:extLst>
                </p14:cNvPr>
                <p14:cNvContentPartPr/>
                <p14:nvPr/>
              </p14:nvContentPartPr>
              <p14:xfrm>
                <a:off x="874882" y="2421032"/>
                <a:ext cx="103680" cy="108720"/>
              </p14:xfrm>
            </p:contentPart>
          </mc:Choice>
          <mc:Fallback>
            <p:pic>
              <p:nvPicPr>
                <p:cNvPr id="50" name="Freihand 49">
                  <a:extLst>
                    <a:ext uri="{FF2B5EF4-FFF2-40B4-BE49-F238E27FC236}">
                      <a16:creationId xmlns:a16="http://schemas.microsoft.com/office/drawing/2014/main" id="{CDEC2680-94E5-48F1-A4D3-70D4189C762B}"/>
                    </a:ext>
                  </a:extLst>
                </p:cNvPr>
                <p:cNvPicPr/>
                <p:nvPr/>
              </p:nvPicPr>
              <p:blipFill>
                <a:blip r:embed="rId605"/>
                <a:stretch>
                  <a:fillRect/>
                </a:stretch>
              </p:blipFill>
              <p:spPr>
                <a:xfrm>
                  <a:off x="870562" y="2416712"/>
                  <a:ext cx="112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51" name="Freihand 50">
                  <a:extLst>
                    <a:ext uri="{FF2B5EF4-FFF2-40B4-BE49-F238E27FC236}">
                      <a16:creationId xmlns:a16="http://schemas.microsoft.com/office/drawing/2014/main" id="{C955BED1-CBA6-4C68-A3C4-A1DD617896A7}"/>
                    </a:ext>
                  </a:extLst>
                </p14:cNvPr>
                <p14:cNvContentPartPr/>
                <p14:nvPr/>
              </p14:nvContentPartPr>
              <p14:xfrm>
                <a:off x="923122" y="2379992"/>
                <a:ext cx="211680" cy="108720"/>
              </p14:xfrm>
            </p:contentPart>
          </mc:Choice>
          <mc:Fallback>
            <p:pic>
              <p:nvPicPr>
                <p:cNvPr id="51" name="Freihand 50">
                  <a:extLst>
                    <a:ext uri="{FF2B5EF4-FFF2-40B4-BE49-F238E27FC236}">
                      <a16:creationId xmlns:a16="http://schemas.microsoft.com/office/drawing/2014/main" id="{C955BED1-CBA6-4C68-A3C4-A1DD617896A7}"/>
                    </a:ext>
                  </a:extLst>
                </p:cNvPr>
                <p:cNvPicPr/>
                <p:nvPr/>
              </p:nvPicPr>
              <p:blipFill>
                <a:blip r:embed="rId607"/>
                <a:stretch>
                  <a:fillRect/>
                </a:stretch>
              </p:blipFill>
              <p:spPr>
                <a:xfrm>
                  <a:off x="918802" y="2375672"/>
                  <a:ext cx="220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52" name="Freihand 51">
                  <a:extLst>
                    <a:ext uri="{FF2B5EF4-FFF2-40B4-BE49-F238E27FC236}">
                      <a16:creationId xmlns:a16="http://schemas.microsoft.com/office/drawing/2014/main" id="{0D5CC5FD-09F6-40DF-A651-4C9072F8FC5D}"/>
                    </a:ext>
                  </a:extLst>
                </p14:cNvPr>
                <p14:cNvContentPartPr/>
                <p14:nvPr/>
              </p14:nvContentPartPr>
              <p14:xfrm>
                <a:off x="1148842" y="2354072"/>
                <a:ext cx="160560" cy="132840"/>
              </p14:xfrm>
            </p:contentPart>
          </mc:Choice>
          <mc:Fallback>
            <p:pic>
              <p:nvPicPr>
                <p:cNvPr id="52" name="Freihand 51">
                  <a:extLst>
                    <a:ext uri="{FF2B5EF4-FFF2-40B4-BE49-F238E27FC236}">
                      <a16:creationId xmlns:a16="http://schemas.microsoft.com/office/drawing/2014/main" id="{0D5CC5FD-09F6-40DF-A651-4C9072F8FC5D}"/>
                    </a:ext>
                  </a:extLst>
                </p:cNvPr>
                <p:cNvPicPr/>
                <p:nvPr/>
              </p:nvPicPr>
              <p:blipFill>
                <a:blip r:embed="rId609"/>
                <a:stretch>
                  <a:fillRect/>
                </a:stretch>
              </p:blipFill>
              <p:spPr>
                <a:xfrm>
                  <a:off x="1144522" y="2349752"/>
                  <a:ext cx="169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12262" name="Freihand 212261">
                  <a:extLst>
                    <a:ext uri="{FF2B5EF4-FFF2-40B4-BE49-F238E27FC236}">
                      <a16:creationId xmlns:a16="http://schemas.microsoft.com/office/drawing/2014/main" id="{6E1019E8-E5B1-4C40-BE90-9AC4203E2D52}"/>
                    </a:ext>
                  </a:extLst>
                </p14:cNvPr>
                <p14:cNvContentPartPr/>
                <p14:nvPr/>
              </p14:nvContentPartPr>
              <p14:xfrm>
                <a:off x="1310065" y="2611200"/>
                <a:ext cx="778320" cy="637560"/>
              </p14:xfrm>
            </p:contentPart>
          </mc:Choice>
          <mc:Fallback>
            <p:pic>
              <p:nvPicPr>
                <p:cNvPr id="212262" name="Freihand 212261">
                  <a:extLst>
                    <a:ext uri="{FF2B5EF4-FFF2-40B4-BE49-F238E27FC236}">
                      <a16:creationId xmlns:a16="http://schemas.microsoft.com/office/drawing/2014/main" id="{6E1019E8-E5B1-4C40-BE90-9AC4203E2D52}"/>
                    </a:ext>
                  </a:extLst>
                </p:cNvPr>
                <p:cNvPicPr/>
                <p:nvPr/>
              </p:nvPicPr>
              <p:blipFill>
                <a:blip r:embed="rId611"/>
                <a:stretch>
                  <a:fillRect/>
                </a:stretch>
              </p:blipFill>
              <p:spPr>
                <a:xfrm>
                  <a:off x="1305745" y="2606880"/>
                  <a:ext cx="78696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12263" name="Freihand 212262">
                  <a:extLst>
                    <a:ext uri="{FF2B5EF4-FFF2-40B4-BE49-F238E27FC236}">
                      <a16:creationId xmlns:a16="http://schemas.microsoft.com/office/drawing/2014/main" id="{A6A9BB53-4BD6-48A8-84F9-69C8E917DCCD}"/>
                    </a:ext>
                  </a:extLst>
                </p14:cNvPr>
                <p14:cNvContentPartPr/>
                <p14:nvPr/>
              </p14:nvContentPartPr>
              <p14:xfrm>
                <a:off x="2034745" y="2999280"/>
                <a:ext cx="270360" cy="19800"/>
              </p14:xfrm>
            </p:contentPart>
          </mc:Choice>
          <mc:Fallback>
            <p:pic>
              <p:nvPicPr>
                <p:cNvPr id="212263" name="Freihand 212262">
                  <a:extLst>
                    <a:ext uri="{FF2B5EF4-FFF2-40B4-BE49-F238E27FC236}">
                      <a16:creationId xmlns:a16="http://schemas.microsoft.com/office/drawing/2014/main" id="{A6A9BB53-4BD6-48A8-84F9-69C8E917DCCD}"/>
                    </a:ext>
                  </a:extLst>
                </p:cNvPr>
                <p:cNvPicPr/>
                <p:nvPr/>
              </p:nvPicPr>
              <p:blipFill>
                <a:blip r:embed="rId613"/>
                <a:stretch>
                  <a:fillRect/>
                </a:stretch>
              </p:blipFill>
              <p:spPr>
                <a:xfrm>
                  <a:off x="2030425" y="2994960"/>
                  <a:ext cx="279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12264" name="Freihand 212263">
                  <a:extLst>
                    <a:ext uri="{FF2B5EF4-FFF2-40B4-BE49-F238E27FC236}">
                      <a16:creationId xmlns:a16="http://schemas.microsoft.com/office/drawing/2014/main" id="{E84C901D-DFC7-45F3-9CC6-BCC7A7421DFA}"/>
                    </a:ext>
                  </a:extLst>
                </p14:cNvPr>
                <p14:cNvContentPartPr/>
                <p14:nvPr/>
              </p14:nvContentPartPr>
              <p14:xfrm>
                <a:off x="1938985" y="2895960"/>
                <a:ext cx="280800" cy="153000"/>
              </p14:xfrm>
            </p:contentPart>
          </mc:Choice>
          <mc:Fallback>
            <p:pic>
              <p:nvPicPr>
                <p:cNvPr id="212264" name="Freihand 212263">
                  <a:extLst>
                    <a:ext uri="{FF2B5EF4-FFF2-40B4-BE49-F238E27FC236}">
                      <a16:creationId xmlns:a16="http://schemas.microsoft.com/office/drawing/2014/main" id="{E84C901D-DFC7-45F3-9CC6-BCC7A7421DFA}"/>
                    </a:ext>
                  </a:extLst>
                </p:cNvPr>
                <p:cNvPicPr/>
                <p:nvPr/>
              </p:nvPicPr>
              <p:blipFill>
                <a:blip r:embed="rId615"/>
                <a:stretch>
                  <a:fillRect/>
                </a:stretch>
              </p:blipFill>
              <p:spPr>
                <a:xfrm>
                  <a:off x="1934665" y="2891640"/>
                  <a:ext cx="289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12266" name="Freihand 212265">
                  <a:extLst>
                    <a:ext uri="{FF2B5EF4-FFF2-40B4-BE49-F238E27FC236}">
                      <a16:creationId xmlns:a16="http://schemas.microsoft.com/office/drawing/2014/main" id="{0D8F3F8C-BEF5-4E30-B172-81842F5DC2A2}"/>
                    </a:ext>
                  </a:extLst>
                </p14:cNvPr>
                <p14:cNvContentPartPr/>
                <p14:nvPr/>
              </p14:nvContentPartPr>
              <p14:xfrm>
                <a:off x="2435065" y="2843400"/>
                <a:ext cx="190440" cy="173880"/>
              </p14:xfrm>
            </p:contentPart>
          </mc:Choice>
          <mc:Fallback>
            <p:pic>
              <p:nvPicPr>
                <p:cNvPr id="212266" name="Freihand 212265">
                  <a:extLst>
                    <a:ext uri="{FF2B5EF4-FFF2-40B4-BE49-F238E27FC236}">
                      <a16:creationId xmlns:a16="http://schemas.microsoft.com/office/drawing/2014/main" id="{0D8F3F8C-BEF5-4E30-B172-81842F5DC2A2}"/>
                    </a:ext>
                  </a:extLst>
                </p:cNvPr>
                <p:cNvPicPr/>
                <p:nvPr/>
              </p:nvPicPr>
              <p:blipFill>
                <a:blip r:embed="rId617"/>
                <a:stretch>
                  <a:fillRect/>
                </a:stretch>
              </p:blipFill>
              <p:spPr>
                <a:xfrm>
                  <a:off x="2430745" y="2839080"/>
                  <a:ext cx="199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12267" name="Freihand 212266">
                  <a:extLst>
                    <a:ext uri="{FF2B5EF4-FFF2-40B4-BE49-F238E27FC236}">
                      <a16:creationId xmlns:a16="http://schemas.microsoft.com/office/drawing/2014/main" id="{4CB81135-94E4-42BB-83A4-4A3913DBC54E}"/>
                    </a:ext>
                  </a:extLst>
                </p14:cNvPr>
                <p14:cNvContentPartPr/>
                <p14:nvPr/>
              </p14:nvContentPartPr>
              <p14:xfrm>
                <a:off x="2613985" y="2946360"/>
                <a:ext cx="55800" cy="59400"/>
              </p14:xfrm>
            </p:contentPart>
          </mc:Choice>
          <mc:Fallback>
            <p:pic>
              <p:nvPicPr>
                <p:cNvPr id="212267" name="Freihand 212266">
                  <a:extLst>
                    <a:ext uri="{FF2B5EF4-FFF2-40B4-BE49-F238E27FC236}">
                      <a16:creationId xmlns:a16="http://schemas.microsoft.com/office/drawing/2014/main" id="{4CB81135-94E4-42BB-83A4-4A3913DBC54E}"/>
                    </a:ext>
                  </a:extLst>
                </p:cNvPr>
                <p:cNvPicPr/>
                <p:nvPr/>
              </p:nvPicPr>
              <p:blipFill>
                <a:blip r:embed="rId619"/>
                <a:stretch>
                  <a:fillRect/>
                </a:stretch>
              </p:blipFill>
              <p:spPr>
                <a:xfrm>
                  <a:off x="2609665" y="2942040"/>
                  <a:ext cx="64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12268" name="Freihand 212267">
                  <a:extLst>
                    <a:ext uri="{FF2B5EF4-FFF2-40B4-BE49-F238E27FC236}">
                      <a16:creationId xmlns:a16="http://schemas.microsoft.com/office/drawing/2014/main" id="{67623236-F4FA-409C-AAFD-1869B883AA99}"/>
                    </a:ext>
                  </a:extLst>
                </p14:cNvPr>
                <p14:cNvContentPartPr/>
                <p14:nvPr/>
              </p14:nvContentPartPr>
              <p14:xfrm>
                <a:off x="2654305" y="2858160"/>
                <a:ext cx="212400" cy="143280"/>
              </p14:xfrm>
            </p:contentPart>
          </mc:Choice>
          <mc:Fallback>
            <p:pic>
              <p:nvPicPr>
                <p:cNvPr id="212268" name="Freihand 212267">
                  <a:extLst>
                    <a:ext uri="{FF2B5EF4-FFF2-40B4-BE49-F238E27FC236}">
                      <a16:creationId xmlns:a16="http://schemas.microsoft.com/office/drawing/2014/main" id="{67623236-F4FA-409C-AAFD-1869B883AA99}"/>
                    </a:ext>
                  </a:extLst>
                </p:cNvPr>
                <p:cNvPicPr/>
                <p:nvPr/>
              </p:nvPicPr>
              <p:blipFill>
                <a:blip r:embed="rId621"/>
                <a:stretch>
                  <a:fillRect/>
                </a:stretch>
              </p:blipFill>
              <p:spPr>
                <a:xfrm>
                  <a:off x="2649985" y="2853840"/>
                  <a:ext cx="221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12269" name="Freihand 212268">
                  <a:extLst>
                    <a:ext uri="{FF2B5EF4-FFF2-40B4-BE49-F238E27FC236}">
                      <a16:creationId xmlns:a16="http://schemas.microsoft.com/office/drawing/2014/main" id="{F30C338A-DD40-43E4-BE68-866846F63A51}"/>
                    </a:ext>
                  </a:extLst>
                </p14:cNvPr>
                <p14:cNvContentPartPr/>
                <p14:nvPr/>
              </p14:nvContentPartPr>
              <p14:xfrm>
                <a:off x="2821345" y="2827920"/>
                <a:ext cx="65880" cy="168480"/>
              </p14:xfrm>
            </p:contentPart>
          </mc:Choice>
          <mc:Fallback>
            <p:pic>
              <p:nvPicPr>
                <p:cNvPr id="212269" name="Freihand 212268">
                  <a:extLst>
                    <a:ext uri="{FF2B5EF4-FFF2-40B4-BE49-F238E27FC236}">
                      <a16:creationId xmlns:a16="http://schemas.microsoft.com/office/drawing/2014/main" id="{F30C338A-DD40-43E4-BE68-866846F63A51}"/>
                    </a:ext>
                  </a:extLst>
                </p:cNvPr>
                <p:cNvPicPr/>
                <p:nvPr/>
              </p:nvPicPr>
              <p:blipFill>
                <a:blip r:embed="rId623"/>
                <a:stretch>
                  <a:fillRect/>
                </a:stretch>
              </p:blipFill>
              <p:spPr>
                <a:xfrm>
                  <a:off x="2817025" y="2823600"/>
                  <a:ext cx="74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12270" name="Freihand 212269">
                  <a:extLst>
                    <a:ext uri="{FF2B5EF4-FFF2-40B4-BE49-F238E27FC236}">
                      <a16:creationId xmlns:a16="http://schemas.microsoft.com/office/drawing/2014/main" id="{6D14A63A-30AF-4996-BD3D-CB7F135BDE71}"/>
                    </a:ext>
                  </a:extLst>
                </p14:cNvPr>
                <p14:cNvContentPartPr/>
                <p14:nvPr/>
              </p14:nvContentPartPr>
              <p14:xfrm>
                <a:off x="2835745" y="2888040"/>
                <a:ext cx="103680" cy="107280"/>
              </p14:xfrm>
            </p:contentPart>
          </mc:Choice>
          <mc:Fallback>
            <p:pic>
              <p:nvPicPr>
                <p:cNvPr id="212270" name="Freihand 212269">
                  <a:extLst>
                    <a:ext uri="{FF2B5EF4-FFF2-40B4-BE49-F238E27FC236}">
                      <a16:creationId xmlns:a16="http://schemas.microsoft.com/office/drawing/2014/main" id="{6D14A63A-30AF-4996-BD3D-CB7F135BDE71}"/>
                    </a:ext>
                  </a:extLst>
                </p:cNvPr>
                <p:cNvPicPr/>
                <p:nvPr/>
              </p:nvPicPr>
              <p:blipFill>
                <a:blip r:embed="rId625"/>
                <a:stretch>
                  <a:fillRect/>
                </a:stretch>
              </p:blipFill>
              <p:spPr>
                <a:xfrm>
                  <a:off x="2831425" y="2883720"/>
                  <a:ext cx="112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12271" name="Freihand 212270">
                  <a:extLst>
                    <a:ext uri="{FF2B5EF4-FFF2-40B4-BE49-F238E27FC236}">
                      <a16:creationId xmlns:a16="http://schemas.microsoft.com/office/drawing/2014/main" id="{2CE5B565-DDE0-4D3E-9F14-AED59B543624}"/>
                    </a:ext>
                  </a:extLst>
                </p14:cNvPr>
                <p14:cNvContentPartPr/>
                <p14:nvPr/>
              </p14:nvContentPartPr>
              <p14:xfrm>
                <a:off x="2917105" y="2819280"/>
                <a:ext cx="139680" cy="143640"/>
              </p14:xfrm>
            </p:contentPart>
          </mc:Choice>
          <mc:Fallback>
            <p:pic>
              <p:nvPicPr>
                <p:cNvPr id="212271" name="Freihand 212270">
                  <a:extLst>
                    <a:ext uri="{FF2B5EF4-FFF2-40B4-BE49-F238E27FC236}">
                      <a16:creationId xmlns:a16="http://schemas.microsoft.com/office/drawing/2014/main" id="{2CE5B565-DDE0-4D3E-9F14-AED59B543624}"/>
                    </a:ext>
                  </a:extLst>
                </p:cNvPr>
                <p:cNvPicPr/>
                <p:nvPr/>
              </p:nvPicPr>
              <p:blipFill>
                <a:blip r:embed="rId627"/>
                <a:stretch>
                  <a:fillRect/>
                </a:stretch>
              </p:blipFill>
              <p:spPr>
                <a:xfrm>
                  <a:off x="2912785" y="2814960"/>
                  <a:ext cx="148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12272" name="Freihand 212271">
                  <a:extLst>
                    <a:ext uri="{FF2B5EF4-FFF2-40B4-BE49-F238E27FC236}">
                      <a16:creationId xmlns:a16="http://schemas.microsoft.com/office/drawing/2014/main" id="{96E20FB5-DEC5-4ED3-9F7C-2EAD3CF43315}"/>
                    </a:ext>
                  </a:extLst>
                </p14:cNvPr>
                <p14:cNvContentPartPr/>
                <p14:nvPr/>
              </p14:nvContentPartPr>
              <p14:xfrm>
                <a:off x="3144265" y="2828280"/>
                <a:ext cx="161280" cy="172800"/>
              </p14:xfrm>
            </p:contentPart>
          </mc:Choice>
          <mc:Fallback>
            <p:pic>
              <p:nvPicPr>
                <p:cNvPr id="212272" name="Freihand 212271">
                  <a:extLst>
                    <a:ext uri="{FF2B5EF4-FFF2-40B4-BE49-F238E27FC236}">
                      <a16:creationId xmlns:a16="http://schemas.microsoft.com/office/drawing/2014/main" id="{96E20FB5-DEC5-4ED3-9F7C-2EAD3CF43315}"/>
                    </a:ext>
                  </a:extLst>
                </p:cNvPr>
                <p:cNvPicPr/>
                <p:nvPr/>
              </p:nvPicPr>
              <p:blipFill>
                <a:blip r:embed="rId629"/>
                <a:stretch>
                  <a:fillRect/>
                </a:stretch>
              </p:blipFill>
              <p:spPr>
                <a:xfrm>
                  <a:off x="3139945" y="2823960"/>
                  <a:ext cx="169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12273" name="Freihand 212272">
                  <a:extLst>
                    <a:ext uri="{FF2B5EF4-FFF2-40B4-BE49-F238E27FC236}">
                      <a16:creationId xmlns:a16="http://schemas.microsoft.com/office/drawing/2014/main" id="{440B407B-0309-4E6E-B6D6-98C383289AD6}"/>
                    </a:ext>
                  </a:extLst>
                </p14:cNvPr>
                <p14:cNvContentPartPr/>
                <p14:nvPr/>
              </p14:nvContentPartPr>
              <p14:xfrm>
                <a:off x="3277105" y="2713080"/>
                <a:ext cx="97560" cy="255240"/>
              </p14:xfrm>
            </p:contentPart>
          </mc:Choice>
          <mc:Fallback>
            <p:pic>
              <p:nvPicPr>
                <p:cNvPr id="212273" name="Freihand 212272">
                  <a:extLst>
                    <a:ext uri="{FF2B5EF4-FFF2-40B4-BE49-F238E27FC236}">
                      <a16:creationId xmlns:a16="http://schemas.microsoft.com/office/drawing/2014/main" id="{440B407B-0309-4E6E-B6D6-98C383289AD6}"/>
                    </a:ext>
                  </a:extLst>
                </p:cNvPr>
                <p:cNvPicPr/>
                <p:nvPr/>
              </p:nvPicPr>
              <p:blipFill>
                <a:blip r:embed="rId631"/>
                <a:stretch>
                  <a:fillRect/>
                </a:stretch>
              </p:blipFill>
              <p:spPr>
                <a:xfrm>
                  <a:off x="3272785" y="2708760"/>
                  <a:ext cx="1062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12274" name="Freihand 212273">
                  <a:extLst>
                    <a:ext uri="{FF2B5EF4-FFF2-40B4-BE49-F238E27FC236}">
                      <a16:creationId xmlns:a16="http://schemas.microsoft.com/office/drawing/2014/main" id="{4C9701EC-2445-4692-A32D-95AE1249F147}"/>
                    </a:ext>
                  </a:extLst>
                </p14:cNvPr>
                <p14:cNvContentPartPr/>
                <p14:nvPr/>
              </p14:nvContentPartPr>
              <p14:xfrm>
                <a:off x="3377905" y="2673840"/>
                <a:ext cx="227880" cy="234000"/>
              </p14:xfrm>
            </p:contentPart>
          </mc:Choice>
          <mc:Fallback>
            <p:pic>
              <p:nvPicPr>
                <p:cNvPr id="212274" name="Freihand 212273">
                  <a:extLst>
                    <a:ext uri="{FF2B5EF4-FFF2-40B4-BE49-F238E27FC236}">
                      <a16:creationId xmlns:a16="http://schemas.microsoft.com/office/drawing/2014/main" id="{4C9701EC-2445-4692-A32D-95AE1249F147}"/>
                    </a:ext>
                  </a:extLst>
                </p:cNvPr>
                <p:cNvPicPr/>
                <p:nvPr/>
              </p:nvPicPr>
              <p:blipFill>
                <a:blip r:embed="rId633"/>
                <a:stretch>
                  <a:fillRect/>
                </a:stretch>
              </p:blipFill>
              <p:spPr>
                <a:xfrm>
                  <a:off x="3373585" y="2669520"/>
                  <a:ext cx="2365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12275" name="Freihand 212274">
                  <a:extLst>
                    <a:ext uri="{FF2B5EF4-FFF2-40B4-BE49-F238E27FC236}">
                      <a16:creationId xmlns:a16="http://schemas.microsoft.com/office/drawing/2014/main" id="{E6A68945-DF12-483C-B75A-C216515BEC30}"/>
                    </a:ext>
                  </a:extLst>
                </p14:cNvPr>
                <p14:cNvContentPartPr/>
                <p14:nvPr/>
              </p14:nvContentPartPr>
              <p14:xfrm>
                <a:off x="3563305" y="2762400"/>
                <a:ext cx="91800" cy="62280"/>
              </p14:xfrm>
            </p:contentPart>
          </mc:Choice>
          <mc:Fallback>
            <p:pic>
              <p:nvPicPr>
                <p:cNvPr id="212275" name="Freihand 212274">
                  <a:extLst>
                    <a:ext uri="{FF2B5EF4-FFF2-40B4-BE49-F238E27FC236}">
                      <a16:creationId xmlns:a16="http://schemas.microsoft.com/office/drawing/2014/main" id="{E6A68945-DF12-483C-B75A-C216515BEC30}"/>
                    </a:ext>
                  </a:extLst>
                </p:cNvPr>
                <p:cNvPicPr/>
                <p:nvPr/>
              </p:nvPicPr>
              <p:blipFill>
                <a:blip r:embed="rId635"/>
                <a:stretch>
                  <a:fillRect/>
                </a:stretch>
              </p:blipFill>
              <p:spPr>
                <a:xfrm>
                  <a:off x="3558985" y="2758080"/>
                  <a:ext cx="100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12276" name="Freihand 212275">
                  <a:extLst>
                    <a:ext uri="{FF2B5EF4-FFF2-40B4-BE49-F238E27FC236}">
                      <a16:creationId xmlns:a16="http://schemas.microsoft.com/office/drawing/2014/main" id="{B62F832F-5B8C-4012-8FC8-11804BF90C33}"/>
                    </a:ext>
                  </a:extLst>
                </p14:cNvPr>
                <p14:cNvContentPartPr/>
                <p14:nvPr/>
              </p14:nvContentPartPr>
              <p14:xfrm>
                <a:off x="3760585" y="2794800"/>
                <a:ext cx="185400" cy="63720"/>
              </p14:xfrm>
            </p:contentPart>
          </mc:Choice>
          <mc:Fallback>
            <p:pic>
              <p:nvPicPr>
                <p:cNvPr id="212276" name="Freihand 212275">
                  <a:extLst>
                    <a:ext uri="{FF2B5EF4-FFF2-40B4-BE49-F238E27FC236}">
                      <a16:creationId xmlns:a16="http://schemas.microsoft.com/office/drawing/2014/main" id="{B62F832F-5B8C-4012-8FC8-11804BF90C33}"/>
                    </a:ext>
                  </a:extLst>
                </p:cNvPr>
                <p:cNvPicPr/>
                <p:nvPr/>
              </p:nvPicPr>
              <p:blipFill>
                <a:blip r:embed="rId637"/>
                <a:stretch>
                  <a:fillRect/>
                </a:stretch>
              </p:blipFill>
              <p:spPr>
                <a:xfrm>
                  <a:off x="3756265" y="2790480"/>
                  <a:ext cx="194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12277" name="Freihand 212276">
                  <a:extLst>
                    <a:ext uri="{FF2B5EF4-FFF2-40B4-BE49-F238E27FC236}">
                      <a16:creationId xmlns:a16="http://schemas.microsoft.com/office/drawing/2014/main" id="{E9183AD9-5814-4248-BAB3-A66F2EC1684B}"/>
                    </a:ext>
                  </a:extLst>
                </p14:cNvPr>
                <p14:cNvContentPartPr/>
                <p14:nvPr/>
              </p14:nvContentPartPr>
              <p14:xfrm>
                <a:off x="3902425" y="2724600"/>
                <a:ext cx="35640" cy="33840"/>
              </p14:xfrm>
            </p:contentPart>
          </mc:Choice>
          <mc:Fallback>
            <p:pic>
              <p:nvPicPr>
                <p:cNvPr id="212277" name="Freihand 212276">
                  <a:extLst>
                    <a:ext uri="{FF2B5EF4-FFF2-40B4-BE49-F238E27FC236}">
                      <a16:creationId xmlns:a16="http://schemas.microsoft.com/office/drawing/2014/main" id="{E9183AD9-5814-4248-BAB3-A66F2EC1684B}"/>
                    </a:ext>
                  </a:extLst>
                </p:cNvPr>
                <p:cNvPicPr/>
                <p:nvPr/>
              </p:nvPicPr>
              <p:blipFill>
                <a:blip r:embed="rId639"/>
                <a:stretch>
                  <a:fillRect/>
                </a:stretch>
              </p:blipFill>
              <p:spPr>
                <a:xfrm>
                  <a:off x="3898105" y="2720280"/>
                  <a:ext cx="442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12278" name="Freihand 212277">
                  <a:extLst>
                    <a:ext uri="{FF2B5EF4-FFF2-40B4-BE49-F238E27FC236}">
                      <a16:creationId xmlns:a16="http://schemas.microsoft.com/office/drawing/2014/main" id="{A452954A-4EB0-4354-93C1-BA3B8939DD8B}"/>
                    </a:ext>
                  </a:extLst>
                </p14:cNvPr>
                <p14:cNvContentPartPr/>
                <p14:nvPr/>
              </p14:nvContentPartPr>
              <p14:xfrm>
                <a:off x="3978385" y="2733600"/>
                <a:ext cx="271080" cy="132840"/>
              </p14:xfrm>
            </p:contentPart>
          </mc:Choice>
          <mc:Fallback>
            <p:pic>
              <p:nvPicPr>
                <p:cNvPr id="212278" name="Freihand 212277">
                  <a:extLst>
                    <a:ext uri="{FF2B5EF4-FFF2-40B4-BE49-F238E27FC236}">
                      <a16:creationId xmlns:a16="http://schemas.microsoft.com/office/drawing/2014/main" id="{A452954A-4EB0-4354-93C1-BA3B8939DD8B}"/>
                    </a:ext>
                  </a:extLst>
                </p:cNvPr>
                <p:cNvPicPr/>
                <p:nvPr/>
              </p:nvPicPr>
              <p:blipFill>
                <a:blip r:embed="rId641"/>
                <a:stretch>
                  <a:fillRect/>
                </a:stretch>
              </p:blipFill>
              <p:spPr>
                <a:xfrm>
                  <a:off x="3974065" y="2729280"/>
                  <a:ext cx="279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12279" name="Freihand 212278">
                  <a:extLst>
                    <a:ext uri="{FF2B5EF4-FFF2-40B4-BE49-F238E27FC236}">
                      <a16:creationId xmlns:a16="http://schemas.microsoft.com/office/drawing/2014/main" id="{A9855EEA-6494-4CF5-823B-9E13DA400BBD}"/>
                    </a:ext>
                  </a:extLst>
                </p14:cNvPr>
                <p14:cNvContentPartPr/>
                <p14:nvPr/>
              </p14:nvContentPartPr>
              <p14:xfrm>
                <a:off x="4172425" y="2699040"/>
                <a:ext cx="209160" cy="182160"/>
              </p14:xfrm>
            </p:contentPart>
          </mc:Choice>
          <mc:Fallback>
            <p:pic>
              <p:nvPicPr>
                <p:cNvPr id="212279" name="Freihand 212278">
                  <a:extLst>
                    <a:ext uri="{FF2B5EF4-FFF2-40B4-BE49-F238E27FC236}">
                      <a16:creationId xmlns:a16="http://schemas.microsoft.com/office/drawing/2014/main" id="{A9855EEA-6494-4CF5-823B-9E13DA400BBD}"/>
                    </a:ext>
                  </a:extLst>
                </p:cNvPr>
                <p:cNvPicPr/>
                <p:nvPr/>
              </p:nvPicPr>
              <p:blipFill>
                <a:blip r:embed="rId643"/>
                <a:stretch>
                  <a:fillRect/>
                </a:stretch>
              </p:blipFill>
              <p:spPr>
                <a:xfrm>
                  <a:off x="4168105" y="2694720"/>
                  <a:ext cx="217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12280" name="Freihand 212279">
                  <a:extLst>
                    <a:ext uri="{FF2B5EF4-FFF2-40B4-BE49-F238E27FC236}">
                      <a16:creationId xmlns:a16="http://schemas.microsoft.com/office/drawing/2014/main" id="{8374591B-EB5C-405F-8187-70FA39942AC9}"/>
                    </a:ext>
                  </a:extLst>
                </p14:cNvPr>
                <p14:cNvContentPartPr/>
                <p14:nvPr/>
              </p14:nvContentPartPr>
              <p14:xfrm>
                <a:off x="3572305" y="2739720"/>
                <a:ext cx="1184400" cy="348120"/>
              </p14:xfrm>
            </p:contentPart>
          </mc:Choice>
          <mc:Fallback>
            <p:pic>
              <p:nvPicPr>
                <p:cNvPr id="212280" name="Freihand 212279">
                  <a:extLst>
                    <a:ext uri="{FF2B5EF4-FFF2-40B4-BE49-F238E27FC236}">
                      <a16:creationId xmlns:a16="http://schemas.microsoft.com/office/drawing/2014/main" id="{8374591B-EB5C-405F-8187-70FA39942AC9}"/>
                    </a:ext>
                  </a:extLst>
                </p:cNvPr>
                <p:cNvPicPr/>
                <p:nvPr/>
              </p:nvPicPr>
              <p:blipFill>
                <a:blip r:embed="rId645"/>
                <a:stretch>
                  <a:fillRect/>
                </a:stretch>
              </p:blipFill>
              <p:spPr>
                <a:xfrm>
                  <a:off x="3567985" y="2735400"/>
                  <a:ext cx="119304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12284" name="Freihand 212283">
                  <a:extLst>
                    <a:ext uri="{FF2B5EF4-FFF2-40B4-BE49-F238E27FC236}">
                      <a16:creationId xmlns:a16="http://schemas.microsoft.com/office/drawing/2014/main" id="{E2FAC7A2-F1FA-4F26-9398-35C274412856}"/>
                    </a:ext>
                  </a:extLst>
                </p14:cNvPr>
                <p14:cNvContentPartPr/>
                <p14:nvPr/>
              </p14:nvContentPartPr>
              <p14:xfrm>
                <a:off x="821185" y="2435880"/>
                <a:ext cx="1653120" cy="1072800"/>
              </p14:xfrm>
            </p:contentPart>
          </mc:Choice>
          <mc:Fallback>
            <p:pic>
              <p:nvPicPr>
                <p:cNvPr id="212284" name="Freihand 212283">
                  <a:extLst>
                    <a:ext uri="{FF2B5EF4-FFF2-40B4-BE49-F238E27FC236}">
                      <a16:creationId xmlns:a16="http://schemas.microsoft.com/office/drawing/2014/main" id="{E2FAC7A2-F1FA-4F26-9398-35C274412856}"/>
                    </a:ext>
                  </a:extLst>
                </p:cNvPr>
                <p:cNvPicPr/>
                <p:nvPr/>
              </p:nvPicPr>
              <p:blipFill>
                <a:blip r:embed="rId647"/>
                <a:stretch>
                  <a:fillRect/>
                </a:stretch>
              </p:blipFill>
              <p:spPr>
                <a:xfrm>
                  <a:off x="816865" y="2431560"/>
                  <a:ext cx="1661760" cy="108144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6" name="Freihand 15">
                <a:extLst>
                  <a:ext uri="{FF2B5EF4-FFF2-40B4-BE49-F238E27FC236}">
                    <a16:creationId xmlns:a16="http://schemas.microsoft.com/office/drawing/2014/main" id="{73D3CF5C-AF5F-470D-898C-B6DBEB098787}"/>
                  </a:ext>
                </a:extLst>
              </p14:cNvPr>
              <p14:cNvContentPartPr/>
              <p14:nvPr/>
            </p14:nvContentPartPr>
            <p14:xfrm>
              <a:off x="3588562" y="864752"/>
              <a:ext cx="3404160" cy="32040"/>
            </p14:xfrm>
          </p:contentPart>
        </mc:Choice>
        <mc:Fallback>
          <p:pic>
            <p:nvPicPr>
              <p:cNvPr id="16" name="Freihand 15">
                <a:extLst>
                  <a:ext uri="{FF2B5EF4-FFF2-40B4-BE49-F238E27FC236}">
                    <a16:creationId xmlns:a16="http://schemas.microsoft.com/office/drawing/2014/main" id="{73D3CF5C-AF5F-470D-898C-B6DBEB098787}"/>
                  </a:ext>
                </a:extLst>
              </p:cNvPr>
              <p:cNvPicPr/>
              <p:nvPr/>
            </p:nvPicPr>
            <p:blipFill>
              <a:blip r:embed="rId4"/>
              <a:stretch>
                <a:fillRect/>
              </a:stretch>
            </p:blipFill>
            <p:spPr>
              <a:xfrm>
                <a:off x="3584242" y="860432"/>
                <a:ext cx="3412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Freihand 16">
                <a:extLst>
                  <a:ext uri="{FF2B5EF4-FFF2-40B4-BE49-F238E27FC236}">
                    <a16:creationId xmlns:a16="http://schemas.microsoft.com/office/drawing/2014/main" id="{8E9B23D2-8140-4A78-804A-51A23356A959}"/>
                  </a:ext>
                </a:extLst>
              </p14:cNvPr>
              <p14:cNvContentPartPr/>
              <p14:nvPr/>
            </p14:nvContentPartPr>
            <p14:xfrm>
              <a:off x="5109922" y="974552"/>
              <a:ext cx="186120" cy="174960"/>
            </p14:xfrm>
          </p:contentPart>
        </mc:Choice>
        <mc:Fallback>
          <p:pic>
            <p:nvPicPr>
              <p:cNvPr id="17" name="Freihand 16">
                <a:extLst>
                  <a:ext uri="{FF2B5EF4-FFF2-40B4-BE49-F238E27FC236}">
                    <a16:creationId xmlns:a16="http://schemas.microsoft.com/office/drawing/2014/main" id="{8E9B23D2-8140-4A78-804A-51A23356A959}"/>
                  </a:ext>
                </a:extLst>
              </p:cNvPr>
              <p:cNvPicPr/>
              <p:nvPr/>
            </p:nvPicPr>
            <p:blipFill>
              <a:blip r:embed="rId6"/>
              <a:stretch>
                <a:fillRect/>
              </a:stretch>
            </p:blipFill>
            <p:spPr>
              <a:xfrm>
                <a:off x="5105602" y="970232"/>
                <a:ext cx="1947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Freihand 17">
                <a:extLst>
                  <a:ext uri="{FF2B5EF4-FFF2-40B4-BE49-F238E27FC236}">
                    <a16:creationId xmlns:a16="http://schemas.microsoft.com/office/drawing/2014/main" id="{8BFD9EBB-E0C5-472D-A021-6680DD2B4B25}"/>
                  </a:ext>
                </a:extLst>
              </p14:cNvPr>
              <p14:cNvContentPartPr/>
              <p14:nvPr/>
            </p14:nvContentPartPr>
            <p14:xfrm>
              <a:off x="5259322" y="1046552"/>
              <a:ext cx="83520" cy="150480"/>
            </p14:xfrm>
          </p:contentPart>
        </mc:Choice>
        <mc:Fallback>
          <p:pic>
            <p:nvPicPr>
              <p:cNvPr id="18" name="Freihand 17">
                <a:extLst>
                  <a:ext uri="{FF2B5EF4-FFF2-40B4-BE49-F238E27FC236}">
                    <a16:creationId xmlns:a16="http://schemas.microsoft.com/office/drawing/2014/main" id="{8BFD9EBB-E0C5-472D-A021-6680DD2B4B25}"/>
                  </a:ext>
                </a:extLst>
              </p:cNvPr>
              <p:cNvPicPr/>
              <p:nvPr/>
            </p:nvPicPr>
            <p:blipFill>
              <a:blip r:embed="rId8"/>
              <a:stretch>
                <a:fillRect/>
              </a:stretch>
            </p:blipFill>
            <p:spPr>
              <a:xfrm>
                <a:off x="5255002" y="1042232"/>
                <a:ext cx="92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0BE29E19-7BF3-43C5-90F8-F7A47599396C}"/>
                  </a:ext>
                </a:extLst>
              </p14:cNvPr>
              <p14:cNvContentPartPr/>
              <p14:nvPr/>
            </p14:nvContentPartPr>
            <p14:xfrm>
              <a:off x="5618242" y="995072"/>
              <a:ext cx="14400" cy="185400"/>
            </p14:xfrm>
          </p:contentPart>
        </mc:Choice>
        <mc:Fallback>
          <p:pic>
            <p:nvPicPr>
              <p:cNvPr id="20" name="Freihand 19">
                <a:extLst>
                  <a:ext uri="{FF2B5EF4-FFF2-40B4-BE49-F238E27FC236}">
                    <a16:creationId xmlns:a16="http://schemas.microsoft.com/office/drawing/2014/main" id="{0BE29E19-7BF3-43C5-90F8-F7A47599396C}"/>
                  </a:ext>
                </a:extLst>
              </p:cNvPr>
              <p:cNvPicPr/>
              <p:nvPr/>
            </p:nvPicPr>
            <p:blipFill>
              <a:blip r:embed="rId10"/>
              <a:stretch>
                <a:fillRect/>
              </a:stretch>
            </p:blipFill>
            <p:spPr>
              <a:xfrm>
                <a:off x="5613922" y="990752"/>
                <a:ext cx="230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DF140746-D89B-47A2-A63F-1FC209A8DCDD}"/>
                  </a:ext>
                </a:extLst>
              </p14:cNvPr>
              <p14:cNvContentPartPr/>
              <p14:nvPr/>
            </p14:nvContentPartPr>
            <p14:xfrm>
              <a:off x="5512402" y="970232"/>
              <a:ext cx="178560" cy="102600"/>
            </p14:xfrm>
          </p:contentPart>
        </mc:Choice>
        <mc:Fallback>
          <p:pic>
            <p:nvPicPr>
              <p:cNvPr id="21" name="Freihand 20">
                <a:extLst>
                  <a:ext uri="{FF2B5EF4-FFF2-40B4-BE49-F238E27FC236}">
                    <a16:creationId xmlns:a16="http://schemas.microsoft.com/office/drawing/2014/main" id="{DF140746-D89B-47A2-A63F-1FC209A8DCDD}"/>
                  </a:ext>
                </a:extLst>
              </p:cNvPr>
              <p:cNvPicPr/>
              <p:nvPr/>
            </p:nvPicPr>
            <p:blipFill>
              <a:blip r:embed="rId12"/>
              <a:stretch>
                <a:fillRect/>
              </a:stretch>
            </p:blipFill>
            <p:spPr>
              <a:xfrm>
                <a:off x="5508082" y="965912"/>
                <a:ext cx="187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E0EF98EA-26F0-4A1A-AA8E-BF9F28C453DB}"/>
                  </a:ext>
                </a:extLst>
              </p14:cNvPr>
              <p14:cNvContentPartPr/>
              <p14:nvPr/>
            </p14:nvContentPartPr>
            <p14:xfrm>
              <a:off x="5726962" y="956192"/>
              <a:ext cx="18000" cy="43200"/>
            </p14:xfrm>
          </p:contentPart>
        </mc:Choice>
        <mc:Fallback>
          <p:pic>
            <p:nvPicPr>
              <p:cNvPr id="22" name="Freihand 21">
                <a:extLst>
                  <a:ext uri="{FF2B5EF4-FFF2-40B4-BE49-F238E27FC236}">
                    <a16:creationId xmlns:a16="http://schemas.microsoft.com/office/drawing/2014/main" id="{E0EF98EA-26F0-4A1A-AA8E-BF9F28C453DB}"/>
                  </a:ext>
                </a:extLst>
              </p:cNvPr>
              <p:cNvPicPr/>
              <p:nvPr/>
            </p:nvPicPr>
            <p:blipFill>
              <a:blip r:embed="rId14"/>
              <a:stretch>
                <a:fillRect/>
              </a:stretch>
            </p:blipFill>
            <p:spPr>
              <a:xfrm>
                <a:off x="5722642" y="951872"/>
                <a:ext cx="26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D26A9410-1FE7-4631-8F67-21FCD0194130}"/>
                  </a:ext>
                </a:extLst>
              </p14:cNvPr>
              <p14:cNvContentPartPr/>
              <p14:nvPr/>
            </p14:nvContentPartPr>
            <p14:xfrm>
              <a:off x="5693482" y="1058792"/>
              <a:ext cx="72360" cy="96840"/>
            </p14:xfrm>
          </p:contentPart>
        </mc:Choice>
        <mc:Fallback>
          <p:pic>
            <p:nvPicPr>
              <p:cNvPr id="23" name="Freihand 22">
                <a:extLst>
                  <a:ext uri="{FF2B5EF4-FFF2-40B4-BE49-F238E27FC236}">
                    <a16:creationId xmlns:a16="http://schemas.microsoft.com/office/drawing/2014/main" id="{D26A9410-1FE7-4631-8F67-21FCD0194130}"/>
                  </a:ext>
                </a:extLst>
              </p:cNvPr>
              <p:cNvPicPr/>
              <p:nvPr/>
            </p:nvPicPr>
            <p:blipFill>
              <a:blip r:embed="rId16"/>
              <a:stretch>
                <a:fillRect/>
              </a:stretch>
            </p:blipFill>
            <p:spPr>
              <a:xfrm>
                <a:off x="5689162" y="1054472"/>
                <a:ext cx="81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AD8E7F43-72D1-4161-9311-33BF17D42440}"/>
                  </a:ext>
                </a:extLst>
              </p14:cNvPr>
              <p14:cNvContentPartPr/>
              <p14:nvPr/>
            </p14:nvContentPartPr>
            <p14:xfrm>
              <a:off x="5746762" y="1081832"/>
              <a:ext cx="77040" cy="71280"/>
            </p14:xfrm>
          </p:contentPart>
        </mc:Choice>
        <mc:Fallback>
          <p:pic>
            <p:nvPicPr>
              <p:cNvPr id="24" name="Freihand 23">
                <a:extLst>
                  <a:ext uri="{FF2B5EF4-FFF2-40B4-BE49-F238E27FC236}">
                    <a16:creationId xmlns:a16="http://schemas.microsoft.com/office/drawing/2014/main" id="{AD8E7F43-72D1-4161-9311-33BF17D42440}"/>
                  </a:ext>
                </a:extLst>
              </p:cNvPr>
              <p:cNvPicPr/>
              <p:nvPr/>
            </p:nvPicPr>
            <p:blipFill>
              <a:blip r:embed="rId18"/>
              <a:stretch>
                <a:fillRect/>
              </a:stretch>
            </p:blipFill>
            <p:spPr>
              <a:xfrm>
                <a:off x="5742442" y="1077512"/>
                <a:ext cx="85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EBEAD1E4-8D1B-468C-AB7D-0D3EB63517E7}"/>
                  </a:ext>
                </a:extLst>
              </p14:cNvPr>
              <p14:cNvContentPartPr/>
              <p14:nvPr/>
            </p14:nvContentPartPr>
            <p14:xfrm>
              <a:off x="5820922" y="1018112"/>
              <a:ext cx="108000" cy="119160"/>
            </p14:xfrm>
          </p:contentPart>
        </mc:Choice>
        <mc:Fallback>
          <p:pic>
            <p:nvPicPr>
              <p:cNvPr id="25" name="Freihand 24">
                <a:extLst>
                  <a:ext uri="{FF2B5EF4-FFF2-40B4-BE49-F238E27FC236}">
                    <a16:creationId xmlns:a16="http://schemas.microsoft.com/office/drawing/2014/main" id="{EBEAD1E4-8D1B-468C-AB7D-0D3EB63517E7}"/>
                  </a:ext>
                </a:extLst>
              </p:cNvPr>
              <p:cNvPicPr/>
              <p:nvPr/>
            </p:nvPicPr>
            <p:blipFill>
              <a:blip r:embed="rId20"/>
              <a:stretch>
                <a:fillRect/>
              </a:stretch>
            </p:blipFill>
            <p:spPr>
              <a:xfrm>
                <a:off x="5816602" y="1013792"/>
                <a:ext cx="116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a:extLst>
                  <a:ext uri="{FF2B5EF4-FFF2-40B4-BE49-F238E27FC236}">
                    <a16:creationId xmlns:a16="http://schemas.microsoft.com/office/drawing/2014/main" id="{79FD81E4-17B6-4C46-9687-7423334F0C53}"/>
                  </a:ext>
                </a:extLst>
              </p14:cNvPr>
              <p14:cNvContentPartPr/>
              <p14:nvPr/>
            </p14:nvContentPartPr>
            <p14:xfrm>
              <a:off x="5924962" y="972392"/>
              <a:ext cx="40320" cy="164880"/>
            </p14:xfrm>
          </p:contentPart>
        </mc:Choice>
        <mc:Fallback>
          <p:pic>
            <p:nvPicPr>
              <p:cNvPr id="26" name="Freihand 25">
                <a:extLst>
                  <a:ext uri="{FF2B5EF4-FFF2-40B4-BE49-F238E27FC236}">
                    <a16:creationId xmlns:a16="http://schemas.microsoft.com/office/drawing/2014/main" id="{79FD81E4-17B6-4C46-9687-7423334F0C53}"/>
                  </a:ext>
                </a:extLst>
              </p:cNvPr>
              <p:cNvPicPr/>
              <p:nvPr/>
            </p:nvPicPr>
            <p:blipFill>
              <a:blip r:embed="rId22"/>
              <a:stretch>
                <a:fillRect/>
              </a:stretch>
            </p:blipFill>
            <p:spPr>
              <a:xfrm>
                <a:off x="5920642" y="968072"/>
                <a:ext cx="48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7686AA6F-22FF-4B8C-90A1-60320FA107E6}"/>
                  </a:ext>
                </a:extLst>
              </p14:cNvPr>
              <p14:cNvContentPartPr/>
              <p14:nvPr/>
            </p14:nvContentPartPr>
            <p14:xfrm>
              <a:off x="5962402" y="1076072"/>
              <a:ext cx="360360" cy="46800"/>
            </p14:xfrm>
          </p:contentPart>
        </mc:Choice>
        <mc:Fallback>
          <p:pic>
            <p:nvPicPr>
              <p:cNvPr id="27" name="Freihand 26">
                <a:extLst>
                  <a:ext uri="{FF2B5EF4-FFF2-40B4-BE49-F238E27FC236}">
                    <a16:creationId xmlns:a16="http://schemas.microsoft.com/office/drawing/2014/main" id="{7686AA6F-22FF-4B8C-90A1-60320FA107E6}"/>
                  </a:ext>
                </a:extLst>
              </p:cNvPr>
              <p:cNvPicPr/>
              <p:nvPr/>
            </p:nvPicPr>
            <p:blipFill>
              <a:blip r:embed="rId24"/>
              <a:stretch>
                <a:fillRect/>
              </a:stretch>
            </p:blipFill>
            <p:spPr>
              <a:xfrm>
                <a:off x="5958082" y="1071752"/>
                <a:ext cx="369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ECB62BE5-E1CA-4A8B-8BDD-AC43DF6FD5A6}"/>
                  </a:ext>
                </a:extLst>
              </p14:cNvPr>
              <p14:cNvContentPartPr/>
              <p14:nvPr/>
            </p14:nvContentPartPr>
            <p14:xfrm>
              <a:off x="6473962" y="1103072"/>
              <a:ext cx="28080" cy="75960"/>
            </p14:xfrm>
          </p:contentPart>
        </mc:Choice>
        <mc:Fallback>
          <p:pic>
            <p:nvPicPr>
              <p:cNvPr id="28" name="Freihand 27">
                <a:extLst>
                  <a:ext uri="{FF2B5EF4-FFF2-40B4-BE49-F238E27FC236}">
                    <a16:creationId xmlns:a16="http://schemas.microsoft.com/office/drawing/2014/main" id="{ECB62BE5-E1CA-4A8B-8BDD-AC43DF6FD5A6}"/>
                  </a:ext>
                </a:extLst>
              </p:cNvPr>
              <p:cNvPicPr/>
              <p:nvPr/>
            </p:nvPicPr>
            <p:blipFill>
              <a:blip r:embed="rId26"/>
              <a:stretch>
                <a:fillRect/>
              </a:stretch>
            </p:blipFill>
            <p:spPr>
              <a:xfrm>
                <a:off x="6469642" y="1098752"/>
                <a:ext cx="36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Freihand 28">
                <a:extLst>
                  <a:ext uri="{FF2B5EF4-FFF2-40B4-BE49-F238E27FC236}">
                    <a16:creationId xmlns:a16="http://schemas.microsoft.com/office/drawing/2014/main" id="{6B1C9E3F-287C-4953-AD72-0E76EF34F67F}"/>
                  </a:ext>
                </a:extLst>
              </p14:cNvPr>
              <p14:cNvContentPartPr/>
              <p14:nvPr/>
            </p14:nvContentPartPr>
            <p14:xfrm>
              <a:off x="6589162" y="1009832"/>
              <a:ext cx="150480" cy="96480"/>
            </p14:xfrm>
          </p:contentPart>
        </mc:Choice>
        <mc:Fallback>
          <p:pic>
            <p:nvPicPr>
              <p:cNvPr id="29" name="Freihand 28">
                <a:extLst>
                  <a:ext uri="{FF2B5EF4-FFF2-40B4-BE49-F238E27FC236}">
                    <a16:creationId xmlns:a16="http://schemas.microsoft.com/office/drawing/2014/main" id="{6B1C9E3F-287C-4953-AD72-0E76EF34F67F}"/>
                  </a:ext>
                </a:extLst>
              </p:cNvPr>
              <p:cNvPicPr/>
              <p:nvPr/>
            </p:nvPicPr>
            <p:blipFill>
              <a:blip r:embed="rId28"/>
              <a:stretch>
                <a:fillRect/>
              </a:stretch>
            </p:blipFill>
            <p:spPr>
              <a:xfrm>
                <a:off x="6584842" y="1005512"/>
                <a:ext cx="159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B47BDFC8-DC76-4857-BDB2-D9CE27E3B095}"/>
                  </a:ext>
                </a:extLst>
              </p14:cNvPr>
              <p14:cNvContentPartPr/>
              <p14:nvPr/>
            </p14:nvContentPartPr>
            <p14:xfrm>
              <a:off x="6747202" y="1047632"/>
              <a:ext cx="91080" cy="65520"/>
            </p14:xfrm>
          </p:contentPart>
        </mc:Choice>
        <mc:Fallback>
          <p:pic>
            <p:nvPicPr>
              <p:cNvPr id="30" name="Freihand 29">
                <a:extLst>
                  <a:ext uri="{FF2B5EF4-FFF2-40B4-BE49-F238E27FC236}">
                    <a16:creationId xmlns:a16="http://schemas.microsoft.com/office/drawing/2014/main" id="{B47BDFC8-DC76-4857-BDB2-D9CE27E3B095}"/>
                  </a:ext>
                </a:extLst>
              </p:cNvPr>
              <p:cNvPicPr/>
              <p:nvPr/>
            </p:nvPicPr>
            <p:blipFill>
              <a:blip r:embed="rId30"/>
              <a:stretch>
                <a:fillRect/>
              </a:stretch>
            </p:blipFill>
            <p:spPr>
              <a:xfrm>
                <a:off x="6742882" y="1043312"/>
                <a:ext cx="99720" cy="74160"/>
              </a:xfrm>
              <a:prstGeom prst="rect">
                <a:avLst/>
              </a:prstGeom>
            </p:spPr>
          </p:pic>
        </mc:Fallback>
      </mc:AlternateContent>
      <p:grpSp>
        <p:nvGrpSpPr>
          <p:cNvPr id="65" name="Gruppieren 64">
            <a:extLst>
              <a:ext uri="{FF2B5EF4-FFF2-40B4-BE49-F238E27FC236}">
                <a16:creationId xmlns:a16="http://schemas.microsoft.com/office/drawing/2014/main" id="{F424C843-642C-4C5B-AECE-B9AA9EFB2D9B}"/>
              </a:ext>
            </a:extLst>
          </p:cNvPr>
          <p:cNvGrpSpPr/>
          <p:nvPr/>
        </p:nvGrpSpPr>
        <p:grpSpPr>
          <a:xfrm>
            <a:off x="7073722" y="474872"/>
            <a:ext cx="4854960" cy="779760"/>
            <a:chOff x="7073722" y="474872"/>
            <a:chExt cx="4854960" cy="779760"/>
          </a:xfrm>
        </p:grpSpPr>
        <mc:AlternateContent xmlns:mc="http://schemas.openxmlformats.org/markup-compatibility/2006">
          <mc:Choice xmlns:p14="http://schemas.microsoft.com/office/powerpoint/2010/main" Requires="p14">
            <p:contentPart p14:bwMode="auto" r:id="rId31">
              <p14:nvContentPartPr>
                <p14:cNvPr id="2" name="Freihand 1">
                  <a:extLst>
                    <a:ext uri="{FF2B5EF4-FFF2-40B4-BE49-F238E27FC236}">
                      <a16:creationId xmlns:a16="http://schemas.microsoft.com/office/drawing/2014/main" id="{6158DB4C-9D09-4594-BC3D-1314AA7A5CE2}"/>
                    </a:ext>
                  </a:extLst>
                </p14:cNvPr>
                <p14:cNvContentPartPr/>
                <p14:nvPr/>
              </p14:nvContentPartPr>
              <p14:xfrm>
                <a:off x="7506442" y="571352"/>
                <a:ext cx="86760" cy="178200"/>
              </p14:xfrm>
            </p:contentPart>
          </mc:Choice>
          <mc:Fallback>
            <p:pic>
              <p:nvPicPr>
                <p:cNvPr id="2" name="Freihand 1">
                  <a:extLst>
                    <a:ext uri="{FF2B5EF4-FFF2-40B4-BE49-F238E27FC236}">
                      <a16:creationId xmlns:a16="http://schemas.microsoft.com/office/drawing/2014/main" id="{6158DB4C-9D09-4594-BC3D-1314AA7A5CE2}"/>
                    </a:ext>
                  </a:extLst>
                </p:cNvPr>
                <p:cNvPicPr/>
                <p:nvPr/>
              </p:nvPicPr>
              <p:blipFill>
                <a:blip r:embed="rId32"/>
                <a:stretch>
                  <a:fillRect/>
                </a:stretch>
              </p:blipFill>
              <p:spPr>
                <a:xfrm>
                  <a:off x="7502122" y="567032"/>
                  <a:ext cx="95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 name="Freihand 4">
                  <a:extLst>
                    <a:ext uri="{FF2B5EF4-FFF2-40B4-BE49-F238E27FC236}">
                      <a16:creationId xmlns:a16="http://schemas.microsoft.com/office/drawing/2014/main" id="{C5D2170F-5EEA-48B9-B6EA-1B5DC088FB1A}"/>
                    </a:ext>
                  </a:extLst>
                </p14:cNvPr>
                <p14:cNvContentPartPr/>
                <p14:nvPr/>
              </p14:nvContentPartPr>
              <p14:xfrm>
                <a:off x="7529482" y="544352"/>
                <a:ext cx="238680" cy="160920"/>
              </p14:xfrm>
            </p:contentPart>
          </mc:Choice>
          <mc:Fallback>
            <p:pic>
              <p:nvPicPr>
                <p:cNvPr id="5" name="Freihand 4">
                  <a:extLst>
                    <a:ext uri="{FF2B5EF4-FFF2-40B4-BE49-F238E27FC236}">
                      <a16:creationId xmlns:a16="http://schemas.microsoft.com/office/drawing/2014/main" id="{C5D2170F-5EEA-48B9-B6EA-1B5DC088FB1A}"/>
                    </a:ext>
                  </a:extLst>
                </p:cNvPr>
                <p:cNvPicPr/>
                <p:nvPr/>
              </p:nvPicPr>
              <p:blipFill>
                <a:blip r:embed="rId34"/>
                <a:stretch>
                  <a:fillRect/>
                </a:stretch>
              </p:blipFill>
              <p:spPr>
                <a:xfrm>
                  <a:off x="7525162" y="540032"/>
                  <a:ext cx="247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 name="Freihand 5">
                  <a:extLst>
                    <a:ext uri="{FF2B5EF4-FFF2-40B4-BE49-F238E27FC236}">
                      <a16:creationId xmlns:a16="http://schemas.microsoft.com/office/drawing/2014/main" id="{68700796-9B3A-4D7B-A1E7-1918C251ED1F}"/>
                    </a:ext>
                  </a:extLst>
                </p14:cNvPr>
                <p14:cNvContentPartPr/>
                <p14:nvPr/>
              </p14:nvContentPartPr>
              <p14:xfrm>
                <a:off x="7803802" y="539672"/>
                <a:ext cx="91800" cy="154440"/>
              </p14:xfrm>
            </p:contentPart>
          </mc:Choice>
          <mc:Fallback>
            <p:pic>
              <p:nvPicPr>
                <p:cNvPr id="6" name="Freihand 5">
                  <a:extLst>
                    <a:ext uri="{FF2B5EF4-FFF2-40B4-BE49-F238E27FC236}">
                      <a16:creationId xmlns:a16="http://schemas.microsoft.com/office/drawing/2014/main" id="{68700796-9B3A-4D7B-A1E7-1918C251ED1F}"/>
                    </a:ext>
                  </a:extLst>
                </p:cNvPr>
                <p:cNvPicPr/>
                <p:nvPr/>
              </p:nvPicPr>
              <p:blipFill>
                <a:blip r:embed="rId36"/>
                <a:stretch>
                  <a:fillRect/>
                </a:stretch>
              </p:blipFill>
              <p:spPr>
                <a:xfrm>
                  <a:off x="7799482" y="535352"/>
                  <a:ext cx="100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 name="Freihand 6">
                  <a:extLst>
                    <a:ext uri="{FF2B5EF4-FFF2-40B4-BE49-F238E27FC236}">
                      <a16:creationId xmlns:a16="http://schemas.microsoft.com/office/drawing/2014/main" id="{184C4731-862F-488B-BAE2-A1D4F6B253A1}"/>
                    </a:ext>
                  </a:extLst>
                </p14:cNvPr>
                <p14:cNvContentPartPr/>
                <p14:nvPr/>
              </p14:nvContentPartPr>
              <p14:xfrm>
                <a:off x="7863202" y="596192"/>
                <a:ext cx="122400" cy="105840"/>
              </p14:xfrm>
            </p:contentPart>
          </mc:Choice>
          <mc:Fallback>
            <p:pic>
              <p:nvPicPr>
                <p:cNvPr id="7" name="Freihand 6">
                  <a:extLst>
                    <a:ext uri="{FF2B5EF4-FFF2-40B4-BE49-F238E27FC236}">
                      <a16:creationId xmlns:a16="http://schemas.microsoft.com/office/drawing/2014/main" id="{184C4731-862F-488B-BAE2-A1D4F6B253A1}"/>
                    </a:ext>
                  </a:extLst>
                </p:cNvPr>
                <p:cNvPicPr/>
                <p:nvPr/>
              </p:nvPicPr>
              <p:blipFill>
                <a:blip r:embed="rId38"/>
                <a:stretch>
                  <a:fillRect/>
                </a:stretch>
              </p:blipFill>
              <p:spPr>
                <a:xfrm>
                  <a:off x="7858882" y="591872"/>
                  <a:ext cx="131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 name="Freihand 7">
                  <a:extLst>
                    <a:ext uri="{FF2B5EF4-FFF2-40B4-BE49-F238E27FC236}">
                      <a16:creationId xmlns:a16="http://schemas.microsoft.com/office/drawing/2014/main" id="{E353926C-C238-4F42-8AD7-0B9B6D4E7627}"/>
                    </a:ext>
                  </a:extLst>
                </p14:cNvPr>
                <p14:cNvContentPartPr/>
                <p14:nvPr/>
              </p14:nvContentPartPr>
              <p14:xfrm>
                <a:off x="7934842" y="474872"/>
                <a:ext cx="200880" cy="214200"/>
              </p14:xfrm>
            </p:contentPart>
          </mc:Choice>
          <mc:Fallback>
            <p:pic>
              <p:nvPicPr>
                <p:cNvPr id="8" name="Freihand 7">
                  <a:extLst>
                    <a:ext uri="{FF2B5EF4-FFF2-40B4-BE49-F238E27FC236}">
                      <a16:creationId xmlns:a16="http://schemas.microsoft.com/office/drawing/2014/main" id="{E353926C-C238-4F42-8AD7-0B9B6D4E7627}"/>
                    </a:ext>
                  </a:extLst>
                </p:cNvPr>
                <p:cNvPicPr/>
                <p:nvPr/>
              </p:nvPicPr>
              <p:blipFill>
                <a:blip r:embed="rId40"/>
                <a:stretch>
                  <a:fillRect/>
                </a:stretch>
              </p:blipFill>
              <p:spPr>
                <a:xfrm>
                  <a:off x="7930522" y="470552"/>
                  <a:ext cx="2095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 name="Freihand 8">
                  <a:extLst>
                    <a:ext uri="{FF2B5EF4-FFF2-40B4-BE49-F238E27FC236}">
                      <a16:creationId xmlns:a16="http://schemas.microsoft.com/office/drawing/2014/main" id="{9D0F65C0-03A2-4FE9-9995-149E8CA94B18}"/>
                    </a:ext>
                  </a:extLst>
                </p14:cNvPr>
                <p14:cNvContentPartPr/>
                <p14:nvPr/>
              </p14:nvContentPartPr>
              <p14:xfrm>
                <a:off x="8291602" y="534632"/>
                <a:ext cx="173160" cy="117000"/>
              </p14:xfrm>
            </p:contentPart>
          </mc:Choice>
          <mc:Fallback>
            <p:pic>
              <p:nvPicPr>
                <p:cNvPr id="9" name="Freihand 8">
                  <a:extLst>
                    <a:ext uri="{FF2B5EF4-FFF2-40B4-BE49-F238E27FC236}">
                      <a16:creationId xmlns:a16="http://schemas.microsoft.com/office/drawing/2014/main" id="{9D0F65C0-03A2-4FE9-9995-149E8CA94B18}"/>
                    </a:ext>
                  </a:extLst>
                </p:cNvPr>
                <p:cNvPicPr/>
                <p:nvPr/>
              </p:nvPicPr>
              <p:blipFill>
                <a:blip r:embed="rId42"/>
                <a:stretch>
                  <a:fillRect/>
                </a:stretch>
              </p:blipFill>
              <p:spPr>
                <a:xfrm>
                  <a:off x="8287282" y="530312"/>
                  <a:ext cx="181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 name="Freihand 9">
                  <a:extLst>
                    <a:ext uri="{FF2B5EF4-FFF2-40B4-BE49-F238E27FC236}">
                      <a16:creationId xmlns:a16="http://schemas.microsoft.com/office/drawing/2014/main" id="{17B5421E-F4A0-4CF1-86E9-4E2E6E4B12A3}"/>
                    </a:ext>
                  </a:extLst>
                </p14:cNvPr>
                <p14:cNvContentPartPr/>
                <p14:nvPr/>
              </p14:nvContentPartPr>
              <p14:xfrm>
                <a:off x="8437762" y="534272"/>
                <a:ext cx="147600" cy="100080"/>
              </p14:xfrm>
            </p:contentPart>
          </mc:Choice>
          <mc:Fallback>
            <p:pic>
              <p:nvPicPr>
                <p:cNvPr id="10" name="Freihand 9">
                  <a:extLst>
                    <a:ext uri="{FF2B5EF4-FFF2-40B4-BE49-F238E27FC236}">
                      <a16:creationId xmlns:a16="http://schemas.microsoft.com/office/drawing/2014/main" id="{17B5421E-F4A0-4CF1-86E9-4E2E6E4B12A3}"/>
                    </a:ext>
                  </a:extLst>
                </p:cNvPr>
                <p:cNvPicPr/>
                <p:nvPr/>
              </p:nvPicPr>
              <p:blipFill>
                <a:blip r:embed="rId44"/>
                <a:stretch>
                  <a:fillRect/>
                </a:stretch>
              </p:blipFill>
              <p:spPr>
                <a:xfrm>
                  <a:off x="8433442" y="529952"/>
                  <a:ext cx="156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 name="Freihand 11">
                  <a:extLst>
                    <a:ext uri="{FF2B5EF4-FFF2-40B4-BE49-F238E27FC236}">
                      <a16:creationId xmlns:a16="http://schemas.microsoft.com/office/drawing/2014/main" id="{5255E4B4-A01F-4FAC-B937-044403A1E0A5}"/>
                    </a:ext>
                  </a:extLst>
                </p14:cNvPr>
                <p14:cNvContentPartPr/>
                <p14:nvPr/>
              </p14:nvContentPartPr>
              <p14:xfrm>
                <a:off x="8617042" y="529952"/>
                <a:ext cx="145080" cy="77760"/>
              </p14:xfrm>
            </p:contentPart>
          </mc:Choice>
          <mc:Fallback>
            <p:pic>
              <p:nvPicPr>
                <p:cNvPr id="12" name="Freihand 11">
                  <a:extLst>
                    <a:ext uri="{FF2B5EF4-FFF2-40B4-BE49-F238E27FC236}">
                      <a16:creationId xmlns:a16="http://schemas.microsoft.com/office/drawing/2014/main" id="{5255E4B4-A01F-4FAC-B937-044403A1E0A5}"/>
                    </a:ext>
                  </a:extLst>
                </p:cNvPr>
                <p:cNvPicPr/>
                <p:nvPr/>
              </p:nvPicPr>
              <p:blipFill>
                <a:blip r:embed="rId46"/>
                <a:stretch>
                  <a:fillRect/>
                </a:stretch>
              </p:blipFill>
              <p:spPr>
                <a:xfrm>
                  <a:off x="8612722" y="525632"/>
                  <a:ext cx="153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3" name="Freihand 12">
                  <a:extLst>
                    <a:ext uri="{FF2B5EF4-FFF2-40B4-BE49-F238E27FC236}">
                      <a16:creationId xmlns:a16="http://schemas.microsoft.com/office/drawing/2014/main" id="{3B733E3D-981F-442C-8D73-F5A9C1239F80}"/>
                    </a:ext>
                  </a:extLst>
                </p14:cNvPr>
                <p14:cNvContentPartPr/>
                <p14:nvPr/>
              </p14:nvContentPartPr>
              <p14:xfrm>
                <a:off x="8778682" y="485312"/>
                <a:ext cx="186120" cy="172080"/>
              </p14:xfrm>
            </p:contentPart>
          </mc:Choice>
          <mc:Fallback>
            <p:pic>
              <p:nvPicPr>
                <p:cNvPr id="13" name="Freihand 12">
                  <a:extLst>
                    <a:ext uri="{FF2B5EF4-FFF2-40B4-BE49-F238E27FC236}">
                      <a16:creationId xmlns:a16="http://schemas.microsoft.com/office/drawing/2014/main" id="{3B733E3D-981F-442C-8D73-F5A9C1239F80}"/>
                    </a:ext>
                  </a:extLst>
                </p:cNvPr>
                <p:cNvPicPr/>
                <p:nvPr/>
              </p:nvPicPr>
              <p:blipFill>
                <a:blip r:embed="rId48"/>
                <a:stretch>
                  <a:fillRect/>
                </a:stretch>
              </p:blipFill>
              <p:spPr>
                <a:xfrm>
                  <a:off x="8774362" y="480992"/>
                  <a:ext cx="194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 name="Freihand 13">
                  <a:extLst>
                    <a:ext uri="{FF2B5EF4-FFF2-40B4-BE49-F238E27FC236}">
                      <a16:creationId xmlns:a16="http://schemas.microsoft.com/office/drawing/2014/main" id="{B2C8C39E-26CD-4298-A8F5-B651E9B7EB09}"/>
                    </a:ext>
                  </a:extLst>
                </p14:cNvPr>
                <p14:cNvContentPartPr/>
                <p14:nvPr/>
              </p14:nvContentPartPr>
              <p14:xfrm>
                <a:off x="7563682" y="659192"/>
                <a:ext cx="1477800" cy="160920"/>
              </p14:xfrm>
            </p:contentPart>
          </mc:Choice>
          <mc:Fallback>
            <p:pic>
              <p:nvPicPr>
                <p:cNvPr id="14" name="Freihand 13">
                  <a:extLst>
                    <a:ext uri="{FF2B5EF4-FFF2-40B4-BE49-F238E27FC236}">
                      <a16:creationId xmlns:a16="http://schemas.microsoft.com/office/drawing/2014/main" id="{B2C8C39E-26CD-4298-A8F5-B651E9B7EB09}"/>
                    </a:ext>
                  </a:extLst>
                </p:cNvPr>
                <p:cNvPicPr/>
                <p:nvPr/>
              </p:nvPicPr>
              <p:blipFill>
                <a:blip r:embed="rId50"/>
                <a:stretch>
                  <a:fillRect/>
                </a:stretch>
              </p:blipFill>
              <p:spPr>
                <a:xfrm>
                  <a:off x="7559362" y="654872"/>
                  <a:ext cx="1486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4DC858F3-4AB9-4C06-84B8-96A4D9E22FDE}"/>
                    </a:ext>
                  </a:extLst>
                </p14:cNvPr>
                <p14:cNvContentPartPr/>
                <p14:nvPr/>
              </p14:nvContentPartPr>
              <p14:xfrm>
                <a:off x="7073722" y="1014872"/>
                <a:ext cx="153720" cy="83160"/>
              </p14:xfrm>
            </p:contentPart>
          </mc:Choice>
          <mc:Fallback>
            <p:pic>
              <p:nvPicPr>
                <p:cNvPr id="31" name="Freihand 30">
                  <a:extLst>
                    <a:ext uri="{FF2B5EF4-FFF2-40B4-BE49-F238E27FC236}">
                      <a16:creationId xmlns:a16="http://schemas.microsoft.com/office/drawing/2014/main" id="{4DC858F3-4AB9-4C06-84B8-96A4D9E22FDE}"/>
                    </a:ext>
                  </a:extLst>
                </p:cNvPr>
                <p:cNvPicPr/>
                <p:nvPr/>
              </p:nvPicPr>
              <p:blipFill>
                <a:blip r:embed="rId52"/>
                <a:stretch>
                  <a:fillRect/>
                </a:stretch>
              </p:blipFill>
              <p:spPr>
                <a:xfrm>
                  <a:off x="7069402" y="1010552"/>
                  <a:ext cx="162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E92180B7-DF08-4B33-A8BB-0A44FF185B90}"/>
                    </a:ext>
                  </a:extLst>
                </p14:cNvPr>
                <p14:cNvContentPartPr/>
                <p14:nvPr/>
              </p14:nvContentPartPr>
              <p14:xfrm>
                <a:off x="7221682" y="1001552"/>
                <a:ext cx="139320" cy="125280"/>
              </p14:xfrm>
            </p:contentPart>
          </mc:Choice>
          <mc:Fallback>
            <p:pic>
              <p:nvPicPr>
                <p:cNvPr id="32" name="Freihand 31">
                  <a:extLst>
                    <a:ext uri="{FF2B5EF4-FFF2-40B4-BE49-F238E27FC236}">
                      <a16:creationId xmlns:a16="http://schemas.microsoft.com/office/drawing/2014/main" id="{E92180B7-DF08-4B33-A8BB-0A44FF185B90}"/>
                    </a:ext>
                  </a:extLst>
                </p:cNvPr>
                <p:cNvPicPr/>
                <p:nvPr/>
              </p:nvPicPr>
              <p:blipFill>
                <a:blip r:embed="rId54"/>
                <a:stretch>
                  <a:fillRect/>
                </a:stretch>
              </p:blipFill>
              <p:spPr>
                <a:xfrm>
                  <a:off x="7217362" y="997232"/>
                  <a:ext cx="147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28BB6ED9-221B-419B-A466-FCD207AE308F}"/>
                    </a:ext>
                  </a:extLst>
                </p14:cNvPr>
                <p14:cNvContentPartPr/>
                <p14:nvPr/>
              </p14:nvContentPartPr>
              <p14:xfrm>
                <a:off x="7674922" y="916952"/>
                <a:ext cx="194400" cy="172080"/>
              </p14:xfrm>
            </p:contentPart>
          </mc:Choice>
          <mc:Fallback>
            <p:pic>
              <p:nvPicPr>
                <p:cNvPr id="33" name="Freihand 32">
                  <a:extLst>
                    <a:ext uri="{FF2B5EF4-FFF2-40B4-BE49-F238E27FC236}">
                      <a16:creationId xmlns:a16="http://schemas.microsoft.com/office/drawing/2014/main" id="{28BB6ED9-221B-419B-A466-FCD207AE308F}"/>
                    </a:ext>
                  </a:extLst>
                </p:cNvPr>
                <p:cNvPicPr/>
                <p:nvPr/>
              </p:nvPicPr>
              <p:blipFill>
                <a:blip r:embed="rId56"/>
                <a:stretch>
                  <a:fillRect/>
                </a:stretch>
              </p:blipFill>
              <p:spPr>
                <a:xfrm>
                  <a:off x="7670602" y="912632"/>
                  <a:ext cx="203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05D1D096-0C9F-4F7B-98A1-0DDED7D44C4B}"/>
                    </a:ext>
                  </a:extLst>
                </p14:cNvPr>
                <p14:cNvContentPartPr/>
                <p14:nvPr/>
              </p14:nvContentPartPr>
              <p14:xfrm>
                <a:off x="7933402" y="876632"/>
                <a:ext cx="226440" cy="167760"/>
              </p14:xfrm>
            </p:contentPart>
          </mc:Choice>
          <mc:Fallback>
            <p:pic>
              <p:nvPicPr>
                <p:cNvPr id="34" name="Freihand 33">
                  <a:extLst>
                    <a:ext uri="{FF2B5EF4-FFF2-40B4-BE49-F238E27FC236}">
                      <a16:creationId xmlns:a16="http://schemas.microsoft.com/office/drawing/2014/main" id="{05D1D096-0C9F-4F7B-98A1-0DDED7D44C4B}"/>
                    </a:ext>
                  </a:extLst>
                </p:cNvPr>
                <p:cNvPicPr/>
                <p:nvPr/>
              </p:nvPicPr>
              <p:blipFill>
                <a:blip r:embed="rId58"/>
                <a:stretch>
                  <a:fillRect/>
                </a:stretch>
              </p:blipFill>
              <p:spPr>
                <a:xfrm>
                  <a:off x="7929082" y="872312"/>
                  <a:ext cx="235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36E3971E-4C92-4E89-AB0B-79A86F3995FF}"/>
                    </a:ext>
                  </a:extLst>
                </p14:cNvPr>
                <p14:cNvContentPartPr/>
                <p14:nvPr/>
              </p14:nvContentPartPr>
              <p14:xfrm>
                <a:off x="8163802" y="883832"/>
                <a:ext cx="163440" cy="133560"/>
              </p14:xfrm>
            </p:contentPart>
          </mc:Choice>
          <mc:Fallback>
            <p:pic>
              <p:nvPicPr>
                <p:cNvPr id="35" name="Freihand 34">
                  <a:extLst>
                    <a:ext uri="{FF2B5EF4-FFF2-40B4-BE49-F238E27FC236}">
                      <a16:creationId xmlns:a16="http://schemas.microsoft.com/office/drawing/2014/main" id="{36E3971E-4C92-4E89-AB0B-79A86F3995FF}"/>
                    </a:ext>
                  </a:extLst>
                </p:cNvPr>
                <p:cNvPicPr/>
                <p:nvPr/>
              </p:nvPicPr>
              <p:blipFill>
                <a:blip r:embed="rId60"/>
                <a:stretch>
                  <a:fillRect/>
                </a:stretch>
              </p:blipFill>
              <p:spPr>
                <a:xfrm>
                  <a:off x="8159482" y="879512"/>
                  <a:ext cx="172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7E65832A-CA06-4D9F-90BA-B6F0317F8CC6}"/>
                    </a:ext>
                  </a:extLst>
                </p14:cNvPr>
                <p14:cNvContentPartPr/>
                <p14:nvPr/>
              </p14:nvContentPartPr>
              <p14:xfrm>
                <a:off x="8559442" y="838112"/>
                <a:ext cx="382680" cy="190800"/>
              </p14:xfrm>
            </p:contentPart>
          </mc:Choice>
          <mc:Fallback>
            <p:pic>
              <p:nvPicPr>
                <p:cNvPr id="39" name="Freihand 38">
                  <a:extLst>
                    <a:ext uri="{FF2B5EF4-FFF2-40B4-BE49-F238E27FC236}">
                      <a16:creationId xmlns:a16="http://schemas.microsoft.com/office/drawing/2014/main" id="{7E65832A-CA06-4D9F-90BA-B6F0317F8CC6}"/>
                    </a:ext>
                  </a:extLst>
                </p:cNvPr>
                <p:cNvPicPr/>
                <p:nvPr/>
              </p:nvPicPr>
              <p:blipFill>
                <a:blip r:embed="rId62"/>
                <a:stretch>
                  <a:fillRect/>
                </a:stretch>
              </p:blipFill>
              <p:spPr>
                <a:xfrm>
                  <a:off x="8555122" y="833792"/>
                  <a:ext cx="391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08D9EC8D-40C1-4088-97B3-C436B51F7A01}"/>
                    </a:ext>
                  </a:extLst>
                </p14:cNvPr>
                <p14:cNvContentPartPr/>
                <p14:nvPr/>
              </p14:nvContentPartPr>
              <p14:xfrm>
                <a:off x="8815402" y="819032"/>
                <a:ext cx="19800" cy="12600"/>
              </p14:xfrm>
            </p:contentPart>
          </mc:Choice>
          <mc:Fallback>
            <p:pic>
              <p:nvPicPr>
                <p:cNvPr id="40" name="Freihand 39">
                  <a:extLst>
                    <a:ext uri="{FF2B5EF4-FFF2-40B4-BE49-F238E27FC236}">
                      <a16:creationId xmlns:a16="http://schemas.microsoft.com/office/drawing/2014/main" id="{08D9EC8D-40C1-4088-97B3-C436B51F7A01}"/>
                    </a:ext>
                  </a:extLst>
                </p:cNvPr>
                <p:cNvPicPr/>
                <p:nvPr/>
              </p:nvPicPr>
              <p:blipFill>
                <a:blip r:embed="rId64"/>
                <a:stretch>
                  <a:fillRect/>
                </a:stretch>
              </p:blipFill>
              <p:spPr>
                <a:xfrm>
                  <a:off x="8811082" y="814712"/>
                  <a:ext cx="28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5A1F7D74-0644-41BD-85A3-B01C2AD846AB}"/>
                    </a:ext>
                  </a:extLst>
                </p14:cNvPr>
                <p14:cNvContentPartPr/>
                <p14:nvPr/>
              </p14:nvContentPartPr>
              <p14:xfrm>
                <a:off x="9129682" y="839552"/>
                <a:ext cx="308880" cy="120960"/>
              </p14:xfrm>
            </p:contentPart>
          </mc:Choice>
          <mc:Fallback>
            <p:pic>
              <p:nvPicPr>
                <p:cNvPr id="41" name="Freihand 40">
                  <a:extLst>
                    <a:ext uri="{FF2B5EF4-FFF2-40B4-BE49-F238E27FC236}">
                      <a16:creationId xmlns:a16="http://schemas.microsoft.com/office/drawing/2014/main" id="{5A1F7D74-0644-41BD-85A3-B01C2AD846AB}"/>
                    </a:ext>
                  </a:extLst>
                </p:cNvPr>
                <p:cNvPicPr/>
                <p:nvPr/>
              </p:nvPicPr>
              <p:blipFill>
                <a:blip r:embed="rId66"/>
                <a:stretch>
                  <a:fillRect/>
                </a:stretch>
              </p:blipFill>
              <p:spPr>
                <a:xfrm>
                  <a:off x="9125362" y="835232"/>
                  <a:ext cx="317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21A3C4DA-C843-40CC-9466-B0E0EFC42485}"/>
                    </a:ext>
                  </a:extLst>
                </p14:cNvPr>
                <p14:cNvContentPartPr/>
                <p14:nvPr/>
              </p14:nvContentPartPr>
              <p14:xfrm>
                <a:off x="9631882" y="839912"/>
                <a:ext cx="125280" cy="243360"/>
              </p14:xfrm>
            </p:contentPart>
          </mc:Choice>
          <mc:Fallback>
            <p:pic>
              <p:nvPicPr>
                <p:cNvPr id="42" name="Freihand 41">
                  <a:extLst>
                    <a:ext uri="{FF2B5EF4-FFF2-40B4-BE49-F238E27FC236}">
                      <a16:creationId xmlns:a16="http://schemas.microsoft.com/office/drawing/2014/main" id="{21A3C4DA-C843-40CC-9466-B0E0EFC42485}"/>
                    </a:ext>
                  </a:extLst>
                </p:cNvPr>
                <p:cNvPicPr/>
                <p:nvPr/>
              </p:nvPicPr>
              <p:blipFill>
                <a:blip r:embed="rId68"/>
                <a:stretch>
                  <a:fillRect/>
                </a:stretch>
              </p:blipFill>
              <p:spPr>
                <a:xfrm>
                  <a:off x="9627562" y="835592"/>
                  <a:ext cx="1339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EECD2B2E-6067-48B9-A77A-A1B914A6BE98}"/>
                    </a:ext>
                  </a:extLst>
                </p14:cNvPr>
                <p14:cNvContentPartPr/>
                <p14:nvPr/>
              </p14:nvContentPartPr>
              <p14:xfrm>
                <a:off x="9789202" y="853232"/>
                <a:ext cx="168120" cy="76320"/>
              </p14:xfrm>
            </p:contentPart>
          </mc:Choice>
          <mc:Fallback>
            <p:pic>
              <p:nvPicPr>
                <p:cNvPr id="43" name="Freihand 42">
                  <a:extLst>
                    <a:ext uri="{FF2B5EF4-FFF2-40B4-BE49-F238E27FC236}">
                      <a16:creationId xmlns:a16="http://schemas.microsoft.com/office/drawing/2014/main" id="{EECD2B2E-6067-48B9-A77A-A1B914A6BE98}"/>
                    </a:ext>
                  </a:extLst>
                </p:cNvPr>
                <p:cNvPicPr/>
                <p:nvPr/>
              </p:nvPicPr>
              <p:blipFill>
                <a:blip r:embed="rId70"/>
                <a:stretch>
                  <a:fillRect/>
                </a:stretch>
              </p:blipFill>
              <p:spPr>
                <a:xfrm>
                  <a:off x="9784882" y="848912"/>
                  <a:ext cx="176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71AD7B2D-D641-4B41-9DA7-334667D52543}"/>
                    </a:ext>
                  </a:extLst>
                </p14:cNvPr>
                <p14:cNvContentPartPr/>
                <p14:nvPr/>
              </p14:nvContentPartPr>
              <p14:xfrm>
                <a:off x="9979282" y="814712"/>
                <a:ext cx="107640" cy="85680"/>
              </p14:xfrm>
            </p:contentPart>
          </mc:Choice>
          <mc:Fallback>
            <p:pic>
              <p:nvPicPr>
                <p:cNvPr id="44" name="Freihand 43">
                  <a:extLst>
                    <a:ext uri="{FF2B5EF4-FFF2-40B4-BE49-F238E27FC236}">
                      <a16:creationId xmlns:a16="http://schemas.microsoft.com/office/drawing/2014/main" id="{71AD7B2D-D641-4B41-9DA7-334667D52543}"/>
                    </a:ext>
                  </a:extLst>
                </p:cNvPr>
                <p:cNvPicPr/>
                <p:nvPr/>
              </p:nvPicPr>
              <p:blipFill>
                <a:blip r:embed="rId72"/>
                <a:stretch>
                  <a:fillRect/>
                </a:stretch>
              </p:blipFill>
              <p:spPr>
                <a:xfrm>
                  <a:off x="9974962" y="810392"/>
                  <a:ext cx="116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BA998761-E8C0-4E7E-9608-E72726825755}"/>
                    </a:ext>
                  </a:extLst>
                </p14:cNvPr>
                <p14:cNvContentPartPr/>
                <p14:nvPr/>
              </p14:nvContentPartPr>
              <p14:xfrm>
                <a:off x="10004482" y="825512"/>
                <a:ext cx="139320" cy="76680"/>
              </p14:xfrm>
            </p:contentPart>
          </mc:Choice>
          <mc:Fallback>
            <p:pic>
              <p:nvPicPr>
                <p:cNvPr id="45" name="Freihand 44">
                  <a:extLst>
                    <a:ext uri="{FF2B5EF4-FFF2-40B4-BE49-F238E27FC236}">
                      <a16:creationId xmlns:a16="http://schemas.microsoft.com/office/drawing/2014/main" id="{BA998761-E8C0-4E7E-9608-E72726825755}"/>
                    </a:ext>
                  </a:extLst>
                </p:cNvPr>
                <p:cNvPicPr/>
                <p:nvPr/>
              </p:nvPicPr>
              <p:blipFill>
                <a:blip r:embed="rId74"/>
                <a:stretch>
                  <a:fillRect/>
                </a:stretch>
              </p:blipFill>
              <p:spPr>
                <a:xfrm>
                  <a:off x="10000162" y="821192"/>
                  <a:ext cx="147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88DFC3AC-7BB5-4051-84EC-D2A32709379D}"/>
                    </a:ext>
                  </a:extLst>
                </p14:cNvPr>
                <p14:cNvContentPartPr/>
                <p14:nvPr/>
              </p14:nvContentPartPr>
              <p14:xfrm>
                <a:off x="10166842" y="820472"/>
                <a:ext cx="87120" cy="159120"/>
              </p14:xfrm>
            </p:contentPart>
          </mc:Choice>
          <mc:Fallback>
            <p:pic>
              <p:nvPicPr>
                <p:cNvPr id="46" name="Freihand 45">
                  <a:extLst>
                    <a:ext uri="{FF2B5EF4-FFF2-40B4-BE49-F238E27FC236}">
                      <a16:creationId xmlns:a16="http://schemas.microsoft.com/office/drawing/2014/main" id="{88DFC3AC-7BB5-4051-84EC-D2A32709379D}"/>
                    </a:ext>
                  </a:extLst>
                </p:cNvPr>
                <p:cNvPicPr/>
                <p:nvPr/>
              </p:nvPicPr>
              <p:blipFill>
                <a:blip r:embed="rId76"/>
                <a:stretch>
                  <a:fillRect/>
                </a:stretch>
              </p:blipFill>
              <p:spPr>
                <a:xfrm>
                  <a:off x="10162522" y="816152"/>
                  <a:ext cx="95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F25FFF63-67DF-4C29-9600-7E401CB7E0D8}"/>
                    </a:ext>
                  </a:extLst>
                </p14:cNvPr>
                <p14:cNvContentPartPr/>
                <p14:nvPr/>
              </p14:nvContentPartPr>
              <p14:xfrm>
                <a:off x="10263322" y="813992"/>
                <a:ext cx="22320" cy="82800"/>
              </p14:xfrm>
            </p:contentPart>
          </mc:Choice>
          <mc:Fallback>
            <p:pic>
              <p:nvPicPr>
                <p:cNvPr id="47" name="Freihand 46">
                  <a:extLst>
                    <a:ext uri="{FF2B5EF4-FFF2-40B4-BE49-F238E27FC236}">
                      <a16:creationId xmlns:a16="http://schemas.microsoft.com/office/drawing/2014/main" id="{F25FFF63-67DF-4C29-9600-7E401CB7E0D8}"/>
                    </a:ext>
                  </a:extLst>
                </p:cNvPr>
                <p:cNvPicPr/>
                <p:nvPr/>
              </p:nvPicPr>
              <p:blipFill>
                <a:blip r:embed="rId78"/>
                <a:stretch>
                  <a:fillRect/>
                </a:stretch>
              </p:blipFill>
              <p:spPr>
                <a:xfrm>
                  <a:off x="10259002" y="809672"/>
                  <a:ext cx="30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943E37C6-958E-44B8-B803-05D5CBDF0E6B}"/>
                    </a:ext>
                  </a:extLst>
                </p14:cNvPr>
                <p14:cNvContentPartPr/>
                <p14:nvPr/>
              </p14:nvContentPartPr>
              <p14:xfrm>
                <a:off x="10330282" y="736952"/>
                <a:ext cx="421200" cy="126720"/>
              </p14:xfrm>
            </p:contentPart>
          </mc:Choice>
          <mc:Fallback>
            <p:pic>
              <p:nvPicPr>
                <p:cNvPr id="48" name="Freihand 47">
                  <a:extLst>
                    <a:ext uri="{FF2B5EF4-FFF2-40B4-BE49-F238E27FC236}">
                      <a16:creationId xmlns:a16="http://schemas.microsoft.com/office/drawing/2014/main" id="{943E37C6-958E-44B8-B803-05D5CBDF0E6B}"/>
                    </a:ext>
                  </a:extLst>
                </p:cNvPr>
                <p:cNvPicPr/>
                <p:nvPr/>
              </p:nvPicPr>
              <p:blipFill>
                <a:blip r:embed="rId80"/>
                <a:stretch>
                  <a:fillRect/>
                </a:stretch>
              </p:blipFill>
              <p:spPr>
                <a:xfrm>
                  <a:off x="10325962" y="732632"/>
                  <a:ext cx="429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3BFB1F6C-0B25-46BE-8F4D-4F591AFD2EAB}"/>
                    </a:ext>
                  </a:extLst>
                </p14:cNvPr>
                <p14:cNvContentPartPr/>
                <p14:nvPr/>
              </p14:nvContentPartPr>
              <p14:xfrm>
                <a:off x="10529002" y="636152"/>
                <a:ext cx="360" cy="360"/>
              </p14:xfrm>
            </p:contentPart>
          </mc:Choice>
          <mc:Fallback>
            <p:pic>
              <p:nvPicPr>
                <p:cNvPr id="49" name="Freihand 48">
                  <a:extLst>
                    <a:ext uri="{FF2B5EF4-FFF2-40B4-BE49-F238E27FC236}">
                      <a16:creationId xmlns:a16="http://schemas.microsoft.com/office/drawing/2014/main" id="{3BFB1F6C-0B25-46BE-8F4D-4F591AFD2EAB}"/>
                    </a:ext>
                  </a:extLst>
                </p:cNvPr>
                <p:cNvPicPr/>
                <p:nvPr/>
              </p:nvPicPr>
              <p:blipFill>
                <a:blip r:embed="rId82"/>
                <a:stretch>
                  <a:fillRect/>
                </a:stretch>
              </p:blipFill>
              <p:spPr>
                <a:xfrm>
                  <a:off x="10524682" y="631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C18E15FF-53A3-4335-A61E-F398B3801738}"/>
                    </a:ext>
                  </a:extLst>
                </p14:cNvPr>
                <p14:cNvContentPartPr/>
                <p14:nvPr/>
              </p14:nvContentPartPr>
              <p14:xfrm>
                <a:off x="10990162" y="707072"/>
                <a:ext cx="163800" cy="136080"/>
              </p14:xfrm>
            </p:contentPart>
          </mc:Choice>
          <mc:Fallback>
            <p:pic>
              <p:nvPicPr>
                <p:cNvPr id="50" name="Freihand 49">
                  <a:extLst>
                    <a:ext uri="{FF2B5EF4-FFF2-40B4-BE49-F238E27FC236}">
                      <a16:creationId xmlns:a16="http://schemas.microsoft.com/office/drawing/2014/main" id="{C18E15FF-53A3-4335-A61E-F398B3801738}"/>
                    </a:ext>
                  </a:extLst>
                </p:cNvPr>
                <p:cNvPicPr/>
                <p:nvPr/>
              </p:nvPicPr>
              <p:blipFill>
                <a:blip r:embed="rId84"/>
                <a:stretch>
                  <a:fillRect/>
                </a:stretch>
              </p:blipFill>
              <p:spPr>
                <a:xfrm>
                  <a:off x="10985842" y="702752"/>
                  <a:ext cx="172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48930DDD-D9AD-4A9A-A555-6DB6BFFD9A50}"/>
                    </a:ext>
                  </a:extLst>
                </p14:cNvPr>
                <p14:cNvContentPartPr/>
                <p14:nvPr/>
              </p14:nvContentPartPr>
              <p14:xfrm>
                <a:off x="11128762" y="739832"/>
                <a:ext cx="270720" cy="106920"/>
              </p14:xfrm>
            </p:contentPart>
          </mc:Choice>
          <mc:Fallback>
            <p:pic>
              <p:nvPicPr>
                <p:cNvPr id="52" name="Freihand 51">
                  <a:extLst>
                    <a:ext uri="{FF2B5EF4-FFF2-40B4-BE49-F238E27FC236}">
                      <a16:creationId xmlns:a16="http://schemas.microsoft.com/office/drawing/2014/main" id="{48930DDD-D9AD-4A9A-A555-6DB6BFFD9A50}"/>
                    </a:ext>
                  </a:extLst>
                </p:cNvPr>
                <p:cNvPicPr/>
                <p:nvPr/>
              </p:nvPicPr>
              <p:blipFill>
                <a:blip r:embed="rId86"/>
                <a:stretch>
                  <a:fillRect/>
                </a:stretch>
              </p:blipFill>
              <p:spPr>
                <a:xfrm>
                  <a:off x="11124442" y="735512"/>
                  <a:ext cx="279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7433A4AF-8164-4886-A75E-20A2DFE18E61}"/>
                    </a:ext>
                  </a:extLst>
                </p14:cNvPr>
                <p14:cNvContentPartPr/>
                <p14:nvPr/>
              </p14:nvContentPartPr>
              <p14:xfrm>
                <a:off x="11286082" y="775472"/>
                <a:ext cx="108360" cy="7920"/>
              </p14:xfrm>
            </p:contentPart>
          </mc:Choice>
          <mc:Fallback>
            <p:pic>
              <p:nvPicPr>
                <p:cNvPr id="53" name="Freihand 52">
                  <a:extLst>
                    <a:ext uri="{FF2B5EF4-FFF2-40B4-BE49-F238E27FC236}">
                      <a16:creationId xmlns:a16="http://schemas.microsoft.com/office/drawing/2014/main" id="{7433A4AF-8164-4886-A75E-20A2DFE18E61}"/>
                    </a:ext>
                  </a:extLst>
                </p:cNvPr>
                <p:cNvPicPr/>
                <p:nvPr/>
              </p:nvPicPr>
              <p:blipFill>
                <a:blip r:embed="rId88"/>
                <a:stretch>
                  <a:fillRect/>
                </a:stretch>
              </p:blipFill>
              <p:spPr>
                <a:xfrm>
                  <a:off x="11281762" y="771152"/>
                  <a:ext cx="117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22D494E0-ACD0-41F2-84B5-31FA5FA57103}"/>
                    </a:ext>
                  </a:extLst>
                </p14:cNvPr>
                <p14:cNvContentPartPr/>
                <p14:nvPr/>
              </p14:nvContentPartPr>
              <p14:xfrm>
                <a:off x="11421082" y="734072"/>
                <a:ext cx="193320" cy="58680"/>
              </p14:xfrm>
            </p:contentPart>
          </mc:Choice>
          <mc:Fallback>
            <p:pic>
              <p:nvPicPr>
                <p:cNvPr id="54" name="Freihand 53">
                  <a:extLst>
                    <a:ext uri="{FF2B5EF4-FFF2-40B4-BE49-F238E27FC236}">
                      <a16:creationId xmlns:a16="http://schemas.microsoft.com/office/drawing/2014/main" id="{22D494E0-ACD0-41F2-84B5-31FA5FA57103}"/>
                    </a:ext>
                  </a:extLst>
                </p:cNvPr>
                <p:cNvPicPr/>
                <p:nvPr/>
              </p:nvPicPr>
              <p:blipFill>
                <a:blip r:embed="rId90"/>
                <a:stretch>
                  <a:fillRect/>
                </a:stretch>
              </p:blipFill>
              <p:spPr>
                <a:xfrm>
                  <a:off x="11416762" y="729752"/>
                  <a:ext cx="201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A90CA39D-2D7E-4C72-9838-EB88A706149D}"/>
                    </a:ext>
                  </a:extLst>
                </p14:cNvPr>
                <p14:cNvContentPartPr/>
                <p14:nvPr/>
              </p14:nvContentPartPr>
              <p14:xfrm>
                <a:off x="11642842" y="709952"/>
                <a:ext cx="285840" cy="187200"/>
              </p14:xfrm>
            </p:contentPart>
          </mc:Choice>
          <mc:Fallback>
            <p:pic>
              <p:nvPicPr>
                <p:cNvPr id="55" name="Freihand 54">
                  <a:extLst>
                    <a:ext uri="{FF2B5EF4-FFF2-40B4-BE49-F238E27FC236}">
                      <a16:creationId xmlns:a16="http://schemas.microsoft.com/office/drawing/2014/main" id="{A90CA39D-2D7E-4C72-9838-EB88A706149D}"/>
                    </a:ext>
                  </a:extLst>
                </p:cNvPr>
                <p:cNvPicPr/>
                <p:nvPr/>
              </p:nvPicPr>
              <p:blipFill>
                <a:blip r:embed="rId92"/>
                <a:stretch>
                  <a:fillRect/>
                </a:stretch>
              </p:blipFill>
              <p:spPr>
                <a:xfrm>
                  <a:off x="11638522" y="705632"/>
                  <a:ext cx="294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E1F17782-A0D3-4BC4-9AAE-43C687249F5B}"/>
                    </a:ext>
                  </a:extLst>
                </p14:cNvPr>
                <p14:cNvContentPartPr/>
                <p14:nvPr/>
              </p14:nvContentPartPr>
              <p14:xfrm>
                <a:off x="9657802" y="1110992"/>
                <a:ext cx="379800" cy="124560"/>
              </p14:xfrm>
            </p:contentPart>
          </mc:Choice>
          <mc:Fallback>
            <p:pic>
              <p:nvPicPr>
                <p:cNvPr id="57" name="Freihand 56">
                  <a:extLst>
                    <a:ext uri="{FF2B5EF4-FFF2-40B4-BE49-F238E27FC236}">
                      <a16:creationId xmlns:a16="http://schemas.microsoft.com/office/drawing/2014/main" id="{E1F17782-A0D3-4BC4-9AAE-43C687249F5B}"/>
                    </a:ext>
                  </a:extLst>
                </p:cNvPr>
                <p:cNvPicPr/>
                <p:nvPr/>
              </p:nvPicPr>
              <p:blipFill>
                <a:blip r:embed="rId94"/>
                <a:stretch>
                  <a:fillRect/>
                </a:stretch>
              </p:blipFill>
              <p:spPr>
                <a:xfrm>
                  <a:off x="9653482" y="1106672"/>
                  <a:ext cx="388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A6DEF5E9-D008-432A-AC46-A17DB004FCCE}"/>
                    </a:ext>
                  </a:extLst>
                </p14:cNvPr>
                <p14:cNvContentPartPr/>
                <p14:nvPr/>
              </p14:nvContentPartPr>
              <p14:xfrm>
                <a:off x="10331002" y="1039352"/>
                <a:ext cx="127800" cy="127080"/>
              </p14:xfrm>
            </p:contentPart>
          </mc:Choice>
          <mc:Fallback>
            <p:pic>
              <p:nvPicPr>
                <p:cNvPr id="58" name="Freihand 57">
                  <a:extLst>
                    <a:ext uri="{FF2B5EF4-FFF2-40B4-BE49-F238E27FC236}">
                      <a16:creationId xmlns:a16="http://schemas.microsoft.com/office/drawing/2014/main" id="{A6DEF5E9-D008-432A-AC46-A17DB004FCCE}"/>
                    </a:ext>
                  </a:extLst>
                </p:cNvPr>
                <p:cNvPicPr/>
                <p:nvPr/>
              </p:nvPicPr>
              <p:blipFill>
                <a:blip r:embed="rId96"/>
                <a:stretch>
                  <a:fillRect/>
                </a:stretch>
              </p:blipFill>
              <p:spPr>
                <a:xfrm>
                  <a:off x="10326682" y="1035032"/>
                  <a:ext cx="136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F73EA74B-6FC3-454F-A820-764CE9185E3E}"/>
                    </a:ext>
                  </a:extLst>
                </p14:cNvPr>
                <p14:cNvContentPartPr/>
                <p14:nvPr/>
              </p14:nvContentPartPr>
              <p14:xfrm>
                <a:off x="10583002" y="1064912"/>
                <a:ext cx="73800" cy="97200"/>
              </p14:xfrm>
            </p:contentPart>
          </mc:Choice>
          <mc:Fallback>
            <p:pic>
              <p:nvPicPr>
                <p:cNvPr id="59" name="Freihand 58">
                  <a:extLst>
                    <a:ext uri="{FF2B5EF4-FFF2-40B4-BE49-F238E27FC236}">
                      <a16:creationId xmlns:a16="http://schemas.microsoft.com/office/drawing/2014/main" id="{F73EA74B-6FC3-454F-A820-764CE9185E3E}"/>
                    </a:ext>
                  </a:extLst>
                </p:cNvPr>
                <p:cNvPicPr/>
                <p:nvPr/>
              </p:nvPicPr>
              <p:blipFill>
                <a:blip r:embed="rId98"/>
                <a:stretch>
                  <a:fillRect/>
                </a:stretch>
              </p:blipFill>
              <p:spPr>
                <a:xfrm>
                  <a:off x="10578682" y="1060592"/>
                  <a:ext cx="82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23E75830-7A60-4E76-9A50-C3E320454054}"/>
                    </a:ext>
                  </a:extLst>
                </p14:cNvPr>
                <p14:cNvContentPartPr/>
                <p14:nvPr/>
              </p14:nvContentPartPr>
              <p14:xfrm>
                <a:off x="10529002" y="985352"/>
                <a:ext cx="84600" cy="96120"/>
              </p14:xfrm>
            </p:contentPart>
          </mc:Choice>
          <mc:Fallback>
            <p:pic>
              <p:nvPicPr>
                <p:cNvPr id="60" name="Freihand 59">
                  <a:extLst>
                    <a:ext uri="{FF2B5EF4-FFF2-40B4-BE49-F238E27FC236}">
                      <a16:creationId xmlns:a16="http://schemas.microsoft.com/office/drawing/2014/main" id="{23E75830-7A60-4E76-9A50-C3E320454054}"/>
                    </a:ext>
                  </a:extLst>
                </p:cNvPr>
                <p:cNvPicPr/>
                <p:nvPr/>
              </p:nvPicPr>
              <p:blipFill>
                <a:blip r:embed="rId100"/>
                <a:stretch>
                  <a:fillRect/>
                </a:stretch>
              </p:blipFill>
              <p:spPr>
                <a:xfrm>
                  <a:off x="10524682" y="981032"/>
                  <a:ext cx="93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4C4B364A-900E-4013-8E94-B0A635FB0CE3}"/>
                    </a:ext>
                  </a:extLst>
                </p14:cNvPr>
                <p14:cNvContentPartPr/>
                <p14:nvPr/>
              </p14:nvContentPartPr>
              <p14:xfrm>
                <a:off x="10680202" y="1089752"/>
                <a:ext cx="72360" cy="67680"/>
              </p14:xfrm>
            </p:contentPart>
          </mc:Choice>
          <mc:Fallback>
            <p:pic>
              <p:nvPicPr>
                <p:cNvPr id="61" name="Freihand 60">
                  <a:extLst>
                    <a:ext uri="{FF2B5EF4-FFF2-40B4-BE49-F238E27FC236}">
                      <a16:creationId xmlns:a16="http://schemas.microsoft.com/office/drawing/2014/main" id="{4C4B364A-900E-4013-8E94-B0A635FB0CE3}"/>
                    </a:ext>
                  </a:extLst>
                </p:cNvPr>
                <p:cNvPicPr/>
                <p:nvPr/>
              </p:nvPicPr>
              <p:blipFill>
                <a:blip r:embed="rId102"/>
                <a:stretch>
                  <a:fillRect/>
                </a:stretch>
              </p:blipFill>
              <p:spPr>
                <a:xfrm>
                  <a:off x="10675882" y="1085432"/>
                  <a:ext cx="81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0EC6CAF7-65E3-461E-B4D1-90A62906D18F}"/>
                    </a:ext>
                  </a:extLst>
                </p14:cNvPr>
                <p14:cNvContentPartPr/>
                <p14:nvPr/>
              </p14:nvContentPartPr>
              <p14:xfrm>
                <a:off x="10962082" y="897872"/>
                <a:ext cx="427320" cy="356760"/>
              </p14:xfrm>
            </p:contentPart>
          </mc:Choice>
          <mc:Fallback>
            <p:pic>
              <p:nvPicPr>
                <p:cNvPr id="62" name="Freihand 61">
                  <a:extLst>
                    <a:ext uri="{FF2B5EF4-FFF2-40B4-BE49-F238E27FC236}">
                      <a16:creationId xmlns:a16="http://schemas.microsoft.com/office/drawing/2014/main" id="{0EC6CAF7-65E3-461E-B4D1-90A62906D18F}"/>
                    </a:ext>
                  </a:extLst>
                </p:cNvPr>
                <p:cNvPicPr/>
                <p:nvPr/>
              </p:nvPicPr>
              <p:blipFill>
                <a:blip r:embed="rId104"/>
                <a:stretch>
                  <a:fillRect/>
                </a:stretch>
              </p:blipFill>
              <p:spPr>
                <a:xfrm>
                  <a:off x="10957762" y="893552"/>
                  <a:ext cx="43596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70FC0B93-4FA2-4E15-BBAE-001CB27A8F95}"/>
                    </a:ext>
                  </a:extLst>
                </p14:cNvPr>
                <p14:cNvContentPartPr/>
                <p14:nvPr/>
              </p14:nvContentPartPr>
              <p14:xfrm>
                <a:off x="11286082" y="888152"/>
                <a:ext cx="46800" cy="24480"/>
              </p14:xfrm>
            </p:contentPart>
          </mc:Choice>
          <mc:Fallback>
            <p:pic>
              <p:nvPicPr>
                <p:cNvPr id="63" name="Freihand 62">
                  <a:extLst>
                    <a:ext uri="{FF2B5EF4-FFF2-40B4-BE49-F238E27FC236}">
                      <a16:creationId xmlns:a16="http://schemas.microsoft.com/office/drawing/2014/main" id="{70FC0B93-4FA2-4E15-BBAE-001CB27A8F95}"/>
                    </a:ext>
                  </a:extLst>
                </p:cNvPr>
                <p:cNvPicPr/>
                <p:nvPr/>
              </p:nvPicPr>
              <p:blipFill>
                <a:blip r:embed="rId106"/>
                <a:stretch>
                  <a:fillRect/>
                </a:stretch>
              </p:blipFill>
              <p:spPr>
                <a:xfrm>
                  <a:off x="11281762" y="883832"/>
                  <a:ext cx="55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9460A140-F564-4A8E-9657-8E129D02EBDB}"/>
                    </a:ext>
                  </a:extLst>
                </p14:cNvPr>
                <p14:cNvContentPartPr/>
                <p14:nvPr/>
              </p14:nvContentPartPr>
              <p14:xfrm>
                <a:off x="7601842" y="1092272"/>
                <a:ext cx="857160" cy="89280"/>
              </p14:xfrm>
            </p:contentPart>
          </mc:Choice>
          <mc:Fallback>
            <p:pic>
              <p:nvPicPr>
                <p:cNvPr id="64" name="Freihand 63">
                  <a:extLst>
                    <a:ext uri="{FF2B5EF4-FFF2-40B4-BE49-F238E27FC236}">
                      <a16:creationId xmlns:a16="http://schemas.microsoft.com/office/drawing/2014/main" id="{9460A140-F564-4A8E-9657-8E129D02EBDB}"/>
                    </a:ext>
                  </a:extLst>
                </p:cNvPr>
                <p:cNvPicPr/>
                <p:nvPr/>
              </p:nvPicPr>
              <p:blipFill>
                <a:blip r:embed="rId108"/>
                <a:stretch>
                  <a:fillRect/>
                </a:stretch>
              </p:blipFill>
              <p:spPr>
                <a:xfrm>
                  <a:off x="7597522" y="1087952"/>
                  <a:ext cx="865800" cy="9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80BDAEA6-7FA8-4576-BF6A-EABEBCC00D93}"/>
                  </a:ext>
                </a:extLst>
              </p14:cNvPr>
              <p14:cNvContentPartPr/>
              <p14:nvPr/>
            </p14:nvContentPartPr>
            <p14:xfrm>
              <a:off x="591562" y="1980032"/>
              <a:ext cx="1974240" cy="71640"/>
            </p14:xfrm>
          </p:contentPart>
        </mc:Choice>
        <mc:Fallback>
          <p:pic>
            <p:nvPicPr>
              <p:cNvPr id="66" name="Freihand 65">
                <a:extLst>
                  <a:ext uri="{FF2B5EF4-FFF2-40B4-BE49-F238E27FC236}">
                    <a16:creationId xmlns:a16="http://schemas.microsoft.com/office/drawing/2014/main" id="{80BDAEA6-7FA8-4576-BF6A-EABEBCC00D93}"/>
                  </a:ext>
                </a:extLst>
              </p:cNvPr>
              <p:cNvPicPr/>
              <p:nvPr/>
            </p:nvPicPr>
            <p:blipFill>
              <a:blip r:embed="rId110"/>
              <a:stretch>
                <a:fillRect/>
              </a:stretch>
            </p:blipFill>
            <p:spPr>
              <a:xfrm>
                <a:off x="587242" y="1975712"/>
                <a:ext cx="1982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8060C700-DEB3-4737-B36C-2AEB4612CB88}"/>
                  </a:ext>
                </a:extLst>
              </p14:cNvPr>
              <p14:cNvContentPartPr/>
              <p14:nvPr/>
            </p14:nvContentPartPr>
            <p14:xfrm>
              <a:off x="571762" y="1922072"/>
              <a:ext cx="1740960" cy="118800"/>
            </p14:xfrm>
          </p:contentPart>
        </mc:Choice>
        <mc:Fallback>
          <p:pic>
            <p:nvPicPr>
              <p:cNvPr id="67" name="Freihand 66">
                <a:extLst>
                  <a:ext uri="{FF2B5EF4-FFF2-40B4-BE49-F238E27FC236}">
                    <a16:creationId xmlns:a16="http://schemas.microsoft.com/office/drawing/2014/main" id="{8060C700-DEB3-4737-B36C-2AEB4612CB88}"/>
                  </a:ext>
                </a:extLst>
              </p:cNvPr>
              <p:cNvPicPr/>
              <p:nvPr/>
            </p:nvPicPr>
            <p:blipFill>
              <a:blip r:embed="rId112"/>
              <a:stretch>
                <a:fillRect/>
              </a:stretch>
            </p:blipFill>
            <p:spPr>
              <a:xfrm>
                <a:off x="567442" y="1917752"/>
                <a:ext cx="1749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CD01F16E-2434-4CCB-B382-9183E709049E}"/>
                  </a:ext>
                </a:extLst>
              </p14:cNvPr>
              <p14:cNvContentPartPr/>
              <p14:nvPr/>
            </p14:nvContentPartPr>
            <p14:xfrm>
              <a:off x="2469682" y="3104312"/>
              <a:ext cx="4305600" cy="131760"/>
            </p14:xfrm>
          </p:contentPart>
        </mc:Choice>
        <mc:Fallback>
          <p:pic>
            <p:nvPicPr>
              <p:cNvPr id="68" name="Freihand 67">
                <a:extLst>
                  <a:ext uri="{FF2B5EF4-FFF2-40B4-BE49-F238E27FC236}">
                    <a16:creationId xmlns:a16="http://schemas.microsoft.com/office/drawing/2014/main" id="{CD01F16E-2434-4CCB-B382-9183E709049E}"/>
                  </a:ext>
                </a:extLst>
              </p:cNvPr>
              <p:cNvPicPr/>
              <p:nvPr/>
            </p:nvPicPr>
            <p:blipFill>
              <a:blip r:embed="rId114"/>
              <a:stretch>
                <a:fillRect/>
              </a:stretch>
            </p:blipFill>
            <p:spPr>
              <a:xfrm>
                <a:off x="2465362" y="3099992"/>
                <a:ext cx="4314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A4081778-8793-4BAA-A09D-DCFDE1AC83F8}"/>
                  </a:ext>
                </a:extLst>
              </p14:cNvPr>
              <p14:cNvContentPartPr/>
              <p14:nvPr/>
            </p14:nvContentPartPr>
            <p14:xfrm>
              <a:off x="2724922" y="4113392"/>
              <a:ext cx="7273080" cy="199080"/>
            </p14:xfrm>
          </p:contentPart>
        </mc:Choice>
        <mc:Fallback>
          <p:pic>
            <p:nvPicPr>
              <p:cNvPr id="69" name="Freihand 68">
                <a:extLst>
                  <a:ext uri="{FF2B5EF4-FFF2-40B4-BE49-F238E27FC236}">
                    <a16:creationId xmlns:a16="http://schemas.microsoft.com/office/drawing/2014/main" id="{A4081778-8793-4BAA-A09D-DCFDE1AC83F8}"/>
                  </a:ext>
                </a:extLst>
              </p:cNvPr>
              <p:cNvPicPr/>
              <p:nvPr/>
            </p:nvPicPr>
            <p:blipFill>
              <a:blip r:embed="rId116"/>
              <a:stretch>
                <a:fillRect/>
              </a:stretch>
            </p:blipFill>
            <p:spPr>
              <a:xfrm>
                <a:off x="2720602" y="4109072"/>
                <a:ext cx="7281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E1CD166E-734A-40A4-8B79-F66968340707}"/>
                  </a:ext>
                </a:extLst>
              </p14:cNvPr>
              <p14:cNvContentPartPr/>
              <p14:nvPr/>
            </p14:nvContentPartPr>
            <p14:xfrm>
              <a:off x="2673802" y="4133912"/>
              <a:ext cx="6980400" cy="218880"/>
            </p14:xfrm>
          </p:contentPart>
        </mc:Choice>
        <mc:Fallback>
          <p:pic>
            <p:nvPicPr>
              <p:cNvPr id="70" name="Freihand 69">
                <a:extLst>
                  <a:ext uri="{FF2B5EF4-FFF2-40B4-BE49-F238E27FC236}">
                    <a16:creationId xmlns:a16="http://schemas.microsoft.com/office/drawing/2014/main" id="{E1CD166E-734A-40A4-8B79-F66968340707}"/>
                  </a:ext>
                </a:extLst>
              </p:cNvPr>
              <p:cNvPicPr/>
              <p:nvPr/>
            </p:nvPicPr>
            <p:blipFill>
              <a:blip r:embed="rId118"/>
              <a:stretch>
                <a:fillRect/>
              </a:stretch>
            </p:blipFill>
            <p:spPr>
              <a:xfrm>
                <a:off x="2669482" y="4129592"/>
                <a:ext cx="6989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AC57BF78-4880-4373-B021-94C98A115984}"/>
                  </a:ext>
                </a:extLst>
              </p14:cNvPr>
              <p14:cNvContentPartPr/>
              <p14:nvPr/>
            </p14:nvContentPartPr>
            <p14:xfrm>
              <a:off x="2745802" y="4114832"/>
              <a:ext cx="6930360" cy="221040"/>
            </p14:xfrm>
          </p:contentPart>
        </mc:Choice>
        <mc:Fallback>
          <p:pic>
            <p:nvPicPr>
              <p:cNvPr id="71" name="Freihand 70">
                <a:extLst>
                  <a:ext uri="{FF2B5EF4-FFF2-40B4-BE49-F238E27FC236}">
                    <a16:creationId xmlns:a16="http://schemas.microsoft.com/office/drawing/2014/main" id="{AC57BF78-4880-4373-B021-94C98A115984}"/>
                  </a:ext>
                </a:extLst>
              </p:cNvPr>
              <p:cNvPicPr/>
              <p:nvPr/>
            </p:nvPicPr>
            <p:blipFill>
              <a:blip r:embed="rId120"/>
              <a:stretch>
                <a:fillRect/>
              </a:stretch>
            </p:blipFill>
            <p:spPr>
              <a:xfrm>
                <a:off x="2741482" y="4110512"/>
                <a:ext cx="6939000" cy="229680"/>
              </a:xfrm>
              <a:prstGeom prst="rect">
                <a:avLst/>
              </a:prstGeom>
            </p:spPr>
          </p:pic>
        </mc:Fallback>
      </mc:AlternateContent>
      <p:grpSp>
        <p:nvGrpSpPr>
          <p:cNvPr id="74" name="Gruppieren 73">
            <a:extLst>
              <a:ext uri="{FF2B5EF4-FFF2-40B4-BE49-F238E27FC236}">
                <a16:creationId xmlns:a16="http://schemas.microsoft.com/office/drawing/2014/main" id="{BF564476-9DC4-480F-A2CA-1C354308C4B1}"/>
              </a:ext>
            </a:extLst>
          </p:cNvPr>
          <p:cNvGrpSpPr/>
          <p:nvPr/>
        </p:nvGrpSpPr>
        <p:grpSpPr>
          <a:xfrm>
            <a:off x="2348722" y="5169632"/>
            <a:ext cx="4653720" cy="294840"/>
            <a:chOff x="2348722" y="5169632"/>
            <a:chExt cx="4653720" cy="294840"/>
          </a:xfrm>
        </p:grpSpPr>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E45713E4-FC7C-403C-A8F1-30DAD59D7EC6}"/>
                    </a:ext>
                  </a:extLst>
                </p14:cNvPr>
                <p14:cNvContentPartPr/>
                <p14:nvPr/>
              </p14:nvContentPartPr>
              <p14:xfrm>
                <a:off x="2348722" y="5421272"/>
                <a:ext cx="60120" cy="43200"/>
              </p14:xfrm>
            </p:contentPart>
          </mc:Choice>
          <mc:Fallback>
            <p:pic>
              <p:nvPicPr>
                <p:cNvPr id="72" name="Freihand 71">
                  <a:extLst>
                    <a:ext uri="{FF2B5EF4-FFF2-40B4-BE49-F238E27FC236}">
                      <a16:creationId xmlns:a16="http://schemas.microsoft.com/office/drawing/2014/main" id="{E45713E4-FC7C-403C-A8F1-30DAD59D7EC6}"/>
                    </a:ext>
                  </a:extLst>
                </p:cNvPr>
                <p:cNvPicPr/>
                <p:nvPr/>
              </p:nvPicPr>
              <p:blipFill>
                <a:blip r:embed="rId122"/>
                <a:stretch>
                  <a:fillRect/>
                </a:stretch>
              </p:blipFill>
              <p:spPr>
                <a:xfrm>
                  <a:off x="2344402" y="5416952"/>
                  <a:ext cx="687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9377C5DD-D790-480C-996E-2DF0E9F4D4CF}"/>
                    </a:ext>
                  </a:extLst>
                </p14:cNvPr>
                <p14:cNvContentPartPr/>
                <p14:nvPr/>
              </p14:nvContentPartPr>
              <p14:xfrm>
                <a:off x="2985562" y="5169632"/>
                <a:ext cx="4016880" cy="281520"/>
              </p14:xfrm>
            </p:contentPart>
          </mc:Choice>
          <mc:Fallback>
            <p:pic>
              <p:nvPicPr>
                <p:cNvPr id="73" name="Freihand 72">
                  <a:extLst>
                    <a:ext uri="{FF2B5EF4-FFF2-40B4-BE49-F238E27FC236}">
                      <a16:creationId xmlns:a16="http://schemas.microsoft.com/office/drawing/2014/main" id="{9377C5DD-D790-480C-996E-2DF0E9F4D4CF}"/>
                    </a:ext>
                  </a:extLst>
                </p:cNvPr>
                <p:cNvPicPr/>
                <p:nvPr/>
              </p:nvPicPr>
              <p:blipFill>
                <a:blip r:embed="rId124"/>
                <a:stretch>
                  <a:fillRect/>
                </a:stretch>
              </p:blipFill>
              <p:spPr>
                <a:xfrm>
                  <a:off x="2981242" y="5165312"/>
                  <a:ext cx="4025520" cy="290160"/>
                </a:xfrm>
                <a:prstGeom prst="rect">
                  <a:avLst/>
                </a:prstGeom>
              </p:spPr>
            </p:pic>
          </mc:Fallback>
        </mc:AlternateContent>
      </p:grpSp>
      <p:grpSp>
        <p:nvGrpSpPr>
          <p:cNvPr id="87" name="Gruppieren 86">
            <a:extLst>
              <a:ext uri="{FF2B5EF4-FFF2-40B4-BE49-F238E27FC236}">
                <a16:creationId xmlns:a16="http://schemas.microsoft.com/office/drawing/2014/main" id="{FC8412C6-F805-49BC-B5D2-B5560414D08D}"/>
              </a:ext>
            </a:extLst>
          </p:cNvPr>
          <p:cNvGrpSpPr/>
          <p:nvPr/>
        </p:nvGrpSpPr>
        <p:grpSpPr>
          <a:xfrm>
            <a:off x="5642362" y="5352152"/>
            <a:ext cx="2073240" cy="274680"/>
            <a:chOff x="5642362" y="5352152"/>
            <a:chExt cx="2073240" cy="274680"/>
          </a:xfrm>
        </p:grpSpPr>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0C81CE43-94CC-49F6-86F8-4E77352587E2}"/>
                    </a:ext>
                  </a:extLst>
                </p14:cNvPr>
                <p14:cNvContentPartPr/>
                <p14:nvPr/>
              </p14:nvContentPartPr>
              <p14:xfrm>
                <a:off x="5642362" y="5500112"/>
                <a:ext cx="155880" cy="126720"/>
              </p14:xfrm>
            </p:contentPart>
          </mc:Choice>
          <mc:Fallback>
            <p:pic>
              <p:nvPicPr>
                <p:cNvPr id="75" name="Freihand 74">
                  <a:extLst>
                    <a:ext uri="{FF2B5EF4-FFF2-40B4-BE49-F238E27FC236}">
                      <a16:creationId xmlns:a16="http://schemas.microsoft.com/office/drawing/2014/main" id="{0C81CE43-94CC-49F6-86F8-4E77352587E2}"/>
                    </a:ext>
                  </a:extLst>
                </p:cNvPr>
                <p:cNvPicPr/>
                <p:nvPr/>
              </p:nvPicPr>
              <p:blipFill>
                <a:blip r:embed="rId126"/>
                <a:stretch>
                  <a:fillRect/>
                </a:stretch>
              </p:blipFill>
              <p:spPr>
                <a:xfrm>
                  <a:off x="5638042" y="5495792"/>
                  <a:ext cx="164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09DC1CCB-B714-4058-A560-794B59630A7E}"/>
                    </a:ext>
                  </a:extLst>
                </p14:cNvPr>
                <p14:cNvContentPartPr/>
                <p14:nvPr/>
              </p14:nvContentPartPr>
              <p14:xfrm>
                <a:off x="5788882" y="5443232"/>
                <a:ext cx="70560" cy="50040"/>
              </p14:xfrm>
            </p:contentPart>
          </mc:Choice>
          <mc:Fallback>
            <p:pic>
              <p:nvPicPr>
                <p:cNvPr id="76" name="Freihand 75">
                  <a:extLst>
                    <a:ext uri="{FF2B5EF4-FFF2-40B4-BE49-F238E27FC236}">
                      <a16:creationId xmlns:a16="http://schemas.microsoft.com/office/drawing/2014/main" id="{09DC1CCB-B714-4058-A560-794B59630A7E}"/>
                    </a:ext>
                  </a:extLst>
                </p:cNvPr>
                <p:cNvPicPr/>
                <p:nvPr/>
              </p:nvPicPr>
              <p:blipFill>
                <a:blip r:embed="rId128"/>
                <a:stretch>
                  <a:fillRect/>
                </a:stretch>
              </p:blipFill>
              <p:spPr>
                <a:xfrm>
                  <a:off x="5784562" y="5438912"/>
                  <a:ext cx="79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6C268CFD-8736-4DC5-9254-09F750F2ED18}"/>
                    </a:ext>
                  </a:extLst>
                </p14:cNvPr>
                <p14:cNvContentPartPr/>
                <p14:nvPr/>
              </p14:nvContentPartPr>
              <p14:xfrm>
                <a:off x="5824882" y="5489312"/>
                <a:ext cx="89640" cy="120240"/>
              </p14:xfrm>
            </p:contentPart>
          </mc:Choice>
          <mc:Fallback>
            <p:pic>
              <p:nvPicPr>
                <p:cNvPr id="77" name="Freihand 76">
                  <a:extLst>
                    <a:ext uri="{FF2B5EF4-FFF2-40B4-BE49-F238E27FC236}">
                      <a16:creationId xmlns:a16="http://schemas.microsoft.com/office/drawing/2014/main" id="{6C268CFD-8736-4DC5-9254-09F750F2ED18}"/>
                    </a:ext>
                  </a:extLst>
                </p:cNvPr>
                <p:cNvPicPr/>
                <p:nvPr/>
              </p:nvPicPr>
              <p:blipFill>
                <a:blip r:embed="rId130"/>
                <a:stretch>
                  <a:fillRect/>
                </a:stretch>
              </p:blipFill>
              <p:spPr>
                <a:xfrm>
                  <a:off x="5820562" y="5484992"/>
                  <a:ext cx="98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9D4CFBE4-BE2B-4754-AE7A-FA1C84AB9F19}"/>
                    </a:ext>
                  </a:extLst>
                </p14:cNvPr>
                <p14:cNvContentPartPr/>
                <p14:nvPr/>
              </p14:nvContentPartPr>
              <p14:xfrm>
                <a:off x="5901922" y="5402192"/>
                <a:ext cx="192600" cy="191880"/>
              </p14:xfrm>
            </p:contentPart>
          </mc:Choice>
          <mc:Fallback>
            <p:pic>
              <p:nvPicPr>
                <p:cNvPr id="78" name="Freihand 77">
                  <a:extLst>
                    <a:ext uri="{FF2B5EF4-FFF2-40B4-BE49-F238E27FC236}">
                      <a16:creationId xmlns:a16="http://schemas.microsoft.com/office/drawing/2014/main" id="{9D4CFBE4-BE2B-4754-AE7A-FA1C84AB9F19}"/>
                    </a:ext>
                  </a:extLst>
                </p:cNvPr>
                <p:cNvPicPr/>
                <p:nvPr/>
              </p:nvPicPr>
              <p:blipFill>
                <a:blip r:embed="rId132"/>
                <a:stretch>
                  <a:fillRect/>
                </a:stretch>
              </p:blipFill>
              <p:spPr>
                <a:xfrm>
                  <a:off x="5897602" y="5397872"/>
                  <a:ext cx="201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604578D4-B7A2-43C5-837C-D38C73773B9F}"/>
                    </a:ext>
                  </a:extLst>
                </p14:cNvPr>
                <p14:cNvContentPartPr/>
                <p14:nvPr/>
              </p14:nvContentPartPr>
              <p14:xfrm>
                <a:off x="6304762" y="5434952"/>
                <a:ext cx="197280" cy="147600"/>
              </p14:xfrm>
            </p:contentPart>
          </mc:Choice>
          <mc:Fallback>
            <p:pic>
              <p:nvPicPr>
                <p:cNvPr id="79" name="Freihand 78">
                  <a:extLst>
                    <a:ext uri="{FF2B5EF4-FFF2-40B4-BE49-F238E27FC236}">
                      <a16:creationId xmlns:a16="http://schemas.microsoft.com/office/drawing/2014/main" id="{604578D4-B7A2-43C5-837C-D38C73773B9F}"/>
                    </a:ext>
                  </a:extLst>
                </p:cNvPr>
                <p:cNvPicPr/>
                <p:nvPr/>
              </p:nvPicPr>
              <p:blipFill>
                <a:blip r:embed="rId134"/>
                <a:stretch>
                  <a:fillRect/>
                </a:stretch>
              </p:blipFill>
              <p:spPr>
                <a:xfrm>
                  <a:off x="6300442" y="5430632"/>
                  <a:ext cx="205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7E81D02D-E580-4BD1-B6B7-914690B127B2}"/>
                    </a:ext>
                  </a:extLst>
                </p14:cNvPr>
                <p14:cNvContentPartPr/>
                <p14:nvPr/>
              </p14:nvContentPartPr>
              <p14:xfrm>
                <a:off x="6507442" y="5400752"/>
                <a:ext cx="169920" cy="173880"/>
              </p14:xfrm>
            </p:contentPart>
          </mc:Choice>
          <mc:Fallback>
            <p:pic>
              <p:nvPicPr>
                <p:cNvPr id="80" name="Freihand 79">
                  <a:extLst>
                    <a:ext uri="{FF2B5EF4-FFF2-40B4-BE49-F238E27FC236}">
                      <a16:creationId xmlns:a16="http://schemas.microsoft.com/office/drawing/2014/main" id="{7E81D02D-E580-4BD1-B6B7-914690B127B2}"/>
                    </a:ext>
                  </a:extLst>
                </p:cNvPr>
                <p:cNvPicPr/>
                <p:nvPr/>
              </p:nvPicPr>
              <p:blipFill>
                <a:blip r:embed="rId136"/>
                <a:stretch>
                  <a:fillRect/>
                </a:stretch>
              </p:blipFill>
              <p:spPr>
                <a:xfrm>
                  <a:off x="6503122" y="5396432"/>
                  <a:ext cx="178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40695774-687B-4707-A61C-117F37022482}"/>
                    </a:ext>
                  </a:extLst>
                </p14:cNvPr>
                <p14:cNvContentPartPr/>
                <p14:nvPr/>
              </p14:nvContentPartPr>
              <p14:xfrm>
                <a:off x="6753322" y="5427032"/>
                <a:ext cx="219600" cy="161640"/>
              </p14:xfrm>
            </p:contentPart>
          </mc:Choice>
          <mc:Fallback>
            <p:pic>
              <p:nvPicPr>
                <p:cNvPr id="81" name="Freihand 80">
                  <a:extLst>
                    <a:ext uri="{FF2B5EF4-FFF2-40B4-BE49-F238E27FC236}">
                      <a16:creationId xmlns:a16="http://schemas.microsoft.com/office/drawing/2014/main" id="{40695774-687B-4707-A61C-117F37022482}"/>
                    </a:ext>
                  </a:extLst>
                </p:cNvPr>
                <p:cNvPicPr/>
                <p:nvPr/>
              </p:nvPicPr>
              <p:blipFill>
                <a:blip r:embed="rId138"/>
                <a:stretch>
                  <a:fillRect/>
                </a:stretch>
              </p:blipFill>
              <p:spPr>
                <a:xfrm>
                  <a:off x="6749002" y="5422712"/>
                  <a:ext cx="228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8B6AFF59-557F-4C46-8ACB-748103DC7D22}"/>
                    </a:ext>
                  </a:extLst>
                </p14:cNvPr>
                <p14:cNvContentPartPr/>
                <p14:nvPr/>
              </p14:nvContentPartPr>
              <p14:xfrm>
                <a:off x="6769522" y="5370512"/>
                <a:ext cx="301320" cy="185760"/>
              </p14:xfrm>
            </p:contentPart>
          </mc:Choice>
          <mc:Fallback>
            <p:pic>
              <p:nvPicPr>
                <p:cNvPr id="82" name="Freihand 81">
                  <a:extLst>
                    <a:ext uri="{FF2B5EF4-FFF2-40B4-BE49-F238E27FC236}">
                      <a16:creationId xmlns:a16="http://schemas.microsoft.com/office/drawing/2014/main" id="{8B6AFF59-557F-4C46-8ACB-748103DC7D22}"/>
                    </a:ext>
                  </a:extLst>
                </p:cNvPr>
                <p:cNvPicPr/>
                <p:nvPr/>
              </p:nvPicPr>
              <p:blipFill>
                <a:blip r:embed="rId140"/>
                <a:stretch>
                  <a:fillRect/>
                </a:stretch>
              </p:blipFill>
              <p:spPr>
                <a:xfrm>
                  <a:off x="6765202" y="5366192"/>
                  <a:ext cx="309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73CD1CEC-756E-4E75-AB5B-0CC251898E0B}"/>
                    </a:ext>
                  </a:extLst>
                </p14:cNvPr>
                <p14:cNvContentPartPr/>
                <p14:nvPr/>
              </p14:nvContentPartPr>
              <p14:xfrm>
                <a:off x="7052122" y="5470592"/>
                <a:ext cx="105480" cy="100440"/>
              </p14:xfrm>
            </p:contentPart>
          </mc:Choice>
          <mc:Fallback>
            <p:pic>
              <p:nvPicPr>
                <p:cNvPr id="83" name="Freihand 82">
                  <a:extLst>
                    <a:ext uri="{FF2B5EF4-FFF2-40B4-BE49-F238E27FC236}">
                      <a16:creationId xmlns:a16="http://schemas.microsoft.com/office/drawing/2014/main" id="{73CD1CEC-756E-4E75-AB5B-0CC251898E0B}"/>
                    </a:ext>
                  </a:extLst>
                </p:cNvPr>
                <p:cNvPicPr/>
                <p:nvPr/>
              </p:nvPicPr>
              <p:blipFill>
                <a:blip r:embed="rId142"/>
                <a:stretch>
                  <a:fillRect/>
                </a:stretch>
              </p:blipFill>
              <p:spPr>
                <a:xfrm>
                  <a:off x="7047802" y="5466272"/>
                  <a:ext cx="114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4A136A1E-6A94-4780-AC87-37C0C155DB87}"/>
                    </a:ext>
                  </a:extLst>
                </p14:cNvPr>
                <p14:cNvContentPartPr/>
                <p14:nvPr/>
              </p14:nvContentPartPr>
              <p14:xfrm>
                <a:off x="7195762" y="5352152"/>
                <a:ext cx="219240" cy="174240"/>
              </p14:xfrm>
            </p:contentPart>
          </mc:Choice>
          <mc:Fallback>
            <p:pic>
              <p:nvPicPr>
                <p:cNvPr id="84" name="Freihand 83">
                  <a:extLst>
                    <a:ext uri="{FF2B5EF4-FFF2-40B4-BE49-F238E27FC236}">
                      <a16:creationId xmlns:a16="http://schemas.microsoft.com/office/drawing/2014/main" id="{4A136A1E-6A94-4780-AC87-37C0C155DB87}"/>
                    </a:ext>
                  </a:extLst>
                </p:cNvPr>
                <p:cNvPicPr/>
                <p:nvPr/>
              </p:nvPicPr>
              <p:blipFill>
                <a:blip r:embed="rId144"/>
                <a:stretch>
                  <a:fillRect/>
                </a:stretch>
              </p:blipFill>
              <p:spPr>
                <a:xfrm>
                  <a:off x="7191442" y="5347832"/>
                  <a:ext cx="227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AC357302-5C18-4DE7-8D86-CC42C6DF053E}"/>
                    </a:ext>
                  </a:extLst>
                </p14:cNvPr>
                <p14:cNvContentPartPr/>
                <p14:nvPr/>
              </p14:nvContentPartPr>
              <p14:xfrm>
                <a:off x="7376482" y="5370512"/>
                <a:ext cx="339120" cy="140760"/>
              </p14:xfrm>
            </p:contentPart>
          </mc:Choice>
          <mc:Fallback>
            <p:pic>
              <p:nvPicPr>
                <p:cNvPr id="85" name="Freihand 84">
                  <a:extLst>
                    <a:ext uri="{FF2B5EF4-FFF2-40B4-BE49-F238E27FC236}">
                      <a16:creationId xmlns:a16="http://schemas.microsoft.com/office/drawing/2014/main" id="{AC357302-5C18-4DE7-8D86-CC42C6DF053E}"/>
                    </a:ext>
                  </a:extLst>
                </p:cNvPr>
                <p:cNvPicPr/>
                <p:nvPr/>
              </p:nvPicPr>
              <p:blipFill>
                <a:blip r:embed="rId146"/>
                <a:stretch>
                  <a:fillRect/>
                </a:stretch>
              </p:blipFill>
              <p:spPr>
                <a:xfrm>
                  <a:off x="7372162" y="5366192"/>
                  <a:ext cx="347760" cy="149400"/>
                </a:xfrm>
                <a:prstGeom prst="rect">
                  <a:avLst/>
                </a:prstGeom>
              </p:spPr>
            </p:pic>
          </mc:Fallback>
        </mc:AlternateContent>
      </p:grpSp>
      <p:grpSp>
        <p:nvGrpSpPr>
          <p:cNvPr id="95" name="Gruppieren 94">
            <a:extLst>
              <a:ext uri="{FF2B5EF4-FFF2-40B4-BE49-F238E27FC236}">
                <a16:creationId xmlns:a16="http://schemas.microsoft.com/office/drawing/2014/main" id="{836CE77F-2FFF-400F-86C9-1FE59BEE3793}"/>
              </a:ext>
            </a:extLst>
          </p:cNvPr>
          <p:cNvGrpSpPr/>
          <p:nvPr/>
        </p:nvGrpSpPr>
        <p:grpSpPr>
          <a:xfrm>
            <a:off x="146962" y="650552"/>
            <a:ext cx="1550880" cy="5447160"/>
            <a:chOff x="146962" y="650552"/>
            <a:chExt cx="1550880" cy="5447160"/>
          </a:xfrm>
        </p:grpSpPr>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108B6861-59E9-4798-B633-010B30883199}"/>
                    </a:ext>
                  </a:extLst>
                </p14:cNvPr>
                <p14:cNvContentPartPr/>
                <p14:nvPr/>
              </p14:nvContentPartPr>
              <p14:xfrm>
                <a:off x="146962" y="650552"/>
                <a:ext cx="361440" cy="5447160"/>
              </p14:xfrm>
            </p:contentPart>
          </mc:Choice>
          <mc:Fallback>
            <p:pic>
              <p:nvPicPr>
                <p:cNvPr id="88" name="Freihand 87">
                  <a:extLst>
                    <a:ext uri="{FF2B5EF4-FFF2-40B4-BE49-F238E27FC236}">
                      <a16:creationId xmlns:a16="http://schemas.microsoft.com/office/drawing/2014/main" id="{108B6861-59E9-4798-B633-010B30883199}"/>
                    </a:ext>
                  </a:extLst>
                </p:cNvPr>
                <p:cNvPicPr/>
                <p:nvPr/>
              </p:nvPicPr>
              <p:blipFill>
                <a:blip r:embed="rId148"/>
                <a:stretch>
                  <a:fillRect/>
                </a:stretch>
              </p:blipFill>
              <p:spPr>
                <a:xfrm>
                  <a:off x="142642" y="646232"/>
                  <a:ext cx="370080" cy="5455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C38B04F9-FC43-4A62-AB33-0DACD2990C16}"/>
                    </a:ext>
                  </a:extLst>
                </p14:cNvPr>
                <p14:cNvContentPartPr/>
                <p14:nvPr/>
              </p14:nvContentPartPr>
              <p14:xfrm>
                <a:off x="622522" y="1084352"/>
                <a:ext cx="177840" cy="184320"/>
              </p14:xfrm>
            </p:contentPart>
          </mc:Choice>
          <mc:Fallback>
            <p:pic>
              <p:nvPicPr>
                <p:cNvPr id="89" name="Freihand 88">
                  <a:extLst>
                    <a:ext uri="{FF2B5EF4-FFF2-40B4-BE49-F238E27FC236}">
                      <a16:creationId xmlns:a16="http://schemas.microsoft.com/office/drawing/2014/main" id="{C38B04F9-FC43-4A62-AB33-0DACD2990C16}"/>
                    </a:ext>
                  </a:extLst>
                </p:cNvPr>
                <p:cNvPicPr/>
                <p:nvPr/>
              </p:nvPicPr>
              <p:blipFill>
                <a:blip r:embed="rId150"/>
                <a:stretch>
                  <a:fillRect/>
                </a:stretch>
              </p:blipFill>
              <p:spPr>
                <a:xfrm>
                  <a:off x="618202" y="1080032"/>
                  <a:ext cx="186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151127EA-0284-4028-A0EF-326DD584B518}"/>
                    </a:ext>
                  </a:extLst>
                </p14:cNvPr>
                <p14:cNvContentPartPr/>
                <p14:nvPr/>
              </p14:nvContentPartPr>
              <p14:xfrm>
                <a:off x="817282" y="1085072"/>
                <a:ext cx="178560" cy="119160"/>
              </p14:xfrm>
            </p:contentPart>
          </mc:Choice>
          <mc:Fallback>
            <p:pic>
              <p:nvPicPr>
                <p:cNvPr id="90" name="Freihand 89">
                  <a:extLst>
                    <a:ext uri="{FF2B5EF4-FFF2-40B4-BE49-F238E27FC236}">
                      <a16:creationId xmlns:a16="http://schemas.microsoft.com/office/drawing/2014/main" id="{151127EA-0284-4028-A0EF-326DD584B518}"/>
                    </a:ext>
                  </a:extLst>
                </p:cNvPr>
                <p:cNvPicPr/>
                <p:nvPr/>
              </p:nvPicPr>
              <p:blipFill>
                <a:blip r:embed="rId152"/>
                <a:stretch>
                  <a:fillRect/>
                </a:stretch>
              </p:blipFill>
              <p:spPr>
                <a:xfrm>
                  <a:off x="812962" y="1080752"/>
                  <a:ext cx="187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886EFFD1-6FC2-44F2-A183-D333A51FC929}"/>
                    </a:ext>
                  </a:extLst>
                </p14:cNvPr>
                <p14:cNvContentPartPr/>
                <p14:nvPr/>
              </p14:nvContentPartPr>
              <p14:xfrm>
                <a:off x="1044802" y="960512"/>
                <a:ext cx="315360" cy="231120"/>
              </p14:xfrm>
            </p:contentPart>
          </mc:Choice>
          <mc:Fallback>
            <p:pic>
              <p:nvPicPr>
                <p:cNvPr id="91" name="Freihand 90">
                  <a:extLst>
                    <a:ext uri="{FF2B5EF4-FFF2-40B4-BE49-F238E27FC236}">
                      <a16:creationId xmlns:a16="http://schemas.microsoft.com/office/drawing/2014/main" id="{886EFFD1-6FC2-44F2-A183-D333A51FC929}"/>
                    </a:ext>
                  </a:extLst>
                </p:cNvPr>
                <p:cNvPicPr/>
                <p:nvPr/>
              </p:nvPicPr>
              <p:blipFill>
                <a:blip r:embed="rId154"/>
                <a:stretch>
                  <a:fillRect/>
                </a:stretch>
              </p:blipFill>
              <p:spPr>
                <a:xfrm>
                  <a:off x="1040482" y="956192"/>
                  <a:ext cx="3240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2A673C45-DDB1-4CF6-BE02-783F83D69362}"/>
                    </a:ext>
                  </a:extLst>
                </p14:cNvPr>
                <p14:cNvContentPartPr/>
                <p14:nvPr/>
              </p14:nvContentPartPr>
              <p14:xfrm>
                <a:off x="1388962" y="935672"/>
                <a:ext cx="52920" cy="253080"/>
              </p14:xfrm>
            </p:contentPart>
          </mc:Choice>
          <mc:Fallback>
            <p:pic>
              <p:nvPicPr>
                <p:cNvPr id="92" name="Freihand 91">
                  <a:extLst>
                    <a:ext uri="{FF2B5EF4-FFF2-40B4-BE49-F238E27FC236}">
                      <a16:creationId xmlns:a16="http://schemas.microsoft.com/office/drawing/2014/main" id="{2A673C45-DDB1-4CF6-BE02-783F83D69362}"/>
                    </a:ext>
                  </a:extLst>
                </p:cNvPr>
                <p:cNvPicPr/>
                <p:nvPr/>
              </p:nvPicPr>
              <p:blipFill>
                <a:blip r:embed="rId156"/>
                <a:stretch>
                  <a:fillRect/>
                </a:stretch>
              </p:blipFill>
              <p:spPr>
                <a:xfrm>
                  <a:off x="1384642" y="931352"/>
                  <a:ext cx="615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AA99F386-310E-4E41-A481-70CC8EDE9425}"/>
                    </a:ext>
                  </a:extLst>
                </p14:cNvPr>
                <p14:cNvContentPartPr/>
                <p14:nvPr/>
              </p14:nvContentPartPr>
              <p14:xfrm>
                <a:off x="1469962" y="1017392"/>
                <a:ext cx="75960" cy="119880"/>
              </p14:xfrm>
            </p:contentPart>
          </mc:Choice>
          <mc:Fallback>
            <p:pic>
              <p:nvPicPr>
                <p:cNvPr id="93" name="Freihand 92">
                  <a:extLst>
                    <a:ext uri="{FF2B5EF4-FFF2-40B4-BE49-F238E27FC236}">
                      <a16:creationId xmlns:a16="http://schemas.microsoft.com/office/drawing/2014/main" id="{AA99F386-310E-4E41-A481-70CC8EDE9425}"/>
                    </a:ext>
                  </a:extLst>
                </p:cNvPr>
                <p:cNvPicPr/>
                <p:nvPr/>
              </p:nvPicPr>
              <p:blipFill>
                <a:blip r:embed="rId158"/>
                <a:stretch>
                  <a:fillRect/>
                </a:stretch>
              </p:blipFill>
              <p:spPr>
                <a:xfrm>
                  <a:off x="1465642" y="1013072"/>
                  <a:ext cx="84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9996D1E5-BE4A-4BAB-89EE-D94FE8B3C99C}"/>
                    </a:ext>
                  </a:extLst>
                </p14:cNvPr>
                <p14:cNvContentPartPr/>
                <p14:nvPr/>
              </p14:nvContentPartPr>
              <p14:xfrm>
                <a:off x="1543402" y="987152"/>
                <a:ext cx="154440" cy="202680"/>
              </p14:xfrm>
            </p:contentPart>
          </mc:Choice>
          <mc:Fallback>
            <p:pic>
              <p:nvPicPr>
                <p:cNvPr id="94" name="Freihand 93">
                  <a:extLst>
                    <a:ext uri="{FF2B5EF4-FFF2-40B4-BE49-F238E27FC236}">
                      <a16:creationId xmlns:a16="http://schemas.microsoft.com/office/drawing/2014/main" id="{9996D1E5-BE4A-4BAB-89EE-D94FE8B3C99C}"/>
                    </a:ext>
                  </a:extLst>
                </p:cNvPr>
                <p:cNvPicPr/>
                <p:nvPr/>
              </p:nvPicPr>
              <p:blipFill>
                <a:blip r:embed="rId160"/>
                <a:stretch>
                  <a:fillRect/>
                </a:stretch>
              </p:blipFill>
              <p:spPr>
                <a:xfrm>
                  <a:off x="1539082" y="982832"/>
                  <a:ext cx="163080" cy="211320"/>
                </a:xfrm>
                <a:prstGeom prst="rect">
                  <a:avLst/>
                </a:prstGeom>
              </p:spPr>
            </p:pic>
          </mc:Fallback>
        </mc:AlternateContent>
      </p:grpSp>
    </p:spTree>
    <p:extLst>
      <p:ext uri="{BB962C8B-B14F-4D97-AF65-F5344CB8AC3E}">
        <p14:creationId xmlns:p14="http://schemas.microsoft.com/office/powerpoint/2010/main" val="174264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D1D9CFB2-BA0E-4CF3-83A1-0BA1F2B4F145}"/>
                  </a:ext>
                </a:extLst>
              </p14:cNvPr>
              <p14:cNvContentPartPr/>
              <p14:nvPr/>
            </p14:nvContentPartPr>
            <p14:xfrm>
              <a:off x="9186202" y="582512"/>
              <a:ext cx="360" cy="360"/>
            </p14:xfrm>
          </p:contentPart>
        </mc:Choice>
        <mc:Fallback>
          <p:pic>
            <p:nvPicPr>
              <p:cNvPr id="7" name="Freihand 6">
                <a:extLst>
                  <a:ext uri="{FF2B5EF4-FFF2-40B4-BE49-F238E27FC236}">
                    <a16:creationId xmlns:a16="http://schemas.microsoft.com/office/drawing/2014/main" id="{D1D9CFB2-BA0E-4CF3-83A1-0BA1F2B4F145}"/>
                  </a:ext>
                </a:extLst>
              </p:cNvPr>
              <p:cNvPicPr/>
              <p:nvPr/>
            </p:nvPicPr>
            <p:blipFill>
              <a:blip r:embed="rId5"/>
              <a:stretch>
                <a:fillRect/>
              </a:stretch>
            </p:blipFill>
            <p:spPr>
              <a:xfrm>
                <a:off x="9181882" y="578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8332AEFC-4F0E-46DB-8DCA-D06BEA1CCB33}"/>
                  </a:ext>
                </a:extLst>
              </p14:cNvPr>
              <p14:cNvContentPartPr/>
              <p14:nvPr/>
            </p14:nvContentPartPr>
            <p14:xfrm>
              <a:off x="4139002" y="435272"/>
              <a:ext cx="5359680" cy="521280"/>
            </p14:xfrm>
          </p:contentPart>
        </mc:Choice>
        <mc:Fallback>
          <p:pic>
            <p:nvPicPr>
              <p:cNvPr id="8" name="Freihand 7">
                <a:extLst>
                  <a:ext uri="{FF2B5EF4-FFF2-40B4-BE49-F238E27FC236}">
                    <a16:creationId xmlns:a16="http://schemas.microsoft.com/office/drawing/2014/main" id="{8332AEFC-4F0E-46DB-8DCA-D06BEA1CCB33}"/>
                  </a:ext>
                </a:extLst>
              </p:cNvPr>
              <p:cNvPicPr/>
              <p:nvPr/>
            </p:nvPicPr>
            <p:blipFill>
              <a:blip r:embed="rId7"/>
              <a:stretch>
                <a:fillRect/>
              </a:stretch>
            </p:blipFill>
            <p:spPr>
              <a:xfrm>
                <a:off x="4134682" y="430952"/>
                <a:ext cx="536832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2" name="Freihand 111">
                <a:extLst>
                  <a:ext uri="{FF2B5EF4-FFF2-40B4-BE49-F238E27FC236}">
                    <a16:creationId xmlns:a16="http://schemas.microsoft.com/office/drawing/2014/main" id="{92CB70E1-5211-4DB5-9FA4-6B2AA6A08A91}"/>
                  </a:ext>
                </a:extLst>
              </p14:cNvPr>
              <p14:cNvContentPartPr/>
              <p14:nvPr/>
            </p14:nvContentPartPr>
            <p14:xfrm>
              <a:off x="3112282" y="1793552"/>
              <a:ext cx="1002960" cy="80640"/>
            </p14:xfrm>
          </p:contentPart>
        </mc:Choice>
        <mc:Fallback>
          <p:pic>
            <p:nvPicPr>
              <p:cNvPr id="112" name="Freihand 111">
                <a:extLst>
                  <a:ext uri="{FF2B5EF4-FFF2-40B4-BE49-F238E27FC236}">
                    <a16:creationId xmlns:a16="http://schemas.microsoft.com/office/drawing/2014/main" id="{92CB70E1-5211-4DB5-9FA4-6B2AA6A08A91}"/>
                  </a:ext>
                </a:extLst>
              </p:cNvPr>
              <p:cNvPicPr/>
              <p:nvPr/>
            </p:nvPicPr>
            <p:blipFill>
              <a:blip r:embed="rId9"/>
              <a:stretch>
                <a:fillRect/>
              </a:stretch>
            </p:blipFill>
            <p:spPr>
              <a:xfrm>
                <a:off x="3107962" y="1789232"/>
                <a:ext cx="1011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3" name="Freihand 112">
                <a:extLst>
                  <a:ext uri="{FF2B5EF4-FFF2-40B4-BE49-F238E27FC236}">
                    <a16:creationId xmlns:a16="http://schemas.microsoft.com/office/drawing/2014/main" id="{F6051950-CDE1-416B-B5A8-3169F948FFC7}"/>
                  </a:ext>
                </a:extLst>
              </p14:cNvPr>
              <p14:cNvContentPartPr/>
              <p14:nvPr/>
            </p14:nvContentPartPr>
            <p14:xfrm>
              <a:off x="5617162" y="1979312"/>
              <a:ext cx="1545480" cy="31320"/>
            </p14:xfrm>
          </p:contentPart>
        </mc:Choice>
        <mc:Fallback>
          <p:pic>
            <p:nvPicPr>
              <p:cNvPr id="113" name="Freihand 112">
                <a:extLst>
                  <a:ext uri="{FF2B5EF4-FFF2-40B4-BE49-F238E27FC236}">
                    <a16:creationId xmlns:a16="http://schemas.microsoft.com/office/drawing/2014/main" id="{F6051950-CDE1-416B-B5A8-3169F948FFC7}"/>
                  </a:ext>
                </a:extLst>
              </p:cNvPr>
              <p:cNvPicPr/>
              <p:nvPr/>
            </p:nvPicPr>
            <p:blipFill>
              <a:blip r:embed="rId11"/>
              <a:stretch>
                <a:fillRect/>
              </a:stretch>
            </p:blipFill>
            <p:spPr>
              <a:xfrm>
                <a:off x="5612842" y="1974992"/>
                <a:ext cx="1554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4" name="Freihand 113">
                <a:extLst>
                  <a:ext uri="{FF2B5EF4-FFF2-40B4-BE49-F238E27FC236}">
                    <a16:creationId xmlns:a16="http://schemas.microsoft.com/office/drawing/2014/main" id="{33D8399E-C1CD-458D-A750-0ECBFD6B7351}"/>
                  </a:ext>
                </a:extLst>
              </p14:cNvPr>
              <p14:cNvContentPartPr/>
              <p14:nvPr/>
            </p14:nvContentPartPr>
            <p14:xfrm>
              <a:off x="2177002" y="2264792"/>
              <a:ext cx="2728800" cy="67320"/>
            </p14:xfrm>
          </p:contentPart>
        </mc:Choice>
        <mc:Fallback>
          <p:pic>
            <p:nvPicPr>
              <p:cNvPr id="114" name="Freihand 113">
                <a:extLst>
                  <a:ext uri="{FF2B5EF4-FFF2-40B4-BE49-F238E27FC236}">
                    <a16:creationId xmlns:a16="http://schemas.microsoft.com/office/drawing/2014/main" id="{33D8399E-C1CD-458D-A750-0ECBFD6B7351}"/>
                  </a:ext>
                </a:extLst>
              </p:cNvPr>
              <p:cNvPicPr/>
              <p:nvPr/>
            </p:nvPicPr>
            <p:blipFill>
              <a:blip r:embed="rId13"/>
              <a:stretch>
                <a:fillRect/>
              </a:stretch>
            </p:blipFill>
            <p:spPr>
              <a:xfrm>
                <a:off x="2172682" y="2260472"/>
                <a:ext cx="2737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5" name="Freihand 114">
                <a:extLst>
                  <a:ext uri="{FF2B5EF4-FFF2-40B4-BE49-F238E27FC236}">
                    <a16:creationId xmlns:a16="http://schemas.microsoft.com/office/drawing/2014/main" id="{8D2C7502-BBBC-45E2-BC6F-3A76E1ACDBB3}"/>
                  </a:ext>
                </a:extLst>
              </p14:cNvPr>
              <p14:cNvContentPartPr/>
              <p14:nvPr/>
            </p14:nvContentPartPr>
            <p14:xfrm>
              <a:off x="459082" y="3821432"/>
              <a:ext cx="5767200" cy="160920"/>
            </p14:xfrm>
          </p:contentPart>
        </mc:Choice>
        <mc:Fallback>
          <p:pic>
            <p:nvPicPr>
              <p:cNvPr id="115" name="Freihand 114">
                <a:extLst>
                  <a:ext uri="{FF2B5EF4-FFF2-40B4-BE49-F238E27FC236}">
                    <a16:creationId xmlns:a16="http://schemas.microsoft.com/office/drawing/2014/main" id="{8D2C7502-BBBC-45E2-BC6F-3A76E1ACDBB3}"/>
                  </a:ext>
                </a:extLst>
              </p:cNvPr>
              <p:cNvPicPr/>
              <p:nvPr/>
            </p:nvPicPr>
            <p:blipFill>
              <a:blip r:embed="rId15"/>
              <a:stretch>
                <a:fillRect/>
              </a:stretch>
            </p:blipFill>
            <p:spPr>
              <a:xfrm>
                <a:off x="454762" y="3817112"/>
                <a:ext cx="5775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7" name="Freihand 126">
                <a:extLst>
                  <a:ext uri="{FF2B5EF4-FFF2-40B4-BE49-F238E27FC236}">
                    <a16:creationId xmlns:a16="http://schemas.microsoft.com/office/drawing/2014/main" id="{5D2CB7B9-D5EE-4F92-9BB3-A1A57BBF8C88}"/>
                  </a:ext>
                </a:extLst>
              </p14:cNvPr>
              <p14:cNvContentPartPr/>
              <p14:nvPr/>
            </p14:nvContentPartPr>
            <p14:xfrm>
              <a:off x="2798002" y="4758152"/>
              <a:ext cx="2415240" cy="91440"/>
            </p14:xfrm>
          </p:contentPart>
        </mc:Choice>
        <mc:Fallback>
          <p:pic>
            <p:nvPicPr>
              <p:cNvPr id="127" name="Freihand 126">
                <a:extLst>
                  <a:ext uri="{FF2B5EF4-FFF2-40B4-BE49-F238E27FC236}">
                    <a16:creationId xmlns:a16="http://schemas.microsoft.com/office/drawing/2014/main" id="{5D2CB7B9-D5EE-4F92-9BB3-A1A57BBF8C88}"/>
                  </a:ext>
                </a:extLst>
              </p:cNvPr>
              <p:cNvPicPr/>
              <p:nvPr/>
            </p:nvPicPr>
            <p:blipFill>
              <a:blip r:embed="rId17"/>
              <a:stretch>
                <a:fillRect/>
              </a:stretch>
            </p:blipFill>
            <p:spPr>
              <a:xfrm>
                <a:off x="2793682" y="4753832"/>
                <a:ext cx="2423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8" name="Freihand 127">
                <a:extLst>
                  <a:ext uri="{FF2B5EF4-FFF2-40B4-BE49-F238E27FC236}">
                    <a16:creationId xmlns:a16="http://schemas.microsoft.com/office/drawing/2014/main" id="{29195888-3A3F-4330-9A4D-B06E93861117}"/>
                  </a:ext>
                </a:extLst>
              </p14:cNvPr>
              <p14:cNvContentPartPr/>
              <p14:nvPr/>
            </p14:nvContentPartPr>
            <p14:xfrm>
              <a:off x="5945122" y="4535312"/>
              <a:ext cx="1744560" cy="51480"/>
            </p14:xfrm>
          </p:contentPart>
        </mc:Choice>
        <mc:Fallback>
          <p:pic>
            <p:nvPicPr>
              <p:cNvPr id="128" name="Freihand 127">
                <a:extLst>
                  <a:ext uri="{FF2B5EF4-FFF2-40B4-BE49-F238E27FC236}">
                    <a16:creationId xmlns:a16="http://schemas.microsoft.com/office/drawing/2014/main" id="{29195888-3A3F-4330-9A4D-B06E93861117}"/>
                  </a:ext>
                </a:extLst>
              </p:cNvPr>
              <p:cNvPicPr/>
              <p:nvPr/>
            </p:nvPicPr>
            <p:blipFill>
              <a:blip r:embed="rId19"/>
              <a:stretch>
                <a:fillRect/>
              </a:stretch>
            </p:blipFill>
            <p:spPr>
              <a:xfrm>
                <a:off x="5940802" y="4530992"/>
                <a:ext cx="1753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4" name="Freihand 163">
                <a:extLst>
                  <a:ext uri="{FF2B5EF4-FFF2-40B4-BE49-F238E27FC236}">
                    <a16:creationId xmlns:a16="http://schemas.microsoft.com/office/drawing/2014/main" id="{AFC04415-3304-45E0-95A4-D710ECAB1801}"/>
                  </a:ext>
                </a:extLst>
              </p14:cNvPr>
              <p14:cNvContentPartPr/>
              <p14:nvPr/>
            </p14:nvContentPartPr>
            <p14:xfrm>
              <a:off x="472762" y="5466272"/>
              <a:ext cx="3282120" cy="146160"/>
            </p14:xfrm>
          </p:contentPart>
        </mc:Choice>
        <mc:Fallback>
          <p:pic>
            <p:nvPicPr>
              <p:cNvPr id="164" name="Freihand 163">
                <a:extLst>
                  <a:ext uri="{FF2B5EF4-FFF2-40B4-BE49-F238E27FC236}">
                    <a16:creationId xmlns:a16="http://schemas.microsoft.com/office/drawing/2014/main" id="{AFC04415-3304-45E0-95A4-D710ECAB1801}"/>
                  </a:ext>
                </a:extLst>
              </p:cNvPr>
              <p:cNvPicPr/>
              <p:nvPr/>
            </p:nvPicPr>
            <p:blipFill>
              <a:blip r:embed="rId21"/>
              <a:stretch>
                <a:fillRect/>
              </a:stretch>
            </p:blipFill>
            <p:spPr>
              <a:xfrm>
                <a:off x="468442" y="5461952"/>
                <a:ext cx="3290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CE4B4147-DE0B-4C34-B66A-6127EEEEE70A}"/>
                  </a:ext>
                </a:extLst>
              </p14:cNvPr>
              <p14:cNvContentPartPr/>
              <p14:nvPr/>
            </p14:nvContentPartPr>
            <p14:xfrm>
              <a:off x="7972282" y="839192"/>
              <a:ext cx="177840" cy="215640"/>
            </p14:xfrm>
          </p:contentPart>
        </mc:Choice>
        <mc:Fallback>
          <p:pic>
            <p:nvPicPr>
              <p:cNvPr id="11" name="Freihand 10">
                <a:extLst>
                  <a:ext uri="{FF2B5EF4-FFF2-40B4-BE49-F238E27FC236}">
                    <a16:creationId xmlns:a16="http://schemas.microsoft.com/office/drawing/2014/main" id="{CE4B4147-DE0B-4C34-B66A-6127EEEEE70A}"/>
                  </a:ext>
                </a:extLst>
              </p:cNvPr>
              <p:cNvPicPr/>
              <p:nvPr/>
            </p:nvPicPr>
            <p:blipFill>
              <a:blip r:embed="rId23"/>
              <a:stretch>
                <a:fillRect/>
              </a:stretch>
            </p:blipFill>
            <p:spPr>
              <a:xfrm>
                <a:off x="7967962" y="834872"/>
                <a:ext cx="186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CF901D63-A141-40F7-83F5-CA364B0D6791}"/>
                  </a:ext>
                </a:extLst>
              </p14:cNvPr>
              <p14:cNvContentPartPr/>
              <p14:nvPr/>
            </p14:nvContentPartPr>
            <p14:xfrm>
              <a:off x="8088562" y="955832"/>
              <a:ext cx="142200" cy="151200"/>
            </p14:xfrm>
          </p:contentPart>
        </mc:Choice>
        <mc:Fallback>
          <p:pic>
            <p:nvPicPr>
              <p:cNvPr id="12" name="Freihand 11">
                <a:extLst>
                  <a:ext uri="{FF2B5EF4-FFF2-40B4-BE49-F238E27FC236}">
                    <a16:creationId xmlns:a16="http://schemas.microsoft.com/office/drawing/2014/main" id="{CF901D63-A141-40F7-83F5-CA364B0D6791}"/>
                  </a:ext>
                </a:extLst>
              </p:cNvPr>
              <p:cNvPicPr/>
              <p:nvPr/>
            </p:nvPicPr>
            <p:blipFill>
              <a:blip r:embed="rId25"/>
              <a:stretch>
                <a:fillRect/>
              </a:stretch>
            </p:blipFill>
            <p:spPr>
              <a:xfrm>
                <a:off x="8084242" y="951512"/>
                <a:ext cx="150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 name="Freihand 1">
                <a:extLst>
                  <a:ext uri="{FF2B5EF4-FFF2-40B4-BE49-F238E27FC236}">
                    <a16:creationId xmlns:a16="http://schemas.microsoft.com/office/drawing/2014/main" id="{03271C3C-7C0F-4E36-A47E-AD715EC0B17C}"/>
                  </a:ext>
                </a:extLst>
              </p14:cNvPr>
              <p14:cNvContentPartPr/>
              <p14:nvPr/>
            </p14:nvContentPartPr>
            <p14:xfrm>
              <a:off x="10232722" y="782672"/>
              <a:ext cx="1516320" cy="50040"/>
            </p14:xfrm>
          </p:contentPart>
        </mc:Choice>
        <mc:Fallback>
          <p:pic>
            <p:nvPicPr>
              <p:cNvPr id="2" name="Freihand 1">
                <a:extLst>
                  <a:ext uri="{FF2B5EF4-FFF2-40B4-BE49-F238E27FC236}">
                    <a16:creationId xmlns:a16="http://schemas.microsoft.com/office/drawing/2014/main" id="{03271C3C-7C0F-4E36-A47E-AD715EC0B17C}"/>
                  </a:ext>
                </a:extLst>
              </p:cNvPr>
              <p:cNvPicPr/>
              <p:nvPr/>
            </p:nvPicPr>
            <p:blipFill>
              <a:blip r:embed="rId27"/>
              <a:stretch>
                <a:fillRect/>
              </a:stretch>
            </p:blipFill>
            <p:spPr>
              <a:xfrm>
                <a:off x="10228402" y="778352"/>
                <a:ext cx="1524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 name="Freihand 4">
                <a:extLst>
                  <a:ext uri="{FF2B5EF4-FFF2-40B4-BE49-F238E27FC236}">
                    <a16:creationId xmlns:a16="http://schemas.microsoft.com/office/drawing/2014/main" id="{F6610F07-72F0-4F31-9F74-D2A0338017BD}"/>
                  </a:ext>
                </a:extLst>
              </p14:cNvPr>
              <p14:cNvContentPartPr/>
              <p14:nvPr/>
            </p14:nvContentPartPr>
            <p14:xfrm>
              <a:off x="10818442" y="308552"/>
              <a:ext cx="1241280" cy="664560"/>
            </p14:xfrm>
          </p:contentPart>
        </mc:Choice>
        <mc:Fallback>
          <p:pic>
            <p:nvPicPr>
              <p:cNvPr id="5" name="Freihand 4">
                <a:extLst>
                  <a:ext uri="{FF2B5EF4-FFF2-40B4-BE49-F238E27FC236}">
                    <a16:creationId xmlns:a16="http://schemas.microsoft.com/office/drawing/2014/main" id="{F6610F07-72F0-4F31-9F74-D2A0338017BD}"/>
                  </a:ext>
                </a:extLst>
              </p:cNvPr>
              <p:cNvPicPr/>
              <p:nvPr/>
            </p:nvPicPr>
            <p:blipFill>
              <a:blip r:embed="rId29"/>
              <a:stretch>
                <a:fillRect/>
              </a:stretch>
            </p:blipFill>
            <p:spPr>
              <a:xfrm>
                <a:off x="10814122" y="304232"/>
                <a:ext cx="124992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Freihand 12">
                <a:extLst>
                  <a:ext uri="{FF2B5EF4-FFF2-40B4-BE49-F238E27FC236}">
                    <a16:creationId xmlns:a16="http://schemas.microsoft.com/office/drawing/2014/main" id="{C4B96922-ADCB-407B-9EF1-D01932B4F922}"/>
                  </a:ext>
                </a:extLst>
              </p14:cNvPr>
              <p14:cNvContentPartPr/>
              <p14:nvPr/>
            </p14:nvContentPartPr>
            <p14:xfrm>
              <a:off x="8453962" y="940712"/>
              <a:ext cx="104400" cy="93960"/>
            </p14:xfrm>
          </p:contentPart>
        </mc:Choice>
        <mc:Fallback>
          <p:pic>
            <p:nvPicPr>
              <p:cNvPr id="13" name="Freihand 12">
                <a:extLst>
                  <a:ext uri="{FF2B5EF4-FFF2-40B4-BE49-F238E27FC236}">
                    <a16:creationId xmlns:a16="http://schemas.microsoft.com/office/drawing/2014/main" id="{C4B96922-ADCB-407B-9EF1-D01932B4F922}"/>
                  </a:ext>
                </a:extLst>
              </p:cNvPr>
              <p:cNvPicPr/>
              <p:nvPr/>
            </p:nvPicPr>
            <p:blipFill>
              <a:blip r:embed="rId31"/>
              <a:stretch>
                <a:fillRect/>
              </a:stretch>
            </p:blipFill>
            <p:spPr>
              <a:xfrm>
                <a:off x="8449642" y="936392"/>
                <a:ext cx="113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 name="Freihand 13">
                <a:extLst>
                  <a:ext uri="{FF2B5EF4-FFF2-40B4-BE49-F238E27FC236}">
                    <a16:creationId xmlns:a16="http://schemas.microsoft.com/office/drawing/2014/main" id="{C86E7982-6DAD-4152-8BF9-CAF0E5E84D3F}"/>
                  </a:ext>
                </a:extLst>
              </p14:cNvPr>
              <p14:cNvContentPartPr/>
              <p14:nvPr/>
            </p14:nvContentPartPr>
            <p14:xfrm>
              <a:off x="8553322" y="950432"/>
              <a:ext cx="300960" cy="60480"/>
            </p14:xfrm>
          </p:contentPart>
        </mc:Choice>
        <mc:Fallback>
          <p:pic>
            <p:nvPicPr>
              <p:cNvPr id="14" name="Freihand 13">
                <a:extLst>
                  <a:ext uri="{FF2B5EF4-FFF2-40B4-BE49-F238E27FC236}">
                    <a16:creationId xmlns:a16="http://schemas.microsoft.com/office/drawing/2014/main" id="{C86E7982-6DAD-4152-8BF9-CAF0E5E84D3F}"/>
                  </a:ext>
                </a:extLst>
              </p:cNvPr>
              <p:cNvPicPr/>
              <p:nvPr/>
            </p:nvPicPr>
            <p:blipFill>
              <a:blip r:embed="rId33"/>
              <a:stretch>
                <a:fillRect/>
              </a:stretch>
            </p:blipFill>
            <p:spPr>
              <a:xfrm>
                <a:off x="8549002" y="946112"/>
                <a:ext cx="309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AC1FE15B-E402-4772-816D-071E7F09BC52}"/>
                  </a:ext>
                </a:extLst>
              </p14:cNvPr>
              <p14:cNvContentPartPr/>
              <p14:nvPr/>
            </p14:nvContentPartPr>
            <p14:xfrm>
              <a:off x="8912962" y="846032"/>
              <a:ext cx="430200" cy="149400"/>
            </p14:xfrm>
          </p:contentPart>
        </mc:Choice>
        <mc:Fallback>
          <p:pic>
            <p:nvPicPr>
              <p:cNvPr id="16" name="Freihand 15">
                <a:extLst>
                  <a:ext uri="{FF2B5EF4-FFF2-40B4-BE49-F238E27FC236}">
                    <a16:creationId xmlns:a16="http://schemas.microsoft.com/office/drawing/2014/main" id="{AC1FE15B-E402-4772-816D-071E7F09BC52}"/>
                  </a:ext>
                </a:extLst>
              </p:cNvPr>
              <p:cNvPicPr/>
              <p:nvPr/>
            </p:nvPicPr>
            <p:blipFill>
              <a:blip r:embed="rId35"/>
              <a:stretch>
                <a:fillRect/>
              </a:stretch>
            </p:blipFill>
            <p:spPr>
              <a:xfrm>
                <a:off x="8908642" y="841712"/>
                <a:ext cx="438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Freihand 16">
                <a:extLst>
                  <a:ext uri="{FF2B5EF4-FFF2-40B4-BE49-F238E27FC236}">
                    <a16:creationId xmlns:a16="http://schemas.microsoft.com/office/drawing/2014/main" id="{2FA4AE9A-DA48-4BC1-9191-0E53F2514627}"/>
                  </a:ext>
                </a:extLst>
              </p14:cNvPr>
              <p14:cNvContentPartPr/>
              <p14:nvPr/>
            </p14:nvContentPartPr>
            <p14:xfrm>
              <a:off x="9414802" y="829832"/>
              <a:ext cx="119520" cy="117360"/>
            </p14:xfrm>
          </p:contentPart>
        </mc:Choice>
        <mc:Fallback>
          <p:pic>
            <p:nvPicPr>
              <p:cNvPr id="17" name="Freihand 16">
                <a:extLst>
                  <a:ext uri="{FF2B5EF4-FFF2-40B4-BE49-F238E27FC236}">
                    <a16:creationId xmlns:a16="http://schemas.microsoft.com/office/drawing/2014/main" id="{2FA4AE9A-DA48-4BC1-9191-0E53F2514627}"/>
                  </a:ext>
                </a:extLst>
              </p:cNvPr>
              <p:cNvPicPr/>
              <p:nvPr/>
            </p:nvPicPr>
            <p:blipFill>
              <a:blip r:embed="rId37"/>
              <a:stretch>
                <a:fillRect/>
              </a:stretch>
            </p:blipFill>
            <p:spPr>
              <a:xfrm>
                <a:off x="9410482" y="825512"/>
                <a:ext cx="128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 name="Freihand 17">
                <a:extLst>
                  <a:ext uri="{FF2B5EF4-FFF2-40B4-BE49-F238E27FC236}">
                    <a16:creationId xmlns:a16="http://schemas.microsoft.com/office/drawing/2014/main" id="{76CADEFC-DB78-4C09-858C-7305E12C0813}"/>
                  </a:ext>
                </a:extLst>
              </p14:cNvPr>
              <p14:cNvContentPartPr/>
              <p14:nvPr/>
            </p14:nvContentPartPr>
            <p14:xfrm>
              <a:off x="9537202" y="834512"/>
              <a:ext cx="38880" cy="26280"/>
            </p14:xfrm>
          </p:contentPart>
        </mc:Choice>
        <mc:Fallback>
          <p:pic>
            <p:nvPicPr>
              <p:cNvPr id="18" name="Freihand 17">
                <a:extLst>
                  <a:ext uri="{FF2B5EF4-FFF2-40B4-BE49-F238E27FC236}">
                    <a16:creationId xmlns:a16="http://schemas.microsoft.com/office/drawing/2014/main" id="{76CADEFC-DB78-4C09-858C-7305E12C0813}"/>
                  </a:ext>
                </a:extLst>
              </p:cNvPr>
              <p:cNvPicPr/>
              <p:nvPr/>
            </p:nvPicPr>
            <p:blipFill>
              <a:blip r:embed="rId39"/>
              <a:stretch>
                <a:fillRect/>
              </a:stretch>
            </p:blipFill>
            <p:spPr>
              <a:xfrm>
                <a:off x="9532882" y="830192"/>
                <a:ext cx="47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Freihand 18">
                <a:extLst>
                  <a:ext uri="{FF2B5EF4-FFF2-40B4-BE49-F238E27FC236}">
                    <a16:creationId xmlns:a16="http://schemas.microsoft.com/office/drawing/2014/main" id="{4B6FBAE7-AF80-449B-845F-135FEE95FD63}"/>
                  </a:ext>
                </a:extLst>
              </p14:cNvPr>
              <p14:cNvContentPartPr/>
              <p14:nvPr/>
            </p14:nvContentPartPr>
            <p14:xfrm>
              <a:off x="9596602" y="815432"/>
              <a:ext cx="145440" cy="121320"/>
            </p14:xfrm>
          </p:contentPart>
        </mc:Choice>
        <mc:Fallback>
          <p:pic>
            <p:nvPicPr>
              <p:cNvPr id="19" name="Freihand 18">
                <a:extLst>
                  <a:ext uri="{FF2B5EF4-FFF2-40B4-BE49-F238E27FC236}">
                    <a16:creationId xmlns:a16="http://schemas.microsoft.com/office/drawing/2014/main" id="{4B6FBAE7-AF80-449B-845F-135FEE95FD63}"/>
                  </a:ext>
                </a:extLst>
              </p:cNvPr>
              <p:cNvPicPr/>
              <p:nvPr/>
            </p:nvPicPr>
            <p:blipFill>
              <a:blip r:embed="rId41"/>
              <a:stretch>
                <a:fillRect/>
              </a:stretch>
            </p:blipFill>
            <p:spPr>
              <a:xfrm>
                <a:off x="9592282" y="811112"/>
                <a:ext cx="154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 name="Freihand 19">
                <a:extLst>
                  <a:ext uri="{FF2B5EF4-FFF2-40B4-BE49-F238E27FC236}">
                    <a16:creationId xmlns:a16="http://schemas.microsoft.com/office/drawing/2014/main" id="{E2AE9DA8-60F8-4B2F-B6BE-3F5C24D0E9BA}"/>
                  </a:ext>
                </a:extLst>
              </p14:cNvPr>
              <p14:cNvContentPartPr/>
              <p14:nvPr/>
            </p14:nvContentPartPr>
            <p14:xfrm>
              <a:off x="9895762" y="843512"/>
              <a:ext cx="371160" cy="68040"/>
            </p14:xfrm>
          </p:contentPart>
        </mc:Choice>
        <mc:Fallback>
          <p:pic>
            <p:nvPicPr>
              <p:cNvPr id="20" name="Freihand 19">
                <a:extLst>
                  <a:ext uri="{FF2B5EF4-FFF2-40B4-BE49-F238E27FC236}">
                    <a16:creationId xmlns:a16="http://schemas.microsoft.com/office/drawing/2014/main" id="{E2AE9DA8-60F8-4B2F-B6BE-3F5C24D0E9BA}"/>
                  </a:ext>
                </a:extLst>
              </p:cNvPr>
              <p:cNvPicPr/>
              <p:nvPr/>
            </p:nvPicPr>
            <p:blipFill>
              <a:blip r:embed="rId43"/>
              <a:stretch>
                <a:fillRect/>
              </a:stretch>
            </p:blipFill>
            <p:spPr>
              <a:xfrm>
                <a:off x="9891442" y="839192"/>
                <a:ext cx="379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 name="Freihand 20">
                <a:extLst>
                  <a:ext uri="{FF2B5EF4-FFF2-40B4-BE49-F238E27FC236}">
                    <a16:creationId xmlns:a16="http://schemas.microsoft.com/office/drawing/2014/main" id="{FA0DD75E-ECC6-4EF0-BB77-D72A7B51E4E9}"/>
                  </a:ext>
                </a:extLst>
              </p14:cNvPr>
              <p14:cNvContentPartPr/>
              <p14:nvPr/>
            </p14:nvContentPartPr>
            <p14:xfrm>
              <a:off x="9638362" y="1074272"/>
              <a:ext cx="77400" cy="127440"/>
            </p14:xfrm>
          </p:contentPart>
        </mc:Choice>
        <mc:Fallback>
          <p:pic>
            <p:nvPicPr>
              <p:cNvPr id="21" name="Freihand 20">
                <a:extLst>
                  <a:ext uri="{FF2B5EF4-FFF2-40B4-BE49-F238E27FC236}">
                    <a16:creationId xmlns:a16="http://schemas.microsoft.com/office/drawing/2014/main" id="{FA0DD75E-ECC6-4EF0-BB77-D72A7B51E4E9}"/>
                  </a:ext>
                </a:extLst>
              </p:cNvPr>
              <p:cNvPicPr/>
              <p:nvPr/>
            </p:nvPicPr>
            <p:blipFill>
              <a:blip r:embed="rId45"/>
              <a:stretch>
                <a:fillRect/>
              </a:stretch>
            </p:blipFill>
            <p:spPr>
              <a:xfrm>
                <a:off x="9634042" y="1069952"/>
                <a:ext cx="86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2" name="Freihand 21">
                <a:extLst>
                  <a:ext uri="{FF2B5EF4-FFF2-40B4-BE49-F238E27FC236}">
                    <a16:creationId xmlns:a16="http://schemas.microsoft.com/office/drawing/2014/main" id="{67943F34-3255-462C-8F82-3058B489972C}"/>
                  </a:ext>
                </a:extLst>
              </p14:cNvPr>
              <p14:cNvContentPartPr/>
              <p14:nvPr/>
            </p14:nvContentPartPr>
            <p14:xfrm>
              <a:off x="9764722" y="1047992"/>
              <a:ext cx="65160" cy="125280"/>
            </p14:xfrm>
          </p:contentPart>
        </mc:Choice>
        <mc:Fallback>
          <p:pic>
            <p:nvPicPr>
              <p:cNvPr id="22" name="Freihand 21">
                <a:extLst>
                  <a:ext uri="{FF2B5EF4-FFF2-40B4-BE49-F238E27FC236}">
                    <a16:creationId xmlns:a16="http://schemas.microsoft.com/office/drawing/2014/main" id="{67943F34-3255-462C-8F82-3058B489972C}"/>
                  </a:ext>
                </a:extLst>
              </p:cNvPr>
              <p:cNvPicPr/>
              <p:nvPr/>
            </p:nvPicPr>
            <p:blipFill>
              <a:blip r:embed="rId47"/>
              <a:stretch>
                <a:fillRect/>
              </a:stretch>
            </p:blipFill>
            <p:spPr>
              <a:xfrm>
                <a:off x="9760402" y="1043672"/>
                <a:ext cx="73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3" name="Freihand 22">
                <a:extLst>
                  <a:ext uri="{FF2B5EF4-FFF2-40B4-BE49-F238E27FC236}">
                    <a16:creationId xmlns:a16="http://schemas.microsoft.com/office/drawing/2014/main" id="{17147DAE-85D1-4D7E-B42B-F81FEBFF53DF}"/>
                  </a:ext>
                </a:extLst>
              </p14:cNvPr>
              <p14:cNvContentPartPr/>
              <p14:nvPr/>
            </p14:nvContentPartPr>
            <p14:xfrm>
              <a:off x="9869122" y="1016312"/>
              <a:ext cx="401040" cy="133920"/>
            </p14:xfrm>
          </p:contentPart>
        </mc:Choice>
        <mc:Fallback>
          <p:pic>
            <p:nvPicPr>
              <p:cNvPr id="23" name="Freihand 22">
                <a:extLst>
                  <a:ext uri="{FF2B5EF4-FFF2-40B4-BE49-F238E27FC236}">
                    <a16:creationId xmlns:a16="http://schemas.microsoft.com/office/drawing/2014/main" id="{17147DAE-85D1-4D7E-B42B-F81FEBFF53DF}"/>
                  </a:ext>
                </a:extLst>
              </p:cNvPr>
              <p:cNvPicPr/>
              <p:nvPr/>
            </p:nvPicPr>
            <p:blipFill>
              <a:blip r:embed="rId49"/>
              <a:stretch>
                <a:fillRect/>
              </a:stretch>
            </p:blipFill>
            <p:spPr>
              <a:xfrm>
                <a:off x="9864802" y="1011992"/>
                <a:ext cx="409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4" name="Freihand 23">
                <a:extLst>
                  <a:ext uri="{FF2B5EF4-FFF2-40B4-BE49-F238E27FC236}">
                    <a16:creationId xmlns:a16="http://schemas.microsoft.com/office/drawing/2014/main" id="{0FE20FDC-A2BD-4DB1-986D-D851018B12A6}"/>
                  </a:ext>
                </a:extLst>
              </p14:cNvPr>
              <p14:cNvContentPartPr/>
              <p14:nvPr/>
            </p14:nvContentPartPr>
            <p14:xfrm>
              <a:off x="10131562" y="962312"/>
              <a:ext cx="23400" cy="15480"/>
            </p14:xfrm>
          </p:contentPart>
        </mc:Choice>
        <mc:Fallback>
          <p:pic>
            <p:nvPicPr>
              <p:cNvPr id="24" name="Freihand 23">
                <a:extLst>
                  <a:ext uri="{FF2B5EF4-FFF2-40B4-BE49-F238E27FC236}">
                    <a16:creationId xmlns:a16="http://schemas.microsoft.com/office/drawing/2014/main" id="{0FE20FDC-A2BD-4DB1-986D-D851018B12A6}"/>
                  </a:ext>
                </a:extLst>
              </p:cNvPr>
              <p:cNvPicPr/>
              <p:nvPr/>
            </p:nvPicPr>
            <p:blipFill>
              <a:blip r:embed="rId51"/>
              <a:stretch>
                <a:fillRect/>
              </a:stretch>
            </p:blipFill>
            <p:spPr>
              <a:xfrm>
                <a:off x="10127242" y="957992"/>
                <a:ext cx="32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5" name="Freihand 24">
                <a:extLst>
                  <a:ext uri="{FF2B5EF4-FFF2-40B4-BE49-F238E27FC236}">
                    <a16:creationId xmlns:a16="http://schemas.microsoft.com/office/drawing/2014/main" id="{2926D000-8238-4555-848B-EDF8A6327B7D}"/>
                  </a:ext>
                </a:extLst>
              </p14:cNvPr>
              <p14:cNvContentPartPr/>
              <p14:nvPr/>
            </p14:nvContentPartPr>
            <p14:xfrm>
              <a:off x="10351522" y="1039352"/>
              <a:ext cx="81360" cy="87120"/>
            </p14:xfrm>
          </p:contentPart>
        </mc:Choice>
        <mc:Fallback>
          <p:pic>
            <p:nvPicPr>
              <p:cNvPr id="25" name="Freihand 24">
                <a:extLst>
                  <a:ext uri="{FF2B5EF4-FFF2-40B4-BE49-F238E27FC236}">
                    <a16:creationId xmlns:a16="http://schemas.microsoft.com/office/drawing/2014/main" id="{2926D000-8238-4555-848B-EDF8A6327B7D}"/>
                  </a:ext>
                </a:extLst>
              </p:cNvPr>
              <p:cNvPicPr/>
              <p:nvPr/>
            </p:nvPicPr>
            <p:blipFill>
              <a:blip r:embed="rId53"/>
              <a:stretch>
                <a:fillRect/>
              </a:stretch>
            </p:blipFill>
            <p:spPr>
              <a:xfrm>
                <a:off x="10347202" y="1035032"/>
                <a:ext cx="90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6" name="Freihand 25">
                <a:extLst>
                  <a:ext uri="{FF2B5EF4-FFF2-40B4-BE49-F238E27FC236}">
                    <a16:creationId xmlns:a16="http://schemas.microsoft.com/office/drawing/2014/main" id="{358C1E27-F5B0-49B3-90E1-53D162AC9C7A}"/>
                  </a:ext>
                </a:extLst>
              </p14:cNvPr>
              <p14:cNvContentPartPr/>
              <p14:nvPr/>
            </p14:nvContentPartPr>
            <p14:xfrm>
              <a:off x="10480042" y="1038992"/>
              <a:ext cx="191160" cy="190440"/>
            </p14:xfrm>
          </p:contentPart>
        </mc:Choice>
        <mc:Fallback>
          <p:pic>
            <p:nvPicPr>
              <p:cNvPr id="26" name="Freihand 25">
                <a:extLst>
                  <a:ext uri="{FF2B5EF4-FFF2-40B4-BE49-F238E27FC236}">
                    <a16:creationId xmlns:a16="http://schemas.microsoft.com/office/drawing/2014/main" id="{358C1E27-F5B0-49B3-90E1-53D162AC9C7A}"/>
                  </a:ext>
                </a:extLst>
              </p:cNvPr>
              <p:cNvPicPr/>
              <p:nvPr/>
            </p:nvPicPr>
            <p:blipFill>
              <a:blip r:embed="rId55"/>
              <a:stretch>
                <a:fillRect/>
              </a:stretch>
            </p:blipFill>
            <p:spPr>
              <a:xfrm>
                <a:off x="10475722" y="1034672"/>
                <a:ext cx="199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7" name="Freihand 26">
                <a:extLst>
                  <a:ext uri="{FF2B5EF4-FFF2-40B4-BE49-F238E27FC236}">
                    <a16:creationId xmlns:a16="http://schemas.microsoft.com/office/drawing/2014/main" id="{45B5381D-BF1A-4655-B62D-8DA93AE06705}"/>
                  </a:ext>
                </a:extLst>
              </p14:cNvPr>
              <p14:cNvContentPartPr/>
              <p14:nvPr/>
            </p14:nvContentPartPr>
            <p14:xfrm>
              <a:off x="10619002" y="938552"/>
              <a:ext cx="360" cy="360"/>
            </p14:xfrm>
          </p:contentPart>
        </mc:Choice>
        <mc:Fallback>
          <p:pic>
            <p:nvPicPr>
              <p:cNvPr id="27" name="Freihand 26">
                <a:extLst>
                  <a:ext uri="{FF2B5EF4-FFF2-40B4-BE49-F238E27FC236}">
                    <a16:creationId xmlns:a16="http://schemas.microsoft.com/office/drawing/2014/main" id="{45B5381D-BF1A-4655-B62D-8DA93AE06705}"/>
                  </a:ext>
                </a:extLst>
              </p:cNvPr>
              <p:cNvPicPr/>
              <p:nvPr/>
            </p:nvPicPr>
            <p:blipFill>
              <a:blip r:embed="rId5"/>
              <a:stretch>
                <a:fillRect/>
              </a:stretch>
            </p:blipFill>
            <p:spPr>
              <a:xfrm>
                <a:off x="10614682" y="934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6372992B-5AA0-4426-8C87-43AC2CD43E77}"/>
                  </a:ext>
                </a:extLst>
              </p14:cNvPr>
              <p14:cNvContentPartPr/>
              <p14:nvPr/>
            </p14:nvContentPartPr>
            <p14:xfrm>
              <a:off x="10850842" y="926312"/>
              <a:ext cx="226080" cy="138240"/>
            </p14:xfrm>
          </p:contentPart>
        </mc:Choice>
        <mc:Fallback>
          <p:pic>
            <p:nvPicPr>
              <p:cNvPr id="29" name="Freihand 28">
                <a:extLst>
                  <a:ext uri="{FF2B5EF4-FFF2-40B4-BE49-F238E27FC236}">
                    <a16:creationId xmlns:a16="http://schemas.microsoft.com/office/drawing/2014/main" id="{6372992B-5AA0-4426-8C87-43AC2CD43E77}"/>
                  </a:ext>
                </a:extLst>
              </p:cNvPr>
              <p:cNvPicPr/>
              <p:nvPr/>
            </p:nvPicPr>
            <p:blipFill>
              <a:blip r:embed="rId58"/>
              <a:stretch>
                <a:fillRect/>
              </a:stretch>
            </p:blipFill>
            <p:spPr>
              <a:xfrm>
                <a:off x="10846522" y="921992"/>
                <a:ext cx="234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56524C77-1F65-43DC-9DB0-FABFAACC7944}"/>
                  </a:ext>
                </a:extLst>
              </p14:cNvPr>
              <p14:cNvContentPartPr/>
              <p14:nvPr/>
            </p14:nvContentPartPr>
            <p14:xfrm>
              <a:off x="11101042" y="965192"/>
              <a:ext cx="101880" cy="88920"/>
            </p14:xfrm>
          </p:contentPart>
        </mc:Choice>
        <mc:Fallback>
          <p:pic>
            <p:nvPicPr>
              <p:cNvPr id="30" name="Freihand 29">
                <a:extLst>
                  <a:ext uri="{FF2B5EF4-FFF2-40B4-BE49-F238E27FC236}">
                    <a16:creationId xmlns:a16="http://schemas.microsoft.com/office/drawing/2014/main" id="{56524C77-1F65-43DC-9DB0-FABFAACC7944}"/>
                  </a:ext>
                </a:extLst>
              </p:cNvPr>
              <p:cNvPicPr/>
              <p:nvPr/>
            </p:nvPicPr>
            <p:blipFill>
              <a:blip r:embed="rId60"/>
              <a:stretch>
                <a:fillRect/>
              </a:stretch>
            </p:blipFill>
            <p:spPr>
              <a:xfrm>
                <a:off x="11096722" y="960872"/>
                <a:ext cx="110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1" name="Freihand 30">
                <a:extLst>
                  <a:ext uri="{FF2B5EF4-FFF2-40B4-BE49-F238E27FC236}">
                    <a16:creationId xmlns:a16="http://schemas.microsoft.com/office/drawing/2014/main" id="{3D021DB2-A646-48E5-A685-F5531BCC85A9}"/>
                  </a:ext>
                </a:extLst>
              </p14:cNvPr>
              <p14:cNvContentPartPr/>
              <p14:nvPr/>
            </p14:nvContentPartPr>
            <p14:xfrm>
              <a:off x="9260722" y="1360112"/>
              <a:ext cx="223560" cy="61560"/>
            </p14:xfrm>
          </p:contentPart>
        </mc:Choice>
        <mc:Fallback>
          <p:pic>
            <p:nvPicPr>
              <p:cNvPr id="31" name="Freihand 30">
                <a:extLst>
                  <a:ext uri="{FF2B5EF4-FFF2-40B4-BE49-F238E27FC236}">
                    <a16:creationId xmlns:a16="http://schemas.microsoft.com/office/drawing/2014/main" id="{3D021DB2-A646-48E5-A685-F5531BCC85A9}"/>
                  </a:ext>
                </a:extLst>
              </p:cNvPr>
              <p:cNvPicPr/>
              <p:nvPr/>
            </p:nvPicPr>
            <p:blipFill>
              <a:blip r:embed="rId62"/>
              <a:stretch>
                <a:fillRect/>
              </a:stretch>
            </p:blipFill>
            <p:spPr>
              <a:xfrm>
                <a:off x="9256402" y="1355792"/>
                <a:ext cx="232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2" name="Freihand 31">
                <a:extLst>
                  <a:ext uri="{FF2B5EF4-FFF2-40B4-BE49-F238E27FC236}">
                    <a16:creationId xmlns:a16="http://schemas.microsoft.com/office/drawing/2014/main" id="{00A93CD8-4562-4060-96C0-F8B86875A157}"/>
                  </a:ext>
                </a:extLst>
              </p14:cNvPr>
              <p14:cNvContentPartPr/>
              <p14:nvPr/>
            </p14:nvContentPartPr>
            <p14:xfrm>
              <a:off x="9446482" y="1265072"/>
              <a:ext cx="33120" cy="7200"/>
            </p14:xfrm>
          </p:contentPart>
        </mc:Choice>
        <mc:Fallback>
          <p:pic>
            <p:nvPicPr>
              <p:cNvPr id="32" name="Freihand 31">
                <a:extLst>
                  <a:ext uri="{FF2B5EF4-FFF2-40B4-BE49-F238E27FC236}">
                    <a16:creationId xmlns:a16="http://schemas.microsoft.com/office/drawing/2014/main" id="{00A93CD8-4562-4060-96C0-F8B86875A157}"/>
                  </a:ext>
                </a:extLst>
              </p:cNvPr>
              <p:cNvPicPr/>
              <p:nvPr/>
            </p:nvPicPr>
            <p:blipFill>
              <a:blip r:embed="rId64"/>
              <a:stretch>
                <a:fillRect/>
              </a:stretch>
            </p:blipFill>
            <p:spPr>
              <a:xfrm>
                <a:off x="9442162" y="1260752"/>
                <a:ext cx="417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3" name="Freihand 32">
                <a:extLst>
                  <a:ext uri="{FF2B5EF4-FFF2-40B4-BE49-F238E27FC236}">
                    <a16:creationId xmlns:a16="http://schemas.microsoft.com/office/drawing/2014/main" id="{0EBB8A76-7152-459C-B37D-61C910A70B60}"/>
                  </a:ext>
                </a:extLst>
              </p14:cNvPr>
              <p14:cNvContentPartPr/>
              <p14:nvPr/>
            </p14:nvContentPartPr>
            <p14:xfrm>
              <a:off x="9533962" y="1245632"/>
              <a:ext cx="62640" cy="151200"/>
            </p14:xfrm>
          </p:contentPart>
        </mc:Choice>
        <mc:Fallback>
          <p:pic>
            <p:nvPicPr>
              <p:cNvPr id="33" name="Freihand 32">
                <a:extLst>
                  <a:ext uri="{FF2B5EF4-FFF2-40B4-BE49-F238E27FC236}">
                    <a16:creationId xmlns:a16="http://schemas.microsoft.com/office/drawing/2014/main" id="{0EBB8A76-7152-459C-B37D-61C910A70B60}"/>
                  </a:ext>
                </a:extLst>
              </p:cNvPr>
              <p:cNvPicPr/>
              <p:nvPr/>
            </p:nvPicPr>
            <p:blipFill>
              <a:blip r:embed="rId66"/>
              <a:stretch>
                <a:fillRect/>
              </a:stretch>
            </p:blipFill>
            <p:spPr>
              <a:xfrm>
                <a:off x="9529642" y="1241312"/>
                <a:ext cx="71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4" name="Freihand 33">
                <a:extLst>
                  <a:ext uri="{FF2B5EF4-FFF2-40B4-BE49-F238E27FC236}">
                    <a16:creationId xmlns:a16="http://schemas.microsoft.com/office/drawing/2014/main" id="{18F63D32-6073-4844-A4B7-6B726213D19F}"/>
                  </a:ext>
                </a:extLst>
              </p14:cNvPr>
              <p14:cNvContentPartPr/>
              <p14:nvPr/>
            </p14:nvContentPartPr>
            <p14:xfrm>
              <a:off x="9410482" y="1204952"/>
              <a:ext cx="125640" cy="208800"/>
            </p14:xfrm>
          </p:contentPart>
        </mc:Choice>
        <mc:Fallback>
          <p:pic>
            <p:nvPicPr>
              <p:cNvPr id="34" name="Freihand 33">
                <a:extLst>
                  <a:ext uri="{FF2B5EF4-FFF2-40B4-BE49-F238E27FC236}">
                    <a16:creationId xmlns:a16="http://schemas.microsoft.com/office/drawing/2014/main" id="{18F63D32-6073-4844-A4B7-6B726213D19F}"/>
                  </a:ext>
                </a:extLst>
              </p:cNvPr>
              <p:cNvPicPr/>
              <p:nvPr/>
            </p:nvPicPr>
            <p:blipFill>
              <a:blip r:embed="rId68"/>
              <a:stretch>
                <a:fillRect/>
              </a:stretch>
            </p:blipFill>
            <p:spPr>
              <a:xfrm>
                <a:off x="9406162" y="1200632"/>
                <a:ext cx="1342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5" name="Freihand 34">
                <a:extLst>
                  <a:ext uri="{FF2B5EF4-FFF2-40B4-BE49-F238E27FC236}">
                    <a16:creationId xmlns:a16="http://schemas.microsoft.com/office/drawing/2014/main" id="{8E01D33A-C592-4704-AE87-F661A9E60D1B}"/>
                  </a:ext>
                </a:extLst>
              </p14:cNvPr>
              <p14:cNvContentPartPr/>
              <p14:nvPr/>
            </p14:nvContentPartPr>
            <p14:xfrm>
              <a:off x="9546562" y="1218272"/>
              <a:ext cx="284040" cy="162360"/>
            </p14:xfrm>
          </p:contentPart>
        </mc:Choice>
        <mc:Fallback>
          <p:pic>
            <p:nvPicPr>
              <p:cNvPr id="35" name="Freihand 34">
                <a:extLst>
                  <a:ext uri="{FF2B5EF4-FFF2-40B4-BE49-F238E27FC236}">
                    <a16:creationId xmlns:a16="http://schemas.microsoft.com/office/drawing/2014/main" id="{8E01D33A-C592-4704-AE87-F661A9E60D1B}"/>
                  </a:ext>
                </a:extLst>
              </p:cNvPr>
              <p:cNvPicPr/>
              <p:nvPr/>
            </p:nvPicPr>
            <p:blipFill>
              <a:blip r:embed="rId70"/>
              <a:stretch>
                <a:fillRect/>
              </a:stretch>
            </p:blipFill>
            <p:spPr>
              <a:xfrm>
                <a:off x="9542242" y="1213952"/>
                <a:ext cx="292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6" name="Freihand 35">
                <a:extLst>
                  <a:ext uri="{FF2B5EF4-FFF2-40B4-BE49-F238E27FC236}">
                    <a16:creationId xmlns:a16="http://schemas.microsoft.com/office/drawing/2014/main" id="{E5DE808B-0D6B-47ED-B6CC-0C3920D6BA0F}"/>
                  </a:ext>
                </a:extLst>
              </p14:cNvPr>
              <p14:cNvContentPartPr/>
              <p14:nvPr/>
            </p14:nvContentPartPr>
            <p14:xfrm>
              <a:off x="9791722" y="1263272"/>
              <a:ext cx="34920" cy="12600"/>
            </p14:xfrm>
          </p:contentPart>
        </mc:Choice>
        <mc:Fallback>
          <p:pic>
            <p:nvPicPr>
              <p:cNvPr id="36" name="Freihand 35">
                <a:extLst>
                  <a:ext uri="{FF2B5EF4-FFF2-40B4-BE49-F238E27FC236}">
                    <a16:creationId xmlns:a16="http://schemas.microsoft.com/office/drawing/2014/main" id="{E5DE808B-0D6B-47ED-B6CC-0C3920D6BA0F}"/>
                  </a:ext>
                </a:extLst>
              </p:cNvPr>
              <p:cNvPicPr/>
              <p:nvPr/>
            </p:nvPicPr>
            <p:blipFill>
              <a:blip r:embed="rId72"/>
              <a:stretch>
                <a:fillRect/>
              </a:stretch>
            </p:blipFill>
            <p:spPr>
              <a:xfrm>
                <a:off x="9787402" y="1258952"/>
                <a:ext cx="43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7" name="Freihand 36">
                <a:extLst>
                  <a:ext uri="{FF2B5EF4-FFF2-40B4-BE49-F238E27FC236}">
                    <a16:creationId xmlns:a16="http://schemas.microsoft.com/office/drawing/2014/main" id="{10874966-0490-4310-AA96-4A207109B708}"/>
                  </a:ext>
                </a:extLst>
              </p14:cNvPr>
              <p14:cNvContentPartPr/>
              <p14:nvPr/>
            </p14:nvContentPartPr>
            <p14:xfrm>
              <a:off x="9881722" y="1311512"/>
              <a:ext cx="201600" cy="45720"/>
            </p14:xfrm>
          </p:contentPart>
        </mc:Choice>
        <mc:Fallback>
          <p:pic>
            <p:nvPicPr>
              <p:cNvPr id="37" name="Freihand 36">
                <a:extLst>
                  <a:ext uri="{FF2B5EF4-FFF2-40B4-BE49-F238E27FC236}">
                    <a16:creationId xmlns:a16="http://schemas.microsoft.com/office/drawing/2014/main" id="{10874966-0490-4310-AA96-4A207109B708}"/>
                  </a:ext>
                </a:extLst>
              </p:cNvPr>
              <p:cNvPicPr/>
              <p:nvPr/>
            </p:nvPicPr>
            <p:blipFill>
              <a:blip r:embed="rId74"/>
              <a:stretch>
                <a:fillRect/>
              </a:stretch>
            </p:blipFill>
            <p:spPr>
              <a:xfrm>
                <a:off x="9877402" y="1307192"/>
                <a:ext cx="210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 name="Freihand 37">
                <a:extLst>
                  <a:ext uri="{FF2B5EF4-FFF2-40B4-BE49-F238E27FC236}">
                    <a16:creationId xmlns:a16="http://schemas.microsoft.com/office/drawing/2014/main" id="{10D0BA69-3097-40FA-9E71-97A82A9BA276}"/>
                  </a:ext>
                </a:extLst>
              </p14:cNvPr>
              <p14:cNvContentPartPr/>
              <p14:nvPr/>
            </p14:nvContentPartPr>
            <p14:xfrm>
              <a:off x="10152802" y="1292432"/>
              <a:ext cx="11160" cy="60480"/>
            </p14:xfrm>
          </p:contentPart>
        </mc:Choice>
        <mc:Fallback>
          <p:pic>
            <p:nvPicPr>
              <p:cNvPr id="38" name="Freihand 37">
                <a:extLst>
                  <a:ext uri="{FF2B5EF4-FFF2-40B4-BE49-F238E27FC236}">
                    <a16:creationId xmlns:a16="http://schemas.microsoft.com/office/drawing/2014/main" id="{10D0BA69-3097-40FA-9E71-97A82A9BA276}"/>
                  </a:ext>
                </a:extLst>
              </p:cNvPr>
              <p:cNvPicPr/>
              <p:nvPr/>
            </p:nvPicPr>
            <p:blipFill>
              <a:blip r:embed="rId76"/>
              <a:stretch>
                <a:fillRect/>
              </a:stretch>
            </p:blipFill>
            <p:spPr>
              <a:xfrm>
                <a:off x="10148482" y="1288112"/>
                <a:ext cx="19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9" name="Freihand 38">
                <a:extLst>
                  <a:ext uri="{FF2B5EF4-FFF2-40B4-BE49-F238E27FC236}">
                    <a16:creationId xmlns:a16="http://schemas.microsoft.com/office/drawing/2014/main" id="{26ABE71C-3CD8-4D96-B06A-09EC5F60551D}"/>
                  </a:ext>
                </a:extLst>
              </p14:cNvPr>
              <p14:cNvContentPartPr/>
              <p14:nvPr/>
            </p14:nvContentPartPr>
            <p14:xfrm>
              <a:off x="10191322" y="1243112"/>
              <a:ext cx="25920" cy="14400"/>
            </p14:xfrm>
          </p:contentPart>
        </mc:Choice>
        <mc:Fallback>
          <p:pic>
            <p:nvPicPr>
              <p:cNvPr id="39" name="Freihand 38">
                <a:extLst>
                  <a:ext uri="{FF2B5EF4-FFF2-40B4-BE49-F238E27FC236}">
                    <a16:creationId xmlns:a16="http://schemas.microsoft.com/office/drawing/2014/main" id="{26ABE71C-3CD8-4D96-B06A-09EC5F60551D}"/>
                  </a:ext>
                </a:extLst>
              </p:cNvPr>
              <p:cNvPicPr/>
              <p:nvPr/>
            </p:nvPicPr>
            <p:blipFill>
              <a:blip r:embed="rId78"/>
              <a:stretch>
                <a:fillRect/>
              </a:stretch>
            </p:blipFill>
            <p:spPr>
              <a:xfrm>
                <a:off x="10187002" y="1238792"/>
                <a:ext cx="34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0" name="Freihand 39">
                <a:extLst>
                  <a:ext uri="{FF2B5EF4-FFF2-40B4-BE49-F238E27FC236}">
                    <a16:creationId xmlns:a16="http://schemas.microsoft.com/office/drawing/2014/main" id="{9FF6BBCB-758D-4C95-BC58-C67A1D8DDDA3}"/>
                  </a:ext>
                </a:extLst>
              </p14:cNvPr>
              <p14:cNvContentPartPr/>
              <p14:nvPr/>
            </p14:nvContentPartPr>
            <p14:xfrm>
              <a:off x="10212922" y="1257152"/>
              <a:ext cx="99000" cy="76680"/>
            </p14:xfrm>
          </p:contentPart>
        </mc:Choice>
        <mc:Fallback>
          <p:pic>
            <p:nvPicPr>
              <p:cNvPr id="40" name="Freihand 39">
                <a:extLst>
                  <a:ext uri="{FF2B5EF4-FFF2-40B4-BE49-F238E27FC236}">
                    <a16:creationId xmlns:a16="http://schemas.microsoft.com/office/drawing/2014/main" id="{9FF6BBCB-758D-4C95-BC58-C67A1D8DDDA3}"/>
                  </a:ext>
                </a:extLst>
              </p:cNvPr>
              <p:cNvPicPr/>
              <p:nvPr/>
            </p:nvPicPr>
            <p:blipFill>
              <a:blip r:embed="rId80"/>
              <a:stretch>
                <a:fillRect/>
              </a:stretch>
            </p:blipFill>
            <p:spPr>
              <a:xfrm>
                <a:off x="10208602" y="1252832"/>
                <a:ext cx="107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1" name="Freihand 40">
                <a:extLst>
                  <a:ext uri="{FF2B5EF4-FFF2-40B4-BE49-F238E27FC236}">
                    <a16:creationId xmlns:a16="http://schemas.microsoft.com/office/drawing/2014/main" id="{19968CB6-DE14-4B54-86BA-B0FD49D3DCEC}"/>
                  </a:ext>
                </a:extLst>
              </p14:cNvPr>
              <p14:cNvContentPartPr/>
              <p14:nvPr/>
            </p14:nvContentPartPr>
            <p14:xfrm>
              <a:off x="10355482" y="1190552"/>
              <a:ext cx="168840" cy="134640"/>
            </p14:xfrm>
          </p:contentPart>
        </mc:Choice>
        <mc:Fallback>
          <p:pic>
            <p:nvPicPr>
              <p:cNvPr id="41" name="Freihand 40">
                <a:extLst>
                  <a:ext uri="{FF2B5EF4-FFF2-40B4-BE49-F238E27FC236}">
                    <a16:creationId xmlns:a16="http://schemas.microsoft.com/office/drawing/2014/main" id="{19968CB6-DE14-4B54-86BA-B0FD49D3DCEC}"/>
                  </a:ext>
                </a:extLst>
              </p:cNvPr>
              <p:cNvPicPr/>
              <p:nvPr/>
            </p:nvPicPr>
            <p:blipFill>
              <a:blip r:embed="rId82"/>
              <a:stretch>
                <a:fillRect/>
              </a:stretch>
            </p:blipFill>
            <p:spPr>
              <a:xfrm>
                <a:off x="10351162" y="1186232"/>
                <a:ext cx="177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2" name="Freihand 41">
                <a:extLst>
                  <a:ext uri="{FF2B5EF4-FFF2-40B4-BE49-F238E27FC236}">
                    <a16:creationId xmlns:a16="http://schemas.microsoft.com/office/drawing/2014/main" id="{C2FAA8B8-30D3-4CBA-8898-3D147A8E4B91}"/>
                  </a:ext>
                </a:extLst>
              </p14:cNvPr>
              <p14:cNvContentPartPr/>
              <p14:nvPr/>
            </p14:nvContentPartPr>
            <p14:xfrm>
              <a:off x="10575802" y="1262192"/>
              <a:ext cx="145800" cy="47880"/>
            </p14:xfrm>
          </p:contentPart>
        </mc:Choice>
        <mc:Fallback>
          <p:pic>
            <p:nvPicPr>
              <p:cNvPr id="42" name="Freihand 41">
                <a:extLst>
                  <a:ext uri="{FF2B5EF4-FFF2-40B4-BE49-F238E27FC236}">
                    <a16:creationId xmlns:a16="http://schemas.microsoft.com/office/drawing/2014/main" id="{C2FAA8B8-30D3-4CBA-8898-3D147A8E4B91}"/>
                  </a:ext>
                </a:extLst>
              </p:cNvPr>
              <p:cNvPicPr/>
              <p:nvPr/>
            </p:nvPicPr>
            <p:blipFill>
              <a:blip r:embed="rId84"/>
              <a:stretch>
                <a:fillRect/>
              </a:stretch>
            </p:blipFill>
            <p:spPr>
              <a:xfrm>
                <a:off x="10571482" y="1257872"/>
                <a:ext cx="154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3" name="Freihand 42">
                <a:extLst>
                  <a:ext uri="{FF2B5EF4-FFF2-40B4-BE49-F238E27FC236}">
                    <a16:creationId xmlns:a16="http://schemas.microsoft.com/office/drawing/2014/main" id="{AF34CC43-FB55-40F8-84A6-B2A08F385F82}"/>
                  </a:ext>
                </a:extLst>
              </p14:cNvPr>
              <p14:cNvContentPartPr/>
              <p14:nvPr/>
            </p14:nvContentPartPr>
            <p14:xfrm>
              <a:off x="10949842" y="1224032"/>
              <a:ext cx="20880" cy="125280"/>
            </p14:xfrm>
          </p:contentPart>
        </mc:Choice>
        <mc:Fallback>
          <p:pic>
            <p:nvPicPr>
              <p:cNvPr id="43" name="Freihand 42">
                <a:extLst>
                  <a:ext uri="{FF2B5EF4-FFF2-40B4-BE49-F238E27FC236}">
                    <a16:creationId xmlns:a16="http://schemas.microsoft.com/office/drawing/2014/main" id="{AF34CC43-FB55-40F8-84A6-B2A08F385F82}"/>
                  </a:ext>
                </a:extLst>
              </p:cNvPr>
              <p:cNvPicPr/>
              <p:nvPr/>
            </p:nvPicPr>
            <p:blipFill>
              <a:blip r:embed="rId86"/>
              <a:stretch>
                <a:fillRect/>
              </a:stretch>
            </p:blipFill>
            <p:spPr>
              <a:xfrm>
                <a:off x="10945522" y="1219712"/>
                <a:ext cx="29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4" name="Freihand 43">
                <a:extLst>
                  <a:ext uri="{FF2B5EF4-FFF2-40B4-BE49-F238E27FC236}">
                    <a16:creationId xmlns:a16="http://schemas.microsoft.com/office/drawing/2014/main" id="{77F988EA-4768-4DBB-8FB2-AB017A681D08}"/>
                  </a:ext>
                </a:extLst>
              </p14:cNvPr>
              <p14:cNvContentPartPr/>
              <p14:nvPr/>
            </p14:nvContentPartPr>
            <p14:xfrm>
              <a:off x="10891522" y="1174712"/>
              <a:ext cx="129600" cy="165960"/>
            </p14:xfrm>
          </p:contentPart>
        </mc:Choice>
        <mc:Fallback>
          <p:pic>
            <p:nvPicPr>
              <p:cNvPr id="44" name="Freihand 43">
                <a:extLst>
                  <a:ext uri="{FF2B5EF4-FFF2-40B4-BE49-F238E27FC236}">
                    <a16:creationId xmlns:a16="http://schemas.microsoft.com/office/drawing/2014/main" id="{77F988EA-4768-4DBB-8FB2-AB017A681D08}"/>
                  </a:ext>
                </a:extLst>
              </p:cNvPr>
              <p:cNvPicPr/>
              <p:nvPr/>
            </p:nvPicPr>
            <p:blipFill>
              <a:blip r:embed="rId88"/>
              <a:stretch>
                <a:fillRect/>
              </a:stretch>
            </p:blipFill>
            <p:spPr>
              <a:xfrm>
                <a:off x="10887202" y="1170392"/>
                <a:ext cx="138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5" name="Freihand 44">
                <a:extLst>
                  <a:ext uri="{FF2B5EF4-FFF2-40B4-BE49-F238E27FC236}">
                    <a16:creationId xmlns:a16="http://schemas.microsoft.com/office/drawing/2014/main" id="{100CC2F2-1E0C-40E6-AC0C-BA19B66DD372}"/>
                  </a:ext>
                </a:extLst>
              </p14:cNvPr>
              <p14:cNvContentPartPr/>
              <p14:nvPr/>
            </p14:nvContentPartPr>
            <p14:xfrm>
              <a:off x="11060722" y="1251392"/>
              <a:ext cx="195120" cy="65160"/>
            </p14:xfrm>
          </p:contentPart>
        </mc:Choice>
        <mc:Fallback>
          <p:pic>
            <p:nvPicPr>
              <p:cNvPr id="45" name="Freihand 44">
                <a:extLst>
                  <a:ext uri="{FF2B5EF4-FFF2-40B4-BE49-F238E27FC236}">
                    <a16:creationId xmlns:a16="http://schemas.microsoft.com/office/drawing/2014/main" id="{100CC2F2-1E0C-40E6-AC0C-BA19B66DD372}"/>
                  </a:ext>
                </a:extLst>
              </p:cNvPr>
              <p:cNvPicPr/>
              <p:nvPr/>
            </p:nvPicPr>
            <p:blipFill>
              <a:blip r:embed="rId90"/>
              <a:stretch>
                <a:fillRect/>
              </a:stretch>
            </p:blipFill>
            <p:spPr>
              <a:xfrm>
                <a:off x="11056402" y="1247072"/>
                <a:ext cx="203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Freihand 45">
                <a:extLst>
                  <a:ext uri="{FF2B5EF4-FFF2-40B4-BE49-F238E27FC236}">
                    <a16:creationId xmlns:a16="http://schemas.microsoft.com/office/drawing/2014/main" id="{E3F67063-28A4-46D6-9727-9A80A9519FFF}"/>
                  </a:ext>
                </a:extLst>
              </p14:cNvPr>
              <p14:cNvContentPartPr/>
              <p14:nvPr/>
            </p14:nvContentPartPr>
            <p14:xfrm>
              <a:off x="11296522" y="1160672"/>
              <a:ext cx="111600" cy="126360"/>
            </p14:xfrm>
          </p:contentPart>
        </mc:Choice>
        <mc:Fallback>
          <p:pic>
            <p:nvPicPr>
              <p:cNvPr id="46" name="Freihand 45">
                <a:extLst>
                  <a:ext uri="{FF2B5EF4-FFF2-40B4-BE49-F238E27FC236}">
                    <a16:creationId xmlns:a16="http://schemas.microsoft.com/office/drawing/2014/main" id="{E3F67063-28A4-46D6-9727-9A80A9519FFF}"/>
                  </a:ext>
                </a:extLst>
              </p:cNvPr>
              <p:cNvPicPr/>
              <p:nvPr/>
            </p:nvPicPr>
            <p:blipFill>
              <a:blip r:embed="rId92"/>
              <a:stretch>
                <a:fillRect/>
              </a:stretch>
            </p:blipFill>
            <p:spPr>
              <a:xfrm>
                <a:off x="11292202" y="1156352"/>
                <a:ext cx="120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 name="Freihand 46">
                <a:extLst>
                  <a:ext uri="{FF2B5EF4-FFF2-40B4-BE49-F238E27FC236}">
                    <a16:creationId xmlns:a16="http://schemas.microsoft.com/office/drawing/2014/main" id="{9C9B7136-BFB4-49D2-A24F-39ED33956A9D}"/>
                  </a:ext>
                </a:extLst>
              </p14:cNvPr>
              <p14:cNvContentPartPr/>
              <p14:nvPr/>
            </p14:nvContentPartPr>
            <p14:xfrm>
              <a:off x="11342602" y="1270472"/>
              <a:ext cx="60840" cy="36000"/>
            </p14:xfrm>
          </p:contentPart>
        </mc:Choice>
        <mc:Fallback>
          <p:pic>
            <p:nvPicPr>
              <p:cNvPr id="47" name="Freihand 46">
                <a:extLst>
                  <a:ext uri="{FF2B5EF4-FFF2-40B4-BE49-F238E27FC236}">
                    <a16:creationId xmlns:a16="http://schemas.microsoft.com/office/drawing/2014/main" id="{9C9B7136-BFB4-49D2-A24F-39ED33956A9D}"/>
                  </a:ext>
                </a:extLst>
              </p:cNvPr>
              <p:cNvPicPr/>
              <p:nvPr/>
            </p:nvPicPr>
            <p:blipFill>
              <a:blip r:embed="rId94"/>
              <a:stretch>
                <a:fillRect/>
              </a:stretch>
            </p:blipFill>
            <p:spPr>
              <a:xfrm>
                <a:off x="11338282" y="1266152"/>
                <a:ext cx="69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8" name="Freihand 47">
                <a:extLst>
                  <a:ext uri="{FF2B5EF4-FFF2-40B4-BE49-F238E27FC236}">
                    <a16:creationId xmlns:a16="http://schemas.microsoft.com/office/drawing/2014/main" id="{564D3178-40D7-4F3D-93F3-17DE0BDF18D6}"/>
                  </a:ext>
                </a:extLst>
              </p14:cNvPr>
              <p14:cNvContentPartPr/>
              <p14:nvPr/>
            </p14:nvContentPartPr>
            <p14:xfrm>
              <a:off x="11421802" y="1223672"/>
              <a:ext cx="162360" cy="74880"/>
            </p14:xfrm>
          </p:contentPart>
        </mc:Choice>
        <mc:Fallback>
          <p:pic>
            <p:nvPicPr>
              <p:cNvPr id="48" name="Freihand 47">
                <a:extLst>
                  <a:ext uri="{FF2B5EF4-FFF2-40B4-BE49-F238E27FC236}">
                    <a16:creationId xmlns:a16="http://schemas.microsoft.com/office/drawing/2014/main" id="{564D3178-40D7-4F3D-93F3-17DE0BDF18D6}"/>
                  </a:ext>
                </a:extLst>
              </p:cNvPr>
              <p:cNvPicPr/>
              <p:nvPr/>
            </p:nvPicPr>
            <p:blipFill>
              <a:blip r:embed="rId96"/>
              <a:stretch>
                <a:fillRect/>
              </a:stretch>
            </p:blipFill>
            <p:spPr>
              <a:xfrm>
                <a:off x="11417482" y="1219352"/>
                <a:ext cx="171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9" name="Freihand 48">
                <a:extLst>
                  <a:ext uri="{FF2B5EF4-FFF2-40B4-BE49-F238E27FC236}">
                    <a16:creationId xmlns:a16="http://schemas.microsoft.com/office/drawing/2014/main" id="{7524D534-10BF-4D44-8627-85A68656A28D}"/>
                  </a:ext>
                </a:extLst>
              </p14:cNvPr>
              <p14:cNvContentPartPr/>
              <p14:nvPr/>
            </p14:nvContentPartPr>
            <p14:xfrm>
              <a:off x="11614762" y="1228712"/>
              <a:ext cx="91080" cy="74160"/>
            </p14:xfrm>
          </p:contentPart>
        </mc:Choice>
        <mc:Fallback>
          <p:pic>
            <p:nvPicPr>
              <p:cNvPr id="49" name="Freihand 48">
                <a:extLst>
                  <a:ext uri="{FF2B5EF4-FFF2-40B4-BE49-F238E27FC236}">
                    <a16:creationId xmlns:a16="http://schemas.microsoft.com/office/drawing/2014/main" id="{7524D534-10BF-4D44-8627-85A68656A28D}"/>
                  </a:ext>
                </a:extLst>
              </p:cNvPr>
              <p:cNvPicPr/>
              <p:nvPr/>
            </p:nvPicPr>
            <p:blipFill>
              <a:blip r:embed="rId98"/>
              <a:stretch>
                <a:fillRect/>
              </a:stretch>
            </p:blipFill>
            <p:spPr>
              <a:xfrm>
                <a:off x="11610442" y="1224392"/>
                <a:ext cx="99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0" name="Freihand 49">
                <a:extLst>
                  <a:ext uri="{FF2B5EF4-FFF2-40B4-BE49-F238E27FC236}">
                    <a16:creationId xmlns:a16="http://schemas.microsoft.com/office/drawing/2014/main" id="{862652FE-77EB-4A0E-BE0F-3A8562349AE9}"/>
                  </a:ext>
                </a:extLst>
              </p14:cNvPr>
              <p14:cNvContentPartPr/>
              <p14:nvPr/>
            </p14:nvContentPartPr>
            <p14:xfrm>
              <a:off x="11727082" y="1205672"/>
              <a:ext cx="91800" cy="83160"/>
            </p14:xfrm>
          </p:contentPart>
        </mc:Choice>
        <mc:Fallback>
          <p:pic>
            <p:nvPicPr>
              <p:cNvPr id="50" name="Freihand 49">
                <a:extLst>
                  <a:ext uri="{FF2B5EF4-FFF2-40B4-BE49-F238E27FC236}">
                    <a16:creationId xmlns:a16="http://schemas.microsoft.com/office/drawing/2014/main" id="{862652FE-77EB-4A0E-BE0F-3A8562349AE9}"/>
                  </a:ext>
                </a:extLst>
              </p:cNvPr>
              <p:cNvPicPr/>
              <p:nvPr/>
            </p:nvPicPr>
            <p:blipFill>
              <a:blip r:embed="rId100"/>
              <a:stretch>
                <a:fillRect/>
              </a:stretch>
            </p:blipFill>
            <p:spPr>
              <a:xfrm>
                <a:off x="11722762" y="1201352"/>
                <a:ext cx="100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1" name="Freihand 50">
                <a:extLst>
                  <a:ext uri="{FF2B5EF4-FFF2-40B4-BE49-F238E27FC236}">
                    <a16:creationId xmlns:a16="http://schemas.microsoft.com/office/drawing/2014/main" id="{EF65B338-AEB3-44E2-8679-6C52037A1774}"/>
                  </a:ext>
                </a:extLst>
              </p14:cNvPr>
              <p14:cNvContentPartPr/>
              <p14:nvPr/>
            </p14:nvContentPartPr>
            <p14:xfrm>
              <a:off x="11838322" y="1147712"/>
              <a:ext cx="97920" cy="114840"/>
            </p14:xfrm>
          </p:contentPart>
        </mc:Choice>
        <mc:Fallback>
          <p:pic>
            <p:nvPicPr>
              <p:cNvPr id="51" name="Freihand 50">
                <a:extLst>
                  <a:ext uri="{FF2B5EF4-FFF2-40B4-BE49-F238E27FC236}">
                    <a16:creationId xmlns:a16="http://schemas.microsoft.com/office/drawing/2014/main" id="{EF65B338-AEB3-44E2-8679-6C52037A1774}"/>
                  </a:ext>
                </a:extLst>
              </p:cNvPr>
              <p:cNvPicPr/>
              <p:nvPr/>
            </p:nvPicPr>
            <p:blipFill>
              <a:blip r:embed="rId102"/>
              <a:stretch>
                <a:fillRect/>
              </a:stretch>
            </p:blipFill>
            <p:spPr>
              <a:xfrm>
                <a:off x="11834002" y="1143392"/>
                <a:ext cx="106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2" name="Freihand 51">
                <a:extLst>
                  <a:ext uri="{FF2B5EF4-FFF2-40B4-BE49-F238E27FC236}">
                    <a16:creationId xmlns:a16="http://schemas.microsoft.com/office/drawing/2014/main" id="{16FE3487-8779-4C6E-8E5F-8208BA37060D}"/>
                  </a:ext>
                </a:extLst>
              </p14:cNvPr>
              <p14:cNvContentPartPr/>
              <p14:nvPr/>
            </p14:nvContentPartPr>
            <p14:xfrm>
              <a:off x="11872882" y="1252112"/>
              <a:ext cx="49320" cy="33840"/>
            </p14:xfrm>
          </p:contentPart>
        </mc:Choice>
        <mc:Fallback>
          <p:pic>
            <p:nvPicPr>
              <p:cNvPr id="52" name="Freihand 51">
                <a:extLst>
                  <a:ext uri="{FF2B5EF4-FFF2-40B4-BE49-F238E27FC236}">
                    <a16:creationId xmlns:a16="http://schemas.microsoft.com/office/drawing/2014/main" id="{16FE3487-8779-4C6E-8E5F-8208BA37060D}"/>
                  </a:ext>
                </a:extLst>
              </p:cNvPr>
              <p:cNvPicPr/>
              <p:nvPr/>
            </p:nvPicPr>
            <p:blipFill>
              <a:blip r:embed="rId104"/>
              <a:stretch>
                <a:fillRect/>
              </a:stretch>
            </p:blipFill>
            <p:spPr>
              <a:xfrm>
                <a:off x="11868562" y="1247792"/>
                <a:ext cx="57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3" name="Freihand 52">
                <a:extLst>
                  <a:ext uri="{FF2B5EF4-FFF2-40B4-BE49-F238E27FC236}">
                    <a16:creationId xmlns:a16="http://schemas.microsoft.com/office/drawing/2014/main" id="{9279171F-2591-4F2E-928C-4EE8383E3813}"/>
                  </a:ext>
                </a:extLst>
              </p14:cNvPr>
              <p14:cNvContentPartPr/>
              <p14:nvPr/>
            </p14:nvContentPartPr>
            <p14:xfrm>
              <a:off x="11978722" y="1131152"/>
              <a:ext cx="169560" cy="138960"/>
            </p14:xfrm>
          </p:contentPart>
        </mc:Choice>
        <mc:Fallback>
          <p:pic>
            <p:nvPicPr>
              <p:cNvPr id="53" name="Freihand 52">
                <a:extLst>
                  <a:ext uri="{FF2B5EF4-FFF2-40B4-BE49-F238E27FC236}">
                    <a16:creationId xmlns:a16="http://schemas.microsoft.com/office/drawing/2014/main" id="{9279171F-2591-4F2E-928C-4EE8383E3813}"/>
                  </a:ext>
                </a:extLst>
              </p:cNvPr>
              <p:cNvPicPr/>
              <p:nvPr/>
            </p:nvPicPr>
            <p:blipFill>
              <a:blip r:embed="rId106"/>
              <a:stretch>
                <a:fillRect/>
              </a:stretch>
            </p:blipFill>
            <p:spPr>
              <a:xfrm>
                <a:off x="11974402" y="1126832"/>
                <a:ext cx="178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4" name="Freihand 53">
                <a:extLst>
                  <a:ext uri="{FF2B5EF4-FFF2-40B4-BE49-F238E27FC236}">
                    <a16:creationId xmlns:a16="http://schemas.microsoft.com/office/drawing/2014/main" id="{4996D5F6-9125-4737-88A9-14AC645C5EE9}"/>
                  </a:ext>
                </a:extLst>
              </p14:cNvPr>
              <p14:cNvContentPartPr/>
              <p14:nvPr/>
            </p14:nvContentPartPr>
            <p14:xfrm>
              <a:off x="10170082" y="1428152"/>
              <a:ext cx="82800" cy="153000"/>
            </p14:xfrm>
          </p:contentPart>
        </mc:Choice>
        <mc:Fallback>
          <p:pic>
            <p:nvPicPr>
              <p:cNvPr id="54" name="Freihand 53">
                <a:extLst>
                  <a:ext uri="{FF2B5EF4-FFF2-40B4-BE49-F238E27FC236}">
                    <a16:creationId xmlns:a16="http://schemas.microsoft.com/office/drawing/2014/main" id="{4996D5F6-9125-4737-88A9-14AC645C5EE9}"/>
                  </a:ext>
                </a:extLst>
              </p:cNvPr>
              <p:cNvPicPr/>
              <p:nvPr/>
            </p:nvPicPr>
            <p:blipFill>
              <a:blip r:embed="rId108"/>
              <a:stretch>
                <a:fillRect/>
              </a:stretch>
            </p:blipFill>
            <p:spPr>
              <a:xfrm>
                <a:off x="10165762" y="1423832"/>
                <a:ext cx="91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5" name="Freihand 54">
                <a:extLst>
                  <a:ext uri="{FF2B5EF4-FFF2-40B4-BE49-F238E27FC236}">
                    <a16:creationId xmlns:a16="http://schemas.microsoft.com/office/drawing/2014/main" id="{7F692C49-D8B0-4AB3-921F-6173F358560A}"/>
                  </a:ext>
                </a:extLst>
              </p14:cNvPr>
              <p14:cNvContentPartPr/>
              <p14:nvPr/>
            </p14:nvContentPartPr>
            <p14:xfrm>
              <a:off x="10300042" y="1479272"/>
              <a:ext cx="251280" cy="89280"/>
            </p14:xfrm>
          </p:contentPart>
        </mc:Choice>
        <mc:Fallback>
          <p:pic>
            <p:nvPicPr>
              <p:cNvPr id="55" name="Freihand 54">
                <a:extLst>
                  <a:ext uri="{FF2B5EF4-FFF2-40B4-BE49-F238E27FC236}">
                    <a16:creationId xmlns:a16="http://schemas.microsoft.com/office/drawing/2014/main" id="{7F692C49-D8B0-4AB3-921F-6173F358560A}"/>
                  </a:ext>
                </a:extLst>
              </p:cNvPr>
              <p:cNvPicPr/>
              <p:nvPr/>
            </p:nvPicPr>
            <p:blipFill>
              <a:blip r:embed="rId110"/>
              <a:stretch>
                <a:fillRect/>
              </a:stretch>
            </p:blipFill>
            <p:spPr>
              <a:xfrm>
                <a:off x="10295722" y="1474952"/>
                <a:ext cx="259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6" name="Freihand 55">
                <a:extLst>
                  <a:ext uri="{FF2B5EF4-FFF2-40B4-BE49-F238E27FC236}">
                    <a16:creationId xmlns:a16="http://schemas.microsoft.com/office/drawing/2014/main" id="{F501B51E-30C2-4D06-A98B-FD234F624711}"/>
                  </a:ext>
                </a:extLst>
              </p14:cNvPr>
              <p14:cNvContentPartPr/>
              <p14:nvPr/>
            </p14:nvContentPartPr>
            <p14:xfrm>
              <a:off x="10769842" y="1547312"/>
              <a:ext cx="360" cy="360"/>
            </p14:xfrm>
          </p:contentPart>
        </mc:Choice>
        <mc:Fallback>
          <p:pic>
            <p:nvPicPr>
              <p:cNvPr id="56" name="Freihand 55">
                <a:extLst>
                  <a:ext uri="{FF2B5EF4-FFF2-40B4-BE49-F238E27FC236}">
                    <a16:creationId xmlns:a16="http://schemas.microsoft.com/office/drawing/2014/main" id="{F501B51E-30C2-4D06-A98B-FD234F624711}"/>
                  </a:ext>
                </a:extLst>
              </p:cNvPr>
              <p:cNvPicPr/>
              <p:nvPr/>
            </p:nvPicPr>
            <p:blipFill>
              <a:blip r:embed="rId5"/>
              <a:stretch>
                <a:fillRect/>
              </a:stretch>
            </p:blipFill>
            <p:spPr>
              <a:xfrm>
                <a:off x="10765522" y="1542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7" name="Freihand 56">
                <a:extLst>
                  <a:ext uri="{FF2B5EF4-FFF2-40B4-BE49-F238E27FC236}">
                    <a16:creationId xmlns:a16="http://schemas.microsoft.com/office/drawing/2014/main" id="{6C89D1B7-3259-4ABB-B0D8-508DD59E91D3}"/>
                  </a:ext>
                </a:extLst>
              </p14:cNvPr>
              <p14:cNvContentPartPr/>
              <p14:nvPr/>
            </p14:nvContentPartPr>
            <p14:xfrm>
              <a:off x="10873522" y="1423472"/>
              <a:ext cx="108000" cy="120240"/>
            </p14:xfrm>
          </p:contentPart>
        </mc:Choice>
        <mc:Fallback>
          <p:pic>
            <p:nvPicPr>
              <p:cNvPr id="57" name="Freihand 56">
                <a:extLst>
                  <a:ext uri="{FF2B5EF4-FFF2-40B4-BE49-F238E27FC236}">
                    <a16:creationId xmlns:a16="http://schemas.microsoft.com/office/drawing/2014/main" id="{6C89D1B7-3259-4ABB-B0D8-508DD59E91D3}"/>
                  </a:ext>
                </a:extLst>
              </p:cNvPr>
              <p:cNvPicPr/>
              <p:nvPr/>
            </p:nvPicPr>
            <p:blipFill>
              <a:blip r:embed="rId113"/>
              <a:stretch>
                <a:fillRect/>
              </a:stretch>
            </p:blipFill>
            <p:spPr>
              <a:xfrm>
                <a:off x="10869202" y="1419152"/>
                <a:ext cx="116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8" name="Freihand 57">
                <a:extLst>
                  <a:ext uri="{FF2B5EF4-FFF2-40B4-BE49-F238E27FC236}">
                    <a16:creationId xmlns:a16="http://schemas.microsoft.com/office/drawing/2014/main" id="{41F802CE-C339-435E-841A-158B05BB07A7}"/>
                  </a:ext>
                </a:extLst>
              </p14:cNvPr>
              <p14:cNvContentPartPr/>
              <p14:nvPr/>
            </p14:nvContentPartPr>
            <p14:xfrm>
              <a:off x="11005282" y="1476032"/>
              <a:ext cx="155160" cy="73080"/>
            </p14:xfrm>
          </p:contentPart>
        </mc:Choice>
        <mc:Fallback>
          <p:pic>
            <p:nvPicPr>
              <p:cNvPr id="58" name="Freihand 57">
                <a:extLst>
                  <a:ext uri="{FF2B5EF4-FFF2-40B4-BE49-F238E27FC236}">
                    <a16:creationId xmlns:a16="http://schemas.microsoft.com/office/drawing/2014/main" id="{41F802CE-C339-435E-841A-158B05BB07A7}"/>
                  </a:ext>
                </a:extLst>
              </p:cNvPr>
              <p:cNvPicPr/>
              <p:nvPr/>
            </p:nvPicPr>
            <p:blipFill>
              <a:blip r:embed="rId115"/>
              <a:stretch>
                <a:fillRect/>
              </a:stretch>
            </p:blipFill>
            <p:spPr>
              <a:xfrm>
                <a:off x="11000962" y="1471712"/>
                <a:ext cx="163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9" name="Freihand 58">
                <a:extLst>
                  <a:ext uri="{FF2B5EF4-FFF2-40B4-BE49-F238E27FC236}">
                    <a16:creationId xmlns:a16="http://schemas.microsoft.com/office/drawing/2014/main" id="{0137609A-7F29-4365-B0FE-842D36886132}"/>
                  </a:ext>
                </a:extLst>
              </p14:cNvPr>
              <p14:cNvContentPartPr/>
              <p14:nvPr/>
            </p14:nvContentPartPr>
            <p14:xfrm>
              <a:off x="11155042" y="1406912"/>
              <a:ext cx="138240" cy="129960"/>
            </p14:xfrm>
          </p:contentPart>
        </mc:Choice>
        <mc:Fallback>
          <p:pic>
            <p:nvPicPr>
              <p:cNvPr id="59" name="Freihand 58">
                <a:extLst>
                  <a:ext uri="{FF2B5EF4-FFF2-40B4-BE49-F238E27FC236}">
                    <a16:creationId xmlns:a16="http://schemas.microsoft.com/office/drawing/2014/main" id="{0137609A-7F29-4365-B0FE-842D36886132}"/>
                  </a:ext>
                </a:extLst>
              </p:cNvPr>
              <p:cNvPicPr/>
              <p:nvPr/>
            </p:nvPicPr>
            <p:blipFill>
              <a:blip r:embed="rId117"/>
              <a:stretch>
                <a:fillRect/>
              </a:stretch>
            </p:blipFill>
            <p:spPr>
              <a:xfrm>
                <a:off x="11150722" y="1402592"/>
                <a:ext cx="146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1" name="Freihand 60">
                <a:extLst>
                  <a:ext uri="{FF2B5EF4-FFF2-40B4-BE49-F238E27FC236}">
                    <a16:creationId xmlns:a16="http://schemas.microsoft.com/office/drawing/2014/main" id="{3DF11975-14B6-4675-BC82-B088C24CAD47}"/>
                  </a:ext>
                </a:extLst>
              </p14:cNvPr>
              <p14:cNvContentPartPr/>
              <p14:nvPr/>
            </p14:nvContentPartPr>
            <p14:xfrm>
              <a:off x="11332882" y="1452632"/>
              <a:ext cx="291240" cy="81360"/>
            </p14:xfrm>
          </p:contentPart>
        </mc:Choice>
        <mc:Fallback>
          <p:pic>
            <p:nvPicPr>
              <p:cNvPr id="61" name="Freihand 60">
                <a:extLst>
                  <a:ext uri="{FF2B5EF4-FFF2-40B4-BE49-F238E27FC236}">
                    <a16:creationId xmlns:a16="http://schemas.microsoft.com/office/drawing/2014/main" id="{3DF11975-14B6-4675-BC82-B088C24CAD47}"/>
                  </a:ext>
                </a:extLst>
              </p:cNvPr>
              <p:cNvPicPr/>
              <p:nvPr/>
            </p:nvPicPr>
            <p:blipFill>
              <a:blip r:embed="rId119"/>
              <a:stretch>
                <a:fillRect/>
              </a:stretch>
            </p:blipFill>
            <p:spPr>
              <a:xfrm>
                <a:off x="11328562" y="1448312"/>
                <a:ext cx="299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2" name="Freihand 61">
                <a:extLst>
                  <a:ext uri="{FF2B5EF4-FFF2-40B4-BE49-F238E27FC236}">
                    <a16:creationId xmlns:a16="http://schemas.microsoft.com/office/drawing/2014/main" id="{F33A433A-8100-45A0-855F-7522A14517A2}"/>
                  </a:ext>
                </a:extLst>
              </p14:cNvPr>
              <p14:cNvContentPartPr/>
              <p14:nvPr/>
            </p14:nvContentPartPr>
            <p14:xfrm>
              <a:off x="11649322" y="1442912"/>
              <a:ext cx="44640" cy="26280"/>
            </p14:xfrm>
          </p:contentPart>
        </mc:Choice>
        <mc:Fallback>
          <p:pic>
            <p:nvPicPr>
              <p:cNvPr id="62" name="Freihand 61">
                <a:extLst>
                  <a:ext uri="{FF2B5EF4-FFF2-40B4-BE49-F238E27FC236}">
                    <a16:creationId xmlns:a16="http://schemas.microsoft.com/office/drawing/2014/main" id="{F33A433A-8100-45A0-855F-7522A14517A2}"/>
                  </a:ext>
                </a:extLst>
              </p:cNvPr>
              <p:cNvPicPr/>
              <p:nvPr/>
            </p:nvPicPr>
            <p:blipFill>
              <a:blip r:embed="rId121"/>
              <a:stretch>
                <a:fillRect/>
              </a:stretch>
            </p:blipFill>
            <p:spPr>
              <a:xfrm>
                <a:off x="11645002" y="1438592"/>
                <a:ext cx="53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3" name="Freihand 62">
                <a:extLst>
                  <a:ext uri="{FF2B5EF4-FFF2-40B4-BE49-F238E27FC236}">
                    <a16:creationId xmlns:a16="http://schemas.microsoft.com/office/drawing/2014/main" id="{C2A7EFB3-2D29-4C6A-9A3D-262495F5C4DE}"/>
                  </a:ext>
                </a:extLst>
              </p14:cNvPr>
              <p14:cNvContentPartPr/>
              <p14:nvPr/>
            </p14:nvContentPartPr>
            <p14:xfrm>
              <a:off x="11665162" y="1430672"/>
              <a:ext cx="61560" cy="189000"/>
            </p14:xfrm>
          </p:contentPart>
        </mc:Choice>
        <mc:Fallback>
          <p:pic>
            <p:nvPicPr>
              <p:cNvPr id="63" name="Freihand 62">
                <a:extLst>
                  <a:ext uri="{FF2B5EF4-FFF2-40B4-BE49-F238E27FC236}">
                    <a16:creationId xmlns:a16="http://schemas.microsoft.com/office/drawing/2014/main" id="{C2A7EFB3-2D29-4C6A-9A3D-262495F5C4DE}"/>
                  </a:ext>
                </a:extLst>
              </p:cNvPr>
              <p:cNvPicPr/>
              <p:nvPr/>
            </p:nvPicPr>
            <p:blipFill>
              <a:blip r:embed="rId123"/>
              <a:stretch>
                <a:fillRect/>
              </a:stretch>
            </p:blipFill>
            <p:spPr>
              <a:xfrm>
                <a:off x="11660842" y="1426352"/>
                <a:ext cx="70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4" name="Freihand 63">
                <a:extLst>
                  <a:ext uri="{FF2B5EF4-FFF2-40B4-BE49-F238E27FC236}">
                    <a16:creationId xmlns:a16="http://schemas.microsoft.com/office/drawing/2014/main" id="{46E90627-FE1F-494B-B4F8-6B6A3F25F628}"/>
                  </a:ext>
                </a:extLst>
              </p14:cNvPr>
              <p14:cNvContentPartPr/>
              <p14:nvPr/>
            </p14:nvContentPartPr>
            <p14:xfrm>
              <a:off x="11669842" y="1413752"/>
              <a:ext cx="150480" cy="239760"/>
            </p14:xfrm>
          </p:contentPart>
        </mc:Choice>
        <mc:Fallback>
          <p:pic>
            <p:nvPicPr>
              <p:cNvPr id="64" name="Freihand 63">
                <a:extLst>
                  <a:ext uri="{FF2B5EF4-FFF2-40B4-BE49-F238E27FC236}">
                    <a16:creationId xmlns:a16="http://schemas.microsoft.com/office/drawing/2014/main" id="{46E90627-FE1F-494B-B4F8-6B6A3F25F628}"/>
                  </a:ext>
                </a:extLst>
              </p:cNvPr>
              <p:cNvPicPr/>
              <p:nvPr/>
            </p:nvPicPr>
            <p:blipFill>
              <a:blip r:embed="rId125"/>
              <a:stretch>
                <a:fillRect/>
              </a:stretch>
            </p:blipFill>
            <p:spPr>
              <a:xfrm>
                <a:off x="11665522" y="1409432"/>
                <a:ext cx="1591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5" name="Freihand 64">
                <a:extLst>
                  <a:ext uri="{FF2B5EF4-FFF2-40B4-BE49-F238E27FC236}">
                    <a16:creationId xmlns:a16="http://schemas.microsoft.com/office/drawing/2014/main" id="{0CAA5066-72E4-48EE-BA8A-6D5D20A8A0A0}"/>
                  </a:ext>
                </a:extLst>
              </p14:cNvPr>
              <p14:cNvContentPartPr/>
              <p14:nvPr/>
            </p14:nvContentPartPr>
            <p14:xfrm>
              <a:off x="11828602" y="1421672"/>
              <a:ext cx="118800" cy="77400"/>
            </p14:xfrm>
          </p:contentPart>
        </mc:Choice>
        <mc:Fallback>
          <p:pic>
            <p:nvPicPr>
              <p:cNvPr id="65" name="Freihand 64">
                <a:extLst>
                  <a:ext uri="{FF2B5EF4-FFF2-40B4-BE49-F238E27FC236}">
                    <a16:creationId xmlns:a16="http://schemas.microsoft.com/office/drawing/2014/main" id="{0CAA5066-72E4-48EE-BA8A-6D5D20A8A0A0}"/>
                  </a:ext>
                </a:extLst>
              </p:cNvPr>
              <p:cNvPicPr/>
              <p:nvPr/>
            </p:nvPicPr>
            <p:blipFill>
              <a:blip r:embed="rId127"/>
              <a:stretch>
                <a:fillRect/>
              </a:stretch>
            </p:blipFill>
            <p:spPr>
              <a:xfrm>
                <a:off x="11824282" y="1417352"/>
                <a:ext cx="127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6" name="Freihand 65">
                <a:extLst>
                  <a:ext uri="{FF2B5EF4-FFF2-40B4-BE49-F238E27FC236}">
                    <a16:creationId xmlns:a16="http://schemas.microsoft.com/office/drawing/2014/main" id="{799C2871-9714-473A-97CA-6CEB9E178419}"/>
                  </a:ext>
                </a:extLst>
              </p14:cNvPr>
              <p14:cNvContentPartPr/>
              <p14:nvPr/>
            </p14:nvContentPartPr>
            <p14:xfrm>
              <a:off x="12011842" y="1341752"/>
              <a:ext cx="20880" cy="204840"/>
            </p14:xfrm>
          </p:contentPart>
        </mc:Choice>
        <mc:Fallback>
          <p:pic>
            <p:nvPicPr>
              <p:cNvPr id="66" name="Freihand 65">
                <a:extLst>
                  <a:ext uri="{FF2B5EF4-FFF2-40B4-BE49-F238E27FC236}">
                    <a16:creationId xmlns:a16="http://schemas.microsoft.com/office/drawing/2014/main" id="{799C2871-9714-473A-97CA-6CEB9E178419}"/>
                  </a:ext>
                </a:extLst>
              </p:cNvPr>
              <p:cNvPicPr/>
              <p:nvPr/>
            </p:nvPicPr>
            <p:blipFill>
              <a:blip r:embed="rId129"/>
              <a:stretch>
                <a:fillRect/>
              </a:stretch>
            </p:blipFill>
            <p:spPr>
              <a:xfrm>
                <a:off x="12007522" y="1337432"/>
                <a:ext cx="29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1" name="Freihand 70">
                <a:extLst>
                  <a:ext uri="{FF2B5EF4-FFF2-40B4-BE49-F238E27FC236}">
                    <a16:creationId xmlns:a16="http://schemas.microsoft.com/office/drawing/2014/main" id="{FAB3269D-DD4E-4B30-BA29-892D0757ACE6}"/>
                  </a:ext>
                </a:extLst>
              </p14:cNvPr>
              <p14:cNvContentPartPr/>
              <p14:nvPr/>
            </p14:nvContentPartPr>
            <p14:xfrm>
              <a:off x="6579442" y="1306832"/>
              <a:ext cx="153360" cy="246600"/>
            </p14:xfrm>
          </p:contentPart>
        </mc:Choice>
        <mc:Fallback>
          <p:pic>
            <p:nvPicPr>
              <p:cNvPr id="71" name="Freihand 70">
                <a:extLst>
                  <a:ext uri="{FF2B5EF4-FFF2-40B4-BE49-F238E27FC236}">
                    <a16:creationId xmlns:a16="http://schemas.microsoft.com/office/drawing/2014/main" id="{FAB3269D-DD4E-4B30-BA29-892D0757ACE6}"/>
                  </a:ext>
                </a:extLst>
              </p:cNvPr>
              <p:cNvPicPr/>
              <p:nvPr/>
            </p:nvPicPr>
            <p:blipFill>
              <a:blip r:embed="rId131"/>
              <a:stretch>
                <a:fillRect/>
              </a:stretch>
            </p:blipFill>
            <p:spPr>
              <a:xfrm>
                <a:off x="6575122" y="1302512"/>
                <a:ext cx="1620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2" name="Freihand 71">
                <a:extLst>
                  <a:ext uri="{FF2B5EF4-FFF2-40B4-BE49-F238E27FC236}">
                    <a16:creationId xmlns:a16="http://schemas.microsoft.com/office/drawing/2014/main" id="{97454C88-4C89-4A71-A3D4-B184DA1E8FD7}"/>
                  </a:ext>
                </a:extLst>
              </p14:cNvPr>
              <p14:cNvContentPartPr/>
              <p14:nvPr/>
            </p14:nvContentPartPr>
            <p14:xfrm>
              <a:off x="6793282" y="1421672"/>
              <a:ext cx="148680" cy="97200"/>
            </p14:xfrm>
          </p:contentPart>
        </mc:Choice>
        <mc:Fallback>
          <p:pic>
            <p:nvPicPr>
              <p:cNvPr id="72" name="Freihand 71">
                <a:extLst>
                  <a:ext uri="{FF2B5EF4-FFF2-40B4-BE49-F238E27FC236}">
                    <a16:creationId xmlns:a16="http://schemas.microsoft.com/office/drawing/2014/main" id="{97454C88-4C89-4A71-A3D4-B184DA1E8FD7}"/>
                  </a:ext>
                </a:extLst>
              </p:cNvPr>
              <p:cNvPicPr/>
              <p:nvPr/>
            </p:nvPicPr>
            <p:blipFill>
              <a:blip r:embed="rId133"/>
              <a:stretch>
                <a:fillRect/>
              </a:stretch>
            </p:blipFill>
            <p:spPr>
              <a:xfrm>
                <a:off x="6788962" y="1417352"/>
                <a:ext cx="157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3" name="Freihand 72">
                <a:extLst>
                  <a:ext uri="{FF2B5EF4-FFF2-40B4-BE49-F238E27FC236}">
                    <a16:creationId xmlns:a16="http://schemas.microsoft.com/office/drawing/2014/main" id="{02D6BD36-5393-47A3-865C-E9682AD725A2}"/>
                  </a:ext>
                </a:extLst>
              </p14:cNvPr>
              <p14:cNvContentPartPr/>
              <p14:nvPr/>
            </p14:nvContentPartPr>
            <p14:xfrm>
              <a:off x="6927202" y="1350392"/>
              <a:ext cx="138960" cy="140400"/>
            </p14:xfrm>
          </p:contentPart>
        </mc:Choice>
        <mc:Fallback>
          <p:pic>
            <p:nvPicPr>
              <p:cNvPr id="73" name="Freihand 72">
                <a:extLst>
                  <a:ext uri="{FF2B5EF4-FFF2-40B4-BE49-F238E27FC236}">
                    <a16:creationId xmlns:a16="http://schemas.microsoft.com/office/drawing/2014/main" id="{02D6BD36-5393-47A3-865C-E9682AD725A2}"/>
                  </a:ext>
                </a:extLst>
              </p:cNvPr>
              <p:cNvPicPr/>
              <p:nvPr/>
            </p:nvPicPr>
            <p:blipFill>
              <a:blip r:embed="rId135"/>
              <a:stretch>
                <a:fillRect/>
              </a:stretch>
            </p:blipFill>
            <p:spPr>
              <a:xfrm>
                <a:off x="6922882" y="1346072"/>
                <a:ext cx="147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4" name="Freihand 73">
                <a:extLst>
                  <a:ext uri="{FF2B5EF4-FFF2-40B4-BE49-F238E27FC236}">
                    <a16:creationId xmlns:a16="http://schemas.microsoft.com/office/drawing/2014/main" id="{8B90F9B2-0893-477E-92B3-BBA660C9F041}"/>
                  </a:ext>
                </a:extLst>
              </p14:cNvPr>
              <p14:cNvContentPartPr/>
              <p14:nvPr/>
            </p14:nvContentPartPr>
            <p14:xfrm>
              <a:off x="6892642" y="1292072"/>
              <a:ext cx="18720" cy="199080"/>
            </p14:xfrm>
          </p:contentPart>
        </mc:Choice>
        <mc:Fallback>
          <p:pic>
            <p:nvPicPr>
              <p:cNvPr id="74" name="Freihand 73">
                <a:extLst>
                  <a:ext uri="{FF2B5EF4-FFF2-40B4-BE49-F238E27FC236}">
                    <a16:creationId xmlns:a16="http://schemas.microsoft.com/office/drawing/2014/main" id="{8B90F9B2-0893-477E-92B3-BBA660C9F041}"/>
                  </a:ext>
                </a:extLst>
              </p:cNvPr>
              <p:cNvPicPr/>
              <p:nvPr/>
            </p:nvPicPr>
            <p:blipFill>
              <a:blip r:embed="rId137"/>
              <a:stretch>
                <a:fillRect/>
              </a:stretch>
            </p:blipFill>
            <p:spPr>
              <a:xfrm>
                <a:off x="6888322" y="1287752"/>
                <a:ext cx="273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5" name="Freihand 74">
                <a:extLst>
                  <a:ext uri="{FF2B5EF4-FFF2-40B4-BE49-F238E27FC236}">
                    <a16:creationId xmlns:a16="http://schemas.microsoft.com/office/drawing/2014/main" id="{C5F1529C-A9AF-4273-954A-BF0092A72F67}"/>
                  </a:ext>
                </a:extLst>
              </p14:cNvPr>
              <p14:cNvContentPartPr/>
              <p14:nvPr/>
            </p14:nvContentPartPr>
            <p14:xfrm>
              <a:off x="7086322" y="1429232"/>
              <a:ext cx="178920" cy="52560"/>
            </p14:xfrm>
          </p:contentPart>
        </mc:Choice>
        <mc:Fallback>
          <p:pic>
            <p:nvPicPr>
              <p:cNvPr id="75" name="Freihand 74">
                <a:extLst>
                  <a:ext uri="{FF2B5EF4-FFF2-40B4-BE49-F238E27FC236}">
                    <a16:creationId xmlns:a16="http://schemas.microsoft.com/office/drawing/2014/main" id="{C5F1529C-A9AF-4273-954A-BF0092A72F67}"/>
                  </a:ext>
                </a:extLst>
              </p:cNvPr>
              <p:cNvPicPr/>
              <p:nvPr/>
            </p:nvPicPr>
            <p:blipFill>
              <a:blip r:embed="rId139"/>
              <a:stretch>
                <a:fillRect/>
              </a:stretch>
            </p:blipFill>
            <p:spPr>
              <a:xfrm>
                <a:off x="7082002" y="1424912"/>
                <a:ext cx="187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6" name="Freihand 75">
                <a:extLst>
                  <a:ext uri="{FF2B5EF4-FFF2-40B4-BE49-F238E27FC236}">
                    <a16:creationId xmlns:a16="http://schemas.microsoft.com/office/drawing/2014/main" id="{7D106875-BEC5-4D34-BD48-E7784553FD41}"/>
                  </a:ext>
                </a:extLst>
              </p14:cNvPr>
              <p14:cNvContentPartPr/>
              <p14:nvPr/>
            </p14:nvContentPartPr>
            <p14:xfrm>
              <a:off x="7270642" y="1417712"/>
              <a:ext cx="206280" cy="48960"/>
            </p14:xfrm>
          </p:contentPart>
        </mc:Choice>
        <mc:Fallback>
          <p:pic>
            <p:nvPicPr>
              <p:cNvPr id="76" name="Freihand 75">
                <a:extLst>
                  <a:ext uri="{FF2B5EF4-FFF2-40B4-BE49-F238E27FC236}">
                    <a16:creationId xmlns:a16="http://schemas.microsoft.com/office/drawing/2014/main" id="{7D106875-BEC5-4D34-BD48-E7784553FD41}"/>
                  </a:ext>
                </a:extLst>
              </p:cNvPr>
              <p:cNvPicPr/>
              <p:nvPr/>
            </p:nvPicPr>
            <p:blipFill>
              <a:blip r:embed="rId141"/>
              <a:stretch>
                <a:fillRect/>
              </a:stretch>
            </p:blipFill>
            <p:spPr>
              <a:xfrm>
                <a:off x="7266322" y="1413392"/>
                <a:ext cx="214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7" name="Freihand 76">
                <a:extLst>
                  <a:ext uri="{FF2B5EF4-FFF2-40B4-BE49-F238E27FC236}">
                    <a16:creationId xmlns:a16="http://schemas.microsoft.com/office/drawing/2014/main" id="{C71C5C21-186C-445D-9B2C-01167CD746C1}"/>
                  </a:ext>
                </a:extLst>
              </p14:cNvPr>
              <p14:cNvContentPartPr/>
              <p14:nvPr/>
            </p14:nvContentPartPr>
            <p14:xfrm>
              <a:off x="7503922" y="1405832"/>
              <a:ext cx="279000" cy="199440"/>
            </p14:xfrm>
          </p:contentPart>
        </mc:Choice>
        <mc:Fallback>
          <p:pic>
            <p:nvPicPr>
              <p:cNvPr id="77" name="Freihand 76">
                <a:extLst>
                  <a:ext uri="{FF2B5EF4-FFF2-40B4-BE49-F238E27FC236}">
                    <a16:creationId xmlns:a16="http://schemas.microsoft.com/office/drawing/2014/main" id="{C71C5C21-186C-445D-9B2C-01167CD746C1}"/>
                  </a:ext>
                </a:extLst>
              </p:cNvPr>
              <p:cNvPicPr/>
              <p:nvPr/>
            </p:nvPicPr>
            <p:blipFill>
              <a:blip r:embed="rId143"/>
              <a:stretch>
                <a:fillRect/>
              </a:stretch>
            </p:blipFill>
            <p:spPr>
              <a:xfrm>
                <a:off x="7499602" y="1401512"/>
                <a:ext cx="287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8" name="Freihand 77">
                <a:extLst>
                  <a:ext uri="{FF2B5EF4-FFF2-40B4-BE49-F238E27FC236}">
                    <a16:creationId xmlns:a16="http://schemas.microsoft.com/office/drawing/2014/main" id="{1E31F4A5-4CD7-4DFE-86AB-74AF58397DE0}"/>
                  </a:ext>
                </a:extLst>
              </p14:cNvPr>
              <p14:cNvContentPartPr/>
              <p14:nvPr/>
            </p14:nvContentPartPr>
            <p14:xfrm>
              <a:off x="7816042" y="1305392"/>
              <a:ext cx="470160" cy="148320"/>
            </p14:xfrm>
          </p:contentPart>
        </mc:Choice>
        <mc:Fallback>
          <p:pic>
            <p:nvPicPr>
              <p:cNvPr id="78" name="Freihand 77">
                <a:extLst>
                  <a:ext uri="{FF2B5EF4-FFF2-40B4-BE49-F238E27FC236}">
                    <a16:creationId xmlns:a16="http://schemas.microsoft.com/office/drawing/2014/main" id="{1E31F4A5-4CD7-4DFE-86AB-74AF58397DE0}"/>
                  </a:ext>
                </a:extLst>
              </p:cNvPr>
              <p:cNvPicPr/>
              <p:nvPr/>
            </p:nvPicPr>
            <p:blipFill>
              <a:blip r:embed="rId145"/>
              <a:stretch>
                <a:fillRect/>
              </a:stretch>
            </p:blipFill>
            <p:spPr>
              <a:xfrm>
                <a:off x="7811722" y="1301072"/>
                <a:ext cx="478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9" name="Freihand 78">
                <a:extLst>
                  <a:ext uri="{FF2B5EF4-FFF2-40B4-BE49-F238E27FC236}">
                    <a16:creationId xmlns:a16="http://schemas.microsoft.com/office/drawing/2014/main" id="{93DB745D-7650-4CE9-92A3-DD998BD2EADC}"/>
                  </a:ext>
                </a:extLst>
              </p14:cNvPr>
              <p14:cNvContentPartPr/>
              <p14:nvPr/>
            </p14:nvContentPartPr>
            <p14:xfrm>
              <a:off x="8334442" y="1307912"/>
              <a:ext cx="11880" cy="97920"/>
            </p14:xfrm>
          </p:contentPart>
        </mc:Choice>
        <mc:Fallback>
          <p:pic>
            <p:nvPicPr>
              <p:cNvPr id="79" name="Freihand 78">
                <a:extLst>
                  <a:ext uri="{FF2B5EF4-FFF2-40B4-BE49-F238E27FC236}">
                    <a16:creationId xmlns:a16="http://schemas.microsoft.com/office/drawing/2014/main" id="{93DB745D-7650-4CE9-92A3-DD998BD2EADC}"/>
                  </a:ext>
                </a:extLst>
              </p:cNvPr>
              <p:cNvPicPr/>
              <p:nvPr/>
            </p:nvPicPr>
            <p:blipFill>
              <a:blip r:embed="rId147"/>
              <a:stretch>
                <a:fillRect/>
              </a:stretch>
            </p:blipFill>
            <p:spPr>
              <a:xfrm>
                <a:off x="8330122" y="1303592"/>
                <a:ext cx="20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0" name="Freihand 79">
                <a:extLst>
                  <a:ext uri="{FF2B5EF4-FFF2-40B4-BE49-F238E27FC236}">
                    <a16:creationId xmlns:a16="http://schemas.microsoft.com/office/drawing/2014/main" id="{42BB7826-67C7-461E-BBFD-D83A71B6F030}"/>
                  </a:ext>
                </a:extLst>
              </p14:cNvPr>
              <p14:cNvContentPartPr/>
              <p14:nvPr/>
            </p14:nvContentPartPr>
            <p14:xfrm>
              <a:off x="8369362" y="1339952"/>
              <a:ext cx="114120" cy="140040"/>
            </p14:xfrm>
          </p:contentPart>
        </mc:Choice>
        <mc:Fallback>
          <p:pic>
            <p:nvPicPr>
              <p:cNvPr id="80" name="Freihand 79">
                <a:extLst>
                  <a:ext uri="{FF2B5EF4-FFF2-40B4-BE49-F238E27FC236}">
                    <a16:creationId xmlns:a16="http://schemas.microsoft.com/office/drawing/2014/main" id="{42BB7826-67C7-461E-BBFD-D83A71B6F030}"/>
                  </a:ext>
                </a:extLst>
              </p:cNvPr>
              <p:cNvPicPr/>
              <p:nvPr/>
            </p:nvPicPr>
            <p:blipFill>
              <a:blip r:embed="rId149"/>
              <a:stretch>
                <a:fillRect/>
              </a:stretch>
            </p:blipFill>
            <p:spPr>
              <a:xfrm>
                <a:off x="8365042" y="1335632"/>
                <a:ext cx="122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1" name="Freihand 80">
                <a:extLst>
                  <a:ext uri="{FF2B5EF4-FFF2-40B4-BE49-F238E27FC236}">
                    <a16:creationId xmlns:a16="http://schemas.microsoft.com/office/drawing/2014/main" id="{22628174-EA41-4704-9665-FC77B51A6EFE}"/>
                  </a:ext>
                </a:extLst>
              </p14:cNvPr>
              <p14:cNvContentPartPr/>
              <p14:nvPr/>
            </p14:nvContentPartPr>
            <p14:xfrm>
              <a:off x="8515162" y="1276952"/>
              <a:ext cx="87840" cy="127080"/>
            </p14:xfrm>
          </p:contentPart>
        </mc:Choice>
        <mc:Fallback>
          <p:pic>
            <p:nvPicPr>
              <p:cNvPr id="81" name="Freihand 80">
                <a:extLst>
                  <a:ext uri="{FF2B5EF4-FFF2-40B4-BE49-F238E27FC236}">
                    <a16:creationId xmlns:a16="http://schemas.microsoft.com/office/drawing/2014/main" id="{22628174-EA41-4704-9665-FC77B51A6EFE}"/>
                  </a:ext>
                </a:extLst>
              </p:cNvPr>
              <p:cNvPicPr/>
              <p:nvPr/>
            </p:nvPicPr>
            <p:blipFill>
              <a:blip r:embed="rId151"/>
              <a:stretch>
                <a:fillRect/>
              </a:stretch>
            </p:blipFill>
            <p:spPr>
              <a:xfrm>
                <a:off x="8510842" y="1272632"/>
                <a:ext cx="96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2" name="Freihand 81">
                <a:extLst>
                  <a:ext uri="{FF2B5EF4-FFF2-40B4-BE49-F238E27FC236}">
                    <a16:creationId xmlns:a16="http://schemas.microsoft.com/office/drawing/2014/main" id="{FEFD6592-D3EC-490A-BA9C-666BCE653F65}"/>
                  </a:ext>
                </a:extLst>
              </p14:cNvPr>
              <p14:cNvContentPartPr/>
              <p14:nvPr/>
            </p14:nvContentPartPr>
            <p14:xfrm>
              <a:off x="8632882" y="1227272"/>
              <a:ext cx="86400" cy="177480"/>
            </p14:xfrm>
          </p:contentPart>
        </mc:Choice>
        <mc:Fallback>
          <p:pic>
            <p:nvPicPr>
              <p:cNvPr id="82" name="Freihand 81">
                <a:extLst>
                  <a:ext uri="{FF2B5EF4-FFF2-40B4-BE49-F238E27FC236}">
                    <a16:creationId xmlns:a16="http://schemas.microsoft.com/office/drawing/2014/main" id="{FEFD6592-D3EC-490A-BA9C-666BCE653F65}"/>
                  </a:ext>
                </a:extLst>
              </p:cNvPr>
              <p:cNvPicPr/>
              <p:nvPr/>
            </p:nvPicPr>
            <p:blipFill>
              <a:blip r:embed="rId153"/>
              <a:stretch>
                <a:fillRect/>
              </a:stretch>
            </p:blipFill>
            <p:spPr>
              <a:xfrm>
                <a:off x="8628562" y="1222952"/>
                <a:ext cx="95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3" name="Freihand 82">
                <a:extLst>
                  <a:ext uri="{FF2B5EF4-FFF2-40B4-BE49-F238E27FC236}">
                    <a16:creationId xmlns:a16="http://schemas.microsoft.com/office/drawing/2014/main" id="{312C65FB-1D95-4370-B913-1912BB2CA608}"/>
                  </a:ext>
                </a:extLst>
              </p14:cNvPr>
              <p14:cNvContentPartPr/>
              <p14:nvPr/>
            </p14:nvContentPartPr>
            <p14:xfrm>
              <a:off x="8690842" y="1367672"/>
              <a:ext cx="34560" cy="17640"/>
            </p14:xfrm>
          </p:contentPart>
        </mc:Choice>
        <mc:Fallback>
          <p:pic>
            <p:nvPicPr>
              <p:cNvPr id="83" name="Freihand 82">
                <a:extLst>
                  <a:ext uri="{FF2B5EF4-FFF2-40B4-BE49-F238E27FC236}">
                    <a16:creationId xmlns:a16="http://schemas.microsoft.com/office/drawing/2014/main" id="{312C65FB-1D95-4370-B913-1912BB2CA608}"/>
                  </a:ext>
                </a:extLst>
              </p:cNvPr>
              <p:cNvPicPr/>
              <p:nvPr/>
            </p:nvPicPr>
            <p:blipFill>
              <a:blip r:embed="rId155"/>
              <a:stretch>
                <a:fillRect/>
              </a:stretch>
            </p:blipFill>
            <p:spPr>
              <a:xfrm>
                <a:off x="8686522" y="1363352"/>
                <a:ext cx="43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4" name="Freihand 83">
                <a:extLst>
                  <a:ext uri="{FF2B5EF4-FFF2-40B4-BE49-F238E27FC236}">
                    <a16:creationId xmlns:a16="http://schemas.microsoft.com/office/drawing/2014/main" id="{FFEF65F8-AA08-44B7-BF8D-F729E3BBF33B}"/>
                  </a:ext>
                </a:extLst>
              </p14:cNvPr>
              <p14:cNvContentPartPr/>
              <p14:nvPr/>
            </p14:nvContentPartPr>
            <p14:xfrm>
              <a:off x="8737642" y="1227272"/>
              <a:ext cx="150120" cy="144000"/>
            </p14:xfrm>
          </p:contentPart>
        </mc:Choice>
        <mc:Fallback>
          <p:pic>
            <p:nvPicPr>
              <p:cNvPr id="84" name="Freihand 83">
                <a:extLst>
                  <a:ext uri="{FF2B5EF4-FFF2-40B4-BE49-F238E27FC236}">
                    <a16:creationId xmlns:a16="http://schemas.microsoft.com/office/drawing/2014/main" id="{FFEF65F8-AA08-44B7-BF8D-F729E3BBF33B}"/>
                  </a:ext>
                </a:extLst>
              </p:cNvPr>
              <p:cNvPicPr/>
              <p:nvPr/>
            </p:nvPicPr>
            <p:blipFill>
              <a:blip r:embed="rId157"/>
              <a:stretch>
                <a:fillRect/>
              </a:stretch>
            </p:blipFill>
            <p:spPr>
              <a:xfrm>
                <a:off x="8733322" y="1222952"/>
                <a:ext cx="158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5" name="Freihand 84">
                <a:extLst>
                  <a:ext uri="{FF2B5EF4-FFF2-40B4-BE49-F238E27FC236}">
                    <a16:creationId xmlns:a16="http://schemas.microsoft.com/office/drawing/2014/main" id="{D324713B-D110-43F3-887A-AEC10F40C576}"/>
                  </a:ext>
                </a:extLst>
              </p14:cNvPr>
              <p14:cNvContentPartPr/>
              <p14:nvPr/>
            </p14:nvContentPartPr>
            <p14:xfrm>
              <a:off x="8886682" y="1284872"/>
              <a:ext cx="108360" cy="79920"/>
            </p14:xfrm>
          </p:contentPart>
        </mc:Choice>
        <mc:Fallback>
          <p:pic>
            <p:nvPicPr>
              <p:cNvPr id="85" name="Freihand 84">
                <a:extLst>
                  <a:ext uri="{FF2B5EF4-FFF2-40B4-BE49-F238E27FC236}">
                    <a16:creationId xmlns:a16="http://schemas.microsoft.com/office/drawing/2014/main" id="{D324713B-D110-43F3-887A-AEC10F40C576}"/>
                  </a:ext>
                </a:extLst>
              </p:cNvPr>
              <p:cNvPicPr/>
              <p:nvPr/>
            </p:nvPicPr>
            <p:blipFill>
              <a:blip r:embed="rId159"/>
              <a:stretch>
                <a:fillRect/>
              </a:stretch>
            </p:blipFill>
            <p:spPr>
              <a:xfrm>
                <a:off x="8882362" y="1280552"/>
                <a:ext cx="117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7" name="Freihand 86">
                <a:extLst>
                  <a:ext uri="{FF2B5EF4-FFF2-40B4-BE49-F238E27FC236}">
                    <a16:creationId xmlns:a16="http://schemas.microsoft.com/office/drawing/2014/main" id="{C3470ADC-743C-40E1-BA7A-6E71B183D39F}"/>
                  </a:ext>
                </a:extLst>
              </p14:cNvPr>
              <p14:cNvContentPartPr/>
              <p14:nvPr/>
            </p14:nvContentPartPr>
            <p14:xfrm>
              <a:off x="5465602" y="1598072"/>
              <a:ext cx="1209600" cy="57960"/>
            </p14:xfrm>
          </p:contentPart>
        </mc:Choice>
        <mc:Fallback>
          <p:pic>
            <p:nvPicPr>
              <p:cNvPr id="87" name="Freihand 86">
                <a:extLst>
                  <a:ext uri="{FF2B5EF4-FFF2-40B4-BE49-F238E27FC236}">
                    <a16:creationId xmlns:a16="http://schemas.microsoft.com/office/drawing/2014/main" id="{C3470ADC-743C-40E1-BA7A-6E71B183D39F}"/>
                  </a:ext>
                </a:extLst>
              </p:cNvPr>
              <p:cNvPicPr/>
              <p:nvPr/>
            </p:nvPicPr>
            <p:blipFill>
              <a:blip r:embed="rId161"/>
              <a:stretch>
                <a:fillRect/>
              </a:stretch>
            </p:blipFill>
            <p:spPr>
              <a:xfrm>
                <a:off x="5461282" y="1593752"/>
                <a:ext cx="1218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8" name="Freihand 87">
                <a:extLst>
                  <a:ext uri="{FF2B5EF4-FFF2-40B4-BE49-F238E27FC236}">
                    <a16:creationId xmlns:a16="http://schemas.microsoft.com/office/drawing/2014/main" id="{E84B0FA2-B92A-442D-846B-EA53788B4B72}"/>
                  </a:ext>
                </a:extLst>
              </p14:cNvPr>
              <p14:cNvContentPartPr/>
              <p14:nvPr/>
            </p14:nvContentPartPr>
            <p14:xfrm>
              <a:off x="8852482" y="1517072"/>
              <a:ext cx="159480" cy="77400"/>
            </p14:xfrm>
          </p:contentPart>
        </mc:Choice>
        <mc:Fallback>
          <p:pic>
            <p:nvPicPr>
              <p:cNvPr id="88" name="Freihand 87">
                <a:extLst>
                  <a:ext uri="{FF2B5EF4-FFF2-40B4-BE49-F238E27FC236}">
                    <a16:creationId xmlns:a16="http://schemas.microsoft.com/office/drawing/2014/main" id="{E84B0FA2-B92A-442D-846B-EA53788B4B72}"/>
                  </a:ext>
                </a:extLst>
              </p:cNvPr>
              <p:cNvPicPr/>
              <p:nvPr/>
            </p:nvPicPr>
            <p:blipFill>
              <a:blip r:embed="rId163"/>
              <a:stretch>
                <a:fillRect/>
              </a:stretch>
            </p:blipFill>
            <p:spPr>
              <a:xfrm>
                <a:off x="8848162" y="1512752"/>
                <a:ext cx="168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9" name="Freihand 88">
                <a:extLst>
                  <a:ext uri="{FF2B5EF4-FFF2-40B4-BE49-F238E27FC236}">
                    <a16:creationId xmlns:a16="http://schemas.microsoft.com/office/drawing/2014/main" id="{DB8864A2-669B-4A31-8E6C-6E8710B76D03}"/>
                  </a:ext>
                </a:extLst>
              </p14:cNvPr>
              <p14:cNvContentPartPr/>
              <p14:nvPr/>
            </p14:nvContentPartPr>
            <p14:xfrm>
              <a:off x="8867242" y="1625792"/>
              <a:ext cx="142560" cy="35640"/>
            </p14:xfrm>
          </p:contentPart>
        </mc:Choice>
        <mc:Fallback>
          <p:pic>
            <p:nvPicPr>
              <p:cNvPr id="89" name="Freihand 88">
                <a:extLst>
                  <a:ext uri="{FF2B5EF4-FFF2-40B4-BE49-F238E27FC236}">
                    <a16:creationId xmlns:a16="http://schemas.microsoft.com/office/drawing/2014/main" id="{DB8864A2-669B-4A31-8E6C-6E8710B76D03}"/>
                  </a:ext>
                </a:extLst>
              </p:cNvPr>
              <p:cNvPicPr/>
              <p:nvPr/>
            </p:nvPicPr>
            <p:blipFill>
              <a:blip r:embed="rId165"/>
              <a:stretch>
                <a:fillRect/>
              </a:stretch>
            </p:blipFill>
            <p:spPr>
              <a:xfrm>
                <a:off x="8862922" y="1621472"/>
                <a:ext cx="151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1" name="Freihand 90">
                <a:extLst>
                  <a:ext uri="{FF2B5EF4-FFF2-40B4-BE49-F238E27FC236}">
                    <a16:creationId xmlns:a16="http://schemas.microsoft.com/office/drawing/2014/main" id="{3D119249-8CEB-4EBE-91A9-840C5C176184}"/>
                  </a:ext>
                </a:extLst>
              </p14:cNvPr>
              <p14:cNvContentPartPr/>
              <p14:nvPr/>
            </p14:nvContentPartPr>
            <p14:xfrm>
              <a:off x="9170002" y="1472432"/>
              <a:ext cx="128520" cy="101520"/>
            </p14:xfrm>
          </p:contentPart>
        </mc:Choice>
        <mc:Fallback>
          <p:pic>
            <p:nvPicPr>
              <p:cNvPr id="91" name="Freihand 90">
                <a:extLst>
                  <a:ext uri="{FF2B5EF4-FFF2-40B4-BE49-F238E27FC236}">
                    <a16:creationId xmlns:a16="http://schemas.microsoft.com/office/drawing/2014/main" id="{3D119249-8CEB-4EBE-91A9-840C5C176184}"/>
                  </a:ext>
                </a:extLst>
              </p:cNvPr>
              <p:cNvPicPr/>
              <p:nvPr/>
            </p:nvPicPr>
            <p:blipFill>
              <a:blip r:embed="rId167"/>
              <a:stretch>
                <a:fillRect/>
              </a:stretch>
            </p:blipFill>
            <p:spPr>
              <a:xfrm>
                <a:off x="9165682" y="1468112"/>
                <a:ext cx="137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2" name="Freihand 91">
                <a:extLst>
                  <a:ext uri="{FF2B5EF4-FFF2-40B4-BE49-F238E27FC236}">
                    <a16:creationId xmlns:a16="http://schemas.microsoft.com/office/drawing/2014/main" id="{ABBBD7CA-EEAB-4027-AFE5-42485D4B035D}"/>
                  </a:ext>
                </a:extLst>
              </p14:cNvPr>
              <p14:cNvContentPartPr/>
              <p14:nvPr/>
            </p14:nvContentPartPr>
            <p14:xfrm>
              <a:off x="9177922" y="1584392"/>
              <a:ext cx="195840" cy="42120"/>
            </p14:xfrm>
          </p:contentPart>
        </mc:Choice>
        <mc:Fallback>
          <p:pic>
            <p:nvPicPr>
              <p:cNvPr id="92" name="Freihand 91">
                <a:extLst>
                  <a:ext uri="{FF2B5EF4-FFF2-40B4-BE49-F238E27FC236}">
                    <a16:creationId xmlns:a16="http://schemas.microsoft.com/office/drawing/2014/main" id="{ABBBD7CA-EEAB-4027-AFE5-42485D4B035D}"/>
                  </a:ext>
                </a:extLst>
              </p:cNvPr>
              <p:cNvPicPr/>
              <p:nvPr/>
            </p:nvPicPr>
            <p:blipFill>
              <a:blip r:embed="rId169"/>
              <a:stretch>
                <a:fillRect/>
              </a:stretch>
            </p:blipFill>
            <p:spPr>
              <a:xfrm>
                <a:off x="9173602" y="1580072"/>
                <a:ext cx="204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3" name="Freihand 92">
                <a:extLst>
                  <a:ext uri="{FF2B5EF4-FFF2-40B4-BE49-F238E27FC236}">
                    <a16:creationId xmlns:a16="http://schemas.microsoft.com/office/drawing/2014/main" id="{67608626-4ABB-4800-9886-40E06C1018A5}"/>
                  </a:ext>
                </a:extLst>
              </p14:cNvPr>
              <p14:cNvContentPartPr/>
              <p14:nvPr/>
            </p14:nvContentPartPr>
            <p14:xfrm>
              <a:off x="9143722" y="1723712"/>
              <a:ext cx="58320" cy="156240"/>
            </p14:xfrm>
          </p:contentPart>
        </mc:Choice>
        <mc:Fallback>
          <p:pic>
            <p:nvPicPr>
              <p:cNvPr id="93" name="Freihand 92">
                <a:extLst>
                  <a:ext uri="{FF2B5EF4-FFF2-40B4-BE49-F238E27FC236}">
                    <a16:creationId xmlns:a16="http://schemas.microsoft.com/office/drawing/2014/main" id="{67608626-4ABB-4800-9886-40E06C1018A5}"/>
                  </a:ext>
                </a:extLst>
              </p:cNvPr>
              <p:cNvPicPr/>
              <p:nvPr/>
            </p:nvPicPr>
            <p:blipFill>
              <a:blip r:embed="rId171"/>
              <a:stretch>
                <a:fillRect/>
              </a:stretch>
            </p:blipFill>
            <p:spPr>
              <a:xfrm>
                <a:off x="9139402" y="1719392"/>
                <a:ext cx="66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4" name="Freihand 93">
                <a:extLst>
                  <a:ext uri="{FF2B5EF4-FFF2-40B4-BE49-F238E27FC236}">
                    <a16:creationId xmlns:a16="http://schemas.microsoft.com/office/drawing/2014/main" id="{6866B031-3D06-44DB-BA2C-9B83E9D2BDA1}"/>
                  </a:ext>
                </a:extLst>
              </p14:cNvPr>
              <p14:cNvContentPartPr/>
              <p14:nvPr/>
            </p14:nvContentPartPr>
            <p14:xfrm>
              <a:off x="9113482" y="1679072"/>
              <a:ext cx="219600" cy="150120"/>
            </p14:xfrm>
          </p:contentPart>
        </mc:Choice>
        <mc:Fallback>
          <p:pic>
            <p:nvPicPr>
              <p:cNvPr id="94" name="Freihand 93">
                <a:extLst>
                  <a:ext uri="{FF2B5EF4-FFF2-40B4-BE49-F238E27FC236}">
                    <a16:creationId xmlns:a16="http://schemas.microsoft.com/office/drawing/2014/main" id="{6866B031-3D06-44DB-BA2C-9B83E9D2BDA1}"/>
                  </a:ext>
                </a:extLst>
              </p:cNvPr>
              <p:cNvPicPr/>
              <p:nvPr/>
            </p:nvPicPr>
            <p:blipFill>
              <a:blip r:embed="rId173"/>
              <a:stretch>
                <a:fillRect/>
              </a:stretch>
            </p:blipFill>
            <p:spPr>
              <a:xfrm>
                <a:off x="9109162" y="1674752"/>
                <a:ext cx="228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5" name="Freihand 94">
                <a:extLst>
                  <a:ext uri="{FF2B5EF4-FFF2-40B4-BE49-F238E27FC236}">
                    <a16:creationId xmlns:a16="http://schemas.microsoft.com/office/drawing/2014/main" id="{10EB87C8-DBCC-4439-9B9D-923CE9359163}"/>
                  </a:ext>
                </a:extLst>
              </p14:cNvPr>
              <p14:cNvContentPartPr/>
              <p14:nvPr/>
            </p14:nvContentPartPr>
            <p14:xfrm>
              <a:off x="9322642" y="1691312"/>
              <a:ext cx="87480" cy="102600"/>
            </p14:xfrm>
          </p:contentPart>
        </mc:Choice>
        <mc:Fallback>
          <p:pic>
            <p:nvPicPr>
              <p:cNvPr id="95" name="Freihand 94">
                <a:extLst>
                  <a:ext uri="{FF2B5EF4-FFF2-40B4-BE49-F238E27FC236}">
                    <a16:creationId xmlns:a16="http://schemas.microsoft.com/office/drawing/2014/main" id="{10EB87C8-DBCC-4439-9B9D-923CE9359163}"/>
                  </a:ext>
                </a:extLst>
              </p:cNvPr>
              <p:cNvPicPr/>
              <p:nvPr/>
            </p:nvPicPr>
            <p:blipFill>
              <a:blip r:embed="rId175"/>
              <a:stretch>
                <a:fillRect/>
              </a:stretch>
            </p:blipFill>
            <p:spPr>
              <a:xfrm>
                <a:off x="9318322" y="1686992"/>
                <a:ext cx="96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6" name="Freihand 95">
                <a:extLst>
                  <a:ext uri="{FF2B5EF4-FFF2-40B4-BE49-F238E27FC236}">
                    <a16:creationId xmlns:a16="http://schemas.microsoft.com/office/drawing/2014/main" id="{C7EEFB17-858E-45AD-A411-D3767C5A3D18}"/>
                  </a:ext>
                </a:extLst>
              </p14:cNvPr>
              <p14:cNvContentPartPr/>
              <p14:nvPr/>
            </p14:nvContentPartPr>
            <p14:xfrm>
              <a:off x="9413002" y="1662872"/>
              <a:ext cx="110880" cy="131400"/>
            </p14:xfrm>
          </p:contentPart>
        </mc:Choice>
        <mc:Fallback>
          <p:pic>
            <p:nvPicPr>
              <p:cNvPr id="96" name="Freihand 95">
                <a:extLst>
                  <a:ext uri="{FF2B5EF4-FFF2-40B4-BE49-F238E27FC236}">
                    <a16:creationId xmlns:a16="http://schemas.microsoft.com/office/drawing/2014/main" id="{C7EEFB17-858E-45AD-A411-D3767C5A3D18}"/>
                  </a:ext>
                </a:extLst>
              </p:cNvPr>
              <p:cNvPicPr/>
              <p:nvPr/>
            </p:nvPicPr>
            <p:blipFill>
              <a:blip r:embed="rId177"/>
              <a:stretch>
                <a:fillRect/>
              </a:stretch>
            </p:blipFill>
            <p:spPr>
              <a:xfrm>
                <a:off x="9408682" y="1658552"/>
                <a:ext cx="119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7" name="Freihand 96">
                <a:extLst>
                  <a:ext uri="{FF2B5EF4-FFF2-40B4-BE49-F238E27FC236}">
                    <a16:creationId xmlns:a16="http://schemas.microsoft.com/office/drawing/2014/main" id="{65DA1438-BC4B-4751-A9CA-87DF214C0063}"/>
                  </a:ext>
                </a:extLst>
              </p14:cNvPr>
              <p14:cNvContentPartPr/>
              <p14:nvPr/>
            </p14:nvContentPartPr>
            <p14:xfrm>
              <a:off x="9512722" y="1639832"/>
              <a:ext cx="393120" cy="102600"/>
            </p14:xfrm>
          </p:contentPart>
        </mc:Choice>
        <mc:Fallback>
          <p:pic>
            <p:nvPicPr>
              <p:cNvPr id="97" name="Freihand 96">
                <a:extLst>
                  <a:ext uri="{FF2B5EF4-FFF2-40B4-BE49-F238E27FC236}">
                    <a16:creationId xmlns:a16="http://schemas.microsoft.com/office/drawing/2014/main" id="{65DA1438-BC4B-4751-A9CA-87DF214C0063}"/>
                  </a:ext>
                </a:extLst>
              </p:cNvPr>
              <p:cNvPicPr/>
              <p:nvPr/>
            </p:nvPicPr>
            <p:blipFill>
              <a:blip r:embed="rId179"/>
              <a:stretch>
                <a:fillRect/>
              </a:stretch>
            </p:blipFill>
            <p:spPr>
              <a:xfrm>
                <a:off x="9508402" y="1635512"/>
                <a:ext cx="401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8" name="Freihand 97">
                <a:extLst>
                  <a:ext uri="{FF2B5EF4-FFF2-40B4-BE49-F238E27FC236}">
                    <a16:creationId xmlns:a16="http://schemas.microsoft.com/office/drawing/2014/main" id="{B49CD76E-0C16-4692-86E7-E927E65228CB}"/>
                  </a:ext>
                </a:extLst>
              </p14:cNvPr>
              <p14:cNvContentPartPr/>
              <p14:nvPr/>
            </p14:nvContentPartPr>
            <p14:xfrm>
              <a:off x="9907642" y="1614632"/>
              <a:ext cx="66960" cy="102960"/>
            </p14:xfrm>
          </p:contentPart>
        </mc:Choice>
        <mc:Fallback>
          <p:pic>
            <p:nvPicPr>
              <p:cNvPr id="98" name="Freihand 97">
                <a:extLst>
                  <a:ext uri="{FF2B5EF4-FFF2-40B4-BE49-F238E27FC236}">
                    <a16:creationId xmlns:a16="http://schemas.microsoft.com/office/drawing/2014/main" id="{B49CD76E-0C16-4692-86E7-E927E65228CB}"/>
                  </a:ext>
                </a:extLst>
              </p:cNvPr>
              <p:cNvPicPr/>
              <p:nvPr/>
            </p:nvPicPr>
            <p:blipFill>
              <a:blip r:embed="rId181"/>
              <a:stretch>
                <a:fillRect/>
              </a:stretch>
            </p:blipFill>
            <p:spPr>
              <a:xfrm>
                <a:off x="9903322" y="1610312"/>
                <a:ext cx="75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9" name="Freihand 98">
                <a:extLst>
                  <a:ext uri="{FF2B5EF4-FFF2-40B4-BE49-F238E27FC236}">
                    <a16:creationId xmlns:a16="http://schemas.microsoft.com/office/drawing/2014/main" id="{0230559E-DA9A-46C4-AA50-D3BCF098ECA1}"/>
                  </a:ext>
                </a:extLst>
              </p14:cNvPr>
              <p14:cNvContentPartPr/>
              <p14:nvPr/>
            </p14:nvContentPartPr>
            <p14:xfrm>
              <a:off x="10002682" y="1559552"/>
              <a:ext cx="271440" cy="146520"/>
            </p14:xfrm>
          </p:contentPart>
        </mc:Choice>
        <mc:Fallback>
          <p:pic>
            <p:nvPicPr>
              <p:cNvPr id="99" name="Freihand 98">
                <a:extLst>
                  <a:ext uri="{FF2B5EF4-FFF2-40B4-BE49-F238E27FC236}">
                    <a16:creationId xmlns:a16="http://schemas.microsoft.com/office/drawing/2014/main" id="{0230559E-DA9A-46C4-AA50-D3BCF098ECA1}"/>
                  </a:ext>
                </a:extLst>
              </p:cNvPr>
              <p:cNvPicPr/>
              <p:nvPr/>
            </p:nvPicPr>
            <p:blipFill>
              <a:blip r:embed="rId183"/>
              <a:stretch>
                <a:fillRect/>
              </a:stretch>
            </p:blipFill>
            <p:spPr>
              <a:xfrm>
                <a:off x="9998362" y="1555232"/>
                <a:ext cx="280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0" name="Freihand 99">
                <a:extLst>
                  <a:ext uri="{FF2B5EF4-FFF2-40B4-BE49-F238E27FC236}">
                    <a16:creationId xmlns:a16="http://schemas.microsoft.com/office/drawing/2014/main" id="{B36C61A1-249F-4DC5-B0DD-7B67B3DFC35C}"/>
                  </a:ext>
                </a:extLst>
              </p14:cNvPr>
              <p14:cNvContentPartPr/>
              <p14:nvPr/>
            </p14:nvContentPartPr>
            <p14:xfrm>
              <a:off x="10072522" y="1551992"/>
              <a:ext cx="159120" cy="52920"/>
            </p14:xfrm>
          </p:contentPart>
        </mc:Choice>
        <mc:Fallback>
          <p:pic>
            <p:nvPicPr>
              <p:cNvPr id="100" name="Freihand 99">
                <a:extLst>
                  <a:ext uri="{FF2B5EF4-FFF2-40B4-BE49-F238E27FC236}">
                    <a16:creationId xmlns:a16="http://schemas.microsoft.com/office/drawing/2014/main" id="{B36C61A1-249F-4DC5-B0DD-7B67B3DFC35C}"/>
                  </a:ext>
                </a:extLst>
              </p:cNvPr>
              <p:cNvPicPr/>
              <p:nvPr/>
            </p:nvPicPr>
            <p:blipFill>
              <a:blip r:embed="rId185"/>
              <a:stretch>
                <a:fillRect/>
              </a:stretch>
            </p:blipFill>
            <p:spPr>
              <a:xfrm>
                <a:off x="10068202" y="1547672"/>
                <a:ext cx="167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8" name="Freihand 67">
                <a:extLst>
                  <a:ext uri="{FF2B5EF4-FFF2-40B4-BE49-F238E27FC236}">
                    <a16:creationId xmlns:a16="http://schemas.microsoft.com/office/drawing/2014/main" id="{C2C2A7BE-A2FF-4D7B-B958-4FFAC3D604C1}"/>
                  </a:ext>
                </a:extLst>
              </p14:cNvPr>
              <p14:cNvContentPartPr/>
              <p14:nvPr/>
            </p14:nvContentPartPr>
            <p14:xfrm>
              <a:off x="531802" y="1311152"/>
              <a:ext cx="5269680" cy="121320"/>
            </p14:xfrm>
          </p:contentPart>
        </mc:Choice>
        <mc:Fallback>
          <p:pic>
            <p:nvPicPr>
              <p:cNvPr id="68" name="Freihand 67">
                <a:extLst>
                  <a:ext uri="{FF2B5EF4-FFF2-40B4-BE49-F238E27FC236}">
                    <a16:creationId xmlns:a16="http://schemas.microsoft.com/office/drawing/2014/main" id="{C2C2A7BE-A2FF-4D7B-B958-4FFAC3D604C1}"/>
                  </a:ext>
                </a:extLst>
              </p:cNvPr>
              <p:cNvPicPr/>
              <p:nvPr/>
            </p:nvPicPr>
            <p:blipFill>
              <a:blip r:embed="rId187"/>
              <a:stretch>
                <a:fillRect/>
              </a:stretch>
            </p:blipFill>
            <p:spPr>
              <a:xfrm>
                <a:off x="527482" y="1306832"/>
                <a:ext cx="5278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9" name="Freihand 68">
                <a:extLst>
                  <a:ext uri="{FF2B5EF4-FFF2-40B4-BE49-F238E27FC236}">
                    <a16:creationId xmlns:a16="http://schemas.microsoft.com/office/drawing/2014/main" id="{0DDD016A-4F78-439E-AA49-F6E4CE29F2AB}"/>
                  </a:ext>
                </a:extLst>
              </p14:cNvPr>
              <p14:cNvContentPartPr/>
              <p14:nvPr/>
            </p14:nvContentPartPr>
            <p14:xfrm>
              <a:off x="3383002" y="948272"/>
              <a:ext cx="2396520" cy="475560"/>
            </p14:xfrm>
          </p:contentPart>
        </mc:Choice>
        <mc:Fallback>
          <p:pic>
            <p:nvPicPr>
              <p:cNvPr id="69" name="Freihand 68">
                <a:extLst>
                  <a:ext uri="{FF2B5EF4-FFF2-40B4-BE49-F238E27FC236}">
                    <a16:creationId xmlns:a16="http://schemas.microsoft.com/office/drawing/2014/main" id="{0DDD016A-4F78-439E-AA49-F6E4CE29F2AB}"/>
                  </a:ext>
                </a:extLst>
              </p:cNvPr>
              <p:cNvPicPr/>
              <p:nvPr/>
            </p:nvPicPr>
            <p:blipFill>
              <a:blip r:embed="rId189"/>
              <a:stretch>
                <a:fillRect/>
              </a:stretch>
            </p:blipFill>
            <p:spPr>
              <a:xfrm>
                <a:off x="3378682" y="943952"/>
                <a:ext cx="240516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2" name="Freihand 101">
                <a:extLst>
                  <a:ext uri="{FF2B5EF4-FFF2-40B4-BE49-F238E27FC236}">
                    <a16:creationId xmlns:a16="http://schemas.microsoft.com/office/drawing/2014/main" id="{5B6455E5-B409-47F1-9E36-B7C9BEAA2954}"/>
                  </a:ext>
                </a:extLst>
              </p14:cNvPr>
              <p14:cNvContentPartPr/>
              <p14:nvPr/>
            </p14:nvContentPartPr>
            <p14:xfrm>
              <a:off x="5532922" y="1445792"/>
              <a:ext cx="103680" cy="138600"/>
            </p14:xfrm>
          </p:contentPart>
        </mc:Choice>
        <mc:Fallback>
          <p:pic>
            <p:nvPicPr>
              <p:cNvPr id="102" name="Freihand 101">
                <a:extLst>
                  <a:ext uri="{FF2B5EF4-FFF2-40B4-BE49-F238E27FC236}">
                    <a16:creationId xmlns:a16="http://schemas.microsoft.com/office/drawing/2014/main" id="{5B6455E5-B409-47F1-9E36-B7C9BEAA2954}"/>
                  </a:ext>
                </a:extLst>
              </p:cNvPr>
              <p:cNvPicPr/>
              <p:nvPr/>
            </p:nvPicPr>
            <p:blipFill>
              <a:blip r:embed="rId191"/>
              <a:stretch>
                <a:fillRect/>
              </a:stretch>
            </p:blipFill>
            <p:spPr>
              <a:xfrm>
                <a:off x="5528602" y="1441472"/>
                <a:ext cx="112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3" name="Freihand 102">
                <a:extLst>
                  <a:ext uri="{FF2B5EF4-FFF2-40B4-BE49-F238E27FC236}">
                    <a16:creationId xmlns:a16="http://schemas.microsoft.com/office/drawing/2014/main" id="{43808907-FF34-401A-B2FE-EDA144FD34FD}"/>
                  </a:ext>
                </a:extLst>
              </p14:cNvPr>
              <p14:cNvContentPartPr/>
              <p14:nvPr/>
            </p14:nvContentPartPr>
            <p14:xfrm>
              <a:off x="5653882" y="1470632"/>
              <a:ext cx="162000" cy="85680"/>
            </p14:xfrm>
          </p:contentPart>
        </mc:Choice>
        <mc:Fallback>
          <p:pic>
            <p:nvPicPr>
              <p:cNvPr id="103" name="Freihand 102">
                <a:extLst>
                  <a:ext uri="{FF2B5EF4-FFF2-40B4-BE49-F238E27FC236}">
                    <a16:creationId xmlns:a16="http://schemas.microsoft.com/office/drawing/2014/main" id="{43808907-FF34-401A-B2FE-EDA144FD34FD}"/>
                  </a:ext>
                </a:extLst>
              </p:cNvPr>
              <p:cNvPicPr/>
              <p:nvPr/>
            </p:nvPicPr>
            <p:blipFill>
              <a:blip r:embed="rId193"/>
              <a:stretch>
                <a:fillRect/>
              </a:stretch>
            </p:blipFill>
            <p:spPr>
              <a:xfrm>
                <a:off x="5649562" y="1466312"/>
                <a:ext cx="170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4" name="Freihand 103">
                <a:extLst>
                  <a:ext uri="{FF2B5EF4-FFF2-40B4-BE49-F238E27FC236}">
                    <a16:creationId xmlns:a16="http://schemas.microsoft.com/office/drawing/2014/main" id="{92D38E20-BA1D-43C7-BE95-D3746C66674C}"/>
                  </a:ext>
                </a:extLst>
              </p14:cNvPr>
              <p14:cNvContentPartPr/>
              <p14:nvPr/>
            </p14:nvContentPartPr>
            <p14:xfrm>
              <a:off x="5657482" y="1437512"/>
              <a:ext cx="82080" cy="119880"/>
            </p14:xfrm>
          </p:contentPart>
        </mc:Choice>
        <mc:Fallback>
          <p:pic>
            <p:nvPicPr>
              <p:cNvPr id="104" name="Freihand 103">
                <a:extLst>
                  <a:ext uri="{FF2B5EF4-FFF2-40B4-BE49-F238E27FC236}">
                    <a16:creationId xmlns:a16="http://schemas.microsoft.com/office/drawing/2014/main" id="{92D38E20-BA1D-43C7-BE95-D3746C66674C}"/>
                  </a:ext>
                </a:extLst>
              </p:cNvPr>
              <p:cNvPicPr/>
              <p:nvPr/>
            </p:nvPicPr>
            <p:blipFill>
              <a:blip r:embed="rId195"/>
              <a:stretch>
                <a:fillRect/>
              </a:stretch>
            </p:blipFill>
            <p:spPr>
              <a:xfrm>
                <a:off x="5653162" y="1433192"/>
                <a:ext cx="90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5" name="Freihand 104">
                <a:extLst>
                  <a:ext uri="{FF2B5EF4-FFF2-40B4-BE49-F238E27FC236}">
                    <a16:creationId xmlns:a16="http://schemas.microsoft.com/office/drawing/2014/main" id="{A0D4EDB5-ACBE-448F-A510-C121A3EF389B}"/>
                  </a:ext>
                </a:extLst>
              </p14:cNvPr>
              <p14:cNvContentPartPr/>
              <p14:nvPr/>
            </p14:nvContentPartPr>
            <p14:xfrm>
              <a:off x="5818042" y="1388552"/>
              <a:ext cx="120240" cy="110160"/>
            </p14:xfrm>
          </p:contentPart>
        </mc:Choice>
        <mc:Fallback>
          <p:pic>
            <p:nvPicPr>
              <p:cNvPr id="105" name="Freihand 104">
                <a:extLst>
                  <a:ext uri="{FF2B5EF4-FFF2-40B4-BE49-F238E27FC236}">
                    <a16:creationId xmlns:a16="http://schemas.microsoft.com/office/drawing/2014/main" id="{A0D4EDB5-ACBE-448F-A510-C121A3EF389B}"/>
                  </a:ext>
                </a:extLst>
              </p:cNvPr>
              <p:cNvPicPr/>
              <p:nvPr/>
            </p:nvPicPr>
            <p:blipFill>
              <a:blip r:embed="rId197"/>
              <a:stretch>
                <a:fillRect/>
              </a:stretch>
            </p:blipFill>
            <p:spPr>
              <a:xfrm>
                <a:off x="5813722" y="1384232"/>
                <a:ext cx="128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6" name="Freihand 105">
                <a:extLst>
                  <a:ext uri="{FF2B5EF4-FFF2-40B4-BE49-F238E27FC236}">
                    <a16:creationId xmlns:a16="http://schemas.microsoft.com/office/drawing/2014/main" id="{45E18DBE-08AF-4E1F-AA96-8A5AEA787604}"/>
                  </a:ext>
                </a:extLst>
              </p14:cNvPr>
              <p14:cNvContentPartPr/>
              <p14:nvPr/>
            </p14:nvContentPartPr>
            <p14:xfrm>
              <a:off x="5923162" y="1419872"/>
              <a:ext cx="69840" cy="63720"/>
            </p14:xfrm>
          </p:contentPart>
        </mc:Choice>
        <mc:Fallback>
          <p:pic>
            <p:nvPicPr>
              <p:cNvPr id="106" name="Freihand 105">
                <a:extLst>
                  <a:ext uri="{FF2B5EF4-FFF2-40B4-BE49-F238E27FC236}">
                    <a16:creationId xmlns:a16="http://schemas.microsoft.com/office/drawing/2014/main" id="{45E18DBE-08AF-4E1F-AA96-8A5AEA787604}"/>
                  </a:ext>
                </a:extLst>
              </p:cNvPr>
              <p:cNvPicPr/>
              <p:nvPr/>
            </p:nvPicPr>
            <p:blipFill>
              <a:blip r:embed="rId199"/>
              <a:stretch>
                <a:fillRect/>
              </a:stretch>
            </p:blipFill>
            <p:spPr>
              <a:xfrm>
                <a:off x="5918842" y="1415552"/>
                <a:ext cx="78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7" name="Freihand 106">
                <a:extLst>
                  <a:ext uri="{FF2B5EF4-FFF2-40B4-BE49-F238E27FC236}">
                    <a16:creationId xmlns:a16="http://schemas.microsoft.com/office/drawing/2014/main" id="{008FFEBE-931A-42E4-8908-C2C499D74D75}"/>
                  </a:ext>
                </a:extLst>
              </p14:cNvPr>
              <p14:cNvContentPartPr/>
              <p14:nvPr/>
            </p14:nvContentPartPr>
            <p14:xfrm>
              <a:off x="6009202" y="1405832"/>
              <a:ext cx="69480" cy="195840"/>
            </p14:xfrm>
          </p:contentPart>
        </mc:Choice>
        <mc:Fallback>
          <p:pic>
            <p:nvPicPr>
              <p:cNvPr id="107" name="Freihand 106">
                <a:extLst>
                  <a:ext uri="{FF2B5EF4-FFF2-40B4-BE49-F238E27FC236}">
                    <a16:creationId xmlns:a16="http://schemas.microsoft.com/office/drawing/2014/main" id="{008FFEBE-931A-42E4-8908-C2C499D74D75}"/>
                  </a:ext>
                </a:extLst>
              </p:cNvPr>
              <p:cNvPicPr/>
              <p:nvPr/>
            </p:nvPicPr>
            <p:blipFill>
              <a:blip r:embed="rId201"/>
              <a:stretch>
                <a:fillRect/>
              </a:stretch>
            </p:blipFill>
            <p:spPr>
              <a:xfrm>
                <a:off x="6004882" y="1401512"/>
                <a:ext cx="781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8" name="Freihand 107">
                <a:extLst>
                  <a:ext uri="{FF2B5EF4-FFF2-40B4-BE49-F238E27FC236}">
                    <a16:creationId xmlns:a16="http://schemas.microsoft.com/office/drawing/2014/main" id="{D7268A34-209D-48B9-833A-313B3EAEE21E}"/>
                  </a:ext>
                </a:extLst>
              </p14:cNvPr>
              <p14:cNvContentPartPr/>
              <p14:nvPr/>
            </p14:nvContentPartPr>
            <p14:xfrm>
              <a:off x="6096682" y="1402232"/>
              <a:ext cx="81360" cy="159840"/>
            </p14:xfrm>
          </p:contentPart>
        </mc:Choice>
        <mc:Fallback>
          <p:pic>
            <p:nvPicPr>
              <p:cNvPr id="108" name="Freihand 107">
                <a:extLst>
                  <a:ext uri="{FF2B5EF4-FFF2-40B4-BE49-F238E27FC236}">
                    <a16:creationId xmlns:a16="http://schemas.microsoft.com/office/drawing/2014/main" id="{D7268A34-209D-48B9-833A-313B3EAEE21E}"/>
                  </a:ext>
                </a:extLst>
              </p:cNvPr>
              <p:cNvPicPr/>
              <p:nvPr/>
            </p:nvPicPr>
            <p:blipFill>
              <a:blip r:embed="rId203"/>
              <a:stretch>
                <a:fillRect/>
              </a:stretch>
            </p:blipFill>
            <p:spPr>
              <a:xfrm>
                <a:off x="6092362" y="1397912"/>
                <a:ext cx="90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9" name="Freihand 108">
                <a:extLst>
                  <a:ext uri="{FF2B5EF4-FFF2-40B4-BE49-F238E27FC236}">
                    <a16:creationId xmlns:a16="http://schemas.microsoft.com/office/drawing/2014/main" id="{8223AB37-7CB7-4482-BD9A-3819A2B2C5B5}"/>
                  </a:ext>
                </a:extLst>
              </p14:cNvPr>
              <p14:cNvContentPartPr/>
              <p14:nvPr/>
            </p14:nvContentPartPr>
            <p14:xfrm>
              <a:off x="6174802" y="1318712"/>
              <a:ext cx="221040" cy="315360"/>
            </p14:xfrm>
          </p:contentPart>
        </mc:Choice>
        <mc:Fallback>
          <p:pic>
            <p:nvPicPr>
              <p:cNvPr id="109" name="Freihand 108">
                <a:extLst>
                  <a:ext uri="{FF2B5EF4-FFF2-40B4-BE49-F238E27FC236}">
                    <a16:creationId xmlns:a16="http://schemas.microsoft.com/office/drawing/2014/main" id="{8223AB37-7CB7-4482-BD9A-3819A2B2C5B5}"/>
                  </a:ext>
                </a:extLst>
              </p:cNvPr>
              <p:cNvPicPr/>
              <p:nvPr/>
            </p:nvPicPr>
            <p:blipFill>
              <a:blip r:embed="rId205"/>
              <a:stretch>
                <a:fillRect/>
              </a:stretch>
            </p:blipFill>
            <p:spPr>
              <a:xfrm>
                <a:off x="6170482" y="1314392"/>
                <a:ext cx="2296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0" name="Freihand 109">
                <a:extLst>
                  <a:ext uri="{FF2B5EF4-FFF2-40B4-BE49-F238E27FC236}">
                    <a16:creationId xmlns:a16="http://schemas.microsoft.com/office/drawing/2014/main" id="{80B62A51-6576-4A15-8E7F-8B816181F2B2}"/>
                  </a:ext>
                </a:extLst>
              </p14:cNvPr>
              <p14:cNvContentPartPr/>
              <p14:nvPr/>
            </p14:nvContentPartPr>
            <p14:xfrm>
              <a:off x="5506642" y="1308272"/>
              <a:ext cx="219600" cy="293400"/>
            </p14:xfrm>
          </p:contentPart>
        </mc:Choice>
        <mc:Fallback>
          <p:pic>
            <p:nvPicPr>
              <p:cNvPr id="110" name="Freihand 109">
                <a:extLst>
                  <a:ext uri="{FF2B5EF4-FFF2-40B4-BE49-F238E27FC236}">
                    <a16:creationId xmlns:a16="http://schemas.microsoft.com/office/drawing/2014/main" id="{80B62A51-6576-4A15-8E7F-8B816181F2B2}"/>
                  </a:ext>
                </a:extLst>
              </p:cNvPr>
              <p:cNvPicPr/>
              <p:nvPr/>
            </p:nvPicPr>
            <p:blipFill>
              <a:blip r:embed="rId207"/>
              <a:stretch>
                <a:fillRect/>
              </a:stretch>
            </p:blipFill>
            <p:spPr>
              <a:xfrm>
                <a:off x="5502322" y="1303952"/>
                <a:ext cx="2282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6" name="Freihand 115">
                <a:extLst>
                  <a:ext uri="{FF2B5EF4-FFF2-40B4-BE49-F238E27FC236}">
                    <a16:creationId xmlns:a16="http://schemas.microsoft.com/office/drawing/2014/main" id="{70FFF83C-F02A-426D-8441-FE1E7636F97C}"/>
                  </a:ext>
                </a:extLst>
              </p14:cNvPr>
              <p14:cNvContentPartPr/>
              <p14:nvPr/>
            </p14:nvContentPartPr>
            <p14:xfrm>
              <a:off x="2348002" y="4114472"/>
              <a:ext cx="175680" cy="141480"/>
            </p14:xfrm>
          </p:contentPart>
        </mc:Choice>
        <mc:Fallback>
          <p:pic>
            <p:nvPicPr>
              <p:cNvPr id="116" name="Freihand 115">
                <a:extLst>
                  <a:ext uri="{FF2B5EF4-FFF2-40B4-BE49-F238E27FC236}">
                    <a16:creationId xmlns:a16="http://schemas.microsoft.com/office/drawing/2014/main" id="{70FFF83C-F02A-426D-8441-FE1E7636F97C}"/>
                  </a:ext>
                </a:extLst>
              </p:cNvPr>
              <p:cNvPicPr/>
              <p:nvPr/>
            </p:nvPicPr>
            <p:blipFill>
              <a:blip r:embed="rId209"/>
              <a:stretch>
                <a:fillRect/>
              </a:stretch>
            </p:blipFill>
            <p:spPr>
              <a:xfrm>
                <a:off x="2343682" y="4110152"/>
                <a:ext cx="184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7" name="Freihand 116">
                <a:extLst>
                  <a:ext uri="{FF2B5EF4-FFF2-40B4-BE49-F238E27FC236}">
                    <a16:creationId xmlns:a16="http://schemas.microsoft.com/office/drawing/2014/main" id="{F6811718-7032-46D2-82CF-7A21E2F9C554}"/>
                  </a:ext>
                </a:extLst>
              </p14:cNvPr>
              <p14:cNvContentPartPr/>
              <p14:nvPr/>
            </p14:nvContentPartPr>
            <p14:xfrm>
              <a:off x="2541682" y="4131032"/>
              <a:ext cx="120600" cy="103320"/>
            </p14:xfrm>
          </p:contentPart>
        </mc:Choice>
        <mc:Fallback>
          <p:pic>
            <p:nvPicPr>
              <p:cNvPr id="117" name="Freihand 116">
                <a:extLst>
                  <a:ext uri="{FF2B5EF4-FFF2-40B4-BE49-F238E27FC236}">
                    <a16:creationId xmlns:a16="http://schemas.microsoft.com/office/drawing/2014/main" id="{F6811718-7032-46D2-82CF-7A21E2F9C554}"/>
                  </a:ext>
                </a:extLst>
              </p:cNvPr>
              <p:cNvPicPr/>
              <p:nvPr/>
            </p:nvPicPr>
            <p:blipFill>
              <a:blip r:embed="rId211"/>
              <a:stretch>
                <a:fillRect/>
              </a:stretch>
            </p:blipFill>
            <p:spPr>
              <a:xfrm>
                <a:off x="2537362" y="4126712"/>
                <a:ext cx="129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8" name="Freihand 117">
                <a:extLst>
                  <a:ext uri="{FF2B5EF4-FFF2-40B4-BE49-F238E27FC236}">
                    <a16:creationId xmlns:a16="http://schemas.microsoft.com/office/drawing/2014/main" id="{5C5421DF-C882-44D8-93EF-68728A130B25}"/>
                  </a:ext>
                </a:extLst>
              </p14:cNvPr>
              <p14:cNvContentPartPr/>
              <p14:nvPr/>
            </p14:nvContentPartPr>
            <p14:xfrm>
              <a:off x="2714482" y="4132112"/>
              <a:ext cx="55080" cy="100800"/>
            </p14:xfrm>
          </p:contentPart>
        </mc:Choice>
        <mc:Fallback>
          <p:pic>
            <p:nvPicPr>
              <p:cNvPr id="118" name="Freihand 117">
                <a:extLst>
                  <a:ext uri="{FF2B5EF4-FFF2-40B4-BE49-F238E27FC236}">
                    <a16:creationId xmlns:a16="http://schemas.microsoft.com/office/drawing/2014/main" id="{5C5421DF-C882-44D8-93EF-68728A130B25}"/>
                  </a:ext>
                </a:extLst>
              </p:cNvPr>
              <p:cNvPicPr/>
              <p:nvPr/>
            </p:nvPicPr>
            <p:blipFill>
              <a:blip r:embed="rId213"/>
              <a:stretch>
                <a:fillRect/>
              </a:stretch>
            </p:blipFill>
            <p:spPr>
              <a:xfrm>
                <a:off x="2710162" y="4127792"/>
                <a:ext cx="63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9" name="Freihand 118">
                <a:extLst>
                  <a:ext uri="{FF2B5EF4-FFF2-40B4-BE49-F238E27FC236}">
                    <a16:creationId xmlns:a16="http://schemas.microsoft.com/office/drawing/2014/main" id="{C228B74D-52FD-4AB9-8A5F-FC3FCE009A08}"/>
                  </a:ext>
                </a:extLst>
              </p14:cNvPr>
              <p14:cNvContentPartPr/>
              <p14:nvPr/>
            </p14:nvContentPartPr>
            <p14:xfrm>
              <a:off x="2782522" y="4129952"/>
              <a:ext cx="108000" cy="93240"/>
            </p14:xfrm>
          </p:contentPart>
        </mc:Choice>
        <mc:Fallback>
          <p:pic>
            <p:nvPicPr>
              <p:cNvPr id="119" name="Freihand 118">
                <a:extLst>
                  <a:ext uri="{FF2B5EF4-FFF2-40B4-BE49-F238E27FC236}">
                    <a16:creationId xmlns:a16="http://schemas.microsoft.com/office/drawing/2014/main" id="{C228B74D-52FD-4AB9-8A5F-FC3FCE009A08}"/>
                  </a:ext>
                </a:extLst>
              </p:cNvPr>
              <p:cNvPicPr/>
              <p:nvPr/>
            </p:nvPicPr>
            <p:blipFill>
              <a:blip r:embed="rId215"/>
              <a:stretch>
                <a:fillRect/>
              </a:stretch>
            </p:blipFill>
            <p:spPr>
              <a:xfrm>
                <a:off x="2778202" y="4125632"/>
                <a:ext cx="116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0" name="Freihand 119">
                <a:extLst>
                  <a:ext uri="{FF2B5EF4-FFF2-40B4-BE49-F238E27FC236}">
                    <a16:creationId xmlns:a16="http://schemas.microsoft.com/office/drawing/2014/main" id="{8D638E89-03DA-4DAF-A079-5CBE01CBAB59}"/>
                  </a:ext>
                </a:extLst>
              </p14:cNvPr>
              <p14:cNvContentPartPr/>
              <p14:nvPr/>
            </p14:nvContentPartPr>
            <p14:xfrm>
              <a:off x="2821762" y="4041752"/>
              <a:ext cx="204120" cy="252360"/>
            </p14:xfrm>
          </p:contentPart>
        </mc:Choice>
        <mc:Fallback>
          <p:pic>
            <p:nvPicPr>
              <p:cNvPr id="120" name="Freihand 119">
                <a:extLst>
                  <a:ext uri="{FF2B5EF4-FFF2-40B4-BE49-F238E27FC236}">
                    <a16:creationId xmlns:a16="http://schemas.microsoft.com/office/drawing/2014/main" id="{8D638E89-03DA-4DAF-A079-5CBE01CBAB59}"/>
                  </a:ext>
                </a:extLst>
              </p:cNvPr>
              <p:cNvPicPr/>
              <p:nvPr/>
            </p:nvPicPr>
            <p:blipFill>
              <a:blip r:embed="rId217"/>
              <a:stretch>
                <a:fillRect/>
              </a:stretch>
            </p:blipFill>
            <p:spPr>
              <a:xfrm>
                <a:off x="2817442" y="4037432"/>
                <a:ext cx="2127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1" name="Freihand 120">
                <a:extLst>
                  <a:ext uri="{FF2B5EF4-FFF2-40B4-BE49-F238E27FC236}">
                    <a16:creationId xmlns:a16="http://schemas.microsoft.com/office/drawing/2014/main" id="{284A834D-2B00-4C24-AA55-F5779848C8CE}"/>
                  </a:ext>
                </a:extLst>
              </p14:cNvPr>
              <p14:cNvContentPartPr/>
              <p14:nvPr/>
            </p14:nvContentPartPr>
            <p14:xfrm>
              <a:off x="3066202" y="4107992"/>
              <a:ext cx="150840" cy="109440"/>
            </p14:xfrm>
          </p:contentPart>
        </mc:Choice>
        <mc:Fallback>
          <p:pic>
            <p:nvPicPr>
              <p:cNvPr id="121" name="Freihand 120">
                <a:extLst>
                  <a:ext uri="{FF2B5EF4-FFF2-40B4-BE49-F238E27FC236}">
                    <a16:creationId xmlns:a16="http://schemas.microsoft.com/office/drawing/2014/main" id="{284A834D-2B00-4C24-AA55-F5779848C8CE}"/>
                  </a:ext>
                </a:extLst>
              </p:cNvPr>
              <p:cNvPicPr/>
              <p:nvPr/>
            </p:nvPicPr>
            <p:blipFill>
              <a:blip r:embed="rId219"/>
              <a:stretch>
                <a:fillRect/>
              </a:stretch>
            </p:blipFill>
            <p:spPr>
              <a:xfrm>
                <a:off x="3061882" y="4103672"/>
                <a:ext cx="159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2" name="Freihand 121">
                <a:extLst>
                  <a:ext uri="{FF2B5EF4-FFF2-40B4-BE49-F238E27FC236}">
                    <a16:creationId xmlns:a16="http://schemas.microsoft.com/office/drawing/2014/main" id="{FB197987-4C5B-4411-8F1B-20EA238D81FA}"/>
                  </a:ext>
                </a:extLst>
              </p14:cNvPr>
              <p14:cNvContentPartPr/>
              <p14:nvPr/>
            </p14:nvContentPartPr>
            <p14:xfrm>
              <a:off x="3194362" y="4115192"/>
              <a:ext cx="140040" cy="75960"/>
            </p14:xfrm>
          </p:contentPart>
        </mc:Choice>
        <mc:Fallback>
          <p:pic>
            <p:nvPicPr>
              <p:cNvPr id="122" name="Freihand 121">
                <a:extLst>
                  <a:ext uri="{FF2B5EF4-FFF2-40B4-BE49-F238E27FC236}">
                    <a16:creationId xmlns:a16="http://schemas.microsoft.com/office/drawing/2014/main" id="{FB197987-4C5B-4411-8F1B-20EA238D81FA}"/>
                  </a:ext>
                </a:extLst>
              </p:cNvPr>
              <p:cNvPicPr/>
              <p:nvPr/>
            </p:nvPicPr>
            <p:blipFill>
              <a:blip r:embed="rId221"/>
              <a:stretch>
                <a:fillRect/>
              </a:stretch>
            </p:blipFill>
            <p:spPr>
              <a:xfrm>
                <a:off x="3190042" y="4110872"/>
                <a:ext cx="148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3" name="Freihand 122">
                <a:extLst>
                  <a:ext uri="{FF2B5EF4-FFF2-40B4-BE49-F238E27FC236}">
                    <a16:creationId xmlns:a16="http://schemas.microsoft.com/office/drawing/2014/main" id="{D3EA856F-6268-4E35-8592-61A384D30FE7}"/>
                  </a:ext>
                </a:extLst>
              </p14:cNvPr>
              <p14:cNvContentPartPr/>
              <p14:nvPr/>
            </p14:nvContentPartPr>
            <p14:xfrm>
              <a:off x="3408562" y="4101152"/>
              <a:ext cx="37800" cy="130680"/>
            </p14:xfrm>
          </p:contentPart>
        </mc:Choice>
        <mc:Fallback>
          <p:pic>
            <p:nvPicPr>
              <p:cNvPr id="123" name="Freihand 122">
                <a:extLst>
                  <a:ext uri="{FF2B5EF4-FFF2-40B4-BE49-F238E27FC236}">
                    <a16:creationId xmlns:a16="http://schemas.microsoft.com/office/drawing/2014/main" id="{D3EA856F-6268-4E35-8592-61A384D30FE7}"/>
                  </a:ext>
                </a:extLst>
              </p:cNvPr>
              <p:cNvPicPr/>
              <p:nvPr/>
            </p:nvPicPr>
            <p:blipFill>
              <a:blip r:embed="rId223"/>
              <a:stretch>
                <a:fillRect/>
              </a:stretch>
            </p:blipFill>
            <p:spPr>
              <a:xfrm>
                <a:off x="3404242" y="4096832"/>
                <a:ext cx="46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4" name="Freihand 123">
                <a:extLst>
                  <a:ext uri="{FF2B5EF4-FFF2-40B4-BE49-F238E27FC236}">
                    <a16:creationId xmlns:a16="http://schemas.microsoft.com/office/drawing/2014/main" id="{324A05C7-E6DE-4ECE-88F9-7546473B0245}"/>
                  </a:ext>
                </a:extLst>
              </p14:cNvPr>
              <p14:cNvContentPartPr/>
              <p14:nvPr/>
            </p14:nvContentPartPr>
            <p14:xfrm>
              <a:off x="3498922" y="4075592"/>
              <a:ext cx="112680" cy="128160"/>
            </p14:xfrm>
          </p:contentPart>
        </mc:Choice>
        <mc:Fallback>
          <p:pic>
            <p:nvPicPr>
              <p:cNvPr id="124" name="Freihand 123">
                <a:extLst>
                  <a:ext uri="{FF2B5EF4-FFF2-40B4-BE49-F238E27FC236}">
                    <a16:creationId xmlns:a16="http://schemas.microsoft.com/office/drawing/2014/main" id="{324A05C7-E6DE-4ECE-88F9-7546473B0245}"/>
                  </a:ext>
                </a:extLst>
              </p:cNvPr>
              <p:cNvPicPr/>
              <p:nvPr/>
            </p:nvPicPr>
            <p:blipFill>
              <a:blip r:embed="rId225"/>
              <a:stretch>
                <a:fillRect/>
              </a:stretch>
            </p:blipFill>
            <p:spPr>
              <a:xfrm>
                <a:off x="3494602" y="4071272"/>
                <a:ext cx="121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5" name="Freihand 124">
                <a:extLst>
                  <a:ext uri="{FF2B5EF4-FFF2-40B4-BE49-F238E27FC236}">
                    <a16:creationId xmlns:a16="http://schemas.microsoft.com/office/drawing/2014/main" id="{6E161222-22DE-453D-882D-ABC56A18E432}"/>
                  </a:ext>
                </a:extLst>
              </p14:cNvPr>
              <p14:cNvContentPartPr/>
              <p14:nvPr/>
            </p14:nvContentPartPr>
            <p14:xfrm>
              <a:off x="2235682" y="3969752"/>
              <a:ext cx="1561320" cy="333360"/>
            </p14:xfrm>
          </p:contentPart>
        </mc:Choice>
        <mc:Fallback>
          <p:pic>
            <p:nvPicPr>
              <p:cNvPr id="125" name="Freihand 124">
                <a:extLst>
                  <a:ext uri="{FF2B5EF4-FFF2-40B4-BE49-F238E27FC236}">
                    <a16:creationId xmlns:a16="http://schemas.microsoft.com/office/drawing/2014/main" id="{6E161222-22DE-453D-882D-ABC56A18E432}"/>
                  </a:ext>
                </a:extLst>
              </p:cNvPr>
              <p:cNvPicPr/>
              <p:nvPr/>
            </p:nvPicPr>
            <p:blipFill>
              <a:blip r:embed="rId227"/>
              <a:stretch>
                <a:fillRect/>
              </a:stretch>
            </p:blipFill>
            <p:spPr>
              <a:xfrm>
                <a:off x="2231362" y="3965432"/>
                <a:ext cx="15699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5" name="Freihand 164">
                <a:extLst>
                  <a:ext uri="{FF2B5EF4-FFF2-40B4-BE49-F238E27FC236}">
                    <a16:creationId xmlns:a16="http://schemas.microsoft.com/office/drawing/2014/main" id="{DCE0EFBB-3EBE-4A98-9676-C14C1DD3C301}"/>
                  </a:ext>
                </a:extLst>
              </p14:cNvPr>
              <p14:cNvContentPartPr/>
              <p14:nvPr/>
            </p14:nvContentPartPr>
            <p14:xfrm>
              <a:off x="311482" y="5012672"/>
              <a:ext cx="1420920" cy="672840"/>
            </p14:xfrm>
          </p:contentPart>
        </mc:Choice>
        <mc:Fallback>
          <p:pic>
            <p:nvPicPr>
              <p:cNvPr id="165" name="Freihand 164">
                <a:extLst>
                  <a:ext uri="{FF2B5EF4-FFF2-40B4-BE49-F238E27FC236}">
                    <a16:creationId xmlns:a16="http://schemas.microsoft.com/office/drawing/2014/main" id="{DCE0EFBB-3EBE-4A98-9676-C14C1DD3C301}"/>
                  </a:ext>
                </a:extLst>
              </p:cNvPr>
              <p:cNvPicPr/>
              <p:nvPr/>
            </p:nvPicPr>
            <p:blipFill>
              <a:blip r:embed="rId229"/>
              <a:stretch>
                <a:fillRect/>
              </a:stretch>
            </p:blipFill>
            <p:spPr>
              <a:xfrm>
                <a:off x="307162" y="5008352"/>
                <a:ext cx="142956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6" name="Freihand 165">
                <a:extLst>
                  <a:ext uri="{FF2B5EF4-FFF2-40B4-BE49-F238E27FC236}">
                    <a16:creationId xmlns:a16="http://schemas.microsoft.com/office/drawing/2014/main" id="{15DAEBB1-D172-4760-9FD9-9BC5733DEB79}"/>
                  </a:ext>
                </a:extLst>
              </p14:cNvPr>
              <p14:cNvContentPartPr/>
              <p14:nvPr/>
            </p14:nvContentPartPr>
            <p14:xfrm>
              <a:off x="858322" y="507992"/>
              <a:ext cx="7628760" cy="4493520"/>
            </p14:xfrm>
          </p:contentPart>
        </mc:Choice>
        <mc:Fallback>
          <p:pic>
            <p:nvPicPr>
              <p:cNvPr id="166" name="Freihand 165">
                <a:extLst>
                  <a:ext uri="{FF2B5EF4-FFF2-40B4-BE49-F238E27FC236}">
                    <a16:creationId xmlns:a16="http://schemas.microsoft.com/office/drawing/2014/main" id="{15DAEBB1-D172-4760-9FD9-9BC5733DEB79}"/>
                  </a:ext>
                </a:extLst>
              </p:cNvPr>
              <p:cNvPicPr/>
              <p:nvPr/>
            </p:nvPicPr>
            <p:blipFill>
              <a:blip r:embed="rId231"/>
              <a:stretch>
                <a:fillRect/>
              </a:stretch>
            </p:blipFill>
            <p:spPr>
              <a:xfrm>
                <a:off x="854002" y="503672"/>
                <a:ext cx="7637400" cy="4502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7" name="Freihand 166">
                <a:extLst>
                  <a:ext uri="{FF2B5EF4-FFF2-40B4-BE49-F238E27FC236}">
                    <a16:creationId xmlns:a16="http://schemas.microsoft.com/office/drawing/2014/main" id="{744E09B6-F22E-42D7-BB13-332281D36DBF}"/>
                  </a:ext>
                </a:extLst>
              </p14:cNvPr>
              <p14:cNvContentPartPr/>
              <p14:nvPr/>
            </p14:nvContentPartPr>
            <p14:xfrm>
              <a:off x="8236882" y="379112"/>
              <a:ext cx="469440" cy="415800"/>
            </p14:xfrm>
          </p:contentPart>
        </mc:Choice>
        <mc:Fallback>
          <p:pic>
            <p:nvPicPr>
              <p:cNvPr id="167" name="Freihand 166">
                <a:extLst>
                  <a:ext uri="{FF2B5EF4-FFF2-40B4-BE49-F238E27FC236}">
                    <a16:creationId xmlns:a16="http://schemas.microsoft.com/office/drawing/2014/main" id="{744E09B6-F22E-42D7-BB13-332281D36DBF}"/>
                  </a:ext>
                </a:extLst>
              </p:cNvPr>
              <p:cNvPicPr/>
              <p:nvPr/>
            </p:nvPicPr>
            <p:blipFill>
              <a:blip r:embed="rId233"/>
              <a:stretch>
                <a:fillRect/>
              </a:stretch>
            </p:blipFill>
            <p:spPr>
              <a:xfrm>
                <a:off x="8232562" y="374792"/>
                <a:ext cx="47808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9" name="Freihand 168">
                <a:extLst>
                  <a:ext uri="{FF2B5EF4-FFF2-40B4-BE49-F238E27FC236}">
                    <a16:creationId xmlns:a16="http://schemas.microsoft.com/office/drawing/2014/main" id="{B5FBE00C-8F5B-4394-9CE6-E25CD353709E}"/>
                  </a:ext>
                </a:extLst>
              </p14:cNvPr>
              <p14:cNvContentPartPr/>
              <p14:nvPr/>
            </p14:nvContentPartPr>
            <p14:xfrm>
              <a:off x="5797162" y="3982712"/>
              <a:ext cx="1852560" cy="770760"/>
            </p14:xfrm>
          </p:contentPart>
        </mc:Choice>
        <mc:Fallback>
          <p:pic>
            <p:nvPicPr>
              <p:cNvPr id="169" name="Freihand 168">
                <a:extLst>
                  <a:ext uri="{FF2B5EF4-FFF2-40B4-BE49-F238E27FC236}">
                    <a16:creationId xmlns:a16="http://schemas.microsoft.com/office/drawing/2014/main" id="{B5FBE00C-8F5B-4394-9CE6-E25CD353709E}"/>
                  </a:ext>
                </a:extLst>
              </p:cNvPr>
              <p:cNvPicPr/>
              <p:nvPr/>
            </p:nvPicPr>
            <p:blipFill>
              <a:blip r:embed="rId235"/>
              <a:stretch>
                <a:fillRect/>
              </a:stretch>
            </p:blipFill>
            <p:spPr>
              <a:xfrm>
                <a:off x="5792842" y="3978392"/>
                <a:ext cx="1861200" cy="779400"/>
              </a:xfrm>
              <a:prstGeom prst="rect">
                <a:avLst/>
              </a:prstGeom>
            </p:spPr>
          </p:pic>
        </mc:Fallback>
      </mc:AlternateContent>
      <p:grpSp>
        <p:nvGrpSpPr>
          <p:cNvPr id="173" name="Gruppieren 172">
            <a:extLst>
              <a:ext uri="{FF2B5EF4-FFF2-40B4-BE49-F238E27FC236}">
                <a16:creationId xmlns:a16="http://schemas.microsoft.com/office/drawing/2014/main" id="{9628BC89-94A3-46E9-BABA-B35EB8F12437}"/>
              </a:ext>
            </a:extLst>
          </p:cNvPr>
          <p:cNvGrpSpPr/>
          <p:nvPr/>
        </p:nvGrpSpPr>
        <p:grpSpPr>
          <a:xfrm>
            <a:off x="6822082" y="3020792"/>
            <a:ext cx="803160" cy="956880"/>
            <a:chOff x="6822082" y="3020792"/>
            <a:chExt cx="803160" cy="956880"/>
          </a:xfrm>
        </p:grpSpPr>
        <mc:AlternateContent xmlns:mc="http://schemas.openxmlformats.org/markup-compatibility/2006">
          <mc:Choice xmlns:p14="http://schemas.microsoft.com/office/powerpoint/2010/main" Requires="p14">
            <p:contentPart p14:bwMode="auto" r:id="rId236">
              <p14:nvContentPartPr>
                <p14:cNvPr id="171" name="Freihand 170">
                  <a:extLst>
                    <a:ext uri="{FF2B5EF4-FFF2-40B4-BE49-F238E27FC236}">
                      <a16:creationId xmlns:a16="http://schemas.microsoft.com/office/drawing/2014/main" id="{037041FA-9924-454F-9328-11F9443E3916}"/>
                    </a:ext>
                  </a:extLst>
                </p14:cNvPr>
                <p14:cNvContentPartPr/>
                <p14:nvPr/>
              </p14:nvContentPartPr>
              <p14:xfrm>
                <a:off x="6884362" y="3020792"/>
                <a:ext cx="740880" cy="857520"/>
              </p14:xfrm>
            </p:contentPart>
          </mc:Choice>
          <mc:Fallback>
            <p:pic>
              <p:nvPicPr>
                <p:cNvPr id="171" name="Freihand 170">
                  <a:extLst>
                    <a:ext uri="{FF2B5EF4-FFF2-40B4-BE49-F238E27FC236}">
                      <a16:creationId xmlns:a16="http://schemas.microsoft.com/office/drawing/2014/main" id="{037041FA-9924-454F-9328-11F9443E3916}"/>
                    </a:ext>
                  </a:extLst>
                </p:cNvPr>
                <p:cNvPicPr/>
                <p:nvPr/>
              </p:nvPicPr>
              <p:blipFill>
                <a:blip r:embed="rId237"/>
                <a:stretch>
                  <a:fillRect/>
                </a:stretch>
              </p:blipFill>
              <p:spPr>
                <a:xfrm>
                  <a:off x="6880042" y="3016472"/>
                  <a:ext cx="749520" cy="866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2" name="Freihand 171">
                  <a:extLst>
                    <a:ext uri="{FF2B5EF4-FFF2-40B4-BE49-F238E27FC236}">
                      <a16:creationId xmlns:a16="http://schemas.microsoft.com/office/drawing/2014/main" id="{CC4A9F7F-7492-477F-9897-F46EEC049D39}"/>
                    </a:ext>
                  </a:extLst>
                </p14:cNvPr>
                <p14:cNvContentPartPr/>
                <p14:nvPr/>
              </p14:nvContentPartPr>
              <p14:xfrm>
                <a:off x="6822082" y="3599672"/>
                <a:ext cx="367560" cy="378000"/>
              </p14:xfrm>
            </p:contentPart>
          </mc:Choice>
          <mc:Fallback>
            <p:pic>
              <p:nvPicPr>
                <p:cNvPr id="172" name="Freihand 171">
                  <a:extLst>
                    <a:ext uri="{FF2B5EF4-FFF2-40B4-BE49-F238E27FC236}">
                      <a16:creationId xmlns:a16="http://schemas.microsoft.com/office/drawing/2014/main" id="{CC4A9F7F-7492-477F-9897-F46EEC049D39}"/>
                    </a:ext>
                  </a:extLst>
                </p:cNvPr>
                <p:cNvPicPr/>
                <p:nvPr/>
              </p:nvPicPr>
              <p:blipFill>
                <a:blip r:embed="rId239"/>
                <a:stretch>
                  <a:fillRect/>
                </a:stretch>
              </p:blipFill>
              <p:spPr>
                <a:xfrm>
                  <a:off x="6817762" y="3595352"/>
                  <a:ext cx="376200" cy="38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0">
            <p14:nvContentPartPr>
              <p14:cNvPr id="174" name="Freihand 173">
                <a:extLst>
                  <a:ext uri="{FF2B5EF4-FFF2-40B4-BE49-F238E27FC236}">
                    <a16:creationId xmlns:a16="http://schemas.microsoft.com/office/drawing/2014/main" id="{4BC16081-D2A2-4238-934C-54579616E4D1}"/>
                  </a:ext>
                </a:extLst>
              </p14:cNvPr>
              <p14:cNvContentPartPr/>
              <p14:nvPr/>
            </p14:nvContentPartPr>
            <p14:xfrm>
              <a:off x="3048562" y="4747352"/>
              <a:ext cx="587880" cy="72000"/>
            </p14:xfrm>
          </p:contentPart>
        </mc:Choice>
        <mc:Fallback>
          <p:pic>
            <p:nvPicPr>
              <p:cNvPr id="174" name="Freihand 173">
                <a:extLst>
                  <a:ext uri="{FF2B5EF4-FFF2-40B4-BE49-F238E27FC236}">
                    <a16:creationId xmlns:a16="http://schemas.microsoft.com/office/drawing/2014/main" id="{4BC16081-D2A2-4238-934C-54579616E4D1}"/>
                  </a:ext>
                </a:extLst>
              </p:cNvPr>
              <p:cNvPicPr/>
              <p:nvPr/>
            </p:nvPicPr>
            <p:blipFill>
              <a:blip r:embed="rId241"/>
              <a:stretch>
                <a:fillRect/>
              </a:stretch>
            </p:blipFill>
            <p:spPr>
              <a:xfrm>
                <a:off x="3044242" y="4743032"/>
                <a:ext cx="596520" cy="80640"/>
              </a:xfrm>
              <a:prstGeom prst="rect">
                <a:avLst/>
              </a:prstGeom>
            </p:spPr>
          </p:pic>
        </mc:Fallback>
      </mc:AlternateContent>
      <p:grpSp>
        <p:nvGrpSpPr>
          <p:cNvPr id="177" name="Gruppieren 176">
            <a:extLst>
              <a:ext uri="{FF2B5EF4-FFF2-40B4-BE49-F238E27FC236}">
                <a16:creationId xmlns:a16="http://schemas.microsoft.com/office/drawing/2014/main" id="{37575428-F27C-4171-9116-3DE68C2CE295}"/>
              </a:ext>
            </a:extLst>
          </p:cNvPr>
          <p:cNvGrpSpPr/>
          <p:nvPr/>
        </p:nvGrpSpPr>
        <p:grpSpPr>
          <a:xfrm>
            <a:off x="4478842" y="4645472"/>
            <a:ext cx="4083120" cy="639720"/>
            <a:chOff x="4478842" y="4645472"/>
            <a:chExt cx="4083120" cy="639720"/>
          </a:xfrm>
        </p:grpSpPr>
        <mc:AlternateContent xmlns:mc="http://schemas.openxmlformats.org/markup-compatibility/2006">
          <mc:Choice xmlns:p14="http://schemas.microsoft.com/office/powerpoint/2010/main" Requires="p14">
            <p:contentPart p14:bwMode="auto" r:id="rId242">
              <p14:nvContentPartPr>
                <p14:cNvPr id="129" name="Freihand 128">
                  <a:extLst>
                    <a:ext uri="{FF2B5EF4-FFF2-40B4-BE49-F238E27FC236}">
                      <a16:creationId xmlns:a16="http://schemas.microsoft.com/office/drawing/2014/main" id="{F97DEB24-81E5-4E4B-A713-5E14DAA79110}"/>
                    </a:ext>
                  </a:extLst>
                </p14:cNvPr>
                <p14:cNvContentPartPr/>
                <p14:nvPr/>
              </p14:nvContentPartPr>
              <p14:xfrm>
                <a:off x="4478842" y="4905032"/>
                <a:ext cx="243000" cy="158760"/>
              </p14:xfrm>
            </p:contentPart>
          </mc:Choice>
          <mc:Fallback>
            <p:pic>
              <p:nvPicPr>
                <p:cNvPr id="129" name="Freihand 128">
                  <a:extLst>
                    <a:ext uri="{FF2B5EF4-FFF2-40B4-BE49-F238E27FC236}">
                      <a16:creationId xmlns:a16="http://schemas.microsoft.com/office/drawing/2014/main" id="{F97DEB24-81E5-4E4B-A713-5E14DAA79110}"/>
                    </a:ext>
                  </a:extLst>
                </p:cNvPr>
                <p:cNvPicPr/>
                <p:nvPr/>
              </p:nvPicPr>
              <p:blipFill>
                <a:blip r:embed="rId243"/>
                <a:stretch>
                  <a:fillRect/>
                </a:stretch>
              </p:blipFill>
              <p:spPr>
                <a:xfrm>
                  <a:off x="4474522" y="4900712"/>
                  <a:ext cx="251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0" name="Freihand 129">
                  <a:extLst>
                    <a:ext uri="{FF2B5EF4-FFF2-40B4-BE49-F238E27FC236}">
                      <a16:creationId xmlns:a16="http://schemas.microsoft.com/office/drawing/2014/main" id="{DAB152D7-B7C0-40C1-9BE7-8D2680686130}"/>
                    </a:ext>
                  </a:extLst>
                </p14:cNvPr>
                <p14:cNvContentPartPr/>
                <p14:nvPr/>
              </p14:nvContentPartPr>
              <p14:xfrm>
                <a:off x="4660642" y="4946792"/>
                <a:ext cx="96480" cy="165600"/>
              </p14:xfrm>
            </p:contentPart>
          </mc:Choice>
          <mc:Fallback>
            <p:pic>
              <p:nvPicPr>
                <p:cNvPr id="130" name="Freihand 129">
                  <a:extLst>
                    <a:ext uri="{FF2B5EF4-FFF2-40B4-BE49-F238E27FC236}">
                      <a16:creationId xmlns:a16="http://schemas.microsoft.com/office/drawing/2014/main" id="{DAB152D7-B7C0-40C1-9BE7-8D2680686130}"/>
                    </a:ext>
                  </a:extLst>
                </p:cNvPr>
                <p:cNvPicPr/>
                <p:nvPr/>
              </p:nvPicPr>
              <p:blipFill>
                <a:blip r:embed="rId245"/>
                <a:stretch>
                  <a:fillRect/>
                </a:stretch>
              </p:blipFill>
              <p:spPr>
                <a:xfrm>
                  <a:off x="4656322" y="4942472"/>
                  <a:ext cx="105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2" name="Freihand 131">
                  <a:extLst>
                    <a:ext uri="{FF2B5EF4-FFF2-40B4-BE49-F238E27FC236}">
                      <a16:creationId xmlns:a16="http://schemas.microsoft.com/office/drawing/2014/main" id="{A904607C-626D-4FCF-8699-248E7CA6CE46}"/>
                    </a:ext>
                  </a:extLst>
                </p14:cNvPr>
                <p14:cNvContentPartPr/>
                <p14:nvPr/>
              </p14:nvContentPartPr>
              <p14:xfrm>
                <a:off x="4950082" y="4961192"/>
                <a:ext cx="226440" cy="51120"/>
              </p14:xfrm>
            </p:contentPart>
          </mc:Choice>
          <mc:Fallback>
            <p:pic>
              <p:nvPicPr>
                <p:cNvPr id="132" name="Freihand 131">
                  <a:extLst>
                    <a:ext uri="{FF2B5EF4-FFF2-40B4-BE49-F238E27FC236}">
                      <a16:creationId xmlns:a16="http://schemas.microsoft.com/office/drawing/2014/main" id="{A904607C-626D-4FCF-8699-248E7CA6CE46}"/>
                    </a:ext>
                  </a:extLst>
                </p:cNvPr>
                <p:cNvPicPr/>
                <p:nvPr/>
              </p:nvPicPr>
              <p:blipFill>
                <a:blip r:embed="rId247"/>
                <a:stretch>
                  <a:fillRect/>
                </a:stretch>
              </p:blipFill>
              <p:spPr>
                <a:xfrm>
                  <a:off x="4945762" y="4956872"/>
                  <a:ext cx="2350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3" name="Freihand 132">
                  <a:extLst>
                    <a:ext uri="{FF2B5EF4-FFF2-40B4-BE49-F238E27FC236}">
                      <a16:creationId xmlns:a16="http://schemas.microsoft.com/office/drawing/2014/main" id="{E71B5D55-AFF2-46BC-922C-183695126ED8}"/>
                    </a:ext>
                  </a:extLst>
                </p14:cNvPr>
                <p14:cNvContentPartPr/>
                <p14:nvPr/>
              </p14:nvContentPartPr>
              <p14:xfrm>
                <a:off x="5129362" y="4877672"/>
                <a:ext cx="360" cy="360"/>
              </p14:xfrm>
            </p:contentPart>
          </mc:Choice>
          <mc:Fallback>
            <p:pic>
              <p:nvPicPr>
                <p:cNvPr id="133" name="Freihand 132">
                  <a:extLst>
                    <a:ext uri="{FF2B5EF4-FFF2-40B4-BE49-F238E27FC236}">
                      <a16:creationId xmlns:a16="http://schemas.microsoft.com/office/drawing/2014/main" id="{E71B5D55-AFF2-46BC-922C-183695126ED8}"/>
                    </a:ext>
                  </a:extLst>
                </p:cNvPr>
                <p:cNvPicPr/>
                <p:nvPr/>
              </p:nvPicPr>
              <p:blipFill>
                <a:blip r:embed="rId5"/>
                <a:stretch>
                  <a:fillRect/>
                </a:stretch>
              </p:blipFill>
              <p:spPr>
                <a:xfrm>
                  <a:off x="5125042" y="4873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4" name="Freihand 133">
                  <a:extLst>
                    <a:ext uri="{FF2B5EF4-FFF2-40B4-BE49-F238E27FC236}">
                      <a16:creationId xmlns:a16="http://schemas.microsoft.com/office/drawing/2014/main" id="{D3DA7338-9100-4508-AFED-707BC82BB720}"/>
                    </a:ext>
                  </a:extLst>
                </p14:cNvPr>
                <p14:cNvContentPartPr/>
                <p14:nvPr/>
              </p14:nvContentPartPr>
              <p14:xfrm>
                <a:off x="5306122" y="4891712"/>
                <a:ext cx="339480" cy="112320"/>
              </p14:xfrm>
            </p:contentPart>
          </mc:Choice>
          <mc:Fallback>
            <p:pic>
              <p:nvPicPr>
                <p:cNvPr id="134" name="Freihand 133">
                  <a:extLst>
                    <a:ext uri="{FF2B5EF4-FFF2-40B4-BE49-F238E27FC236}">
                      <a16:creationId xmlns:a16="http://schemas.microsoft.com/office/drawing/2014/main" id="{D3DA7338-9100-4508-AFED-707BC82BB720}"/>
                    </a:ext>
                  </a:extLst>
                </p:cNvPr>
                <p:cNvPicPr/>
                <p:nvPr/>
              </p:nvPicPr>
              <p:blipFill>
                <a:blip r:embed="rId250"/>
                <a:stretch>
                  <a:fillRect/>
                </a:stretch>
              </p:blipFill>
              <p:spPr>
                <a:xfrm>
                  <a:off x="5301802" y="4887392"/>
                  <a:ext cx="348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5" name="Freihand 134">
                  <a:extLst>
                    <a:ext uri="{FF2B5EF4-FFF2-40B4-BE49-F238E27FC236}">
                      <a16:creationId xmlns:a16="http://schemas.microsoft.com/office/drawing/2014/main" id="{62DCDA1F-B322-4B67-82C8-212BEFED34D6}"/>
                    </a:ext>
                  </a:extLst>
                </p14:cNvPr>
                <p14:cNvContentPartPr/>
                <p14:nvPr/>
              </p14:nvContentPartPr>
              <p14:xfrm>
                <a:off x="5702122" y="4816832"/>
                <a:ext cx="147960" cy="168120"/>
              </p14:xfrm>
            </p:contentPart>
          </mc:Choice>
          <mc:Fallback>
            <p:pic>
              <p:nvPicPr>
                <p:cNvPr id="135" name="Freihand 134">
                  <a:extLst>
                    <a:ext uri="{FF2B5EF4-FFF2-40B4-BE49-F238E27FC236}">
                      <a16:creationId xmlns:a16="http://schemas.microsoft.com/office/drawing/2014/main" id="{62DCDA1F-B322-4B67-82C8-212BEFED34D6}"/>
                    </a:ext>
                  </a:extLst>
                </p:cNvPr>
                <p:cNvPicPr/>
                <p:nvPr/>
              </p:nvPicPr>
              <p:blipFill>
                <a:blip r:embed="rId252"/>
                <a:stretch>
                  <a:fillRect/>
                </a:stretch>
              </p:blipFill>
              <p:spPr>
                <a:xfrm>
                  <a:off x="5697802" y="4812512"/>
                  <a:ext cx="156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6" name="Freihand 135">
                  <a:extLst>
                    <a:ext uri="{FF2B5EF4-FFF2-40B4-BE49-F238E27FC236}">
                      <a16:creationId xmlns:a16="http://schemas.microsoft.com/office/drawing/2014/main" id="{03E3C752-B2F3-4E9A-8D5A-066B2057CEA1}"/>
                    </a:ext>
                  </a:extLst>
                </p14:cNvPr>
                <p14:cNvContentPartPr/>
                <p14:nvPr/>
              </p14:nvContentPartPr>
              <p14:xfrm>
                <a:off x="5707882" y="4885232"/>
                <a:ext cx="142920" cy="12240"/>
              </p14:xfrm>
            </p:contentPart>
          </mc:Choice>
          <mc:Fallback>
            <p:pic>
              <p:nvPicPr>
                <p:cNvPr id="136" name="Freihand 135">
                  <a:extLst>
                    <a:ext uri="{FF2B5EF4-FFF2-40B4-BE49-F238E27FC236}">
                      <a16:creationId xmlns:a16="http://schemas.microsoft.com/office/drawing/2014/main" id="{03E3C752-B2F3-4E9A-8D5A-066B2057CEA1}"/>
                    </a:ext>
                  </a:extLst>
                </p:cNvPr>
                <p:cNvPicPr/>
                <p:nvPr/>
              </p:nvPicPr>
              <p:blipFill>
                <a:blip r:embed="rId254"/>
                <a:stretch>
                  <a:fillRect/>
                </a:stretch>
              </p:blipFill>
              <p:spPr>
                <a:xfrm>
                  <a:off x="5703562" y="4880912"/>
                  <a:ext cx="151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7" name="Freihand 136">
                  <a:extLst>
                    <a:ext uri="{FF2B5EF4-FFF2-40B4-BE49-F238E27FC236}">
                      <a16:creationId xmlns:a16="http://schemas.microsoft.com/office/drawing/2014/main" id="{009E25CB-B826-43AE-9EC7-69B55DCF130C}"/>
                    </a:ext>
                  </a:extLst>
                </p14:cNvPr>
                <p14:cNvContentPartPr/>
                <p14:nvPr/>
              </p14:nvContentPartPr>
              <p14:xfrm>
                <a:off x="5879242" y="4796672"/>
                <a:ext cx="310680" cy="231120"/>
              </p14:xfrm>
            </p:contentPart>
          </mc:Choice>
          <mc:Fallback>
            <p:pic>
              <p:nvPicPr>
                <p:cNvPr id="137" name="Freihand 136">
                  <a:extLst>
                    <a:ext uri="{FF2B5EF4-FFF2-40B4-BE49-F238E27FC236}">
                      <a16:creationId xmlns:a16="http://schemas.microsoft.com/office/drawing/2014/main" id="{009E25CB-B826-43AE-9EC7-69B55DCF130C}"/>
                    </a:ext>
                  </a:extLst>
                </p:cNvPr>
                <p:cNvPicPr/>
                <p:nvPr/>
              </p:nvPicPr>
              <p:blipFill>
                <a:blip r:embed="rId256"/>
                <a:stretch>
                  <a:fillRect/>
                </a:stretch>
              </p:blipFill>
              <p:spPr>
                <a:xfrm>
                  <a:off x="5874922" y="4792352"/>
                  <a:ext cx="3193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8" name="Freihand 137">
                  <a:extLst>
                    <a:ext uri="{FF2B5EF4-FFF2-40B4-BE49-F238E27FC236}">
                      <a16:creationId xmlns:a16="http://schemas.microsoft.com/office/drawing/2014/main" id="{D867BF48-20C1-43CD-95C6-58B8F9568956}"/>
                    </a:ext>
                  </a:extLst>
                </p14:cNvPr>
                <p14:cNvContentPartPr/>
                <p14:nvPr/>
              </p14:nvContentPartPr>
              <p14:xfrm>
                <a:off x="6316282" y="4733672"/>
                <a:ext cx="119520" cy="188280"/>
              </p14:xfrm>
            </p:contentPart>
          </mc:Choice>
          <mc:Fallback>
            <p:pic>
              <p:nvPicPr>
                <p:cNvPr id="138" name="Freihand 137">
                  <a:extLst>
                    <a:ext uri="{FF2B5EF4-FFF2-40B4-BE49-F238E27FC236}">
                      <a16:creationId xmlns:a16="http://schemas.microsoft.com/office/drawing/2014/main" id="{D867BF48-20C1-43CD-95C6-58B8F9568956}"/>
                    </a:ext>
                  </a:extLst>
                </p:cNvPr>
                <p:cNvPicPr/>
                <p:nvPr/>
              </p:nvPicPr>
              <p:blipFill>
                <a:blip r:embed="rId258"/>
                <a:stretch>
                  <a:fillRect/>
                </a:stretch>
              </p:blipFill>
              <p:spPr>
                <a:xfrm>
                  <a:off x="6311962" y="4729352"/>
                  <a:ext cx="128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9" name="Freihand 138">
                  <a:extLst>
                    <a:ext uri="{FF2B5EF4-FFF2-40B4-BE49-F238E27FC236}">
                      <a16:creationId xmlns:a16="http://schemas.microsoft.com/office/drawing/2014/main" id="{6930711F-8868-4DC4-BF41-DEC695AB9205}"/>
                    </a:ext>
                  </a:extLst>
                </p14:cNvPr>
                <p14:cNvContentPartPr/>
                <p14:nvPr/>
              </p14:nvContentPartPr>
              <p14:xfrm>
                <a:off x="6488002" y="4806752"/>
                <a:ext cx="45360" cy="95400"/>
              </p14:xfrm>
            </p:contentPart>
          </mc:Choice>
          <mc:Fallback>
            <p:pic>
              <p:nvPicPr>
                <p:cNvPr id="139" name="Freihand 138">
                  <a:extLst>
                    <a:ext uri="{FF2B5EF4-FFF2-40B4-BE49-F238E27FC236}">
                      <a16:creationId xmlns:a16="http://schemas.microsoft.com/office/drawing/2014/main" id="{6930711F-8868-4DC4-BF41-DEC695AB9205}"/>
                    </a:ext>
                  </a:extLst>
                </p:cNvPr>
                <p:cNvPicPr/>
                <p:nvPr/>
              </p:nvPicPr>
              <p:blipFill>
                <a:blip r:embed="rId260"/>
                <a:stretch>
                  <a:fillRect/>
                </a:stretch>
              </p:blipFill>
              <p:spPr>
                <a:xfrm>
                  <a:off x="6483682" y="4802432"/>
                  <a:ext cx="54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0" name="Freihand 139">
                  <a:extLst>
                    <a:ext uri="{FF2B5EF4-FFF2-40B4-BE49-F238E27FC236}">
                      <a16:creationId xmlns:a16="http://schemas.microsoft.com/office/drawing/2014/main" id="{4A22C4BC-5A98-43B3-BF0B-A4C9EA33BA44}"/>
                    </a:ext>
                  </a:extLst>
                </p14:cNvPr>
                <p14:cNvContentPartPr/>
                <p14:nvPr/>
              </p14:nvContentPartPr>
              <p14:xfrm>
                <a:off x="6558562" y="4839512"/>
                <a:ext cx="77040" cy="63720"/>
              </p14:xfrm>
            </p:contentPart>
          </mc:Choice>
          <mc:Fallback>
            <p:pic>
              <p:nvPicPr>
                <p:cNvPr id="140" name="Freihand 139">
                  <a:extLst>
                    <a:ext uri="{FF2B5EF4-FFF2-40B4-BE49-F238E27FC236}">
                      <a16:creationId xmlns:a16="http://schemas.microsoft.com/office/drawing/2014/main" id="{4A22C4BC-5A98-43B3-BF0B-A4C9EA33BA44}"/>
                    </a:ext>
                  </a:extLst>
                </p:cNvPr>
                <p:cNvPicPr/>
                <p:nvPr/>
              </p:nvPicPr>
              <p:blipFill>
                <a:blip r:embed="rId262"/>
                <a:stretch>
                  <a:fillRect/>
                </a:stretch>
              </p:blipFill>
              <p:spPr>
                <a:xfrm>
                  <a:off x="6554242" y="4835192"/>
                  <a:ext cx="85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1" name="Freihand 140">
                  <a:extLst>
                    <a:ext uri="{FF2B5EF4-FFF2-40B4-BE49-F238E27FC236}">
                      <a16:creationId xmlns:a16="http://schemas.microsoft.com/office/drawing/2014/main" id="{D482751B-C02F-4519-AD48-F15580AF8602}"/>
                    </a:ext>
                  </a:extLst>
                </p14:cNvPr>
                <p14:cNvContentPartPr/>
                <p14:nvPr/>
              </p14:nvContentPartPr>
              <p14:xfrm>
                <a:off x="6779962" y="4761032"/>
                <a:ext cx="101520" cy="106560"/>
              </p14:xfrm>
            </p:contentPart>
          </mc:Choice>
          <mc:Fallback>
            <p:pic>
              <p:nvPicPr>
                <p:cNvPr id="141" name="Freihand 140">
                  <a:extLst>
                    <a:ext uri="{FF2B5EF4-FFF2-40B4-BE49-F238E27FC236}">
                      <a16:creationId xmlns:a16="http://schemas.microsoft.com/office/drawing/2014/main" id="{D482751B-C02F-4519-AD48-F15580AF8602}"/>
                    </a:ext>
                  </a:extLst>
                </p:cNvPr>
                <p:cNvPicPr/>
                <p:nvPr/>
              </p:nvPicPr>
              <p:blipFill>
                <a:blip r:embed="rId264"/>
                <a:stretch>
                  <a:fillRect/>
                </a:stretch>
              </p:blipFill>
              <p:spPr>
                <a:xfrm>
                  <a:off x="6775642" y="4756712"/>
                  <a:ext cx="110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2" name="Freihand 141">
                  <a:extLst>
                    <a:ext uri="{FF2B5EF4-FFF2-40B4-BE49-F238E27FC236}">
                      <a16:creationId xmlns:a16="http://schemas.microsoft.com/office/drawing/2014/main" id="{AF0DD990-BEEF-4A4B-86BE-F785A8AC4FCF}"/>
                    </a:ext>
                  </a:extLst>
                </p14:cNvPr>
                <p14:cNvContentPartPr/>
                <p14:nvPr/>
              </p14:nvContentPartPr>
              <p14:xfrm>
                <a:off x="6883642" y="4757072"/>
                <a:ext cx="96480" cy="100080"/>
              </p14:xfrm>
            </p:contentPart>
          </mc:Choice>
          <mc:Fallback>
            <p:pic>
              <p:nvPicPr>
                <p:cNvPr id="142" name="Freihand 141">
                  <a:extLst>
                    <a:ext uri="{FF2B5EF4-FFF2-40B4-BE49-F238E27FC236}">
                      <a16:creationId xmlns:a16="http://schemas.microsoft.com/office/drawing/2014/main" id="{AF0DD990-BEEF-4A4B-86BE-F785A8AC4FCF}"/>
                    </a:ext>
                  </a:extLst>
                </p:cNvPr>
                <p:cNvPicPr/>
                <p:nvPr/>
              </p:nvPicPr>
              <p:blipFill>
                <a:blip r:embed="rId266"/>
                <a:stretch>
                  <a:fillRect/>
                </a:stretch>
              </p:blipFill>
              <p:spPr>
                <a:xfrm>
                  <a:off x="6879322" y="4752752"/>
                  <a:ext cx="105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3" name="Freihand 142">
                  <a:extLst>
                    <a:ext uri="{FF2B5EF4-FFF2-40B4-BE49-F238E27FC236}">
                      <a16:creationId xmlns:a16="http://schemas.microsoft.com/office/drawing/2014/main" id="{99118238-D307-4B58-B9FC-B157D1CDCD5D}"/>
                    </a:ext>
                  </a:extLst>
                </p14:cNvPr>
                <p14:cNvContentPartPr/>
                <p14:nvPr/>
              </p14:nvContentPartPr>
              <p14:xfrm>
                <a:off x="7033762" y="4768232"/>
                <a:ext cx="33120" cy="78120"/>
              </p14:xfrm>
            </p:contentPart>
          </mc:Choice>
          <mc:Fallback>
            <p:pic>
              <p:nvPicPr>
                <p:cNvPr id="143" name="Freihand 142">
                  <a:extLst>
                    <a:ext uri="{FF2B5EF4-FFF2-40B4-BE49-F238E27FC236}">
                      <a16:creationId xmlns:a16="http://schemas.microsoft.com/office/drawing/2014/main" id="{99118238-D307-4B58-B9FC-B157D1CDCD5D}"/>
                    </a:ext>
                  </a:extLst>
                </p:cNvPr>
                <p:cNvPicPr/>
                <p:nvPr/>
              </p:nvPicPr>
              <p:blipFill>
                <a:blip r:embed="rId268"/>
                <a:stretch>
                  <a:fillRect/>
                </a:stretch>
              </p:blipFill>
              <p:spPr>
                <a:xfrm>
                  <a:off x="7029442" y="4763912"/>
                  <a:ext cx="41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4" name="Freihand 143">
                  <a:extLst>
                    <a:ext uri="{FF2B5EF4-FFF2-40B4-BE49-F238E27FC236}">
                      <a16:creationId xmlns:a16="http://schemas.microsoft.com/office/drawing/2014/main" id="{2374E6FF-7A3F-4937-A0DB-6FC46C48010D}"/>
                    </a:ext>
                  </a:extLst>
                </p14:cNvPr>
                <p14:cNvContentPartPr/>
                <p14:nvPr/>
              </p14:nvContentPartPr>
              <p14:xfrm>
                <a:off x="7107202" y="4743392"/>
                <a:ext cx="109800" cy="95400"/>
              </p14:xfrm>
            </p:contentPart>
          </mc:Choice>
          <mc:Fallback>
            <p:pic>
              <p:nvPicPr>
                <p:cNvPr id="144" name="Freihand 143">
                  <a:extLst>
                    <a:ext uri="{FF2B5EF4-FFF2-40B4-BE49-F238E27FC236}">
                      <a16:creationId xmlns:a16="http://schemas.microsoft.com/office/drawing/2014/main" id="{2374E6FF-7A3F-4937-A0DB-6FC46C48010D}"/>
                    </a:ext>
                  </a:extLst>
                </p:cNvPr>
                <p:cNvPicPr/>
                <p:nvPr/>
              </p:nvPicPr>
              <p:blipFill>
                <a:blip r:embed="rId270"/>
                <a:stretch>
                  <a:fillRect/>
                </a:stretch>
              </p:blipFill>
              <p:spPr>
                <a:xfrm>
                  <a:off x="7102882" y="4739072"/>
                  <a:ext cx="118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6" name="Freihand 145">
                  <a:extLst>
                    <a:ext uri="{FF2B5EF4-FFF2-40B4-BE49-F238E27FC236}">
                      <a16:creationId xmlns:a16="http://schemas.microsoft.com/office/drawing/2014/main" id="{40087423-04D9-4B73-A404-D8502D8FBFFF}"/>
                    </a:ext>
                  </a:extLst>
                </p14:cNvPr>
                <p14:cNvContentPartPr/>
                <p14:nvPr/>
              </p14:nvContentPartPr>
              <p14:xfrm>
                <a:off x="7370002" y="4738712"/>
                <a:ext cx="188640" cy="217080"/>
              </p14:xfrm>
            </p:contentPart>
          </mc:Choice>
          <mc:Fallback>
            <p:pic>
              <p:nvPicPr>
                <p:cNvPr id="146" name="Freihand 145">
                  <a:extLst>
                    <a:ext uri="{FF2B5EF4-FFF2-40B4-BE49-F238E27FC236}">
                      <a16:creationId xmlns:a16="http://schemas.microsoft.com/office/drawing/2014/main" id="{40087423-04D9-4B73-A404-D8502D8FBFFF}"/>
                    </a:ext>
                  </a:extLst>
                </p:cNvPr>
                <p:cNvPicPr/>
                <p:nvPr/>
              </p:nvPicPr>
              <p:blipFill>
                <a:blip r:embed="rId272"/>
                <a:stretch>
                  <a:fillRect/>
                </a:stretch>
              </p:blipFill>
              <p:spPr>
                <a:xfrm>
                  <a:off x="7365682" y="4734392"/>
                  <a:ext cx="197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7" name="Freihand 146">
                  <a:extLst>
                    <a:ext uri="{FF2B5EF4-FFF2-40B4-BE49-F238E27FC236}">
                      <a16:creationId xmlns:a16="http://schemas.microsoft.com/office/drawing/2014/main" id="{65EFB4B2-CB8B-49E9-9DC2-D72AED370387}"/>
                    </a:ext>
                  </a:extLst>
                </p14:cNvPr>
                <p14:cNvContentPartPr/>
                <p14:nvPr/>
              </p14:nvContentPartPr>
              <p14:xfrm>
                <a:off x="7554682" y="4724312"/>
                <a:ext cx="87480" cy="90360"/>
              </p14:xfrm>
            </p:contentPart>
          </mc:Choice>
          <mc:Fallback>
            <p:pic>
              <p:nvPicPr>
                <p:cNvPr id="147" name="Freihand 146">
                  <a:extLst>
                    <a:ext uri="{FF2B5EF4-FFF2-40B4-BE49-F238E27FC236}">
                      <a16:creationId xmlns:a16="http://schemas.microsoft.com/office/drawing/2014/main" id="{65EFB4B2-CB8B-49E9-9DC2-D72AED370387}"/>
                    </a:ext>
                  </a:extLst>
                </p:cNvPr>
                <p:cNvPicPr/>
                <p:nvPr/>
              </p:nvPicPr>
              <p:blipFill>
                <a:blip r:embed="rId274"/>
                <a:stretch>
                  <a:fillRect/>
                </a:stretch>
              </p:blipFill>
              <p:spPr>
                <a:xfrm>
                  <a:off x="7550362" y="4719992"/>
                  <a:ext cx="96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8" name="Freihand 147">
                  <a:extLst>
                    <a:ext uri="{FF2B5EF4-FFF2-40B4-BE49-F238E27FC236}">
                      <a16:creationId xmlns:a16="http://schemas.microsoft.com/office/drawing/2014/main" id="{82884B5C-A82F-44B3-BAF1-02CE0438C8E8}"/>
                    </a:ext>
                  </a:extLst>
                </p14:cNvPr>
                <p14:cNvContentPartPr/>
                <p14:nvPr/>
              </p14:nvContentPartPr>
              <p14:xfrm>
                <a:off x="7659802" y="4645472"/>
                <a:ext cx="723960" cy="135720"/>
              </p14:xfrm>
            </p:contentPart>
          </mc:Choice>
          <mc:Fallback>
            <p:pic>
              <p:nvPicPr>
                <p:cNvPr id="148" name="Freihand 147">
                  <a:extLst>
                    <a:ext uri="{FF2B5EF4-FFF2-40B4-BE49-F238E27FC236}">
                      <a16:creationId xmlns:a16="http://schemas.microsoft.com/office/drawing/2014/main" id="{82884B5C-A82F-44B3-BAF1-02CE0438C8E8}"/>
                    </a:ext>
                  </a:extLst>
                </p:cNvPr>
                <p:cNvPicPr/>
                <p:nvPr/>
              </p:nvPicPr>
              <p:blipFill>
                <a:blip r:embed="rId276"/>
                <a:stretch>
                  <a:fillRect/>
                </a:stretch>
              </p:blipFill>
              <p:spPr>
                <a:xfrm>
                  <a:off x="7655482" y="4641152"/>
                  <a:ext cx="732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9" name="Freihand 148">
                  <a:extLst>
                    <a:ext uri="{FF2B5EF4-FFF2-40B4-BE49-F238E27FC236}">
                      <a16:creationId xmlns:a16="http://schemas.microsoft.com/office/drawing/2014/main" id="{477182E5-A9A1-4DFD-9C6C-A0B4EE9304B4}"/>
                    </a:ext>
                  </a:extLst>
                </p14:cNvPr>
                <p14:cNvContentPartPr/>
                <p14:nvPr/>
              </p14:nvContentPartPr>
              <p14:xfrm>
                <a:off x="5850082" y="5103392"/>
                <a:ext cx="368640" cy="124200"/>
              </p14:xfrm>
            </p:contentPart>
          </mc:Choice>
          <mc:Fallback>
            <p:pic>
              <p:nvPicPr>
                <p:cNvPr id="149" name="Freihand 148">
                  <a:extLst>
                    <a:ext uri="{FF2B5EF4-FFF2-40B4-BE49-F238E27FC236}">
                      <a16:creationId xmlns:a16="http://schemas.microsoft.com/office/drawing/2014/main" id="{477182E5-A9A1-4DFD-9C6C-A0B4EE9304B4}"/>
                    </a:ext>
                  </a:extLst>
                </p:cNvPr>
                <p:cNvPicPr/>
                <p:nvPr/>
              </p:nvPicPr>
              <p:blipFill>
                <a:blip r:embed="rId278"/>
                <a:stretch>
                  <a:fillRect/>
                </a:stretch>
              </p:blipFill>
              <p:spPr>
                <a:xfrm>
                  <a:off x="5845402" y="5099072"/>
                  <a:ext cx="377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0" name="Freihand 149">
                  <a:extLst>
                    <a:ext uri="{FF2B5EF4-FFF2-40B4-BE49-F238E27FC236}">
                      <a16:creationId xmlns:a16="http://schemas.microsoft.com/office/drawing/2014/main" id="{A24D7BD3-FE9A-4BFC-82E8-244DB9A2840C}"/>
                    </a:ext>
                  </a:extLst>
                </p14:cNvPr>
                <p14:cNvContentPartPr/>
                <p14:nvPr/>
              </p14:nvContentPartPr>
              <p14:xfrm>
                <a:off x="6221962" y="5071352"/>
                <a:ext cx="31320" cy="21960"/>
              </p14:xfrm>
            </p:contentPart>
          </mc:Choice>
          <mc:Fallback>
            <p:pic>
              <p:nvPicPr>
                <p:cNvPr id="150" name="Freihand 149">
                  <a:extLst>
                    <a:ext uri="{FF2B5EF4-FFF2-40B4-BE49-F238E27FC236}">
                      <a16:creationId xmlns:a16="http://schemas.microsoft.com/office/drawing/2014/main" id="{A24D7BD3-FE9A-4BFC-82E8-244DB9A2840C}"/>
                    </a:ext>
                  </a:extLst>
                </p:cNvPr>
                <p:cNvPicPr/>
                <p:nvPr/>
              </p:nvPicPr>
              <p:blipFill>
                <a:blip r:embed="rId280"/>
                <a:stretch>
                  <a:fillRect/>
                </a:stretch>
              </p:blipFill>
              <p:spPr>
                <a:xfrm>
                  <a:off x="6217642" y="5067032"/>
                  <a:ext cx="39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1" name="Freihand 150">
                  <a:extLst>
                    <a:ext uri="{FF2B5EF4-FFF2-40B4-BE49-F238E27FC236}">
                      <a16:creationId xmlns:a16="http://schemas.microsoft.com/office/drawing/2014/main" id="{54F69CE9-3CB8-4300-90C3-BC8A646D30E2}"/>
                    </a:ext>
                  </a:extLst>
                </p14:cNvPr>
                <p14:cNvContentPartPr/>
                <p14:nvPr/>
              </p14:nvContentPartPr>
              <p14:xfrm>
                <a:off x="6234922" y="5098712"/>
                <a:ext cx="128160" cy="65160"/>
              </p14:xfrm>
            </p:contentPart>
          </mc:Choice>
          <mc:Fallback>
            <p:pic>
              <p:nvPicPr>
                <p:cNvPr id="151" name="Freihand 150">
                  <a:extLst>
                    <a:ext uri="{FF2B5EF4-FFF2-40B4-BE49-F238E27FC236}">
                      <a16:creationId xmlns:a16="http://schemas.microsoft.com/office/drawing/2014/main" id="{54F69CE9-3CB8-4300-90C3-BC8A646D30E2}"/>
                    </a:ext>
                  </a:extLst>
                </p:cNvPr>
                <p:cNvPicPr/>
                <p:nvPr/>
              </p:nvPicPr>
              <p:blipFill>
                <a:blip r:embed="rId282"/>
                <a:stretch>
                  <a:fillRect/>
                </a:stretch>
              </p:blipFill>
              <p:spPr>
                <a:xfrm>
                  <a:off x="6230602" y="5094392"/>
                  <a:ext cx="136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2" name="Freihand 151">
                  <a:extLst>
                    <a:ext uri="{FF2B5EF4-FFF2-40B4-BE49-F238E27FC236}">
                      <a16:creationId xmlns:a16="http://schemas.microsoft.com/office/drawing/2014/main" id="{0A2229C8-C0B3-4162-9D9E-85D3BE7A59BD}"/>
                    </a:ext>
                  </a:extLst>
                </p14:cNvPr>
                <p14:cNvContentPartPr/>
                <p14:nvPr/>
              </p14:nvContentPartPr>
              <p14:xfrm>
                <a:off x="6410962" y="5016992"/>
                <a:ext cx="140400" cy="135360"/>
              </p14:xfrm>
            </p:contentPart>
          </mc:Choice>
          <mc:Fallback>
            <p:pic>
              <p:nvPicPr>
                <p:cNvPr id="152" name="Freihand 151">
                  <a:extLst>
                    <a:ext uri="{FF2B5EF4-FFF2-40B4-BE49-F238E27FC236}">
                      <a16:creationId xmlns:a16="http://schemas.microsoft.com/office/drawing/2014/main" id="{0A2229C8-C0B3-4162-9D9E-85D3BE7A59BD}"/>
                    </a:ext>
                  </a:extLst>
                </p:cNvPr>
                <p:cNvPicPr/>
                <p:nvPr/>
              </p:nvPicPr>
              <p:blipFill>
                <a:blip r:embed="rId284"/>
                <a:stretch>
                  <a:fillRect/>
                </a:stretch>
              </p:blipFill>
              <p:spPr>
                <a:xfrm>
                  <a:off x="6406642" y="5012672"/>
                  <a:ext cx="149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3" name="Freihand 152">
                  <a:extLst>
                    <a:ext uri="{FF2B5EF4-FFF2-40B4-BE49-F238E27FC236}">
                      <a16:creationId xmlns:a16="http://schemas.microsoft.com/office/drawing/2014/main" id="{BA3BF147-E642-4F8E-8A3E-EE2FE7FFADD8}"/>
                    </a:ext>
                  </a:extLst>
                </p14:cNvPr>
                <p14:cNvContentPartPr/>
                <p14:nvPr/>
              </p14:nvContentPartPr>
              <p14:xfrm>
                <a:off x="6596002" y="5067752"/>
                <a:ext cx="270000" cy="64440"/>
              </p14:xfrm>
            </p:contentPart>
          </mc:Choice>
          <mc:Fallback>
            <p:pic>
              <p:nvPicPr>
                <p:cNvPr id="153" name="Freihand 152">
                  <a:extLst>
                    <a:ext uri="{FF2B5EF4-FFF2-40B4-BE49-F238E27FC236}">
                      <a16:creationId xmlns:a16="http://schemas.microsoft.com/office/drawing/2014/main" id="{BA3BF147-E642-4F8E-8A3E-EE2FE7FFADD8}"/>
                    </a:ext>
                  </a:extLst>
                </p:cNvPr>
                <p:cNvPicPr/>
                <p:nvPr/>
              </p:nvPicPr>
              <p:blipFill>
                <a:blip r:embed="rId286"/>
                <a:stretch>
                  <a:fillRect/>
                </a:stretch>
              </p:blipFill>
              <p:spPr>
                <a:xfrm>
                  <a:off x="6591682" y="5063432"/>
                  <a:ext cx="278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4" name="Freihand 153">
                  <a:extLst>
                    <a:ext uri="{FF2B5EF4-FFF2-40B4-BE49-F238E27FC236}">
                      <a16:creationId xmlns:a16="http://schemas.microsoft.com/office/drawing/2014/main" id="{16082B51-0CC6-4DB0-B1C6-2D6CE69ECD9C}"/>
                    </a:ext>
                  </a:extLst>
                </p14:cNvPr>
                <p14:cNvContentPartPr/>
                <p14:nvPr/>
              </p14:nvContentPartPr>
              <p14:xfrm>
                <a:off x="7139602" y="5032112"/>
                <a:ext cx="170640" cy="97200"/>
              </p14:xfrm>
            </p:contentPart>
          </mc:Choice>
          <mc:Fallback>
            <p:pic>
              <p:nvPicPr>
                <p:cNvPr id="154" name="Freihand 153">
                  <a:extLst>
                    <a:ext uri="{FF2B5EF4-FFF2-40B4-BE49-F238E27FC236}">
                      <a16:creationId xmlns:a16="http://schemas.microsoft.com/office/drawing/2014/main" id="{16082B51-0CC6-4DB0-B1C6-2D6CE69ECD9C}"/>
                    </a:ext>
                  </a:extLst>
                </p:cNvPr>
                <p:cNvPicPr/>
                <p:nvPr/>
              </p:nvPicPr>
              <p:blipFill>
                <a:blip r:embed="rId288"/>
                <a:stretch>
                  <a:fillRect/>
                </a:stretch>
              </p:blipFill>
              <p:spPr>
                <a:xfrm>
                  <a:off x="7135282" y="5027792"/>
                  <a:ext cx="179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5" name="Freihand 154">
                  <a:extLst>
                    <a:ext uri="{FF2B5EF4-FFF2-40B4-BE49-F238E27FC236}">
                      <a16:creationId xmlns:a16="http://schemas.microsoft.com/office/drawing/2014/main" id="{269B0BA3-9DC7-4744-AC28-89B2CE5A90F7}"/>
                    </a:ext>
                  </a:extLst>
                </p14:cNvPr>
                <p14:cNvContentPartPr/>
                <p14:nvPr/>
              </p14:nvContentPartPr>
              <p14:xfrm>
                <a:off x="7269202" y="5046152"/>
                <a:ext cx="115200" cy="101160"/>
              </p14:xfrm>
            </p:contentPart>
          </mc:Choice>
          <mc:Fallback>
            <p:pic>
              <p:nvPicPr>
                <p:cNvPr id="155" name="Freihand 154">
                  <a:extLst>
                    <a:ext uri="{FF2B5EF4-FFF2-40B4-BE49-F238E27FC236}">
                      <a16:creationId xmlns:a16="http://schemas.microsoft.com/office/drawing/2014/main" id="{269B0BA3-9DC7-4744-AC28-89B2CE5A90F7}"/>
                    </a:ext>
                  </a:extLst>
                </p:cNvPr>
                <p:cNvPicPr/>
                <p:nvPr/>
              </p:nvPicPr>
              <p:blipFill>
                <a:blip r:embed="rId290"/>
                <a:stretch>
                  <a:fillRect/>
                </a:stretch>
              </p:blipFill>
              <p:spPr>
                <a:xfrm>
                  <a:off x="7264882" y="5041832"/>
                  <a:ext cx="123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6" name="Freihand 155">
                  <a:extLst>
                    <a:ext uri="{FF2B5EF4-FFF2-40B4-BE49-F238E27FC236}">
                      <a16:creationId xmlns:a16="http://schemas.microsoft.com/office/drawing/2014/main" id="{DFF4CE51-8FC8-4018-A7C4-39F5B6DBF11B}"/>
                    </a:ext>
                  </a:extLst>
                </p14:cNvPr>
                <p14:cNvContentPartPr/>
                <p14:nvPr/>
              </p14:nvContentPartPr>
              <p14:xfrm>
                <a:off x="7457842" y="5055152"/>
                <a:ext cx="94680" cy="50400"/>
              </p14:xfrm>
            </p:contentPart>
          </mc:Choice>
          <mc:Fallback>
            <p:pic>
              <p:nvPicPr>
                <p:cNvPr id="156" name="Freihand 155">
                  <a:extLst>
                    <a:ext uri="{FF2B5EF4-FFF2-40B4-BE49-F238E27FC236}">
                      <a16:creationId xmlns:a16="http://schemas.microsoft.com/office/drawing/2014/main" id="{DFF4CE51-8FC8-4018-A7C4-39F5B6DBF11B}"/>
                    </a:ext>
                  </a:extLst>
                </p:cNvPr>
                <p:cNvPicPr/>
                <p:nvPr/>
              </p:nvPicPr>
              <p:blipFill>
                <a:blip r:embed="rId292"/>
                <a:stretch>
                  <a:fillRect/>
                </a:stretch>
              </p:blipFill>
              <p:spPr>
                <a:xfrm>
                  <a:off x="7453522" y="5050832"/>
                  <a:ext cx="103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7" name="Freihand 156">
                  <a:extLst>
                    <a:ext uri="{FF2B5EF4-FFF2-40B4-BE49-F238E27FC236}">
                      <a16:creationId xmlns:a16="http://schemas.microsoft.com/office/drawing/2014/main" id="{B907EDA7-1C46-4EFA-BE1C-6DB1A40AECA8}"/>
                    </a:ext>
                  </a:extLst>
                </p14:cNvPr>
                <p14:cNvContentPartPr/>
                <p14:nvPr/>
              </p14:nvContentPartPr>
              <p14:xfrm>
                <a:off x="7664122" y="4968752"/>
                <a:ext cx="150120" cy="179280"/>
              </p14:xfrm>
            </p:contentPart>
          </mc:Choice>
          <mc:Fallback>
            <p:pic>
              <p:nvPicPr>
                <p:cNvPr id="157" name="Freihand 156">
                  <a:extLst>
                    <a:ext uri="{FF2B5EF4-FFF2-40B4-BE49-F238E27FC236}">
                      <a16:creationId xmlns:a16="http://schemas.microsoft.com/office/drawing/2014/main" id="{B907EDA7-1C46-4EFA-BE1C-6DB1A40AECA8}"/>
                    </a:ext>
                  </a:extLst>
                </p:cNvPr>
                <p:cNvPicPr/>
                <p:nvPr/>
              </p:nvPicPr>
              <p:blipFill>
                <a:blip r:embed="rId294"/>
                <a:stretch>
                  <a:fillRect/>
                </a:stretch>
              </p:blipFill>
              <p:spPr>
                <a:xfrm>
                  <a:off x="7659802" y="4964432"/>
                  <a:ext cx="158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8" name="Freihand 157">
                  <a:extLst>
                    <a:ext uri="{FF2B5EF4-FFF2-40B4-BE49-F238E27FC236}">
                      <a16:creationId xmlns:a16="http://schemas.microsoft.com/office/drawing/2014/main" id="{3297B0DA-FA5A-4D86-84C4-2394F7788AF7}"/>
                    </a:ext>
                  </a:extLst>
                </p14:cNvPr>
                <p14:cNvContentPartPr/>
                <p14:nvPr/>
              </p14:nvContentPartPr>
              <p14:xfrm>
                <a:off x="7831162" y="4970192"/>
                <a:ext cx="104400" cy="131040"/>
              </p14:xfrm>
            </p:contentPart>
          </mc:Choice>
          <mc:Fallback>
            <p:pic>
              <p:nvPicPr>
                <p:cNvPr id="158" name="Freihand 157">
                  <a:extLst>
                    <a:ext uri="{FF2B5EF4-FFF2-40B4-BE49-F238E27FC236}">
                      <a16:creationId xmlns:a16="http://schemas.microsoft.com/office/drawing/2014/main" id="{3297B0DA-FA5A-4D86-84C4-2394F7788AF7}"/>
                    </a:ext>
                  </a:extLst>
                </p:cNvPr>
                <p:cNvPicPr/>
                <p:nvPr/>
              </p:nvPicPr>
              <p:blipFill>
                <a:blip r:embed="rId296"/>
                <a:stretch>
                  <a:fillRect/>
                </a:stretch>
              </p:blipFill>
              <p:spPr>
                <a:xfrm>
                  <a:off x="7826842" y="4965872"/>
                  <a:ext cx="113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9" name="Freihand 158">
                  <a:extLst>
                    <a:ext uri="{FF2B5EF4-FFF2-40B4-BE49-F238E27FC236}">
                      <a16:creationId xmlns:a16="http://schemas.microsoft.com/office/drawing/2014/main" id="{09966074-11D5-48F2-B29F-B59F268BFB37}"/>
                    </a:ext>
                  </a:extLst>
                </p14:cNvPr>
                <p14:cNvContentPartPr/>
                <p14:nvPr/>
              </p14:nvContentPartPr>
              <p14:xfrm>
                <a:off x="8007562" y="4917272"/>
                <a:ext cx="221760" cy="150120"/>
              </p14:xfrm>
            </p:contentPart>
          </mc:Choice>
          <mc:Fallback>
            <p:pic>
              <p:nvPicPr>
                <p:cNvPr id="159" name="Freihand 158">
                  <a:extLst>
                    <a:ext uri="{FF2B5EF4-FFF2-40B4-BE49-F238E27FC236}">
                      <a16:creationId xmlns:a16="http://schemas.microsoft.com/office/drawing/2014/main" id="{09966074-11D5-48F2-B29F-B59F268BFB37}"/>
                    </a:ext>
                  </a:extLst>
                </p:cNvPr>
                <p:cNvPicPr/>
                <p:nvPr/>
              </p:nvPicPr>
              <p:blipFill>
                <a:blip r:embed="rId298"/>
                <a:stretch>
                  <a:fillRect/>
                </a:stretch>
              </p:blipFill>
              <p:spPr>
                <a:xfrm>
                  <a:off x="8003242" y="4912952"/>
                  <a:ext cx="230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0" name="Freihand 159">
                  <a:extLst>
                    <a:ext uri="{FF2B5EF4-FFF2-40B4-BE49-F238E27FC236}">
                      <a16:creationId xmlns:a16="http://schemas.microsoft.com/office/drawing/2014/main" id="{5CC65BA4-318F-44A9-B835-0AA1A16F11AE}"/>
                    </a:ext>
                  </a:extLst>
                </p14:cNvPr>
                <p14:cNvContentPartPr/>
                <p14:nvPr/>
              </p14:nvContentPartPr>
              <p14:xfrm>
                <a:off x="8246962" y="4892792"/>
                <a:ext cx="140040" cy="142200"/>
              </p14:xfrm>
            </p:contentPart>
          </mc:Choice>
          <mc:Fallback>
            <p:pic>
              <p:nvPicPr>
                <p:cNvPr id="160" name="Freihand 159">
                  <a:extLst>
                    <a:ext uri="{FF2B5EF4-FFF2-40B4-BE49-F238E27FC236}">
                      <a16:creationId xmlns:a16="http://schemas.microsoft.com/office/drawing/2014/main" id="{5CC65BA4-318F-44A9-B835-0AA1A16F11AE}"/>
                    </a:ext>
                  </a:extLst>
                </p:cNvPr>
                <p:cNvPicPr/>
                <p:nvPr/>
              </p:nvPicPr>
              <p:blipFill>
                <a:blip r:embed="rId300"/>
                <a:stretch>
                  <a:fillRect/>
                </a:stretch>
              </p:blipFill>
              <p:spPr>
                <a:xfrm>
                  <a:off x="8242642" y="4888472"/>
                  <a:ext cx="148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1" name="Freihand 160">
                  <a:extLst>
                    <a:ext uri="{FF2B5EF4-FFF2-40B4-BE49-F238E27FC236}">
                      <a16:creationId xmlns:a16="http://schemas.microsoft.com/office/drawing/2014/main" id="{E552C176-C033-43CB-8134-FCE1DD2FB32B}"/>
                    </a:ext>
                  </a:extLst>
                </p14:cNvPr>
                <p14:cNvContentPartPr/>
                <p14:nvPr/>
              </p14:nvContentPartPr>
              <p14:xfrm>
                <a:off x="8415082" y="5020592"/>
                <a:ext cx="19800" cy="5760"/>
              </p14:xfrm>
            </p:contentPart>
          </mc:Choice>
          <mc:Fallback>
            <p:pic>
              <p:nvPicPr>
                <p:cNvPr id="161" name="Freihand 160">
                  <a:extLst>
                    <a:ext uri="{FF2B5EF4-FFF2-40B4-BE49-F238E27FC236}">
                      <a16:creationId xmlns:a16="http://schemas.microsoft.com/office/drawing/2014/main" id="{E552C176-C033-43CB-8134-FCE1DD2FB32B}"/>
                    </a:ext>
                  </a:extLst>
                </p:cNvPr>
                <p:cNvPicPr/>
                <p:nvPr/>
              </p:nvPicPr>
              <p:blipFill>
                <a:blip r:embed="rId302"/>
                <a:stretch>
                  <a:fillRect/>
                </a:stretch>
              </p:blipFill>
              <p:spPr>
                <a:xfrm>
                  <a:off x="8410762" y="5016272"/>
                  <a:ext cx="284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2" name="Freihand 161">
                  <a:extLst>
                    <a:ext uri="{FF2B5EF4-FFF2-40B4-BE49-F238E27FC236}">
                      <a16:creationId xmlns:a16="http://schemas.microsoft.com/office/drawing/2014/main" id="{4C554971-9210-49FD-9F92-BD1C7CC419CE}"/>
                    </a:ext>
                  </a:extLst>
                </p14:cNvPr>
                <p14:cNvContentPartPr/>
                <p14:nvPr/>
              </p14:nvContentPartPr>
              <p14:xfrm>
                <a:off x="7553602" y="5086112"/>
                <a:ext cx="1008360" cy="168840"/>
              </p14:xfrm>
            </p:contentPart>
          </mc:Choice>
          <mc:Fallback>
            <p:pic>
              <p:nvPicPr>
                <p:cNvPr id="162" name="Freihand 161">
                  <a:extLst>
                    <a:ext uri="{FF2B5EF4-FFF2-40B4-BE49-F238E27FC236}">
                      <a16:creationId xmlns:a16="http://schemas.microsoft.com/office/drawing/2014/main" id="{4C554971-9210-49FD-9F92-BD1C7CC419CE}"/>
                    </a:ext>
                  </a:extLst>
                </p:cNvPr>
                <p:cNvPicPr/>
                <p:nvPr/>
              </p:nvPicPr>
              <p:blipFill>
                <a:blip r:embed="rId304"/>
                <a:stretch>
                  <a:fillRect/>
                </a:stretch>
              </p:blipFill>
              <p:spPr>
                <a:xfrm>
                  <a:off x="7549282" y="5081792"/>
                  <a:ext cx="1017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5" name="Freihand 174">
                  <a:extLst>
                    <a:ext uri="{FF2B5EF4-FFF2-40B4-BE49-F238E27FC236}">
                      <a16:creationId xmlns:a16="http://schemas.microsoft.com/office/drawing/2014/main" id="{BCEFA34F-EF1D-4E33-BC17-520D53AF4427}"/>
                    </a:ext>
                  </a:extLst>
                </p14:cNvPr>
                <p14:cNvContentPartPr/>
                <p14:nvPr/>
              </p14:nvContentPartPr>
              <p14:xfrm>
                <a:off x="7092442" y="5217512"/>
                <a:ext cx="469080" cy="55440"/>
              </p14:xfrm>
            </p:contentPart>
          </mc:Choice>
          <mc:Fallback>
            <p:pic>
              <p:nvPicPr>
                <p:cNvPr id="175" name="Freihand 174">
                  <a:extLst>
                    <a:ext uri="{FF2B5EF4-FFF2-40B4-BE49-F238E27FC236}">
                      <a16:creationId xmlns:a16="http://schemas.microsoft.com/office/drawing/2014/main" id="{BCEFA34F-EF1D-4E33-BC17-520D53AF4427}"/>
                    </a:ext>
                  </a:extLst>
                </p:cNvPr>
                <p:cNvPicPr/>
                <p:nvPr/>
              </p:nvPicPr>
              <p:blipFill>
                <a:blip r:embed="rId306"/>
                <a:stretch>
                  <a:fillRect/>
                </a:stretch>
              </p:blipFill>
              <p:spPr>
                <a:xfrm>
                  <a:off x="7088122" y="5213192"/>
                  <a:ext cx="477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6" name="Freihand 175">
                  <a:extLst>
                    <a:ext uri="{FF2B5EF4-FFF2-40B4-BE49-F238E27FC236}">
                      <a16:creationId xmlns:a16="http://schemas.microsoft.com/office/drawing/2014/main" id="{C8F4055D-04C1-4BE3-BB2E-62551ECE8F1D}"/>
                    </a:ext>
                  </a:extLst>
                </p14:cNvPr>
                <p14:cNvContentPartPr/>
                <p14:nvPr/>
              </p14:nvContentPartPr>
              <p14:xfrm>
                <a:off x="7672042" y="5176832"/>
                <a:ext cx="444960" cy="108360"/>
              </p14:xfrm>
            </p:contentPart>
          </mc:Choice>
          <mc:Fallback>
            <p:pic>
              <p:nvPicPr>
                <p:cNvPr id="176" name="Freihand 175">
                  <a:extLst>
                    <a:ext uri="{FF2B5EF4-FFF2-40B4-BE49-F238E27FC236}">
                      <a16:creationId xmlns:a16="http://schemas.microsoft.com/office/drawing/2014/main" id="{C8F4055D-04C1-4BE3-BB2E-62551ECE8F1D}"/>
                    </a:ext>
                  </a:extLst>
                </p:cNvPr>
                <p:cNvPicPr/>
                <p:nvPr/>
              </p:nvPicPr>
              <p:blipFill>
                <a:blip r:embed="rId308"/>
                <a:stretch>
                  <a:fillRect/>
                </a:stretch>
              </p:blipFill>
              <p:spPr>
                <a:xfrm>
                  <a:off x="7667722" y="5172512"/>
                  <a:ext cx="453600" cy="117000"/>
                </a:xfrm>
                <a:prstGeom prst="rect">
                  <a:avLst/>
                </a:prstGeom>
              </p:spPr>
            </p:pic>
          </mc:Fallback>
        </mc:AlternateContent>
      </p:grpSp>
      <p:grpSp>
        <p:nvGrpSpPr>
          <p:cNvPr id="200" name="Gruppieren 199">
            <a:extLst>
              <a:ext uri="{FF2B5EF4-FFF2-40B4-BE49-F238E27FC236}">
                <a16:creationId xmlns:a16="http://schemas.microsoft.com/office/drawing/2014/main" id="{9104534C-D283-4C0E-9E87-4196EAF07AC7}"/>
              </a:ext>
            </a:extLst>
          </p:cNvPr>
          <p:cNvGrpSpPr/>
          <p:nvPr/>
        </p:nvGrpSpPr>
        <p:grpSpPr>
          <a:xfrm>
            <a:off x="7431202" y="2590952"/>
            <a:ext cx="4156200" cy="626760"/>
            <a:chOff x="7431202" y="2590952"/>
            <a:chExt cx="4156200" cy="626760"/>
          </a:xfrm>
        </p:grpSpPr>
        <mc:AlternateContent xmlns:mc="http://schemas.openxmlformats.org/markup-compatibility/2006">
          <mc:Choice xmlns:p14="http://schemas.microsoft.com/office/powerpoint/2010/main" Requires="p14">
            <p:contentPart p14:bwMode="auto" r:id="rId309">
              <p14:nvContentPartPr>
                <p14:cNvPr id="178" name="Freihand 177">
                  <a:extLst>
                    <a:ext uri="{FF2B5EF4-FFF2-40B4-BE49-F238E27FC236}">
                      <a16:creationId xmlns:a16="http://schemas.microsoft.com/office/drawing/2014/main" id="{8E1B8DC9-855E-4FCA-A840-CA91ACCF4E27}"/>
                    </a:ext>
                  </a:extLst>
                </p14:cNvPr>
                <p14:cNvContentPartPr/>
                <p14:nvPr/>
              </p14:nvContentPartPr>
              <p14:xfrm>
                <a:off x="7795162" y="2880392"/>
                <a:ext cx="195840" cy="184680"/>
              </p14:xfrm>
            </p:contentPart>
          </mc:Choice>
          <mc:Fallback>
            <p:pic>
              <p:nvPicPr>
                <p:cNvPr id="178" name="Freihand 177">
                  <a:extLst>
                    <a:ext uri="{FF2B5EF4-FFF2-40B4-BE49-F238E27FC236}">
                      <a16:creationId xmlns:a16="http://schemas.microsoft.com/office/drawing/2014/main" id="{8E1B8DC9-855E-4FCA-A840-CA91ACCF4E27}"/>
                    </a:ext>
                  </a:extLst>
                </p:cNvPr>
                <p:cNvPicPr/>
                <p:nvPr/>
              </p:nvPicPr>
              <p:blipFill>
                <a:blip r:embed="rId310"/>
                <a:stretch>
                  <a:fillRect/>
                </a:stretch>
              </p:blipFill>
              <p:spPr>
                <a:xfrm>
                  <a:off x="7790842" y="2876072"/>
                  <a:ext cx="2044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9" name="Freihand 178">
                  <a:extLst>
                    <a:ext uri="{FF2B5EF4-FFF2-40B4-BE49-F238E27FC236}">
                      <a16:creationId xmlns:a16="http://schemas.microsoft.com/office/drawing/2014/main" id="{FFD9DEAC-6C8A-43E6-B8CC-A4231497DDC7}"/>
                    </a:ext>
                  </a:extLst>
                </p14:cNvPr>
                <p14:cNvContentPartPr/>
                <p14:nvPr/>
              </p14:nvContentPartPr>
              <p14:xfrm>
                <a:off x="7997482" y="2875352"/>
                <a:ext cx="175680" cy="160200"/>
              </p14:xfrm>
            </p:contentPart>
          </mc:Choice>
          <mc:Fallback>
            <p:pic>
              <p:nvPicPr>
                <p:cNvPr id="179" name="Freihand 178">
                  <a:extLst>
                    <a:ext uri="{FF2B5EF4-FFF2-40B4-BE49-F238E27FC236}">
                      <a16:creationId xmlns:a16="http://schemas.microsoft.com/office/drawing/2014/main" id="{FFD9DEAC-6C8A-43E6-B8CC-A4231497DDC7}"/>
                    </a:ext>
                  </a:extLst>
                </p:cNvPr>
                <p:cNvPicPr/>
                <p:nvPr/>
              </p:nvPicPr>
              <p:blipFill>
                <a:blip r:embed="rId312"/>
                <a:stretch>
                  <a:fillRect/>
                </a:stretch>
              </p:blipFill>
              <p:spPr>
                <a:xfrm>
                  <a:off x="7993162" y="2871032"/>
                  <a:ext cx="184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0" name="Freihand 179">
                  <a:extLst>
                    <a:ext uri="{FF2B5EF4-FFF2-40B4-BE49-F238E27FC236}">
                      <a16:creationId xmlns:a16="http://schemas.microsoft.com/office/drawing/2014/main" id="{23CF34BA-AB11-465A-8CF5-9E327D3AE0F8}"/>
                    </a:ext>
                  </a:extLst>
                </p14:cNvPr>
                <p14:cNvContentPartPr/>
                <p14:nvPr/>
              </p14:nvContentPartPr>
              <p14:xfrm>
                <a:off x="8056162" y="2795432"/>
                <a:ext cx="458640" cy="166320"/>
              </p14:xfrm>
            </p:contentPart>
          </mc:Choice>
          <mc:Fallback>
            <p:pic>
              <p:nvPicPr>
                <p:cNvPr id="180" name="Freihand 179">
                  <a:extLst>
                    <a:ext uri="{FF2B5EF4-FFF2-40B4-BE49-F238E27FC236}">
                      <a16:creationId xmlns:a16="http://schemas.microsoft.com/office/drawing/2014/main" id="{23CF34BA-AB11-465A-8CF5-9E327D3AE0F8}"/>
                    </a:ext>
                  </a:extLst>
                </p:cNvPr>
                <p:cNvPicPr/>
                <p:nvPr/>
              </p:nvPicPr>
              <p:blipFill>
                <a:blip r:embed="rId314"/>
                <a:stretch>
                  <a:fillRect/>
                </a:stretch>
              </p:blipFill>
              <p:spPr>
                <a:xfrm>
                  <a:off x="8051842" y="2791112"/>
                  <a:ext cx="467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1" name="Freihand 180">
                  <a:extLst>
                    <a:ext uri="{FF2B5EF4-FFF2-40B4-BE49-F238E27FC236}">
                      <a16:creationId xmlns:a16="http://schemas.microsoft.com/office/drawing/2014/main" id="{4341686D-D03B-4D8B-99AA-7DDB5C74034E}"/>
                    </a:ext>
                  </a:extLst>
                </p14:cNvPr>
                <p14:cNvContentPartPr/>
                <p14:nvPr/>
              </p14:nvContentPartPr>
              <p14:xfrm>
                <a:off x="8280082" y="2742872"/>
                <a:ext cx="201240" cy="128520"/>
              </p14:xfrm>
            </p:contentPart>
          </mc:Choice>
          <mc:Fallback>
            <p:pic>
              <p:nvPicPr>
                <p:cNvPr id="181" name="Freihand 180">
                  <a:extLst>
                    <a:ext uri="{FF2B5EF4-FFF2-40B4-BE49-F238E27FC236}">
                      <a16:creationId xmlns:a16="http://schemas.microsoft.com/office/drawing/2014/main" id="{4341686D-D03B-4D8B-99AA-7DDB5C74034E}"/>
                    </a:ext>
                  </a:extLst>
                </p:cNvPr>
                <p:cNvPicPr/>
                <p:nvPr/>
              </p:nvPicPr>
              <p:blipFill>
                <a:blip r:embed="rId316"/>
                <a:stretch>
                  <a:fillRect/>
                </a:stretch>
              </p:blipFill>
              <p:spPr>
                <a:xfrm>
                  <a:off x="8275762" y="2738552"/>
                  <a:ext cx="209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2" name="Freihand 181">
                  <a:extLst>
                    <a:ext uri="{FF2B5EF4-FFF2-40B4-BE49-F238E27FC236}">
                      <a16:creationId xmlns:a16="http://schemas.microsoft.com/office/drawing/2014/main" id="{07A3F346-AA3F-4C4D-942C-5827CC73E0CE}"/>
                    </a:ext>
                  </a:extLst>
                </p14:cNvPr>
                <p14:cNvContentPartPr/>
                <p14:nvPr/>
              </p14:nvContentPartPr>
              <p14:xfrm>
                <a:off x="8530282" y="2879672"/>
                <a:ext cx="167040" cy="112320"/>
              </p14:xfrm>
            </p:contentPart>
          </mc:Choice>
          <mc:Fallback>
            <p:pic>
              <p:nvPicPr>
                <p:cNvPr id="182" name="Freihand 181">
                  <a:extLst>
                    <a:ext uri="{FF2B5EF4-FFF2-40B4-BE49-F238E27FC236}">
                      <a16:creationId xmlns:a16="http://schemas.microsoft.com/office/drawing/2014/main" id="{07A3F346-AA3F-4C4D-942C-5827CC73E0CE}"/>
                    </a:ext>
                  </a:extLst>
                </p:cNvPr>
                <p:cNvPicPr/>
                <p:nvPr/>
              </p:nvPicPr>
              <p:blipFill>
                <a:blip r:embed="rId318"/>
                <a:stretch>
                  <a:fillRect/>
                </a:stretch>
              </p:blipFill>
              <p:spPr>
                <a:xfrm>
                  <a:off x="8525962" y="2875352"/>
                  <a:ext cx="175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3" name="Freihand 182">
                  <a:extLst>
                    <a:ext uri="{FF2B5EF4-FFF2-40B4-BE49-F238E27FC236}">
                      <a16:creationId xmlns:a16="http://schemas.microsoft.com/office/drawing/2014/main" id="{7423DDA0-1A75-4F20-93B7-34E9BC1446CA}"/>
                    </a:ext>
                  </a:extLst>
                </p14:cNvPr>
                <p14:cNvContentPartPr/>
                <p14:nvPr/>
              </p14:nvContentPartPr>
              <p14:xfrm>
                <a:off x="9015202" y="2753312"/>
                <a:ext cx="264240" cy="212760"/>
              </p14:xfrm>
            </p:contentPart>
          </mc:Choice>
          <mc:Fallback>
            <p:pic>
              <p:nvPicPr>
                <p:cNvPr id="183" name="Freihand 182">
                  <a:extLst>
                    <a:ext uri="{FF2B5EF4-FFF2-40B4-BE49-F238E27FC236}">
                      <a16:creationId xmlns:a16="http://schemas.microsoft.com/office/drawing/2014/main" id="{7423DDA0-1A75-4F20-93B7-34E9BC1446CA}"/>
                    </a:ext>
                  </a:extLst>
                </p:cNvPr>
                <p:cNvPicPr/>
                <p:nvPr/>
              </p:nvPicPr>
              <p:blipFill>
                <a:blip r:embed="rId320"/>
                <a:stretch>
                  <a:fillRect/>
                </a:stretch>
              </p:blipFill>
              <p:spPr>
                <a:xfrm>
                  <a:off x="9010882" y="2748992"/>
                  <a:ext cx="2728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4" name="Freihand 183">
                  <a:extLst>
                    <a:ext uri="{FF2B5EF4-FFF2-40B4-BE49-F238E27FC236}">
                      <a16:creationId xmlns:a16="http://schemas.microsoft.com/office/drawing/2014/main" id="{A0C64978-E981-435D-8554-3BA55BA20304}"/>
                    </a:ext>
                  </a:extLst>
                </p14:cNvPr>
                <p14:cNvContentPartPr/>
                <p14:nvPr/>
              </p14:nvContentPartPr>
              <p14:xfrm>
                <a:off x="9252442" y="2720912"/>
                <a:ext cx="149400" cy="235800"/>
              </p14:xfrm>
            </p:contentPart>
          </mc:Choice>
          <mc:Fallback>
            <p:pic>
              <p:nvPicPr>
                <p:cNvPr id="184" name="Freihand 183">
                  <a:extLst>
                    <a:ext uri="{FF2B5EF4-FFF2-40B4-BE49-F238E27FC236}">
                      <a16:creationId xmlns:a16="http://schemas.microsoft.com/office/drawing/2014/main" id="{A0C64978-E981-435D-8554-3BA55BA20304}"/>
                    </a:ext>
                  </a:extLst>
                </p:cNvPr>
                <p:cNvPicPr/>
                <p:nvPr/>
              </p:nvPicPr>
              <p:blipFill>
                <a:blip r:embed="rId322"/>
                <a:stretch>
                  <a:fillRect/>
                </a:stretch>
              </p:blipFill>
              <p:spPr>
                <a:xfrm>
                  <a:off x="9248122" y="2716592"/>
                  <a:ext cx="1580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5" name="Freihand 184">
                  <a:extLst>
                    <a:ext uri="{FF2B5EF4-FFF2-40B4-BE49-F238E27FC236}">
                      <a16:creationId xmlns:a16="http://schemas.microsoft.com/office/drawing/2014/main" id="{F4C5CFC4-60DF-4696-8ED9-43316FC9826C}"/>
                    </a:ext>
                  </a:extLst>
                </p14:cNvPr>
                <p14:cNvContentPartPr/>
                <p14:nvPr/>
              </p14:nvContentPartPr>
              <p14:xfrm>
                <a:off x="9427402" y="2889032"/>
                <a:ext cx="31320" cy="30600"/>
              </p14:xfrm>
            </p:contentPart>
          </mc:Choice>
          <mc:Fallback>
            <p:pic>
              <p:nvPicPr>
                <p:cNvPr id="185" name="Freihand 184">
                  <a:extLst>
                    <a:ext uri="{FF2B5EF4-FFF2-40B4-BE49-F238E27FC236}">
                      <a16:creationId xmlns:a16="http://schemas.microsoft.com/office/drawing/2014/main" id="{F4C5CFC4-60DF-4696-8ED9-43316FC9826C}"/>
                    </a:ext>
                  </a:extLst>
                </p:cNvPr>
                <p:cNvPicPr/>
                <p:nvPr/>
              </p:nvPicPr>
              <p:blipFill>
                <a:blip r:embed="rId324"/>
                <a:stretch>
                  <a:fillRect/>
                </a:stretch>
              </p:blipFill>
              <p:spPr>
                <a:xfrm>
                  <a:off x="9423082" y="2884712"/>
                  <a:ext cx="39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6" name="Freihand 185">
                  <a:extLst>
                    <a:ext uri="{FF2B5EF4-FFF2-40B4-BE49-F238E27FC236}">
                      <a16:creationId xmlns:a16="http://schemas.microsoft.com/office/drawing/2014/main" id="{F65771E5-7965-4B6E-9D2F-D950233498B3}"/>
                    </a:ext>
                  </a:extLst>
                </p14:cNvPr>
                <p14:cNvContentPartPr/>
                <p14:nvPr/>
              </p14:nvContentPartPr>
              <p14:xfrm>
                <a:off x="9632602" y="2736392"/>
                <a:ext cx="177840" cy="187920"/>
              </p14:xfrm>
            </p:contentPart>
          </mc:Choice>
          <mc:Fallback>
            <p:pic>
              <p:nvPicPr>
                <p:cNvPr id="186" name="Freihand 185">
                  <a:extLst>
                    <a:ext uri="{FF2B5EF4-FFF2-40B4-BE49-F238E27FC236}">
                      <a16:creationId xmlns:a16="http://schemas.microsoft.com/office/drawing/2014/main" id="{F65771E5-7965-4B6E-9D2F-D950233498B3}"/>
                    </a:ext>
                  </a:extLst>
                </p:cNvPr>
                <p:cNvPicPr/>
                <p:nvPr/>
              </p:nvPicPr>
              <p:blipFill>
                <a:blip r:embed="rId326"/>
                <a:stretch>
                  <a:fillRect/>
                </a:stretch>
              </p:blipFill>
              <p:spPr>
                <a:xfrm>
                  <a:off x="9628282" y="2732072"/>
                  <a:ext cx="186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7" name="Freihand 186">
                  <a:extLst>
                    <a:ext uri="{FF2B5EF4-FFF2-40B4-BE49-F238E27FC236}">
                      <a16:creationId xmlns:a16="http://schemas.microsoft.com/office/drawing/2014/main" id="{41C11652-DDBD-49BB-8D51-A64BCFF34D62}"/>
                    </a:ext>
                  </a:extLst>
                </p14:cNvPr>
                <p14:cNvContentPartPr/>
                <p14:nvPr/>
              </p14:nvContentPartPr>
              <p14:xfrm>
                <a:off x="9832042" y="2730272"/>
                <a:ext cx="43560" cy="182160"/>
              </p14:xfrm>
            </p:contentPart>
          </mc:Choice>
          <mc:Fallback>
            <p:pic>
              <p:nvPicPr>
                <p:cNvPr id="187" name="Freihand 186">
                  <a:extLst>
                    <a:ext uri="{FF2B5EF4-FFF2-40B4-BE49-F238E27FC236}">
                      <a16:creationId xmlns:a16="http://schemas.microsoft.com/office/drawing/2014/main" id="{41C11652-DDBD-49BB-8D51-A64BCFF34D62}"/>
                    </a:ext>
                  </a:extLst>
                </p:cNvPr>
                <p:cNvPicPr/>
                <p:nvPr/>
              </p:nvPicPr>
              <p:blipFill>
                <a:blip r:embed="rId328"/>
                <a:stretch>
                  <a:fillRect/>
                </a:stretch>
              </p:blipFill>
              <p:spPr>
                <a:xfrm>
                  <a:off x="9827722" y="2725952"/>
                  <a:ext cx="52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8" name="Freihand 187">
                  <a:extLst>
                    <a:ext uri="{FF2B5EF4-FFF2-40B4-BE49-F238E27FC236}">
                      <a16:creationId xmlns:a16="http://schemas.microsoft.com/office/drawing/2014/main" id="{37D96C12-A2A1-4C9A-A855-39E8654B9258}"/>
                    </a:ext>
                  </a:extLst>
                </p14:cNvPr>
                <p14:cNvContentPartPr/>
                <p14:nvPr/>
              </p14:nvContentPartPr>
              <p14:xfrm>
                <a:off x="9795682" y="2790752"/>
                <a:ext cx="135360" cy="88200"/>
              </p14:xfrm>
            </p:contentPart>
          </mc:Choice>
          <mc:Fallback>
            <p:pic>
              <p:nvPicPr>
                <p:cNvPr id="188" name="Freihand 187">
                  <a:extLst>
                    <a:ext uri="{FF2B5EF4-FFF2-40B4-BE49-F238E27FC236}">
                      <a16:creationId xmlns:a16="http://schemas.microsoft.com/office/drawing/2014/main" id="{37D96C12-A2A1-4C9A-A855-39E8654B9258}"/>
                    </a:ext>
                  </a:extLst>
                </p:cNvPr>
                <p:cNvPicPr/>
                <p:nvPr/>
              </p:nvPicPr>
              <p:blipFill>
                <a:blip r:embed="rId330"/>
                <a:stretch>
                  <a:fillRect/>
                </a:stretch>
              </p:blipFill>
              <p:spPr>
                <a:xfrm>
                  <a:off x="9791362" y="2786432"/>
                  <a:ext cx="144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89" name="Freihand 188">
                  <a:extLst>
                    <a:ext uri="{FF2B5EF4-FFF2-40B4-BE49-F238E27FC236}">
                      <a16:creationId xmlns:a16="http://schemas.microsoft.com/office/drawing/2014/main" id="{CBF176EF-7896-49C4-A8DF-C994D8706AB6}"/>
                    </a:ext>
                  </a:extLst>
                </p14:cNvPr>
                <p14:cNvContentPartPr/>
                <p14:nvPr/>
              </p14:nvContentPartPr>
              <p14:xfrm>
                <a:off x="9936082" y="2774912"/>
                <a:ext cx="167040" cy="105840"/>
              </p14:xfrm>
            </p:contentPart>
          </mc:Choice>
          <mc:Fallback>
            <p:pic>
              <p:nvPicPr>
                <p:cNvPr id="189" name="Freihand 188">
                  <a:extLst>
                    <a:ext uri="{FF2B5EF4-FFF2-40B4-BE49-F238E27FC236}">
                      <a16:creationId xmlns:a16="http://schemas.microsoft.com/office/drawing/2014/main" id="{CBF176EF-7896-49C4-A8DF-C994D8706AB6}"/>
                    </a:ext>
                  </a:extLst>
                </p:cNvPr>
                <p:cNvPicPr/>
                <p:nvPr/>
              </p:nvPicPr>
              <p:blipFill>
                <a:blip r:embed="rId332"/>
                <a:stretch>
                  <a:fillRect/>
                </a:stretch>
              </p:blipFill>
              <p:spPr>
                <a:xfrm>
                  <a:off x="9931762" y="2770592"/>
                  <a:ext cx="175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0" name="Freihand 189">
                  <a:extLst>
                    <a:ext uri="{FF2B5EF4-FFF2-40B4-BE49-F238E27FC236}">
                      <a16:creationId xmlns:a16="http://schemas.microsoft.com/office/drawing/2014/main" id="{67E31722-9447-497F-A49E-ED6667CE2967}"/>
                    </a:ext>
                  </a:extLst>
                </p14:cNvPr>
                <p14:cNvContentPartPr/>
                <p14:nvPr/>
              </p14:nvContentPartPr>
              <p14:xfrm>
                <a:off x="10107442" y="2679512"/>
                <a:ext cx="360720" cy="192240"/>
              </p14:xfrm>
            </p:contentPart>
          </mc:Choice>
          <mc:Fallback>
            <p:pic>
              <p:nvPicPr>
                <p:cNvPr id="190" name="Freihand 189">
                  <a:extLst>
                    <a:ext uri="{FF2B5EF4-FFF2-40B4-BE49-F238E27FC236}">
                      <a16:creationId xmlns:a16="http://schemas.microsoft.com/office/drawing/2014/main" id="{67E31722-9447-497F-A49E-ED6667CE2967}"/>
                    </a:ext>
                  </a:extLst>
                </p:cNvPr>
                <p:cNvPicPr/>
                <p:nvPr/>
              </p:nvPicPr>
              <p:blipFill>
                <a:blip r:embed="rId334"/>
                <a:stretch>
                  <a:fillRect/>
                </a:stretch>
              </p:blipFill>
              <p:spPr>
                <a:xfrm>
                  <a:off x="10103122" y="2675192"/>
                  <a:ext cx="3693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1" name="Freihand 190">
                  <a:extLst>
                    <a:ext uri="{FF2B5EF4-FFF2-40B4-BE49-F238E27FC236}">
                      <a16:creationId xmlns:a16="http://schemas.microsoft.com/office/drawing/2014/main" id="{40587B18-AAA7-4F55-B167-B251076F734A}"/>
                    </a:ext>
                  </a:extLst>
                </p14:cNvPr>
                <p14:cNvContentPartPr/>
                <p14:nvPr/>
              </p14:nvContentPartPr>
              <p14:xfrm>
                <a:off x="10521802" y="2755472"/>
                <a:ext cx="248040" cy="86760"/>
              </p14:xfrm>
            </p:contentPart>
          </mc:Choice>
          <mc:Fallback>
            <p:pic>
              <p:nvPicPr>
                <p:cNvPr id="191" name="Freihand 190">
                  <a:extLst>
                    <a:ext uri="{FF2B5EF4-FFF2-40B4-BE49-F238E27FC236}">
                      <a16:creationId xmlns:a16="http://schemas.microsoft.com/office/drawing/2014/main" id="{40587B18-AAA7-4F55-B167-B251076F734A}"/>
                    </a:ext>
                  </a:extLst>
                </p:cNvPr>
                <p:cNvPicPr/>
                <p:nvPr/>
              </p:nvPicPr>
              <p:blipFill>
                <a:blip r:embed="rId336"/>
                <a:stretch>
                  <a:fillRect/>
                </a:stretch>
              </p:blipFill>
              <p:spPr>
                <a:xfrm>
                  <a:off x="10517482" y="2751152"/>
                  <a:ext cx="256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2" name="Freihand 191">
                  <a:extLst>
                    <a:ext uri="{FF2B5EF4-FFF2-40B4-BE49-F238E27FC236}">
                      <a16:creationId xmlns:a16="http://schemas.microsoft.com/office/drawing/2014/main" id="{F4BC1221-C840-45DA-B847-1AC08EB906F7}"/>
                    </a:ext>
                  </a:extLst>
                </p14:cNvPr>
                <p14:cNvContentPartPr/>
                <p14:nvPr/>
              </p14:nvContentPartPr>
              <p14:xfrm>
                <a:off x="10805482" y="2623352"/>
                <a:ext cx="48960" cy="201240"/>
              </p14:xfrm>
            </p:contentPart>
          </mc:Choice>
          <mc:Fallback>
            <p:pic>
              <p:nvPicPr>
                <p:cNvPr id="192" name="Freihand 191">
                  <a:extLst>
                    <a:ext uri="{FF2B5EF4-FFF2-40B4-BE49-F238E27FC236}">
                      <a16:creationId xmlns:a16="http://schemas.microsoft.com/office/drawing/2014/main" id="{F4BC1221-C840-45DA-B847-1AC08EB906F7}"/>
                    </a:ext>
                  </a:extLst>
                </p:cNvPr>
                <p:cNvPicPr/>
                <p:nvPr/>
              </p:nvPicPr>
              <p:blipFill>
                <a:blip r:embed="rId338"/>
                <a:stretch>
                  <a:fillRect/>
                </a:stretch>
              </p:blipFill>
              <p:spPr>
                <a:xfrm>
                  <a:off x="10801162" y="2619032"/>
                  <a:ext cx="57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3" name="Freihand 192">
                  <a:extLst>
                    <a:ext uri="{FF2B5EF4-FFF2-40B4-BE49-F238E27FC236}">
                      <a16:creationId xmlns:a16="http://schemas.microsoft.com/office/drawing/2014/main" id="{4BB66300-6EB3-4249-960F-327E6D491132}"/>
                    </a:ext>
                  </a:extLst>
                </p14:cNvPr>
                <p14:cNvContentPartPr/>
                <p14:nvPr/>
              </p14:nvContentPartPr>
              <p14:xfrm>
                <a:off x="10891522" y="2714072"/>
                <a:ext cx="187560" cy="92160"/>
              </p14:xfrm>
            </p:contentPart>
          </mc:Choice>
          <mc:Fallback>
            <p:pic>
              <p:nvPicPr>
                <p:cNvPr id="193" name="Freihand 192">
                  <a:extLst>
                    <a:ext uri="{FF2B5EF4-FFF2-40B4-BE49-F238E27FC236}">
                      <a16:creationId xmlns:a16="http://schemas.microsoft.com/office/drawing/2014/main" id="{4BB66300-6EB3-4249-960F-327E6D491132}"/>
                    </a:ext>
                  </a:extLst>
                </p:cNvPr>
                <p:cNvPicPr/>
                <p:nvPr/>
              </p:nvPicPr>
              <p:blipFill>
                <a:blip r:embed="rId340"/>
                <a:stretch>
                  <a:fillRect/>
                </a:stretch>
              </p:blipFill>
              <p:spPr>
                <a:xfrm>
                  <a:off x="10887202" y="2709752"/>
                  <a:ext cx="196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4" name="Freihand 193">
                  <a:extLst>
                    <a:ext uri="{FF2B5EF4-FFF2-40B4-BE49-F238E27FC236}">
                      <a16:creationId xmlns:a16="http://schemas.microsoft.com/office/drawing/2014/main" id="{529BC592-73C2-441E-9BBE-31262F0A5774}"/>
                    </a:ext>
                  </a:extLst>
                </p14:cNvPr>
                <p14:cNvContentPartPr/>
                <p14:nvPr/>
              </p14:nvContentPartPr>
              <p14:xfrm>
                <a:off x="11078002" y="2594192"/>
                <a:ext cx="11160" cy="29880"/>
              </p14:xfrm>
            </p:contentPart>
          </mc:Choice>
          <mc:Fallback>
            <p:pic>
              <p:nvPicPr>
                <p:cNvPr id="194" name="Freihand 193">
                  <a:extLst>
                    <a:ext uri="{FF2B5EF4-FFF2-40B4-BE49-F238E27FC236}">
                      <a16:creationId xmlns:a16="http://schemas.microsoft.com/office/drawing/2014/main" id="{529BC592-73C2-441E-9BBE-31262F0A5774}"/>
                    </a:ext>
                  </a:extLst>
                </p:cNvPr>
                <p:cNvPicPr/>
                <p:nvPr/>
              </p:nvPicPr>
              <p:blipFill>
                <a:blip r:embed="rId342"/>
                <a:stretch>
                  <a:fillRect/>
                </a:stretch>
              </p:blipFill>
              <p:spPr>
                <a:xfrm>
                  <a:off x="11073682" y="2589872"/>
                  <a:ext cx="19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5" name="Freihand 194">
                  <a:extLst>
                    <a:ext uri="{FF2B5EF4-FFF2-40B4-BE49-F238E27FC236}">
                      <a16:creationId xmlns:a16="http://schemas.microsoft.com/office/drawing/2014/main" id="{59F37A0F-5FDB-4D91-95F4-802A79BDD351}"/>
                    </a:ext>
                  </a:extLst>
                </p14:cNvPr>
                <p14:cNvContentPartPr/>
                <p14:nvPr/>
              </p14:nvContentPartPr>
              <p14:xfrm>
                <a:off x="11105362" y="2590952"/>
                <a:ext cx="79560" cy="225720"/>
              </p14:xfrm>
            </p:contentPart>
          </mc:Choice>
          <mc:Fallback>
            <p:pic>
              <p:nvPicPr>
                <p:cNvPr id="195" name="Freihand 194">
                  <a:extLst>
                    <a:ext uri="{FF2B5EF4-FFF2-40B4-BE49-F238E27FC236}">
                      <a16:creationId xmlns:a16="http://schemas.microsoft.com/office/drawing/2014/main" id="{59F37A0F-5FDB-4D91-95F4-802A79BDD351}"/>
                    </a:ext>
                  </a:extLst>
                </p:cNvPr>
                <p:cNvPicPr/>
                <p:nvPr/>
              </p:nvPicPr>
              <p:blipFill>
                <a:blip r:embed="rId344"/>
                <a:stretch>
                  <a:fillRect/>
                </a:stretch>
              </p:blipFill>
              <p:spPr>
                <a:xfrm>
                  <a:off x="11101042" y="2586632"/>
                  <a:ext cx="88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6" name="Freihand 195">
                  <a:extLst>
                    <a:ext uri="{FF2B5EF4-FFF2-40B4-BE49-F238E27FC236}">
                      <a16:creationId xmlns:a16="http://schemas.microsoft.com/office/drawing/2014/main" id="{F559DBF0-B8C4-40DF-8218-ECC6DA0BA748}"/>
                    </a:ext>
                  </a:extLst>
                </p14:cNvPr>
                <p14:cNvContentPartPr/>
                <p14:nvPr/>
              </p14:nvContentPartPr>
              <p14:xfrm>
                <a:off x="11242522" y="2703992"/>
                <a:ext cx="344880" cy="96480"/>
              </p14:xfrm>
            </p:contentPart>
          </mc:Choice>
          <mc:Fallback>
            <p:pic>
              <p:nvPicPr>
                <p:cNvPr id="196" name="Freihand 195">
                  <a:extLst>
                    <a:ext uri="{FF2B5EF4-FFF2-40B4-BE49-F238E27FC236}">
                      <a16:creationId xmlns:a16="http://schemas.microsoft.com/office/drawing/2014/main" id="{F559DBF0-B8C4-40DF-8218-ECC6DA0BA748}"/>
                    </a:ext>
                  </a:extLst>
                </p:cNvPr>
                <p:cNvPicPr/>
                <p:nvPr/>
              </p:nvPicPr>
              <p:blipFill>
                <a:blip r:embed="rId346"/>
                <a:stretch>
                  <a:fillRect/>
                </a:stretch>
              </p:blipFill>
              <p:spPr>
                <a:xfrm>
                  <a:off x="11238202" y="2699672"/>
                  <a:ext cx="353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9" name="Freihand 198">
                  <a:extLst>
                    <a:ext uri="{FF2B5EF4-FFF2-40B4-BE49-F238E27FC236}">
                      <a16:creationId xmlns:a16="http://schemas.microsoft.com/office/drawing/2014/main" id="{EC1C0823-F5CF-476F-9594-56753DD4AFB7}"/>
                    </a:ext>
                  </a:extLst>
                </p14:cNvPr>
                <p14:cNvContentPartPr/>
                <p14:nvPr/>
              </p14:nvContentPartPr>
              <p14:xfrm>
                <a:off x="7431202" y="3052832"/>
                <a:ext cx="1704960" cy="164880"/>
              </p14:xfrm>
            </p:contentPart>
          </mc:Choice>
          <mc:Fallback>
            <p:pic>
              <p:nvPicPr>
                <p:cNvPr id="199" name="Freihand 198">
                  <a:extLst>
                    <a:ext uri="{FF2B5EF4-FFF2-40B4-BE49-F238E27FC236}">
                      <a16:creationId xmlns:a16="http://schemas.microsoft.com/office/drawing/2014/main" id="{EC1C0823-F5CF-476F-9594-56753DD4AFB7}"/>
                    </a:ext>
                  </a:extLst>
                </p:cNvPr>
                <p:cNvPicPr/>
                <p:nvPr/>
              </p:nvPicPr>
              <p:blipFill>
                <a:blip r:embed="rId348"/>
                <a:stretch>
                  <a:fillRect/>
                </a:stretch>
              </p:blipFill>
              <p:spPr>
                <a:xfrm>
                  <a:off x="7426522" y="3048512"/>
                  <a:ext cx="1713600" cy="173520"/>
                </a:xfrm>
                <a:prstGeom prst="rect">
                  <a:avLst/>
                </a:prstGeom>
              </p:spPr>
            </p:pic>
          </mc:Fallback>
        </mc:AlternateContent>
      </p:grpSp>
    </p:spTree>
    <p:extLst>
      <p:ext uri="{BB962C8B-B14F-4D97-AF65-F5344CB8AC3E}">
        <p14:creationId xmlns:p14="http://schemas.microsoft.com/office/powerpoint/2010/main" val="57108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FC78B27-5AAC-A51E-9CB7-0084A2FE8416}"/>
              </a:ext>
            </a:extLst>
          </p:cNvPr>
          <p:cNvPicPr>
            <a:picLocks noChangeAspect="1"/>
          </p:cNvPicPr>
          <p:nvPr/>
        </p:nvPicPr>
        <p:blipFill>
          <a:blip r:embed="rId3"/>
          <a:stretch>
            <a:fillRect/>
          </a:stretch>
        </p:blipFill>
        <p:spPr>
          <a:xfrm>
            <a:off x="430869" y="905977"/>
            <a:ext cx="7409264" cy="538596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243BCA5-4643-4682-AB7F-F0F652A0E3DE}"/>
                  </a:ext>
                </a:extLst>
              </p14:cNvPr>
              <p14:cNvContentPartPr/>
              <p14:nvPr/>
            </p14:nvContentPartPr>
            <p14:xfrm>
              <a:off x="911242" y="1680152"/>
              <a:ext cx="2673360" cy="2264400"/>
            </p14:xfrm>
          </p:contentPart>
        </mc:Choice>
        <mc:Fallback>
          <p:pic>
            <p:nvPicPr>
              <p:cNvPr id="2" name="Freihand 1">
                <a:extLst>
                  <a:ext uri="{FF2B5EF4-FFF2-40B4-BE49-F238E27FC236}">
                    <a16:creationId xmlns:a16="http://schemas.microsoft.com/office/drawing/2014/main" id="{1243BCA5-4643-4682-AB7F-F0F652A0E3DE}"/>
                  </a:ext>
                </a:extLst>
              </p:cNvPr>
              <p:cNvPicPr/>
              <p:nvPr/>
            </p:nvPicPr>
            <p:blipFill>
              <a:blip r:embed="rId5"/>
              <a:stretch>
                <a:fillRect/>
              </a:stretch>
            </p:blipFill>
            <p:spPr>
              <a:xfrm>
                <a:off x="906922" y="1675832"/>
                <a:ext cx="2682000" cy="2273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FFCA1D9-3181-43C1-A262-B06CD4CB07CF}"/>
                  </a:ext>
                </a:extLst>
              </p14:cNvPr>
              <p14:cNvContentPartPr/>
              <p14:nvPr/>
            </p14:nvContentPartPr>
            <p14:xfrm>
              <a:off x="1525762" y="6180152"/>
              <a:ext cx="2608560" cy="56160"/>
            </p14:xfrm>
          </p:contentPart>
        </mc:Choice>
        <mc:Fallback>
          <p:pic>
            <p:nvPicPr>
              <p:cNvPr id="4" name="Freihand 3">
                <a:extLst>
                  <a:ext uri="{FF2B5EF4-FFF2-40B4-BE49-F238E27FC236}">
                    <a16:creationId xmlns:a16="http://schemas.microsoft.com/office/drawing/2014/main" id="{2FFCA1D9-3181-43C1-A262-B06CD4CB07CF}"/>
                  </a:ext>
                </a:extLst>
              </p:cNvPr>
              <p:cNvPicPr/>
              <p:nvPr/>
            </p:nvPicPr>
            <p:blipFill>
              <a:blip r:embed="rId7"/>
              <a:stretch>
                <a:fillRect/>
              </a:stretch>
            </p:blipFill>
            <p:spPr>
              <a:xfrm>
                <a:off x="1521442" y="6175832"/>
                <a:ext cx="26172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9F65744-08DA-44ED-8071-FDD336F486C3}"/>
                  </a:ext>
                </a:extLst>
              </p14:cNvPr>
              <p14:cNvContentPartPr/>
              <p14:nvPr/>
            </p14:nvContentPartPr>
            <p14:xfrm>
              <a:off x="3970162" y="5883512"/>
              <a:ext cx="1782360" cy="492480"/>
            </p14:xfrm>
          </p:contentPart>
        </mc:Choice>
        <mc:Fallback>
          <p:pic>
            <p:nvPicPr>
              <p:cNvPr id="5" name="Freihand 4">
                <a:extLst>
                  <a:ext uri="{FF2B5EF4-FFF2-40B4-BE49-F238E27FC236}">
                    <a16:creationId xmlns:a16="http://schemas.microsoft.com/office/drawing/2014/main" id="{49F65744-08DA-44ED-8071-FDD336F486C3}"/>
                  </a:ext>
                </a:extLst>
              </p:cNvPr>
              <p:cNvPicPr/>
              <p:nvPr/>
            </p:nvPicPr>
            <p:blipFill>
              <a:blip r:embed="rId9"/>
              <a:stretch>
                <a:fillRect/>
              </a:stretch>
            </p:blipFill>
            <p:spPr>
              <a:xfrm>
                <a:off x="3965842" y="5879192"/>
                <a:ext cx="179100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4" name="Freihand 133">
                <a:extLst>
                  <a:ext uri="{FF2B5EF4-FFF2-40B4-BE49-F238E27FC236}">
                    <a16:creationId xmlns:a16="http://schemas.microsoft.com/office/drawing/2014/main" id="{40DEFBA4-908C-4CC8-AE4D-B5B5C693DA49}"/>
                  </a:ext>
                </a:extLst>
              </p14:cNvPr>
              <p14:cNvContentPartPr/>
              <p14:nvPr/>
            </p14:nvContentPartPr>
            <p14:xfrm>
              <a:off x="3715642" y="3557192"/>
              <a:ext cx="2959920" cy="1726920"/>
            </p14:xfrm>
          </p:contentPart>
        </mc:Choice>
        <mc:Fallback>
          <p:pic>
            <p:nvPicPr>
              <p:cNvPr id="134" name="Freihand 133">
                <a:extLst>
                  <a:ext uri="{FF2B5EF4-FFF2-40B4-BE49-F238E27FC236}">
                    <a16:creationId xmlns:a16="http://schemas.microsoft.com/office/drawing/2014/main" id="{40DEFBA4-908C-4CC8-AE4D-B5B5C693DA49}"/>
                  </a:ext>
                </a:extLst>
              </p:cNvPr>
              <p:cNvPicPr/>
              <p:nvPr/>
            </p:nvPicPr>
            <p:blipFill>
              <a:blip r:embed="rId11"/>
              <a:stretch>
                <a:fillRect/>
              </a:stretch>
            </p:blipFill>
            <p:spPr>
              <a:xfrm>
                <a:off x="3711322" y="3552872"/>
                <a:ext cx="2968560" cy="1735560"/>
              </a:xfrm>
              <a:prstGeom prst="rect">
                <a:avLst/>
              </a:prstGeom>
            </p:spPr>
          </p:pic>
        </mc:Fallback>
      </mc:AlternateContent>
      <p:grpSp>
        <p:nvGrpSpPr>
          <p:cNvPr id="137" name="Gruppieren 136">
            <a:extLst>
              <a:ext uri="{FF2B5EF4-FFF2-40B4-BE49-F238E27FC236}">
                <a16:creationId xmlns:a16="http://schemas.microsoft.com/office/drawing/2014/main" id="{209207D9-5C54-4FD0-B7CE-9620BBB50E7B}"/>
              </a:ext>
            </a:extLst>
          </p:cNvPr>
          <p:cNvGrpSpPr/>
          <p:nvPr/>
        </p:nvGrpSpPr>
        <p:grpSpPr>
          <a:xfrm>
            <a:off x="3503962" y="75992"/>
            <a:ext cx="8614800" cy="5155200"/>
            <a:chOff x="3503962" y="75992"/>
            <a:chExt cx="8614800" cy="515520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77DEFF79-19CD-420C-A748-5AB7DB55C3C2}"/>
                    </a:ext>
                  </a:extLst>
                </p14:cNvPr>
                <p14:cNvContentPartPr/>
                <p14:nvPr/>
              </p14:nvContentPartPr>
              <p14:xfrm>
                <a:off x="3571282" y="1575392"/>
                <a:ext cx="292320" cy="169200"/>
              </p14:xfrm>
            </p:contentPart>
          </mc:Choice>
          <mc:Fallback>
            <p:pic>
              <p:nvPicPr>
                <p:cNvPr id="8" name="Freihand 7">
                  <a:extLst>
                    <a:ext uri="{FF2B5EF4-FFF2-40B4-BE49-F238E27FC236}">
                      <a16:creationId xmlns:a16="http://schemas.microsoft.com/office/drawing/2014/main" id="{77DEFF79-19CD-420C-A748-5AB7DB55C3C2}"/>
                    </a:ext>
                  </a:extLst>
                </p:cNvPr>
                <p:cNvPicPr/>
                <p:nvPr/>
              </p:nvPicPr>
              <p:blipFill>
                <a:blip r:embed="rId13"/>
                <a:stretch>
                  <a:fillRect/>
                </a:stretch>
              </p:blipFill>
              <p:spPr>
                <a:xfrm>
                  <a:off x="3566962" y="1571072"/>
                  <a:ext cx="300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97C283EA-C4ED-4810-B027-FC03EEB6923A}"/>
                    </a:ext>
                  </a:extLst>
                </p14:cNvPr>
                <p14:cNvContentPartPr/>
                <p14:nvPr/>
              </p14:nvContentPartPr>
              <p14:xfrm>
                <a:off x="3503962" y="1548392"/>
                <a:ext cx="261720" cy="250560"/>
              </p14:xfrm>
            </p:contentPart>
          </mc:Choice>
          <mc:Fallback>
            <p:pic>
              <p:nvPicPr>
                <p:cNvPr id="9" name="Freihand 8">
                  <a:extLst>
                    <a:ext uri="{FF2B5EF4-FFF2-40B4-BE49-F238E27FC236}">
                      <a16:creationId xmlns:a16="http://schemas.microsoft.com/office/drawing/2014/main" id="{97C283EA-C4ED-4810-B027-FC03EEB6923A}"/>
                    </a:ext>
                  </a:extLst>
                </p:cNvPr>
                <p:cNvPicPr/>
                <p:nvPr/>
              </p:nvPicPr>
              <p:blipFill>
                <a:blip r:embed="rId15"/>
                <a:stretch>
                  <a:fillRect/>
                </a:stretch>
              </p:blipFill>
              <p:spPr>
                <a:xfrm>
                  <a:off x="3499642" y="1544072"/>
                  <a:ext cx="2703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BB3CAAAC-AE82-4BF2-BD02-63EE168A6738}"/>
                    </a:ext>
                  </a:extLst>
                </p14:cNvPr>
                <p14:cNvContentPartPr/>
                <p14:nvPr/>
              </p14:nvContentPartPr>
              <p14:xfrm>
                <a:off x="4056562" y="1415552"/>
                <a:ext cx="132120" cy="209160"/>
              </p14:xfrm>
            </p:contentPart>
          </mc:Choice>
          <mc:Fallback>
            <p:pic>
              <p:nvPicPr>
                <p:cNvPr id="10" name="Freihand 9">
                  <a:extLst>
                    <a:ext uri="{FF2B5EF4-FFF2-40B4-BE49-F238E27FC236}">
                      <a16:creationId xmlns:a16="http://schemas.microsoft.com/office/drawing/2014/main" id="{BB3CAAAC-AE82-4BF2-BD02-63EE168A6738}"/>
                    </a:ext>
                  </a:extLst>
                </p:cNvPr>
                <p:cNvPicPr/>
                <p:nvPr/>
              </p:nvPicPr>
              <p:blipFill>
                <a:blip r:embed="rId17"/>
                <a:stretch>
                  <a:fillRect/>
                </a:stretch>
              </p:blipFill>
              <p:spPr>
                <a:xfrm>
                  <a:off x="4052242" y="1411232"/>
                  <a:ext cx="140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7080CE6E-E139-4D91-BDE9-88A90124B8FC}"/>
                    </a:ext>
                  </a:extLst>
                </p14:cNvPr>
                <p14:cNvContentPartPr/>
                <p14:nvPr/>
              </p14:nvContentPartPr>
              <p14:xfrm>
                <a:off x="4212442" y="1361192"/>
                <a:ext cx="203760" cy="209880"/>
              </p14:xfrm>
            </p:contentPart>
          </mc:Choice>
          <mc:Fallback>
            <p:pic>
              <p:nvPicPr>
                <p:cNvPr id="12" name="Freihand 11">
                  <a:extLst>
                    <a:ext uri="{FF2B5EF4-FFF2-40B4-BE49-F238E27FC236}">
                      <a16:creationId xmlns:a16="http://schemas.microsoft.com/office/drawing/2014/main" id="{7080CE6E-E139-4D91-BDE9-88A90124B8FC}"/>
                    </a:ext>
                  </a:extLst>
                </p:cNvPr>
                <p:cNvPicPr/>
                <p:nvPr/>
              </p:nvPicPr>
              <p:blipFill>
                <a:blip r:embed="rId19"/>
                <a:stretch>
                  <a:fillRect/>
                </a:stretch>
              </p:blipFill>
              <p:spPr>
                <a:xfrm>
                  <a:off x="4208122" y="1356872"/>
                  <a:ext cx="2124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03EF58CF-2B7B-4C1A-8006-5D1244C2F1DE}"/>
                    </a:ext>
                  </a:extLst>
                </p14:cNvPr>
                <p14:cNvContentPartPr/>
                <p14:nvPr/>
              </p14:nvContentPartPr>
              <p14:xfrm>
                <a:off x="4421962" y="1364072"/>
                <a:ext cx="182520" cy="268200"/>
              </p14:xfrm>
            </p:contentPart>
          </mc:Choice>
          <mc:Fallback>
            <p:pic>
              <p:nvPicPr>
                <p:cNvPr id="13" name="Freihand 12">
                  <a:extLst>
                    <a:ext uri="{FF2B5EF4-FFF2-40B4-BE49-F238E27FC236}">
                      <a16:creationId xmlns:a16="http://schemas.microsoft.com/office/drawing/2014/main" id="{03EF58CF-2B7B-4C1A-8006-5D1244C2F1DE}"/>
                    </a:ext>
                  </a:extLst>
                </p:cNvPr>
                <p:cNvPicPr/>
                <p:nvPr/>
              </p:nvPicPr>
              <p:blipFill>
                <a:blip r:embed="rId21"/>
                <a:stretch>
                  <a:fillRect/>
                </a:stretch>
              </p:blipFill>
              <p:spPr>
                <a:xfrm>
                  <a:off x="4417642" y="1359752"/>
                  <a:ext cx="1911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64A1B8F1-5914-4455-8DF4-8EBCD22EF1AE}"/>
                    </a:ext>
                  </a:extLst>
                </p14:cNvPr>
                <p14:cNvContentPartPr/>
                <p14:nvPr/>
              </p14:nvContentPartPr>
              <p14:xfrm>
                <a:off x="4736242" y="1416272"/>
                <a:ext cx="302040" cy="115920"/>
              </p14:xfrm>
            </p:contentPart>
          </mc:Choice>
          <mc:Fallback>
            <p:pic>
              <p:nvPicPr>
                <p:cNvPr id="14" name="Freihand 13">
                  <a:extLst>
                    <a:ext uri="{FF2B5EF4-FFF2-40B4-BE49-F238E27FC236}">
                      <a16:creationId xmlns:a16="http://schemas.microsoft.com/office/drawing/2014/main" id="{64A1B8F1-5914-4455-8DF4-8EBCD22EF1AE}"/>
                    </a:ext>
                  </a:extLst>
                </p:cNvPr>
                <p:cNvPicPr/>
                <p:nvPr/>
              </p:nvPicPr>
              <p:blipFill>
                <a:blip r:embed="rId23"/>
                <a:stretch>
                  <a:fillRect/>
                </a:stretch>
              </p:blipFill>
              <p:spPr>
                <a:xfrm>
                  <a:off x="4731922" y="1411952"/>
                  <a:ext cx="310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EBD81406-4FA1-4851-BCEC-F4AEAEAD105A}"/>
                    </a:ext>
                  </a:extLst>
                </p14:cNvPr>
                <p14:cNvContentPartPr/>
                <p14:nvPr/>
              </p14:nvContentPartPr>
              <p14:xfrm>
                <a:off x="5200642" y="1499792"/>
                <a:ext cx="360" cy="360"/>
              </p14:xfrm>
            </p:contentPart>
          </mc:Choice>
          <mc:Fallback>
            <p:pic>
              <p:nvPicPr>
                <p:cNvPr id="15" name="Freihand 14">
                  <a:extLst>
                    <a:ext uri="{FF2B5EF4-FFF2-40B4-BE49-F238E27FC236}">
                      <a16:creationId xmlns:a16="http://schemas.microsoft.com/office/drawing/2014/main" id="{EBD81406-4FA1-4851-BCEC-F4AEAEAD105A}"/>
                    </a:ext>
                  </a:extLst>
                </p:cNvPr>
                <p:cNvPicPr/>
                <p:nvPr/>
              </p:nvPicPr>
              <p:blipFill>
                <a:blip r:embed="rId25"/>
                <a:stretch>
                  <a:fillRect/>
                </a:stretch>
              </p:blipFill>
              <p:spPr>
                <a:xfrm>
                  <a:off x="5196322" y="1495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17D199CE-9C92-49C8-9592-FB6EC3C165B8}"/>
                    </a:ext>
                  </a:extLst>
                </p14:cNvPr>
                <p14:cNvContentPartPr/>
                <p14:nvPr/>
              </p14:nvContentPartPr>
              <p14:xfrm>
                <a:off x="5142682" y="1418432"/>
                <a:ext cx="145800" cy="158760"/>
              </p14:xfrm>
            </p:contentPart>
          </mc:Choice>
          <mc:Fallback>
            <p:pic>
              <p:nvPicPr>
                <p:cNvPr id="16" name="Freihand 15">
                  <a:extLst>
                    <a:ext uri="{FF2B5EF4-FFF2-40B4-BE49-F238E27FC236}">
                      <a16:creationId xmlns:a16="http://schemas.microsoft.com/office/drawing/2014/main" id="{17D199CE-9C92-49C8-9592-FB6EC3C165B8}"/>
                    </a:ext>
                  </a:extLst>
                </p:cNvPr>
                <p:cNvPicPr/>
                <p:nvPr/>
              </p:nvPicPr>
              <p:blipFill>
                <a:blip r:embed="rId27"/>
                <a:stretch>
                  <a:fillRect/>
                </a:stretch>
              </p:blipFill>
              <p:spPr>
                <a:xfrm>
                  <a:off x="5138362" y="1414112"/>
                  <a:ext cx="154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C5F4A357-D95E-4B13-887C-1BF326B11B98}"/>
                    </a:ext>
                  </a:extLst>
                </p14:cNvPr>
                <p14:cNvContentPartPr/>
                <p14:nvPr/>
              </p14:nvContentPartPr>
              <p14:xfrm>
                <a:off x="5111722" y="1404392"/>
                <a:ext cx="277920" cy="118080"/>
              </p14:xfrm>
            </p:contentPart>
          </mc:Choice>
          <mc:Fallback>
            <p:pic>
              <p:nvPicPr>
                <p:cNvPr id="17" name="Freihand 16">
                  <a:extLst>
                    <a:ext uri="{FF2B5EF4-FFF2-40B4-BE49-F238E27FC236}">
                      <a16:creationId xmlns:a16="http://schemas.microsoft.com/office/drawing/2014/main" id="{C5F4A357-D95E-4B13-887C-1BF326B11B98}"/>
                    </a:ext>
                  </a:extLst>
                </p:cNvPr>
                <p:cNvPicPr/>
                <p:nvPr/>
              </p:nvPicPr>
              <p:blipFill>
                <a:blip r:embed="rId29"/>
                <a:stretch>
                  <a:fillRect/>
                </a:stretch>
              </p:blipFill>
              <p:spPr>
                <a:xfrm>
                  <a:off x="5107402" y="1400072"/>
                  <a:ext cx="286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9B8AD95F-F808-401C-9C68-00790A9E2D03}"/>
                    </a:ext>
                  </a:extLst>
                </p14:cNvPr>
                <p14:cNvContentPartPr/>
                <p14:nvPr/>
              </p14:nvContentPartPr>
              <p14:xfrm>
                <a:off x="5413762" y="1343192"/>
                <a:ext cx="210960" cy="152280"/>
              </p14:xfrm>
            </p:contentPart>
          </mc:Choice>
          <mc:Fallback>
            <p:pic>
              <p:nvPicPr>
                <p:cNvPr id="19" name="Freihand 18">
                  <a:extLst>
                    <a:ext uri="{FF2B5EF4-FFF2-40B4-BE49-F238E27FC236}">
                      <a16:creationId xmlns:a16="http://schemas.microsoft.com/office/drawing/2014/main" id="{9B8AD95F-F808-401C-9C68-00790A9E2D03}"/>
                    </a:ext>
                  </a:extLst>
                </p:cNvPr>
                <p:cNvPicPr/>
                <p:nvPr/>
              </p:nvPicPr>
              <p:blipFill>
                <a:blip r:embed="rId31"/>
                <a:stretch>
                  <a:fillRect/>
                </a:stretch>
              </p:blipFill>
              <p:spPr>
                <a:xfrm>
                  <a:off x="5409442" y="1338872"/>
                  <a:ext cx="219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1AD8C91F-3AD6-4C17-9670-C4A396963EC1}"/>
                    </a:ext>
                  </a:extLst>
                </p14:cNvPr>
                <p14:cNvContentPartPr/>
                <p14:nvPr/>
              </p14:nvContentPartPr>
              <p14:xfrm>
                <a:off x="5620402" y="1289192"/>
                <a:ext cx="147240" cy="164160"/>
              </p14:xfrm>
            </p:contentPart>
          </mc:Choice>
          <mc:Fallback>
            <p:pic>
              <p:nvPicPr>
                <p:cNvPr id="20" name="Freihand 19">
                  <a:extLst>
                    <a:ext uri="{FF2B5EF4-FFF2-40B4-BE49-F238E27FC236}">
                      <a16:creationId xmlns:a16="http://schemas.microsoft.com/office/drawing/2014/main" id="{1AD8C91F-3AD6-4C17-9670-C4A396963EC1}"/>
                    </a:ext>
                  </a:extLst>
                </p:cNvPr>
                <p:cNvPicPr/>
                <p:nvPr/>
              </p:nvPicPr>
              <p:blipFill>
                <a:blip r:embed="rId33"/>
                <a:stretch>
                  <a:fillRect/>
                </a:stretch>
              </p:blipFill>
              <p:spPr>
                <a:xfrm>
                  <a:off x="5616082" y="1284872"/>
                  <a:ext cx="155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9CA71A7A-9236-4B84-9694-81A0BA17F5D1}"/>
                    </a:ext>
                  </a:extLst>
                </p14:cNvPr>
                <p14:cNvContentPartPr/>
                <p14:nvPr/>
              </p14:nvContentPartPr>
              <p14:xfrm>
                <a:off x="5821642" y="1347872"/>
                <a:ext cx="135360" cy="47160"/>
              </p14:xfrm>
            </p:contentPart>
          </mc:Choice>
          <mc:Fallback>
            <p:pic>
              <p:nvPicPr>
                <p:cNvPr id="21" name="Freihand 20">
                  <a:extLst>
                    <a:ext uri="{FF2B5EF4-FFF2-40B4-BE49-F238E27FC236}">
                      <a16:creationId xmlns:a16="http://schemas.microsoft.com/office/drawing/2014/main" id="{9CA71A7A-9236-4B84-9694-81A0BA17F5D1}"/>
                    </a:ext>
                  </a:extLst>
                </p:cNvPr>
                <p:cNvPicPr/>
                <p:nvPr/>
              </p:nvPicPr>
              <p:blipFill>
                <a:blip r:embed="rId35"/>
                <a:stretch>
                  <a:fillRect/>
                </a:stretch>
              </p:blipFill>
              <p:spPr>
                <a:xfrm>
                  <a:off x="5817322" y="1343552"/>
                  <a:ext cx="1440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27BE0245-CF0F-4E2F-AB51-B681115643F3}"/>
                    </a:ext>
                  </a:extLst>
                </p14:cNvPr>
                <p14:cNvContentPartPr/>
                <p14:nvPr/>
              </p14:nvContentPartPr>
              <p14:xfrm>
                <a:off x="5982922" y="1224752"/>
                <a:ext cx="84240" cy="146520"/>
              </p14:xfrm>
            </p:contentPart>
          </mc:Choice>
          <mc:Fallback>
            <p:pic>
              <p:nvPicPr>
                <p:cNvPr id="22" name="Freihand 21">
                  <a:extLst>
                    <a:ext uri="{FF2B5EF4-FFF2-40B4-BE49-F238E27FC236}">
                      <a16:creationId xmlns:a16="http://schemas.microsoft.com/office/drawing/2014/main" id="{27BE0245-CF0F-4E2F-AB51-B681115643F3}"/>
                    </a:ext>
                  </a:extLst>
                </p:cNvPr>
                <p:cNvPicPr/>
                <p:nvPr/>
              </p:nvPicPr>
              <p:blipFill>
                <a:blip r:embed="rId37"/>
                <a:stretch>
                  <a:fillRect/>
                </a:stretch>
              </p:blipFill>
              <p:spPr>
                <a:xfrm>
                  <a:off x="5978602" y="1220432"/>
                  <a:ext cx="92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94FE368A-2AEF-44F5-B387-0916D4F5F620}"/>
                    </a:ext>
                  </a:extLst>
                </p14:cNvPr>
                <p14:cNvContentPartPr/>
                <p14:nvPr/>
              </p14:nvContentPartPr>
              <p14:xfrm>
                <a:off x="6041962" y="1339592"/>
                <a:ext cx="79560" cy="30600"/>
              </p14:xfrm>
            </p:contentPart>
          </mc:Choice>
          <mc:Fallback>
            <p:pic>
              <p:nvPicPr>
                <p:cNvPr id="23" name="Freihand 22">
                  <a:extLst>
                    <a:ext uri="{FF2B5EF4-FFF2-40B4-BE49-F238E27FC236}">
                      <a16:creationId xmlns:a16="http://schemas.microsoft.com/office/drawing/2014/main" id="{94FE368A-2AEF-44F5-B387-0916D4F5F620}"/>
                    </a:ext>
                  </a:extLst>
                </p:cNvPr>
                <p:cNvPicPr/>
                <p:nvPr/>
              </p:nvPicPr>
              <p:blipFill>
                <a:blip r:embed="rId39"/>
                <a:stretch>
                  <a:fillRect/>
                </a:stretch>
              </p:blipFill>
              <p:spPr>
                <a:xfrm>
                  <a:off x="6037642" y="1335272"/>
                  <a:ext cx="88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64D36AAB-43EE-43B7-9996-BB399E4781A0}"/>
                    </a:ext>
                  </a:extLst>
                </p14:cNvPr>
                <p14:cNvContentPartPr/>
                <p14:nvPr/>
              </p14:nvContentPartPr>
              <p14:xfrm>
                <a:off x="6121522" y="1301432"/>
                <a:ext cx="146520" cy="38160"/>
              </p14:xfrm>
            </p:contentPart>
          </mc:Choice>
          <mc:Fallback>
            <p:pic>
              <p:nvPicPr>
                <p:cNvPr id="24" name="Freihand 23">
                  <a:extLst>
                    <a:ext uri="{FF2B5EF4-FFF2-40B4-BE49-F238E27FC236}">
                      <a16:creationId xmlns:a16="http://schemas.microsoft.com/office/drawing/2014/main" id="{64D36AAB-43EE-43B7-9996-BB399E4781A0}"/>
                    </a:ext>
                  </a:extLst>
                </p:cNvPr>
                <p:cNvPicPr/>
                <p:nvPr/>
              </p:nvPicPr>
              <p:blipFill>
                <a:blip r:embed="rId41"/>
                <a:stretch>
                  <a:fillRect/>
                </a:stretch>
              </p:blipFill>
              <p:spPr>
                <a:xfrm>
                  <a:off x="6117202" y="1297112"/>
                  <a:ext cx="155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FD187CCF-611B-43DA-91FE-CB8AEC5F8608}"/>
                    </a:ext>
                  </a:extLst>
                </p14:cNvPr>
                <p14:cNvContentPartPr/>
                <p14:nvPr/>
              </p14:nvContentPartPr>
              <p14:xfrm>
                <a:off x="6309802" y="1238432"/>
                <a:ext cx="134640" cy="96840"/>
              </p14:xfrm>
            </p:contentPart>
          </mc:Choice>
          <mc:Fallback>
            <p:pic>
              <p:nvPicPr>
                <p:cNvPr id="25" name="Freihand 24">
                  <a:extLst>
                    <a:ext uri="{FF2B5EF4-FFF2-40B4-BE49-F238E27FC236}">
                      <a16:creationId xmlns:a16="http://schemas.microsoft.com/office/drawing/2014/main" id="{FD187CCF-611B-43DA-91FE-CB8AEC5F8608}"/>
                    </a:ext>
                  </a:extLst>
                </p:cNvPr>
                <p:cNvPicPr/>
                <p:nvPr/>
              </p:nvPicPr>
              <p:blipFill>
                <a:blip r:embed="rId43"/>
                <a:stretch>
                  <a:fillRect/>
                </a:stretch>
              </p:blipFill>
              <p:spPr>
                <a:xfrm>
                  <a:off x="6305482" y="1234112"/>
                  <a:ext cx="143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53CCAFF8-6C0A-474D-A9A1-0C3054332B6C}"/>
                    </a:ext>
                  </a:extLst>
                </p14:cNvPr>
                <p14:cNvContentPartPr/>
                <p14:nvPr/>
              </p14:nvContentPartPr>
              <p14:xfrm>
                <a:off x="6330682" y="1252472"/>
                <a:ext cx="276840" cy="33840"/>
              </p14:xfrm>
            </p:contentPart>
          </mc:Choice>
          <mc:Fallback>
            <p:pic>
              <p:nvPicPr>
                <p:cNvPr id="26" name="Freihand 25">
                  <a:extLst>
                    <a:ext uri="{FF2B5EF4-FFF2-40B4-BE49-F238E27FC236}">
                      <a16:creationId xmlns:a16="http://schemas.microsoft.com/office/drawing/2014/main" id="{53CCAFF8-6C0A-474D-A9A1-0C3054332B6C}"/>
                    </a:ext>
                  </a:extLst>
                </p:cNvPr>
                <p:cNvPicPr/>
                <p:nvPr/>
              </p:nvPicPr>
              <p:blipFill>
                <a:blip r:embed="rId45"/>
                <a:stretch>
                  <a:fillRect/>
                </a:stretch>
              </p:blipFill>
              <p:spPr>
                <a:xfrm>
                  <a:off x="6326362" y="1248152"/>
                  <a:ext cx="2854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B90DEE26-2904-412D-B7D0-8C7911815C51}"/>
                    </a:ext>
                  </a:extLst>
                </p14:cNvPr>
                <p14:cNvContentPartPr/>
                <p14:nvPr/>
              </p14:nvContentPartPr>
              <p14:xfrm>
                <a:off x="6627322" y="1183352"/>
                <a:ext cx="100800" cy="70560"/>
              </p14:xfrm>
            </p:contentPart>
          </mc:Choice>
          <mc:Fallback>
            <p:pic>
              <p:nvPicPr>
                <p:cNvPr id="27" name="Freihand 26">
                  <a:extLst>
                    <a:ext uri="{FF2B5EF4-FFF2-40B4-BE49-F238E27FC236}">
                      <a16:creationId xmlns:a16="http://schemas.microsoft.com/office/drawing/2014/main" id="{B90DEE26-2904-412D-B7D0-8C7911815C51}"/>
                    </a:ext>
                  </a:extLst>
                </p:cNvPr>
                <p:cNvPicPr/>
                <p:nvPr/>
              </p:nvPicPr>
              <p:blipFill>
                <a:blip r:embed="rId47"/>
                <a:stretch>
                  <a:fillRect/>
                </a:stretch>
              </p:blipFill>
              <p:spPr>
                <a:xfrm>
                  <a:off x="6623002" y="1179032"/>
                  <a:ext cx="109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508468EF-33F6-443D-8C7B-346AAA3F80DF}"/>
                    </a:ext>
                  </a:extLst>
                </p14:cNvPr>
                <p14:cNvContentPartPr/>
                <p14:nvPr/>
              </p14:nvContentPartPr>
              <p14:xfrm>
                <a:off x="6724162" y="1139792"/>
                <a:ext cx="102240" cy="88560"/>
              </p14:xfrm>
            </p:contentPart>
          </mc:Choice>
          <mc:Fallback>
            <p:pic>
              <p:nvPicPr>
                <p:cNvPr id="28" name="Freihand 27">
                  <a:extLst>
                    <a:ext uri="{FF2B5EF4-FFF2-40B4-BE49-F238E27FC236}">
                      <a16:creationId xmlns:a16="http://schemas.microsoft.com/office/drawing/2014/main" id="{508468EF-33F6-443D-8C7B-346AAA3F80DF}"/>
                    </a:ext>
                  </a:extLst>
                </p:cNvPr>
                <p:cNvPicPr/>
                <p:nvPr/>
              </p:nvPicPr>
              <p:blipFill>
                <a:blip r:embed="rId49"/>
                <a:stretch>
                  <a:fillRect/>
                </a:stretch>
              </p:blipFill>
              <p:spPr>
                <a:xfrm>
                  <a:off x="6719842" y="1135472"/>
                  <a:ext cx="110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097A669D-BAE7-446D-8B56-6EE03E7E19AA}"/>
                    </a:ext>
                  </a:extLst>
                </p14:cNvPr>
                <p14:cNvContentPartPr/>
                <p14:nvPr/>
              </p14:nvContentPartPr>
              <p14:xfrm>
                <a:off x="6824242" y="1137272"/>
                <a:ext cx="55800" cy="66960"/>
              </p14:xfrm>
            </p:contentPart>
          </mc:Choice>
          <mc:Fallback>
            <p:pic>
              <p:nvPicPr>
                <p:cNvPr id="29" name="Freihand 28">
                  <a:extLst>
                    <a:ext uri="{FF2B5EF4-FFF2-40B4-BE49-F238E27FC236}">
                      <a16:creationId xmlns:a16="http://schemas.microsoft.com/office/drawing/2014/main" id="{097A669D-BAE7-446D-8B56-6EE03E7E19AA}"/>
                    </a:ext>
                  </a:extLst>
                </p:cNvPr>
                <p:cNvPicPr/>
                <p:nvPr/>
              </p:nvPicPr>
              <p:blipFill>
                <a:blip r:embed="rId51"/>
                <a:stretch>
                  <a:fillRect/>
                </a:stretch>
              </p:blipFill>
              <p:spPr>
                <a:xfrm>
                  <a:off x="6819922" y="1132952"/>
                  <a:ext cx="64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DE3017A4-A260-4637-9F96-F3A0AD15B2E1}"/>
                    </a:ext>
                  </a:extLst>
                </p14:cNvPr>
                <p14:cNvContentPartPr/>
                <p14:nvPr/>
              </p14:nvContentPartPr>
              <p14:xfrm>
                <a:off x="6886522" y="1005152"/>
                <a:ext cx="165240" cy="177120"/>
              </p14:xfrm>
            </p:contentPart>
          </mc:Choice>
          <mc:Fallback>
            <p:pic>
              <p:nvPicPr>
                <p:cNvPr id="30" name="Freihand 29">
                  <a:extLst>
                    <a:ext uri="{FF2B5EF4-FFF2-40B4-BE49-F238E27FC236}">
                      <a16:creationId xmlns:a16="http://schemas.microsoft.com/office/drawing/2014/main" id="{DE3017A4-A260-4637-9F96-F3A0AD15B2E1}"/>
                    </a:ext>
                  </a:extLst>
                </p:cNvPr>
                <p:cNvPicPr/>
                <p:nvPr/>
              </p:nvPicPr>
              <p:blipFill>
                <a:blip r:embed="rId53"/>
                <a:stretch>
                  <a:fillRect/>
                </a:stretch>
              </p:blipFill>
              <p:spPr>
                <a:xfrm>
                  <a:off x="6882202" y="1000832"/>
                  <a:ext cx="173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C218B4D1-B53D-4AD9-AED8-2C9C6492D2B1}"/>
                    </a:ext>
                  </a:extLst>
                </p14:cNvPr>
                <p14:cNvContentPartPr/>
                <p14:nvPr/>
              </p14:nvContentPartPr>
              <p14:xfrm>
                <a:off x="6826762" y="1049072"/>
                <a:ext cx="142560" cy="37080"/>
              </p14:xfrm>
            </p:contentPart>
          </mc:Choice>
          <mc:Fallback>
            <p:pic>
              <p:nvPicPr>
                <p:cNvPr id="31" name="Freihand 30">
                  <a:extLst>
                    <a:ext uri="{FF2B5EF4-FFF2-40B4-BE49-F238E27FC236}">
                      <a16:creationId xmlns:a16="http://schemas.microsoft.com/office/drawing/2014/main" id="{C218B4D1-B53D-4AD9-AED8-2C9C6492D2B1}"/>
                    </a:ext>
                  </a:extLst>
                </p:cNvPr>
                <p:cNvPicPr/>
                <p:nvPr/>
              </p:nvPicPr>
              <p:blipFill>
                <a:blip r:embed="rId55"/>
                <a:stretch>
                  <a:fillRect/>
                </a:stretch>
              </p:blipFill>
              <p:spPr>
                <a:xfrm>
                  <a:off x="6822442" y="1044752"/>
                  <a:ext cx="151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B4B1BC54-94A5-47D1-9A17-58584F3E791E}"/>
                    </a:ext>
                  </a:extLst>
                </p14:cNvPr>
                <p14:cNvContentPartPr/>
                <p14:nvPr/>
              </p14:nvContentPartPr>
              <p14:xfrm>
                <a:off x="7174882" y="928832"/>
                <a:ext cx="159480" cy="186480"/>
              </p14:xfrm>
            </p:contentPart>
          </mc:Choice>
          <mc:Fallback>
            <p:pic>
              <p:nvPicPr>
                <p:cNvPr id="33" name="Freihand 32">
                  <a:extLst>
                    <a:ext uri="{FF2B5EF4-FFF2-40B4-BE49-F238E27FC236}">
                      <a16:creationId xmlns:a16="http://schemas.microsoft.com/office/drawing/2014/main" id="{B4B1BC54-94A5-47D1-9A17-58584F3E791E}"/>
                    </a:ext>
                  </a:extLst>
                </p:cNvPr>
                <p:cNvPicPr/>
                <p:nvPr/>
              </p:nvPicPr>
              <p:blipFill>
                <a:blip r:embed="rId57"/>
                <a:stretch>
                  <a:fillRect/>
                </a:stretch>
              </p:blipFill>
              <p:spPr>
                <a:xfrm>
                  <a:off x="7170562" y="924512"/>
                  <a:ext cx="168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577E8251-BF86-47FB-92F0-6AFC1702AB10}"/>
                    </a:ext>
                  </a:extLst>
                </p14:cNvPr>
                <p14:cNvContentPartPr/>
                <p14:nvPr/>
              </p14:nvContentPartPr>
              <p14:xfrm>
                <a:off x="7361362" y="932432"/>
                <a:ext cx="379080" cy="99360"/>
              </p14:xfrm>
            </p:contentPart>
          </mc:Choice>
          <mc:Fallback>
            <p:pic>
              <p:nvPicPr>
                <p:cNvPr id="34" name="Freihand 33">
                  <a:extLst>
                    <a:ext uri="{FF2B5EF4-FFF2-40B4-BE49-F238E27FC236}">
                      <a16:creationId xmlns:a16="http://schemas.microsoft.com/office/drawing/2014/main" id="{577E8251-BF86-47FB-92F0-6AFC1702AB10}"/>
                    </a:ext>
                  </a:extLst>
                </p:cNvPr>
                <p:cNvPicPr/>
                <p:nvPr/>
              </p:nvPicPr>
              <p:blipFill>
                <a:blip r:embed="rId59"/>
                <a:stretch>
                  <a:fillRect/>
                </a:stretch>
              </p:blipFill>
              <p:spPr>
                <a:xfrm>
                  <a:off x="7357042" y="928112"/>
                  <a:ext cx="387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84F966F6-D153-4563-BA98-D5333D032F26}"/>
                    </a:ext>
                  </a:extLst>
                </p14:cNvPr>
                <p14:cNvContentPartPr/>
                <p14:nvPr/>
              </p14:nvContentPartPr>
              <p14:xfrm>
                <a:off x="7877602" y="714632"/>
                <a:ext cx="180000" cy="164520"/>
              </p14:xfrm>
            </p:contentPart>
          </mc:Choice>
          <mc:Fallback>
            <p:pic>
              <p:nvPicPr>
                <p:cNvPr id="35" name="Freihand 34">
                  <a:extLst>
                    <a:ext uri="{FF2B5EF4-FFF2-40B4-BE49-F238E27FC236}">
                      <a16:creationId xmlns:a16="http://schemas.microsoft.com/office/drawing/2014/main" id="{84F966F6-D153-4563-BA98-D5333D032F26}"/>
                    </a:ext>
                  </a:extLst>
                </p:cNvPr>
                <p:cNvPicPr/>
                <p:nvPr/>
              </p:nvPicPr>
              <p:blipFill>
                <a:blip r:embed="rId61"/>
                <a:stretch>
                  <a:fillRect/>
                </a:stretch>
              </p:blipFill>
              <p:spPr>
                <a:xfrm>
                  <a:off x="7873282" y="710312"/>
                  <a:ext cx="188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71423B2B-6211-4586-9A9A-A773AAC61862}"/>
                    </a:ext>
                  </a:extLst>
                </p14:cNvPr>
                <p14:cNvContentPartPr/>
                <p14:nvPr/>
              </p14:nvContentPartPr>
              <p14:xfrm>
                <a:off x="7918282" y="762152"/>
                <a:ext cx="151920" cy="35640"/>
              </p14:xfrm>
            </p:contentPart>
          </mc:Choice>
          <mc:Fallback>
            <p:pic>
              <p:nvPicPr>
                <p:cNvPr id="36" name="Freihand 35">
                  <a:extLst>
                    <a:ext uri="{FF2B5EF4-FFF2-40B4-BE49-F238E27FC236}">
                      <a16:creationId xmlns:a16="http://schemas.microsoft.com/office/drawing/2014/main" id="{71423B2B-6211-4586-9A9A-A773AAC61862}"/>
                    </a:ext>
                  </a:extLst>
                </p:cNvPr>
                <p:cNvPicPr/>
                <p:nvPr/>
              </p:nvPicPr>
              <p:blipFill>
                <a:blip r:embed="rId63"/>
                <a:stretch>
                  <a:fillRect/>
                </a:stretch>
              </p:blipFill>
              <p:spPr>
                <a:xfrm>
                  <a:off x="7913962" y="757832"/>
                  <a:ext cx="160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9D81EC2A-3FB4-41D9-B2C9-1C6AFD100CDC}"/>
                    </a:ext>
                  </a:extLst>
                </p14:cNvPr>
                <p14:cNvContentPartPr/>
                <p14:nvPr/>
              </p14:nvContentPartPr>
              <p14:xfrm>
                <a:off x="8092882" y="748112"/>
                <a:ext cx="180360" cy="58680"/>
              </p14:xfrm>
            </p:contentPart>
          </mc:Choice>
          <mc:Fallback>
            <p:pic>
              <p:nvPicPr>
                <p:cNvPr id="37" name="Freihand 36">
                  <a:extLst>
                    <a:ext uri="{FF2B5EF4-FFF2-40B4-BE49-F238E27FC236}">
                      <a16:creationId xmlns:a16="http://schemas.microsoft.com/office/drawing/2014/main" id="{9D81EC2A-3FB4-41D9-B2C9-1C6AFD100CDC}"/>
                    </a:ext>
                  </a:extLst>
                </p:cNvPr>
                <p:cNvPicPr/>
                <p:nvPr/>
              </p:nvPicPr>
              <p:blipFill>
                <a:blip r:embed="rId65"/>
                <a:stretch>
                  <a:fillRect/>
                </a:stretch>
              </p:blipFill>
              <p:spPr>
                <a:xfrm>
                  <a:off x="8088562" y="743792"/>
                  <a:ext cx="189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3B7F4615-AC78-460B-8B43-B7E7574D5F87}"/>
                    </a:ext>
                  </a:extLst>
                </p14:cNvPr>
                <p14:cNvContentPartPr/>
                <p14:nvPr/>
              </p14:nvContentPartPr>
              <p14:xfrm>
                <a:off x="8259562" y="670712"/>
                <a:ext cx="106560" cy="81000"/>
              </p14:xfrm>
            </p:contentPart>
          </mc:Choice>
          <mc:Fallback>
            <p:pic>
              <p:nvPicPr>
                <p:cNvPr id="38" name="Freihand 37">
                  <a:extLst>
                    <a:ext uri="{FF2B5EF4-FFF2-40B4-BE49-F238E27FC236}">
                      <a16:creationId xmlns:a16="http://schemas.microsoft.com/office/drawing/2014/main" id="{3B7F4615-AC78-460B-8B43-B7E7574D5F87}"/>
                    </a:ext>
                  </a:extLst>
                </p:cNvPr>
                <p:cNvPicPr/>
                <p:nvPr/>
              </p:nvPicPr>
              <p:blipFill>
                <a:blip r:embed="rId67"/>
                <a:stretch>
                  <a:fillRect/>
                </a:stretch>
              </p:blipFill>
              <p:spPr>
                <a:xfrm>
                  <a:off x="8255242" y="666392"/>
                  <a:ext cx="115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4D99D51E-4A09-4AF5-9C59-2C496C83A74F}"/>
                    </a:ext>
                  </a:extLst>
                </p14:cNvPr>
                <p14:cNvContentPartPr/>
                <p14:nvPr/>
              </p14:nvContentPartPr>
              <p14:xfrm>
                <a:off x="8381602" y="568832"/>
                <a:ext cx="173160" cy="154440"/>
              </p14:xfrm>
            </p:contentPart>
          </mc:Choice>
          <mc:Fallback>
            <p:pic>
              <p:nvPicPr>
                <p:cNvPr id="39" name="Freihand 38">
                  <a:extLst>
                    <a:ext uri="{FF2B5EF4-FFF2-40B4-BE49-F238E27FC236}">
                      <a16:creationId xmlns:a16="http://schemas.microsoft.com/office/drawing/2014/main" id="{4D99D51E-4A09-4AF5-9C59-2C496C83A74F}"/>
                    </a:ext>
                  </a:extLst>
                </p:cNvPr>
                <p:cNvPicPr/>
                <p:nvPr/>
              </p:nvPicPr>
              <p:blipFill>
                <a:blip r:embed="rId69"/>
                <a:stretch>
                  <a:fillRect/>
                </a:stretch>
              </p:blipFill>
              <p:spPr>
                <a:xfrm>
                  <a:off x="8377282" y="564512"/>
                  <a:ext cx="181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A0D73211-D113-4113-B12C-1FFB4C0B8398}"/>
                    </a:ext>
                  </a:extLst>
                </p14:cNvPr>
                <p14:cNvContentPartPr/>
                <p14:nvPr/>
              </p14:nvContentPartPr>
              <p14:xfrm>
                <a:off x="8524522" y="462272"/>
                <a:ext cx="195480" cy="145440"/>
              </p14:xfrm>
            </p:contentPart>
          </mc:Choice>
          <mc:Fallback>
            <p:pic>
              <p:nvPicPr>
                <p:cNvPr id="40" name="Freihand 39">
                  <a:extLst>
                    <a:ext uri="{FF2B5EF4-FFF2-40B4-BE49-F238E27FC236}">
                      <a16:creationId xmlns:a16="http://schemas.microsoft.com/office/drawing/2014/main" id="{A0D73211-D113-4113-B12C-1FFB4C0B8398}"/>
                    </a:ext>
                  </a:extLst>
                </p:cNvPr>
                <p:cNvPicPr/>
                <p:nvPr/>
              </p:nvPicPr>
              <p:blipFill>
                <a:blip r:embed="rId71"/>
                <a:stretch>
                  <a:fillRect/>
                </a:stretch>
              </p:blipFill>
              <p:spPr>
                <a:xfrm>
                  <a:off x="8520202" y="457952"/>
                  <a:ext cx="204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86E67E78-A4E3-4BCF-87A4-1E4132E56A4D}"/>
                    </a:ext>
                  </a:extLst>
                </p14:cNvPr>
                <p14:cNvContentPartPr/>
                <p14:nvPr/>
              </p14:nvContentPartPr>
              <p14:xfrm>
                <a:off x="8481322" y="462992"/>
                <a:ext cx="187560" cy="48600"/>
              </p14:xfrm>
            </p:contentPart>
          </mc:Choice>
          <mc:Fallback>
            <p:pic>
              <p:nvPicPr>
                <p:cNvPr id="41" name="Freihand 40">
                  <a:extLst>
                    <a:ext uri="{FF2B5EF4-FFF2-40B4-BE49-F238E27FC236}">
                      <a16:creationId xmlns:a16="http://schemas.microsoft.com/office/drawing/2014/main" id="{86E67E78-A4E3-4BCF-87A4-1E4132E56A4D}"/>
                    </a:ext>
                  </a:extLst>
                </p:cNvPr>
                <p:cNvPicPr/>
                <p:nvPr/>
              </p:nvPicPr>
              <p:blipFill>
                <a:blip r:embed="rId73"/>
                <a:stretch>
                  <a:fillRect/>
                </a:stretch>
              </p:blipFill>
              <p:spPr>
                <a:xfrm>
                  <a:off x="8477002" y="458672"/>
                  <a:ext cx="196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337D86F5-9464-48FF-BFA2-F4210A2130D8}"/>
                    </a:ext>
                  </a:extLst>
                </p14:cNvPr>
                <p14:cNvContentPartPr/>
                <p14:nvPr/>
              </p14:nvContentPartPr>
              <p14:xfrm>
                <a:off x="8843842" y="363632"/>
                <a:ext cx="352800" cy="162000"/>
              </p14:xfrm>
            </p:contentPart>
          </mc:Choice>
          <mc:Fallback>
            <p:pic>
              <p:nvPicPr>
                <p:cNvPr id="42" name="Freihand 41">
                  <a:extLst>
                    <a:ext uri="{FF2B5EF4-FFF2-40B4-BE49-F238E27FC236}">
                      <a16:creationId xmlns:a16="http://schemas.microsoft.com/office/drawing/2014/main" id="{337D86F5-9464-48FF-BFA2-F4210A2130D8}"/>
                    </a:ext>
                  </a:extLst>
                </p:cNvPr>
                <p:cNvPicPr/>
                <p:nvPr/>
              </p:nvPicPr>
              <p:blipFill>
                <a:blip r:embed="rId75"/>
                <a:stretch>
                  <a:fillRect/>
                </a:stretch>
              </p:blipFill>
              <p:spPr>
                <a:xfrm>
                  <a:off x="8839522" y="359312"/>
                  <a:ext cx="361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0028C336-C76D-435C-87F6-72A75B6BF5D9}"/>
                    </a:ext>
                  </a:extLst>
                </p14:cNvPr>
                <p14:cNvContentPartPr/>
                <p14:nvPr/>
              </p14:nvContentPartPr>
              <p14:xfrm>
                <a:off x="8040322" y="960152"/>
                <a:ext cx="169920" cy="140040"/>
              </p14:xfrm>
            </p:contentPart>
          </mc:Choice>
          <mc:Fallback>
            <p:pic>
              <p:nvPicPr>
                <p:cNvPr id="43" name="Freihand 42">
                  <a:extLst>
                    <a:ext uri="{FF2B5EF4-FFF2-40B4-BE49-F238E27FC236}">
                      <a16:creationId xmlns:a16="http://schemas.microsoft.com/office/drawing/2014/main" id="{0028C336-C76D-435C-87F6-72A75B6BF5D9}"/>
                    </a:ext>
                  </a:extLst>
                </p:cNvPr>
                <p:cNvPicPr/>
                <p:nvPr/>
              </p:nvPicPr>
              <p:blipFill>
                <a:blip r:embed="rId77"/>
                <a:stretch>
                  <a:fillRect/>
                </a:stretch>
              </p:blipFill>
              <p:spPr>
                <a:xfrm>
                  <a:off x="8036002" y="955832"/>
                  <a:ext cx="178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89D7308E-3C26-447F-85BD-FA46373BCACE}"/>
                    </a:ext>
                  </a:extLst>
                </p14:cNvPr>
                <p14:cNvContentPartPr/>
                <p14:nvPr/>
              </p14:nvContentPartPr>
              <p14:xfrm>
                <a:off x="8216362" y="921632"/>
                <a:ext cx="186120" cy="112680"/>
              </p14:xfrm>
            </p:contentPart>
          </mc:Choice>
          <mc:Fallback>
            <p:pic>
              <p:nvPicPr>
                <p:cNvPr id="44" name="Freihand 43">
                  <a:extLst>
                    <a:ext uri="{FF2B5EF4-FFF2-40B4-BE49-F238E27FC236}">
                      <a16:creationId xmlns:a16="http://schemas.microsoft.com/office/drawing/2014/main" id="{89D7308E-3C26-447F-85BD-FA46373BCACE}"/>
                    </a:ext>
                  </a:extLst>
                </p:cNvPr>
                <p:cNvPicPr/>
                <p:nvPr/>
              </p:nvPicPr>
              <p:blipFill>
                <a:blip r:embed="rId79"/>
                <a:stretch>
                  <a:fillRect/>
                </a:stretch>
              </p:blipFill>
              <p:spPr>
                <a:xfrm>
                  <a:off x="8212042" y="917312"/>
                  <a:ext cx="194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59239DA9-3438-400F-B0BC-E11602F401B1}"/>
                    </a:ext>
                  </a:extLst>
                </p14:cNvPr>
                <p14:cNvContentPartPr/>
                <p14:nvPr/>
              </p14:nvContentPartPr>
              <p14:xfrm>
                <a:off x="8437762" y="881672"/>
                <a:ext cx="69480" cy="169560"/>
              </p14:xfrm>
            </p:contentPart>
          </mc:Choice>
          <mc:Fallback>
            <p:pic>
              <p:nvPicPr>
                <p:cNvPr id="45" name="Freihand 44">
                  <a:extLst>
                    <a:ext uri="{FF2B5EF4-FFF2-40B4-BE49-F238E27FC236}">
                      <a16:creationId xmlns:a16="http://schemas.microsoft.com/office/drawing/2014/main" id="{59239DA9-3438-400F-B0BC-E11602F401B1}"/>
                    </a:ext>
                  </a:extLst>
                </p:cNvPr>
                <p:cNvPicPr/>
                <p:nvPr/>
              </p:nvPicPr>
              <p:blipFill>
                <a:blip r:embed="rId81"/>
                <a:stretch>
                  <a:fillRect/>
                </a:stretch>
              </p:blipFill>
              <p:spPr>
                <a:xfrm>
                  <a:off x="8433442" y="877352"/>
                  <a:ext cx="78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E0CA9822-B2F3-4C00-B43F-D98A9CE35DB2}"/>
                    </a:ext>
                  </a:extLst>
                </p14:cNvPr>
                <p14:cNvContentPartPr/>
                <p14:nvPr/>
              </p14:nvContentPartPr>
              <p14:xfrm>
                <a:off x="8521642" y="765392"/>
                <a:ext cx="144360" cy="159120"/>
              </p14:xfrm>
            </p:contentPart>
          </mc:Choice>
          <mc:Fallback>
            <p:pic>
              <p:nvPicPr>
                <p:cNvPr id="46" name="Freihand 45">
                  <a:extLst>
                    <a:ext uri="{FF2B5EF4-FFF2-40B4-BE49-F238E27FC236}">
                      <a16:creationId xmlns:a16="http://schemas.microsoft.com/office/drawing/2014/main" id="{E0CA9822-B2F3-4C00-B43F-D98A9CE35DB2}"/>
                    </a:ext>
                  </a:extLst>
                </p:cNvPr>
                <p:cNvPicPr/>
                <p:nvPr/>
              </p:nvPicPr>
              <p:blipFill>
                <a:blip r:embed="rId83"/>
                <a:stretch>
                  <a:fillRect/>
                </a:stretch>
              </p:blipFill>
              <p:spPr>
                <a:xfrm>
                  <a:off x="8517322" y="761072"/>
                  <a:ext cx="153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4CC36E1A-F909-4B65-915F-6B9CBE443B60}"/>
                    </a:ext>
                  </a:extLst>
                </p14:cNvPr>
                <p14:cNvContentPartPr/>
                <p14:nvPr/>
              </p14:nvContentPartPr>
              <p14:xfrm>
                <a:off x="8628202" y="727952"/>
                <a:ext cx="199440" cy="135360"/>
              </p14:xfrm>
            </p:contentPart>
          </mc:Choice>
          <mc:Fallback>
            <p:pic>
              <p:nvPicPr>
                <p:cNvPr id="47" name="Freihand 46">
                  <a:extLst>
                    <a:ext uri="{FF2B5EF4-FFF2-40B4-BE49-F238E27FC236}">
                      <a16:creationId xmlns:a16="http://schemas.microsoft.com/office/drawing/2014/main" id="{4CC36E1A-F909-4B65-915F-6B9CBE443B60}"/>
                    </a:ext>
                  </a:extLst>
                </p:cNvPr>
                <p:cNvPicPr/>
                <p:nvPr/>
              </p:nvPicPr>
              <p:blipFill>
                <a:blip r:embed="rId85"/>
                <a:stretch>
                  <a:fillRect/>
                </a:stretch>
              </p:blipFill>
              <p:spPr>
                <a:xfrm>
                  <a:off x="8623882" y="723632"/>
                  <a:ext cx="208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2EFF7916-4CA4-4858-B90C-F8AA6001AC4A}"/>
                    </a:ext>
                  </a:extLst>
                </p14:cNvPr>
                <p14:cNvContentPartPr/>
                <p14:nvPr/>
              </p14:nvContentPartPr>
              <p14:xfrm>
                <a:off x="8806042" y="660992"/>
                <a:ext cx="243360" cy="157680"/>
              </p14:xfrm>
            </p:contentPart>
          </mc:Choice>
          <mc:Fallback>
            <p:pic>
              <p:nvPicPr>
                <p:cNvPr id="49" name="Freihand 48">
                  <a:extLst>
                    <a:ext uri="{FF2B5EF4-FFF2-40B4-BE49-F238E27FC236}">
                      <a16:creationId xmlns:a16="http://schemas.microsoft.com/office/drawing/2014/main" id="{2EFF7916-4CA4-4858-B90C-F8AA6001AC4A}"/>
                    </a:ext>
                  </a:extLst>
                </p:cNvPr>
                <p:cNvPicPr/>
                <p:nvPr/>
              </p:nvPicPr>
              <p:blipFill>
                <a:blip r:embed="rId87"/>
                <a:stretch>
                  <a:fillRect/>
                </a:stretch>
              </p:blipFill>
              <p:spPr>
                <a:xfrm>
                  <a:off x="8801722" y="656672"/>
                  <a:ext cx="252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95A38C30-43A5-478B-9321-D4721C667197}"/>
                    </a:ext>
                  </a:extLst>
                </p14:cNvPr>
                <p14:cNvContentPartPr/>
                <p14:nvPr/>
              </p14:nvContentPartPr>
              <p14:xfrm>
                <a:off x="9031402" y="597632"/>
                <a:ext cx="43560" cy="9360"/>
              </p14:xfrm>
            </p:contentPart>
          </mc:Choice>
          <mc:Fallback>
            <p:pic>
              <p:nvPicPr>
                <p:cNvPr id="50" name="Freihand 49">
                  <a:extLst>
                    <a:ext uri="{FF2B5EF4-FFF2-40B4-BE49-F238E27FC236}">
                      <a16:creationId xmlns:a16="http://schemas.microsoft.com/office/drawing/2014/main" id="{95A38C30-43A5-478B-9321-D4721C667197}"/>
                    </a:ext>
                  </a:extLst>
                </p:cNvPr>
                <p:cNvPicPr/>
                <p:nvPr/>
              </p:nvPicPr>
              <p:blipFill>
                <a:blip r:embed="rId89"/>
                <a:stretch>
                  <a:fillRect/>
                </a:stretch>
              </p:blipFill>
              <p:spPr>
                <a:xfrm>
                  <a:off x="9027082" y="593312"/>
                  <a:ext cx="52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E3E36872-4622-4DCC-B8FF-C39D5425203A}"/>
                    </a:ext>
                  </a:extLst>
                </p14:cNvPr>
                <p14:cNvContentPartPr/>
                <p14:nvPr/>
              </p14:nvContentPartPr>
              <p14:xfrm>
                <a:off x="9086482" y="547232"/>
                <a:ext cx="292320" cy="120240"/>
              </p14:xfrm>
            </p:contentPart>
          </mc:Choice>
          <mc:Fallback>
            <p:pic>
              <p:nvPicPr>
                <p:cNvPr id="51" name="Freihand 50">
                  <a:extLst>
                    <a:ext uri="{FF2B5EF4-FFF2-40B4-BE49-F238E27FC236}">
                      <a16:creationId xmlns:a16="http://schemas.microsoft.com/office/drawing/2014/main" id="{E3E36872-4622-4DCC-B8FF-C39D5425203A}"/>
                    </a:ext>
                  </a:extLst>
                </p:cNvPr>
                <p:cNvPicPr/>
                <p:nvPr/>
              </p:nvPicPr>
              <p:blipFill>
                <a:blip r:embed="rId91"/>
                <a:stretch>
                  <a:fillRect/>
                </a:stretch>
              </p:blipFill>
              <p:spPr>
                <a:xfrm>
                  <a:off x="9082162" y="542912"/>
                  <a:ext cx="300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9D73E674-3D69-4A7B-A987-1E02AEE6DCC7}"/>
                    </a:ext>
                  </a:extLst>
                </p14:cNvPr>
                <p14:cNvContentPartPr/>
                <p14:nvPr/>
              </p14:nvContentPartPr>
              <p14:xfrm>
                <a:off x="9273682" y="538592"/>
                <a:ext cx="133920" cy="27360"/>
              </p14:xfrm>
            </p:contentPart>
          </mc:Choice>
          <mc:Fallback>
            <p:pic>
              <p:nvPicPr>
                <p:cNvPr id="52" name="Freihand 51">
                  <a:extLst>
                    <a:ext uri="{FF2B5EF4-FFF2-40B4-BE49-F238E27FC236}">
                      <a16:creationId xmlns:a16="http://schemas.microsoft.com/office/drawing/2014/main" id="{9D73E674-3D69-4A7B-A987-1E02AEE6DCC7}"/>
                    </a:ext>
                  </a:extLst>
                </p:cNvPr>
                <p:cNvPicPr/>
                <p:nvPr/>
              </p:nvPicPr>
              <p:blipFill>
                <a:blip r:embed="rId93"/>
                <a:stretch>
                  <a:fillRect/>
                </a:stretch>
              </p:blipFill>
              <p:spPr>
                <a:xfrm>
                  <a:off x="9269362" y="534272"/>
                  <a:ext cx="142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CCD09C95-F780-43A6-ADAA-D3B17BD1D017}"/>
                    </a:ext>
                  </a:extLst>
                </p14:cNvPr>
                <p14:cNvContentPartPr/>
                <p14:nvPr/>
              </p14:nvContentPartPr>
              <p14:xfrm>
                <a:off x="9410482" y="433112"/>
                <a:ext cx="274320" cy="177480"/>
              </p14:xfrm>
            </p:contentPart>
          </mc:Choice>
          <mc:Fallback>
            <p:pic>
              <p:nvPicPr>
                <p:cNvPr id="53" name="Freihand 52">
                  <a:extLst>
                    <a:ext uri="{FF2B5EF4-FFF2-40B4-BE49-F238E27FC236}">
                      <a16:creationId xmlns:a16="http://schemas.microsoft.com/office/drawing/2014/main" id="{CCD09C95-F780-43A6-ADAA-D3B17BD1D017}"/>
                    </a:ext>
                  </a:extLst>
                </p:cNvPr>
                <p:cNvPicPr/>
                <p:nvPr/>
              </p:nvPicPr>
              <p:blipFill>
                <a:blip r:embed="rId95"/>
                <a:stretch>
                  <a:fillRect/>
                </a:stretch>
              </p:blipFill>
              <p:spPr>
                <a:xfrm>
                  <a:off x="9406162" y="428792"/>
                  <a:ext cx="282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D85D08C6-4C89-498C-BD41-FD5ED731E5F1}"/>
                    </a:ext>
                  </a:extLst>
                </p14:cNvPr>
                <p14:cNvContentPartPr/>
                <p14:nvPr/>
              </p14:nvContentPartPr>
              <p14:xfrm>
                <a:off x="9593002" y="305672"/>
                <a:ext cx="32400" cy="7560"/>
              </p14:xfrm>
            </p:contentPart>
          </mc:Choice>
          <mc:Fallback>
            <p:pic>
              <p:nvPicPr>
                <p:cNvPr id="54" name="Freihand 53">
                  <a:extLst>
                    <a:ext uri="{FF2B5EF4-FFF2-40B4-BE49-F238E27FC236}">
                      <a16:creationId xmlns:a16="http://schemas.microsoft.com/office/drawing/2014/main" id="{D85D08C6-4C89-498C-BD41-FD5ED731E5F1}"/>
                    </a:ext>
                  </a:extLst>
                </p:cNvPr>
                <p:cNvPicPr/>
                <p:nvPr/>
              </p:nvPicPr>
              <p:blipFill>
                <a:blip r:embed="rId97"/>
                <a:stretch>
                  <a:fillRect/>
                </a:stretch>
              </p:blipFill>
              <p:spPr>
                <a:xfrm>
                  <a:off x="9588682" y="301352"/>
                  <a:ext cx="410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227CC9AC-0E7F-4241-A0D4-1CE629A25FD0}"/>
                    </a:ext>
                  </a:extLst>
                </p14:cNvPr>
                <p14:cNvContentPartPr/>
                <p14:nvPr/>
              </p14:nvContentPartPr>
              <p14:xfrm>
                <a:off x="9694882" y="346352"/>
                <a:ext cx="106920" cy="105480"/>
              </p14:xfrm>
            </p:contentPart>
          </mc:Choice>
          <mc:Fallback>
            <p:pic>
              <p:nvPicPr>
                <p:cNvPr id="55" name="Freihand 54">
                  <a:extLst>
                    <a:ext uri="{FF2B5EF4-FFF2-40B4-BE49-F238E27FC236}">
                      <a16:creationId xmlns:a16="http://schemas.microsoft.com/office/drawing/2014/main" id="{227CC9AC-0E7F-4241-A0D4-1CE629A25FD0}"/>
                    </a:ext>
                  </a:extLst>
                </p:cNvPr>
                <p:cNvPicPr/>
                <p:nvPr/>
              </p:nvPicPr>
              <p:blipFill>
                <a:blip r:embed="rId99"/>
                <a:stretch>
                  <a:fillRect/>
                </a:stretch>
              </p:blipFill>
              <p:spPr>
                <a:xfrm>
                  <a:off x="9690562" y="342032"/>
                  <a:ext cx="115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7708D76F-A47C-41D8-84D1-7DAEC387F406}"/>
                    </a:ext>
                  </a:extLst>
                </p14:cNvPr>
                <p14:cNvContentPartPr/>
                <p14:nvPr/>
              </p14:nvContentPartPr>
              <p14:xfrm>
                <a:off x="9808282" y="280832"/>
                <a:ext cx="158040" cy="276480"/>
              </p14:xfrm>
            </p:contentPart>
          </mc:Choice>
          <mc:Fallback>
            <p:pic>
              <p:nvPicPr>
                <p:cNvPr id="56" name="Freihand 55">
                  <a:extLst>
                    <a:ext uri="{FF2B5EF4-FFF2-40B4-BE49-F238E27FC236}">
                      <a16:creationId xmlns:a16="http://schemas.microsoft.com/office/drawing/2014/main" id="{7708D76F-A47C-41D8-84D1-7DAEC387F406}"/>
                    </a:ext>
                  </a:extLst>
                </p:cNvPr>
                <p:cNvPicPr/>
                <p:nvPr/>
              </p:nvPicPr>
              <p:blipFill>
                <a:blip r:embed="rId101"/>
                <a:stretch>
                  <a:fillRect/>
                </a:stretch>
              </p:blipFill>
              <p:spPr>
                <a:xfrm>
                  <a:off x="9803962" y="276512"/>
                  <a:ext cx="1666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48F9530A-7D7B-4FF6-9611-CD5173E945AB}"/>
                    </a:ext>
                  </a:extLst>
                </p14:cNvPr>
                <p14:cNvContentPartPr/>
                <p14:nvPr/>
              </p14:nvContentPartPr>
              <p14:xfrm>
                <a:off x="9954802" y="235472"/>
                <a:ext cx="106920" cy="108000"/>
              </p14:xfrm>
            </p:contentPart>
          </mc:Choice>
          <mc:Fallback>
            <p:pic>
              <p:nvPicPr>
                <p:cNvPr id="57" name="Freihand 56">
                  <a:extLst>
                    <a:ext uri="{FF2B5EF4-FFF2-40B4-BE49-F238E27FC236}">
                      <a16:creationId xmlns:a16="http://schemas.microsoft.com/office/drawing/2014/main" id="{48F9530A-7D7B-4FF6-9611-CD5173E945AB}"/>
                    </a:ext>
                  </a:extLst>
                </p:cNvPr>
                <p:cNvPicPr/>
                <p:nvPr/>
              </p:nvPicPr>
              <p:blipFill>
                <a:blip r:embed="rId103"/>
                <a:stretch>
                  <a:fillRect/>
                </a:stretch>
              </p:blipFill>
              <p:spPr>
                <a:xfrm>
                  <a:off x="9950482" y="231152"/>
                  <a:ext cx="115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8" name="Freihand 57">
                  <a:extLst>
                    <a:ext uri="{FF2B5EF4-FFF2-40B4-BE49-F238E27FC236}">
                      <a16:creationId xmlns:a16="http://schemas.microsoft.com/office/drawing/2014/main" id="{335E9F9E-AA43-4EC4-81EA-2F706D191983}"/>
                    </a:ext>
                  </a:extLst>
                </p14:cNvPr>
                <p14:cNvContentPartPr/>
                <p14:nvPr/>
              </p14:nvContentPartPr>
              <p14:xfrm>
                <a:off x="10093042" y="123872"/>
                <a:ext cx="119880" cy="182160"/>
              </p14:xfrm>
            </p:contentPart>
          </mc:Choice>
          <mc:Fallback>
            <p:pic>
              <p:nvPicPr>
                <p:cNvPr id="58" name="Freihand 57">
                  <a:extLst>
                    <a:ext uri="{FF2B5EF4-FFF2-40B4-BE49-F238E27FC236}">
                      <a16:creationId xmlns:a16="http://schemas.microsoft.com/office/drawing/2014/main" id="{335E9F9E-AA43-4EC4-81EA-2F706D191983}"/>
                    </a:ext>
                  </a:extLst>
                </p:cNvPr>
                <p:cNvPicPr/>
                <p:nvPr/>
              </p:nvPicPr>
              <p:blipFill>
                <a:blip r:embed="rId105"/>
                <a:stretch>
                  <a:fillRect/>
                </a:stretch>
              </p:blipFill>
              <p:spPr>
                <a:xfrm>
                  <a:off x="10088722" y="119552"/>
                  <a:ext cx="128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9" name="Freihand 58">
                  <a:extLst>
                    <a:ext uri="{FF2B5EF4-FFF2-40B4-BE49-F238E27FC236}">
                      <a16:creationId xmlns:a16="http://schemas.microsoft.com/office/drawing/2014/main" id="{2365A4C4-08B8-4D34-AA33-2463407A2256}"/>
                    </a:ext>
                  </a:extLst>
                </p14:cNvPr>
                <p14:cNvContentPartPr/>
                <p14:nvPr/>
              </p14:nvContentPartPr>
              <p14:xfrm>
                <a:off x="10249282" y="75992"/>
                <a:ext cx="387000" cy="148320"/>
              </p14:xfrm>
            </p:contentPart>
          </mc:Choice>
          <mc:Fallback>
            <p:pic>
              <p:nvPicPr>
                <p:cNvPr id="59" name="Freihand 58">
                  <a:extLst>
                    <a:ext uri="{FF2B5EF4-FFF2-40B4-BE49-F238E27FC236}">
                      <a16:creationId xmlns:a16="http://schemas.microsoft.com/office/drawing/2014/main" id="{2365A4C4-08B8-4D34-AA33-2463407A2256}"/>
                    </a:ext>
                  </a:extLst>
                </p:cNvPr>
                <p:cNvPicPr/>
                <p:nvPr/>
              </p:nvPicPr>
              <p:blipFill>
                <a:blip r:embed="rId107"/>
                <a:stretch>
                  <a:fillRect/>
                </a:stretch>
              </p:blipFill>
              <p:spPr>
                <a:xfrm>
                  <a:off x="10244962" y="71672"/>
                  <a:ext cx="395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CC508457-077F-451D-B992-4F23CC1C3A94}"/>
                    </a:ext>
                  </a:extLst>
                </p14:cNvPr>
                <p14:cNvContentPartPr/>
                <p14:nvPr/>
              </p14:nvContentPartPr>
              <p14:xfrm>
                <a:off x="3669202" y="2242112"/>
                <a:ext cx="4232160" cy="2776320"/>
              </p14:xfrm>
            </p:contentPart>
          </mc:Choice>
          <mc:Fallback>
            <p:pic>
              <p:nvPicPr>
                <p:cNvPr id="61" name="Freihand 60">
                  <a:extLst>
                    <a:ext uri="{FF2B5EF4-FFF2-40B4-BE49-F238E27FC236}">
                      <a16:creationId xmlns:a16="http://schemas.microsoft.com/office/drawing/2014/main" id="{CC508457-077F-451D-B992-4F23CC1C3A94}"/>
                    </a:ext>
                  </a:extLst>
                </p:cNvPr>
                <p:cNvPicPr/>
                <p:nvPr/>
              </p:nvPicPr>
              <p:blipFill>
                <a:blip r:embed="rId109"/>
                <a:stretch>
                  <a:fillRect/>
                </a:stretch>
              </p:blipFill>
              <p:spPr>
                <a:xfrm>
                  <a:off x="3664882" y="2237792"/>
                  <a:ext cx="4240800" cy="2784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2BEB278F-F41A-4C4D-B7C6-2BFAC0A6DD4D}"/>
                    </a:ext>
                  </a:extLst>
                </p14:cNvPr>
                <p14:cNvContentPartPr/>
                <p14:nvPr/>
              </p14:nvContentPartPr>
              <p14:xfrm>
                <a:off x="8031322" y="2202152"/>
                <a:ext cx="254880" cy="226080"/>
              </p14:xfrm>
            </p:contentPart>
          </mc:Choice>
          <mc:Fallback>
            <p:pic>
              <p:nvPicPr>
                <p:cNvPr id="62" name="Freihand 61">
                  <a:extLst>
                    <a:ext uri="{FF2B5EF4-FFF2-40B4-BE49-F238E27FC236}">
                      <a16:creationId xmlns:a16="http://schemas.microsoft.com/office/drawing/2014/main" id="{2BEB278F-F41A-4C4D-B7C6-2BFAC0A6DD4D}"/>
                    </a:ext>
                  </a:extLst>
                </p:cNvPr>
                <p:cNvPicPr/>
                <p:nvPr/>
              </p:nvPicPr>
              <p:blipFill>
                <a:blip r:embed="rId111"/>
                <a:stretch>
                  <a:fillRect/>
                </a:stretch>
              </p:blipFill>
              <p:spPr>
                <a:xfrm>
                  <a:off x="8027002" y="2197832"/>
                  <a:ext cx="2635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BF54A563-F947-4031-8815-69054AC7446F}"/>
                    </a:ext>
                  </a:extLst>
                </p14:cNvPr>
                <p14:cNvContentPartPr/>
                <p14:nvPr/>
              </p14:nvContentPartPr>
              <p14:xfrm>
                <a:off x="7998562" y="2243192"/>
                <a:ext cx="171360" cy="289080"/>
              </p14:xfrm>
            </p:contentPart>
          </mc:Choice>
          <mc:Fallback>
            <p:pic>
              <p:nvPicPr>
                <p:cNvPr id="63" name="Freihand 62">
                  <a:extLst>
                    <a:ext uri="{FF2B5EF4-FFF2-40B4-BE49-F238E27FC236}">
                      <a16:creationId xmlns:a16="http://schemas.microsoft.com/office/drawing/2014/main" id="{BF54A563-F947-4031-8815-69054AC7446F}"/>
                    </a:ext>
                  </a:extLst>
                </p:cNvPr>
                <p:cNvPicPr/>
                <p:nvPr/>
              </p:nvPicPr>
              <p:blipFill>
                <a:blip r:embed="rId113"/>
                <a:stretch>
                  <a:fillRect/>
                </a:stretch>
              </p:blipFill>
              <p:spPr>
                <a:xfrm>
                  <a:off x="7994242" y="2238872"/>
                  <a:ext cx="1800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DE7D5446-EA9E-4DA9-A1E0-7AD57E38B6A2}"/>
                    </a:ext>
                  </a:extLst>
                </p14:cNvPr>
                <p14:cNvContentPartPr/>
                <p14:nvPr/>
              </p14:nvContentPartPr>
              <p14:xfrm>
                <a:off x="8393842" y="1958072"/>
                <a:ext cx="133560" cy="267840"/>
              </p14:xfrm>
            </p:contentPart>
          </mc:Choice>
          <mc:Fallback>
            <p:pic>
              <p:nvPicPr>
                <p:cNvPr id="64" name="Freihand 63">
                  <a:extLst>
                    <a:ext uri="{FF2B5EF4-FFF2-40B4-BE49-F238E27FC236}">
                      <a16:creationId xmlns:a16="http://schemas.microsoft.com/office/drawing/2014/main" id="{DE7D5446-EA9E-4DA9-A1E0-7AD57E38B6A2}"/>
                    </a:ext>
                  </a:extLst>
                </p:cNvPr>
                <p:cNvPicPr/>
                <p:nvPr/>
              </p:nvPicPr>
              <p:blipFill>
                <a:blip r:embed="rId115"/>
                <a:stretch>
                  <a:fillRect/>
                </a:stretch>
              </p:blipFill>
              <p:spPr>
                <a:xfrm>
                  <a:off x="8389522" y="1953752"/>
                  <a:ext cx="1422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792C5ED1-0EF2-4A10-BBBE-A114798AC391}"/>
                    </a:ext>
                  </a:extLst>
                </p14:cNvPr>
                <p14:cNvContentPartPr/>
                <p14:nvPr/>
              </p14:nvContentPartPr>
              <p14:xfrm>
                <a:off x="8584642" y="1752872"/>
                <a:ext cx="306360" cy="330120"/>
              </p14:xfrm>
            </p:contentPart>
          </mc:Choice>
          <mc:Fallback>
            <p:pic>
              <p:nvPicPr>
                <p:cNvPr id="65" name="Freihand 64">
                  <a:extLst>
                    <a:ext uri="{FF2B5EF4-FFF2-40B4-BE49-F238E27FC236}">
                      <a16:creationId xmlns:a16="http://schemas.microsoft.com/office/drawing/2014/main" id="{792C5ED1-0EF2-4A10-BBBE-A114798AC391}"/>
                    </a:ext>
                  </a:extLst>
                </p:cNvPr>
                <p:cNvPicPr/>
                <p:nvPr/>
              </p:nvPicPr>
              <p:blipFill>
                <a:blip r:embed="rId117"/>
                <a:stretch>
                  <a:fillRect/>
                </a:stretch>
              </p:blipFill>
              <p:spPr>
                <a:xfrm>
                  <a:off x="8580322" y="1748552"/>
                  <a:ext cx="3150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97E79CD3-0947-464D-9E89-2D0FAA4F0F9A}"/>
                    </a:ext>
                  </a:extLst>
                </p14:cNvPr>
                <p14:cNvContentPartPr/>
                <p14:nvPr/>
              </p14:nvContentPartPr>
              <p14:xfrm>
                <a:off x="8673202" y="1704272"/>
                <a:ext cx="47880" cy="29160"/>
              </p14:xfrm>
            </p:contentPart>
          </mc:Choice>
          <mc:Fallback>
            <p:pic>
              <p:nvPicPr>
                <p:cNvPr id="66" name="Freihand 65">
                  <a:extLst>
                    <a:ext uri="{FF2B5EF4-FFF2-40B4-BE49-F238E27FC236}">
                      <a16:creationId xmlns:a16="http://schemas.microsoft.com/office/drawing/2014/main" id="{97E79CD3-0947-464D-9E89-2D0FAA4F0F9A}"/>
                    </a:ext>
                  </a:extLst>
                </p:cNvPr>
                <p:cNvPicPr/>
                <p:nvPr/>
              </p:nvPicPr>
              <p:blipFill>
                <a:blip r:embed="rId119"/>
                <a:stretch>
                  <a:fillRect/>
                </a:stretch>
              </p:blipFill>
              <p:spPr>
                <a:xfrm>
                  <a:off x="8668882" y="1699952"/>
                  <a:ext cx="56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Freihand 66">
                  <a:extLst>
                    <a:ext uri="{FF2B5EF4-FFF2-40B4-BE49-F238E27FC236}">
                      <a16:creationId xmlns:a16="http://schemas.microsoft.com/office/drawing/2014/main" id="{9E05AC33-0900-4DE0-907F-3609BBF7419F}"/>
                    </a:ext>
                  </a:extLst>
                </p14:cNvPr>
                <p14:cNvContentPartPr/>
                <p14:nvPr/>
              </p14:nvContentPartPr>
              <p14:xfrm>
                <a:off x="8976682" y="1632272"/>
                <a:ext cx="303840" cy="218520"/>
              </p14:xfrm>
            </p:contentPart>
          </mc:Choice>
          <mc:Fallback>
            <p:pic>
              <p:nvPicPr>
                <p:cNvPr id="67" name="Freihand 66">
                  <a:extLst>
                    <a:ext uri="{FF2B5EF4-FFF2-40B4-BE49-F238E27FC236}">
                      <a16:creationId xmlns:a16="http://schemas.microsoft.com/office/drawing/2014/main" id="{9E05AC33-0900-4DE0-907F-3609BBF7419F}"/>
                    </a:ext>
                  </a:extLst>
                </p:cNvPr>
                <p:cNvPicPr/>
                <p:nvPr/>
              </p:nvPicPr>
              <p:blipFill>
                <a:blip r:embed="rId121"/>
                <a:stretch>
                  <a:fillRect/>
                </a:stretch>
              </p:blipFill>
              <p:spPr>
                <a:xfrm>
                  <a:off x="8972362" y="1627952"/>
                  <a:ext cx="3124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206AA524-444B-47C1-8490-74E98848D1FC}"/>
                    </a:ext>
                  </a:extLst>
                </p14:cNvPr>
                <p14:cNvContentPartPr/>
                <p14:nvPr/>
              </p14:nvContentPartPr>
              <p14:xfrm>
                <a:off x="9196282" y="1585472"/>
                <a:ext cx="167040" cy="179640"/>
              </p14:xfrm>
            </p:contentPart>
          </mc:Choice>
          <mc:Fallback>
            <p:pic>
              <p:nvPicPr>
                <p:cNvPr id="68" name="Freihand 67">
                  <a:extLst>
                    <a:ext uri="{FF2B5EF4-FFF2-40B4-BE49-F238E27FC236}">
                      <a16:creationId xmlns:a16="http://schemas.microsoft.com/office/drawing/2014/main" id="{206AA524-444B-47C1-8490-74E98848D1FC}"/>
                    </a:ext>
                  </a:extLst>
                </p:cNvPr>
                <p:cNvPicPr/>
                <p:nvPr/>
              </p:nvPicPr>
              <p:blipFill>
                <a:blip r:embed="rId123"/>
                <a:stretch>
                  <a:fillRect/>
                </a:stretch>
              </p:blipFill>
              <p:spPr>
                <a:xfrm>
                  <a:off x="9191962" y="1581152"/>
                  <a:ext cx="175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0B09A3D7-D60D-4428-8140-35575F1271E0}"/>
                    </a:ext>
                  </a:extLst>
                </p14:cNvPr>
                <p14:cNvContentPartPr/>
                <p14:nvPr/>
              </p14:nvContentPartPr>
              <p14:xfrm>
                <a:off x="9398962" y="1374512"/>
                <a:ext cx="383400" cy="274320"/>
              </p14:xfrm>
            </p:contentPart>
          </mc:Choice>
          <mc:Fallback>
            <p:pic>
              <p:nvPicPr>
                <p:cNvPr id="69" name="Freihand 68">
                  <a:extLst>
                    <a:ext uri="{FF2B5EF4-FFF2-40B4-BE49-F238E27FC236}">
                      <a16:creationId xmlns:a16="http://schemas.microsoft.com/office/drawing/2014/main" id="{0B09A3D7-D60D-4428-8140-35575F1271E0}"/>
                    </a:ext>
                  </a:extLst>
                </p:cNvPr>
                <p:cNvPicPr/>
                <p:nvPr/>
              </p:nvPicPr>
              <p:blipFill>
                <a:blip r:embed="rId125"/>
                <a:stretch>
                  <a:fillRect/>
                </a:stretch>
              </p:blipFill>
              <p:spPr>
                <a:xfrm>
                  <a:off x="9394642" y="1370192"/>
                  <a:ext cx="3920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21C2DD9B-C1D2-4902-8B26-DAC6505DF2F1}"/>
                    </a:ext>
                  </a:extLst>
                </p14:cNvPr>
                <p14:cNvContentPartPr/>
                <p14:nvPr/>
              </p14:nvContentPartPr>
              <p14:xfrm>
                <a:off x="9942922" y="1158872"/>
                <a:ext cx="129960" cy="311040"/>
              </p14:xfrm>
            </p:contentPart>
          </mc:Choice>
          <mc:Fallback>
            <p:pic>
              <p:nvPicPr>
                <p:cNvPr id="70" name="Freihand 69">
                  <a:extLst>
                    <a:ext uri="{FF2B5EF4-FFF2-40B4-BE49-F238E27FC236}">
                      <a16:creationId xmlns:a16="http://schemas.microsoft.com/office/drawing/2014/main" id="{21C2DD9B-C1D2-4902-8B26-DAC6505DF2F1}"/>
                    </a:ext>
                  </a:extLst>
                </p:cNvPr>
                <p:cNvPicPr/>
                <p:nvPr/>
              </p:nvPicPr>
              <p:blipFill>
                <a:blip r:embed="rId127"/>
                <a:stretch>
                  <a:fillRect/>
                </a:stretch>
              </p:blipFill>
              <p:spPr>
                <a:xfrm>
                  <a:off x="9938602" y="1154552"/>
                  <a:ext cx="1386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1" name="Freihand 70">
                  <a:extLst>
                    <a:ext uri="{FF2B5EF4-FFF2-40B4-BE49-F238E27FC236}">
                      <a16:creationId xmlns:a16="http://schemas.microsoft.com/office/drawing/2014/main" id="{191065F0-003E-41E8-ACCE-5188CE15A7D4}"/>
                    </a:ext>
                  </a:extLst>
                </p14:cNvPr>
                <p14:cNvContentPartPr/>
                <p14:nvPr/>
              </p14:nvContentPartPr>
              <p14:xfrm>
                <a:off x="10089082" y="952232"/>
                <a:ext cx="331560" cy="370800"/>
              </p14:xfrm>
            </p:contentPart>
          </mc:Choice>
          <mc:Fallback>
            <p:pic>
              <p:nvPicPr>
                <p:cNvPr id="71" name="Freihand 70">
                  <a:extLst>
                    <a:ext uri="{FF2B5EF4-FFF2-40B4-BE49-F238E27FC236}">
                      <a16:creationId xmlns:a16="http://schemas.microsoft.com/office/drawing/2014/main" id="{191065F0-003E-41E8-ACCE-5188CE15A7D4}"/>
                    </a:ext>
                  </a:extLst>
                </p:cNvPr>
                <p:cNvPicPr/>
                <p:nvPr/>
              </p:nvPicPr>
              <p:blipFill>
                <a:blip r:embed="rId129"/>
                <a:stretch>
                  <a:fillRect/>
                </a:stretch>
              </p:blipFill>
              <p:spPr>
                <a:xfrm>
                  <a:off x="10084762" y="947912"/>
                  <a:ext cx="3402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2" name="Freihand 71">
                  <a:extLst>
                    <a:ext uri="{FF2B5EF4-FFF2-40B4-BE49-F238E27FC236}">
                      <a16:creationId xmlns:a16="http://schemas.microsoft.com/office/drawing/2014/main" id="{D349166C-A4F9-4064-8A94-E5BDC23AA80F}"/>
                    </a:ext>
                  </a:extLst>
                </p14:cNvPr>
                <p14:cNvContentPartPr/>
                <p14:nvPr/>
              </p14:nvContentPartPr>
              <p14:xfrm>
                <a:off x="10566082" y="762512"/>
                <a:ext cx="333360" cy="210240"/>
              </p14:xfrm>
            </p:contentPart>
          </mc:Choice>
          <mc:Fallback>
            <p:pic>
              <p:nvPicPr>
                <p:cNvPr id="72" name="Freihand 71">
                  <a:extLst>
                    <a:ext uri="{FF2B5EF4-FFF2-40B4-BE49-F238E27FC236}">
                      <a16:creationId xmlns:a16="http://schemas.microsoft.com/office/drawing/2014/main" id="{D349166C-A4F9-4064-8A94-E5BDC23AA80F}"/>
                    </a:ext>
                  </a:extLst>
                </p:cNvPr>
                <p:cNvPicPr/>
                <p:nvPr/>
              </p:nvPicPr>
              <p:blipFill>
                <a:blip r:embed="rId131"/>
                <a:stretch>
                  <a:fillRect/>
                </a:stretch>
              </p:blipFill>
              <p:spPr>
                <a:xfrm>
                  <a:off x="10561762" y="758192"/>
                  <a:ext cx="342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3" name="Freihand 72">
                  <a:extLst>
                    <a:ext uri="{FF2B5EF4-FFF2-40B4-BE49-F238E27FC236}">
                      <a16:creationId xmlns:a16="http://schemas.microsoft.com/office/drawing/2014/main" id="{B15856E3-02DE-495C-9E0C-CDBD94062232}"/>
                    </a:ext>
                  </a:extLst>
                </p14:cNvPr>
                <p14:cNvContentPartPr/>
                <p14:nvPr/>
              </p14:nvContentPartPr>
              <p14:xfrm>
                <a:off x="9068122" y="2208272"/>
                <a:ext cx="102600" cy="185040"/>
              </p14:xfrm>
            </p:contentPart>
          </mc:Choice>
          <mc:Fallback>
            <p:pic>
              <p:nvPicPr>
                <p:cNvPr id="73" name="Freihand 72">
                  <a:extLst>
                    <a:ext uri="{FF2B5EF4-FFF2-40B4-BE49-F238E27FC236}">
                      <a16:creationId xmlns:a16="http://schemas.microsoft.com/office/drawing/2014/main" id="{B15856E3-02DE-495C-9E0C-CDBD94062232}"/>
                    </a:ext>
                  </a:extLst>
                </p:cNvPr>
                <p:cNvPicPr/>
                <p:nvPr/>
              </p:nvPicPr>
              <p:blipFill>
                <a:blip r:embed="rId133"/>
                <a:stretch>
                  <a:fillRect/>
                </a:stretch>
              </p:blipFill>
              <p:spPr>
                <a:xfrm>
                  <a:off x="9063802" y="2203952"/>
                  <a:ext cx="111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4" name="Freihand 73">
                  <a:extLst>
                    <a:ext uri="{FF2B5EF4-FFF2-40B4-BE49-F238E27FC236}">
                      <a16:creationId xmlns:a16="http://schemas.microsoft.com/office/drawing/2014/main" id="{4A6C72FC-32BD-46F4-9B70-F470AAC4B2CD}"/>
                    </a:ext>
                  </a:extLst>
                </p14:cNvPr>
                <p14:cNvContentPartPr/>
                <p14:nvPr/>
              </p14:nvContentPartPr>
              <p14:xfrm>
                <a:off x="9019882" y="2243192"/>
                <a:ext cx="236160" cy="232200"/>
              </p14:xfrm>
            </p:contentPart>
          </mc:Choice>
          <mc:Fallback>
            <p:pic>
              <p:nvPicPr>
                <p:cNvPr id="74" name="Freihand 73">
                  <a:extLst>
                    <a:ext uri="{FF2B5EF4-FFF2-40B4-BE49-F238E27FC236}">
                      <a16:creationId xmlns:a16="http://schemas.microsoft.com/office/drawing/2014/main" id="{4A6C72FC-32BD-46F4-9B70-F470AAC4B2CD}"/>
                    </a:ext>
                  </a:extLst>
                </p:cNvPr>
                <p:cNvPicPr/>
                <p:nvPr/>
              </p:nvPicPr>
              <p:blipFill>
                <a:blip r:embed="rId135"/>
                <a:stretch>
                  <a:fillRect/>
                </a:stretch>
              </p:blipFill>
              <p:spPr>
                <a:xfrm>
                  <a:off x="9015562" y="2238872"/>
                  <a:ext cx="2448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5" name="Freihand 74">
                  <a:extLst>
                    <a:ext uri="{FF2B5EF4-FFF2-40B4-BE49-F238E27FC236}">
                      <a16:creationId xmlns:a16="http://schemas.microsoft.com/office/drawing/2014/main" id="{0B8D4A1B-5AD3-48B5-9FDF-CCF9E09A20CC}"/>
                    </a:ext>
                  </a:extLst>
                </p14:cNvPr>
                <p14:cNvContentPartPr/>
                <p14:nvPr/>
              </p14:nvContentPartPr>
              <p14:xfrm>
                <a:off x="8984962" y="2103872"/>
                <a:ext cx="164880" cy="119880"/>
              </p14:xfrm>
            </p:contentPart>
          </mc:Choice>
          <mc:Fallback>
            <p:pic>
              <p:nvPicPr>
                <p:cNvPr id="75" name="Freihand 74">
                  <a:extLst>
                    <a:ext uri="{FF2B5EF4-FFF2-40B4-BE49-F238E27FC236}">
                      <a16:creationId xmlns:a16="http://schemas.microsoft.com/office/drawing/2014/main" id="{0B8D4A1B-5AD3-48B5-9FDF-CCF9E09A20CC}"/>
                    </a:ext>
                  </a:extLst>
                </p:cNvPr>
                <p:cNvPicPr/>
                <p:nvPr/>
              </p:nvPicPr>
              <p:blipFill>
                <a:blip r:embed="rId137"/>
                <a:stretch>
                  <a:fillRect/>
                </a:stretch>
              </p:blipFill>
              <p:spPr>
                <a:xfrm>
                  <a:off x="8980642" y="2099552"/>
                  <a:ext cx="173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6" name="Freihand 75">
                  <a:extLst>
                    <a:ext uri="{FF2B5EF4-FFF2-40B4-BE49-F238E27FC236}">
                      <a16:creationId xmlns:a16="http://schemas.microsoft.com/office/drawing/2014/main" id="{E60530B2-7402-4DC0-BA8C-F88F1BC2B5D0}"/>
                    </a:ext>
                  </a:extLst>
                </p14:cNvPr>
                <p14:cNvContentPartPr/>
                <p14:nvPr/>
              </p14:nvContentPartPr>
              <p14:xfrm>
                <a:off x="9224722" y="1973192"/>
                <a:ext cx="380880" cy="275400"/>
              </p14:xfrm>
            </p:contentPart>
          </mc:Choice>
          <mc:Fallback>
            <p:pic>
              <p:nvPicPr>
                <p:cNvPr id="76" name="Freihand 75">
                  <a:extLst>
                    <a:ext uri="{FF2B5EF4-FFF2-40B4-BE49-F238E27FC236}">
                      <a16:creationId xmlns:a16="http://schemas.microsoft.com/office/drawing/2014/main" id="{E60530B2-7402-4DC0-BA8C-F88F1BC2B5D0}"/>
                    </a:ext>
                  </a:extLst>
                </p:cNvPr>
                <p:cNvPicPr/>
                <p:nvPr/>
              </p:nvPicPr>
              <p:blipFill>
                <a:blip r:embed="rId139"/>
                <a:stretch>
                  <a:fillRect/>
                </a:stretch>
              </p:blipFill>
              <p:spPr>
                <a:xfrm>
                  <a:off x="9220402" y="1968872"/>
                  <a:ext cx="3895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7" name="Freihand 76">
                  <a:extLst>
                    <a:ext uri="{FF2B5EF4-FFF2-40B4-BE49-F238E27FC236}">
                      <a16:creationId xmlns:a16="http://schemas.microsoft.com/office/drawing/2014/main" id="{7DC6C46A-5D1E-4E7A-BFD5-70FD3EDAB23D}"/>
                    </a:ext>
                  </a:extLst>
                </p14:cNvPr>
                <p14:cNvContentPartPr/>
                <p14:nvPr/>
              </p14:nvContentPartPr>
              <p14:xfrm>
                <a:off x="9611002" y="1816592"/>
                <a:ext cx="156600" cy="207360"/>
              </p14:xfrm>
            </p:contentPart>
          </mc:Choice>
          <mc:Fallback>
            <p:pic>
              <p:nvPicPr>
                <p:cNvPr id="77" name="Freihand 76">
                  <a:extLst>
                    <a:ext uri="{FF2B5EF4-FFF2-40B4-BE49-F238E27FC236}">
                      <a16:creationId xmlns:a16="http://schemas.microsoft.com/office/drawing/2014/main" id="{7DC6C46A-5D1E-4E7A-BFD5-70FD3EDAB23D}"/>
                    </a:ext>
                  </a:extLst>
                </p:cNvPr>
                <p:cNvPicPr/>
                <p:nvPr/>
              </p:nvPicPr>
              <p:blipFill>
                <a:blip r:embed="rId141"/>
                <a:stretch>
                  <a:fillRect/>
                </a:stretch>
              </p:blipFill>
              <p:spPr>
                <a:xfrm>
                  <a:off x="9606682" y="1812272"/>
                  <a:ext cx="165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8" name="Freihand 77">
                  <a:extLst>
                    <a:ext uri="{FF2B5EF4-FFF2-40B4-BE49-F238E27FC236}">
                      <a16:creationId xmlns:a16="http://schemas.microsoft.com/office/drawing/2014/main" id="{AA71900E-D52C-43E1-A3A3-1A338537DBF5}"/>
                    </a:ext>
                  </a:extLst>
                </p14:cNvPr>
                <p14:cNvContentPartPr/>
                <p14:nvPr/>
              </p14:nvContentPartPr>
              <p14:xfrm>
                <a:off x="9818722" y="1645592"/>
                <a:ext cx="261360" cy="298440"/>
              </p14:xfrm>
            </p:contentPart>
          </mc:Choice>
          <mc:Fallback>
            <p:pic>
              <p:nvPicPr>
                <p:cNvPr id="78" name="Freihand 77">
                  <a:extLst>
                    <a:ext uri="{FF2B5EF4-FFF2-40B4-BE49-F238E27FC236}">
                      <a16:creationId xmlns:a16="http://schemas.microsoft.com/office/drawing/2014/main" id="{AA71900E-D52C-43E1-A3A3-1A338537DBF5}"/>
                    </a:ext>
                  </a:extLst>
                </p:cNvPr>
                <p:cNvPicPr/>
                <p:nvPr/>
              </p:nvPicPr>
              <p:blipFill>
                <a:blip r:embed="rId143"/>
                <a:stretch>
                  <a:fillRect/>
                </a:stretch>
              </p:blipFill>
              <p:spPr>
                <a:xfrm>
                  <a:off x="9814402" y="1641272"/>
                  <a:ext cx="2700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9" name="Freihand 78">
                  <a:extLst>
                    <a:ext uri="{FF2B5EF4-FFF2-40B4-BE49-F238E27FC236}">
                      <a16:creationId xmlns:a16="http://schemas.microsoft.com/office/drawing/2014/main" id="{C8F8E5C2-A563-43BF-B51C-5D339B1B768F}"/>
                    </a:ext>
                  </a:extLst>
                </p14:cNvPr>
                <p14:cNvContentPartPr/>
                <p14:nvPr/>
              </p14:nvContentPartPr>
              <p14:xfrm>
                <a:off x="10048042" y="1755032"/>
                <a:ext cx="74880" cy="69480"/>
              </p14:xfrm>
            </p:contentPart>
          </mc:Choice>
          <mc:Fallback>
            <p:pic>
              <p:nvPicPr>
                <p:cNvPr id="79" name="Freihand 78">
                  <a:extLst>
                    <a:ext uri="{FF2B5EF4-FFF2-40B4-BE49-F238E27FC236}">
                      <a16:creationId xmlns:a16="http://schemas.microsoft.com/office/drawing/2014/main" id="{C8F8E5C2-A563-43BF-B51C-5D339B1B768F}"/>
                    </a:ext>
                  </a:extLst>
                </p:cNvPr>
                <p:cNvPicPr/>
                <p:nvPr/>
              </p:nvPicPr>
              <p:blipFill>
                <a:blip r:embed="rId145"/>
                <a:stretch>
                  <a:fillRect/>
                </a:stretch>
              </p:blipFill>
              <p:spPr>
                <a:xfrm>
                  <a:off x="10043722" y="1750712"/>
                  <a:ext cx="83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0" name="Freihand 79">
                  <a:extLst>
                    <a:ext uri="{FF2B5EF4-FFF2-40B4-BE49-F238E27FC236}">
                      <a16:creationId xmlns:a16="http://schemas.microsoft.com/office/drawing/2014/main" id="{3824D99D-7CE0-4239-9114-51CC7FAC94B5}"/>
                    </a:ext>
                  </a:extLst>
                </p14:cNvPr>
                <p14:cNvContentPartPr/>
                <p14:nvPr/>
              </p14:nvContentPartPr>
              <p14:xfrm>
                <a:off x="10131562" y="1621112"/>
                <a:ext cx="227880" cy="113040"/>
              </p14:xfrm>
            </p:contentPart>
          </mc:Choice>
          <mc:Fallback>
            <p:pic>
              <p:nvPicPr>
                <p:cNvPr id="80" name="Freihand 79">
                  <a:extLst>
                    <a:ext uri="{FF2B5EF4-FFF2-40B4-BE49-F238E27FC236}">
                      <a16:creationId xmlns:a16="http://schemas.microsoft.com/office/drawing/2014/main" id="{3824D99D-7CE0-4239-9114-51CC7FAC94B5}"/>
                    </a:ext>
                  </a:extLst>
                </p:cNvPr>
                <p:cNvPicPr/>
                <p:nvPr/>
              </p:nvPicPr>
              <p:blipFill>
                <a:blip r:embed="rId147"/>
                <a:stretch>
                  <a:fillRect/>
                </a:stretch>
              </p:blipFill>
              <p:spPr>
                <a:xfrm>
                  <a:off x="10127242" y="1616792"/>
                  <a:ext cx="236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1" name="Freihand 80">
                  <a:extLst>
                    <a:ext uri="{FF2B5EF4-FFF2-40B4-BE49-F238E27FC236}">
                      <a16:creationId xmlns:a16="http://schemas.microsoft.com/office/drawing/2014/main" id="{74FE627B-B17E-4ACD-8273-7DA4F0266DFD}"/>
                    </a:ext>
                  </a:extLst>
                </p14:cNvPr>
                <p14:cNvContentPartPr/>
                <p14:nvPr/>
              </p14:nvContentPartPr>
              <p14:xfrm>
                <a:off x="10388962" y="1486112"/>
                <a:ext cx="167400" cy="144000"/>
              </p14:xfrm>
            </p:contentPart>
          </mc:Choice>
          <mc:Fallback>
            <p:pic>
              <p:nvPicPr>
                <p:cNvPr id="81" name="Freihand 80">
                  <a:extLst>
                    <a:ext uri="{FF2B5EF4-FFF2-40B4-BE49-F238E27FC236}">
                      <a16:creationId xmlns:a16="http://schemas.microsoft.com/office/drawing/2014/main" id="{74FE627B-B17E-4ACD-8273-7DA4F0266DFD}"/>
                    </a:ext>
                  </a:extLst>
                </p:cNvPr>
                <p:cNvPicPr/>
                <p:nvPr/>
              </p:nvPicPr>
              <p:blipFill>
                <a:blip r:embed="rId149"/>
                <a:stretch>
                  <a:fillRect/>
                </a:stretch>
              </p:blipFill>
              <p:spPr>
                <a:xfrm>
                  <a:off x="10384642" y="1481792"/>
                  <a:ext cx="176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2" name="Freihand 81">
                  <a:extLst>
                    <a:ext uri="{FF2B5EF4-FFF2-40B4-BE49-F238E27FC236}">
                      <a16:creationId xmlns:a16="http://schemas.microsoft.com/office/drawing/2014/main" id="{22913C9D-5F9F-49BA-AECF-35A89CA7660C}"/>
                    </a:ext>
                  </a:extLst>
                </p14:cNvPr>
                <p14:cNvContentPartPr/>
                <p14:nvPr/>
              </p14:nvContentPartPr>
              <p14:xfrm>
                <a:off x="10430002" y="1453712"/>
                <a:ext cx="165600" cy="86400"/>
              </p14:xfrm>
            </p:contentPart>
          </mc:Choice>
          <mc:Fallback>
            <p:pic>
              <p:nvPicPr>
                <p:cNvPr id="82" name="Freihand 81">
                  <a:extLst>
                    <a:ext uri="{FF2B5EF4-FFF2-40B4-BE49-F238E27FC236}">
                      <a16:creationId xmlns:a16="http://schemas.microsoft.com/office/drawing/2014/main" id="{22913C9D-5F9F-49BA-AECF-35A89CA7660C}"/>
                    </a:ext>
                  </a:extLst>
                </p:cNvPr>
                <p:cNvPicPr/>
                <p:nvPr/>
              </p:nvPicPr>
              <p:blipFill>
                <a:blip r:embed="rId151"/>
                <a:stretch>
                  <a:fillRect/>
                </a:stretch>
              </p:blipFill>
              <p:spPr>
                <a:xfrm>
                  <a:off x="10425682" y="1449392"/>
                  <a:ext cx="174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3" name="Freihand 82">
                  <a:extLst>
                    <a:ext uri="{FF2B5EF4-FFF2-40B4-BE49-F238E27FC236}">
                      <a16:creationId xmlns:a16="http://schemas.microsoft.com/office/drawing/2014/main" id="{E6D48659-FBAA-4983-A7E5-66826640BF1D}"/>
                    </a:ext>
                  </a:extLst>
                </p14:cNvPr>
                <p14:cNvContentPartPr/>
                <p14:nvPr/>
              </p14:nvContentPartPr>
              <p14:xfrm>
                <a:off x="10588402" y="1387472"/>
                <a:ext cx="159120" cy="125280"/>
              </p14:xfrm>
            </p:contentPart>
          </mc:Choice>
          <mc:Fallback>
            <p:pic>
              <p:nvPicPr>
                <p:cNvPr id="83" name="Freihand 82">
                  <a:extLst>
                    <a:ext uri="{FF2B5EF4-FFF2-40B4-BE49-F238E27FC236}">
                      <a16:creationId xmlns:a16="http://schemas.microsoft.com/office/drawing/2014/main" id="{E6D48659-FBAA-4983-A7E5-66826640BF1D}"/>
                    </a:ext>
                  </a:extLst>
                </p:cNvPr>
                <p:cNvPicPr/>
                <p:nvPr/>
              </p:nvPicPr>
              <p:blipFill>
                <a:blip r:embed="rId153"/>
                <a:stretch>
                  <a:fillRect/>
                </a:stretch>
              </p:blipFill>
              <p:spPr>
                <a:xfrm>
                  <a:off x="10584082" y="1383152"/>
                  <a:ext cx="167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4" name="Freihand 83">
                  <a:extLst>
                    <a:ext uri="{FF2B5EF4-FFF2-40B4-BE49-F238E27FC236}">
                      <a16:creationId xmlns:a16="http://schemas.microsoft.com/office/drawing/2014/main" id="{81467AA9-8B65-4BA2-989E-EA8AA93C4A47}"/>
                    </a:ext>
                  </a:extLst>
                </p14:cNvPr>
                <p14:cNvContentPartPr/>
                <p14:nvPr/>
              </p14:nvContentPartPr>
              <p14:xfrm>
                <a:off x="10731322" y="1296392"/>
                <a:ext cx="132840" cy="109440"/>
              </p14:xfrm>
            </p:contentPart>
          </mc:Choice>
          <mc:Fallback>
            <p:pic>
              <p:nvPicPr>
                <p:cNvPr id="84" name="Freihand 83">
                  <a:extLst>
                    <a:ext uri="{FF2B5EF4-FFF2-40B4-BE49-F238E27FC236}">
                      <a16:creationId xmlns:a16="http://schemas.microsoft.com/office/drawing/2014/main" id="{81467AA9-8B65-4BA2-989E-EA8AA93C4A47}"/>
                    </a:ext>
                  </a:extLst>
                </p:cNvPr>
                <p:cNvPicPr/>
                <p:nvPr/>
              </p:nvPicPr>
              <p:blipFill>
                <a:blip r:embed="rId155"/>
                <a:stretch>
                  <a:fillRect/>
                </a:stretch>
              </p:blipFill>
              <p:spPr>
                <a:xfrm>
                  <a:off x="10727002" y="1292072"/>
                  <a:ext cx="141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5" name="Freihand 84">
                  <a:extLst>
                    <a:ext uri="{FF2B5EF4-FFF2-40B4-BE49-F238E27FC236}">
                      <a16:creationId xmlns:a16="http://schemas.microsoft.com/office/drawing/2014/main" id="{D21C8889-D228-45CC-959F-C15B4F6C26DF}"/>
                    </a:ext>
                  </a:extLst>
                </p14:cNvPr>
                <p14:cNvContentPartPr/>
                <p14:nvPr/>
              </p14:nvContentPartPr>
              <p14:xfrm>
                <a:off x="10845082" y="1232312"/>
                <a:ext cx="122400" cy="99000"/>
              </p14:xfrm>
            </p:contentPart>
          </mc:Choice>
          <mc:Fallback>
            <p:pic>
              <p:nvPicPr>
                <p:cNvPr id="85" name="Freihand 84">
                  <a:extLst>
                    <a:ext uri="{FF2B5EF4-FFF2-40B4-BE49-F238E27FC236}">
                      <a16:creationId xmlns:a16="http://schemas.microsoft.com/office/drawing/2014/main" id="{D21C8889-D228-45CC-959F-C15B4F6C26DF}"/>
                    </a:ext>
                  </a:extLst>
                </p:cNvPr>
                <p:cNvPicPr/>
                <p:nvPr/>
              </p:nvPicPr>
              <p:blipFill>
                <a:blip r:embed="rId157"/>
                <a:stretch>
                  <a:fillRect/>
                </a:stretch>
              </p:blipFill>
              <p:spPr>
                <a:xfrm>
                  <a:off x="10840762" y="1227992"/>
                  <a:ext cx="131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6" name="Freihand 85">
                  <a:extLst>
                    <a:ext uri="{FF2B5EF4-FFF2-40B4-BE49-F238E27FC236}">
                      <a16:creationId xmlns:a16="http://schemas.microsoft.com/office/drawing/2014/main" id="{893D3F07-B8E2-4637-9A93-2680D3406823}"/>
                    </a:ext>
                  </a:extLst>
                </p14:cNvPr>
                <p14:cNvContentPartPr/>
                <p14:nvPr/>
              </p14:nvContentPartPr>
              <p14:xfrm>
                <a:off x="10968562" y="1041872"/>
                <a:ext cx="309240" cy="247680"/>
              </p14:xfrm>
            </p:contentPart>
          </mc:Choice>
          <mc:Fallback>
            <p:pic>
              <p:nvPicPr>
                <p:cNvPr id="86" name="Freihand 85">
                  <a:extLst>
                    <a:ext uri="{FF2B5EF4-FFF2-40B4-BE49-F238E27FC236}">
                      <a16:creationId xmlns:a16="http://schemas.microsoft.com/office/drawing/2014/main" id="{893D3F07-B8E2-4637-9A93-2680D3406823}"/>
                    </a:ext>
                  </a:extLst>
                </p:cNvPr>
                <p:cNvPicPr/>
                <p:nvPr/>
              </p:nvPicPr>
              <p:blipFill>
                <a:blip r:embed="rId159"/>
                <a:stretch>
                  <a:fillRect/>
                </a:stretch>
              </p:blipFill>
              <p:spPr>
                <a:xfrm>
                  <a:off x="10964242" y="1037552"/>
                  <a:ext cx="3178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7" name="Freihand 86">
                  <a:extLst>
                    <a:ext uri="{FF2B5EF4-FFF2-40B4-BE49-F238E27FC236}">
                      <a16:creationId xmlns:a16="http://schemas.microsoft.com/office/drawing/2014/main" id="{031C7F11-7D5F-4EEC-8EE5-203ECA18215F}"/>
                    </a:ext>
                  </a:extLst>
                </p14:cNvPr>
                <p14:cNvContentPartPr/>
                <p14:nvPr/>
              </p14:nvContentPartPr>
              <p14:xfrm>
                <a:off x="11076562" y="1038992"/>
                <a:ext cx="160920" cy="34920"/>
              </p14:xfrm>
            </p:contentPart>
          </mc:Choice>
          <mc:Fallback>
            <p:pic>
              <p:nvPicPr>
                <p:cNvPr id="87" name="Freihand 86">
                  <a:extLst>
                    <a:ext uri="{FF2B5EF4-FFF2-40B4-BE49-F238E27FC236}">
                      <a16:creationId xmlns:a16="http://schemas.microsoft.com/office/drawing/2014/main" id="{031C7F11-7D5F-4EEC-8EE5-203ECA18215F}"/>
                    </a:ext>
                  </a:extLst>
                </p:cNvPr>
                <p:cNvPicPr/>
                <p:nvPr/>
              </p:nvPicPr>
              <p:blipFill>
                <a:blip r:embed="rId161"/>
                <a:stretch>
                  <a:fillRect/>
                </a:stretch>
              </p:blipFill>
              <p:spPr>
                <a:xfrm>
                  <a:off x="11072242" y="1034672"/>
                  <a:ext cx="169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8" name="Freihand 87">
                  <a:extLst>
                    <a:ext uri="{FF2B5EF4-FFF2-40B4-BE49-F238E27FC236}">
                      <a16:creationId xmlns:a16="http://schemas.microsoft.com/office/drawing/2014/main" id="{AD8AD8E8-54F3-49DB-B98E-A776D2F1B3D6}"/>
                    </a:ext>
                  </a:extLst>
                </p14:cNvPr>
                <p14:cNvContentPartPr/>
                <p14:nvPr/>
              </p14:nvContentPartPr>
              <p14:xfrm>
                <a:off x="9723682" y="2115392"/>
                <a:ext cx="525240" cy="283320"/>
              </p14:xfrm>
            </p:contentPart>
          </mc:Choice>
          <mc:Fallback>
            <p:pic>
              <p:nvPicPr>
                <p:cNvPr id="88" name="Freihand 87">
                  <a:extLst>
                    <a:ext uri="{FF2B5EF4-FFF2-40B4-BE49-F238E27FC236}">
                      <a16:creationId xmlns:a16="http://schemas.microsoft.com/office/drawing/2014/main" id="{AD8AD8E8-54F3-49DB-B98E-A776D2F1B3D6}"/>
                    </a:ext>
                  </a:extLst>
                </p:cNvPr>
                <p:cNvPicPr/>
                <p:nvPr/>
              </p:nvPicPr>
              <p:blipFill>
                <a:blip r:embed="rId163"/>
                <a:stretch>
                  <a:fillRect/>
                </a:stretch>
              </p:blipFill>
              <p:spPr>
                <a:xfrm>
                  <a:off x="9719362" y="2111072"/>
                  <a:ext cx="5338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9" name="Freihand 88">
                  <a:extLst>
                    <a:ext uri="{FF2B5EF4-FFF2-40B4-BE49-F238E27FC236}">
                      <a16:creationId xmlns:a16="http://schemas.microsoft.com/office/drawing/2014/main" id="{AABA66AA-8123-4831-8C5B-EBA0575A4F51}"/>
                    </a:ext>
                  </a:extLst>
                </p14:cNvPr>
                <p14:cNvContentPartPr/>
                <p14:nvPr/>
              </p14:nvContentPartPr>
              <p14:xfrm>
                <a:off x="10358722" y="1956272"/>
                <a:ext cx="2160" cy="23400"/>
              </p14:xfrm>
            </p:contentPart>
          </mc:Choice>
          <mc:Fallback>
            <p:pic>
              <p:nvPicPr>
                <p:cNvPr id="89" name="Freihand 88">
                  <a:extLst>
                    <a:ext uri="{FF2B5EF4-FFF2-40B4-BE49-F238E27FC236}">
                      <a16:creationId xmlns:a16="http://schemas.microsoft.com/office/drawing/2014/main" id="{AABA66AA-8123-4831-8C5B-EBA0575A4F51}"/>
                    </a:ext>
                  </a:extLst>
                </p:cNvPr>
                <p:cNvPicPr/>
                <p:nvPr/>
              </p:nvPicPr>
              <p:blipFill>
                <a:blip r:embed="rId165"/>
                <a:stretch>
                  <a:fillRect/>
                </a:stretch>
              </p:blipFill>
              <p:spPr>
                <a:xfrm>
                  <a:off x="10354402" y="1951952"/>
                  <a:ext cx="10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0" name="Freihand 89">
                  <a:extLst>
                    <a:ext uri="{FF2B5EF4-FFF2-40B4-BE49-F238E27FC236}">
                      <a16:creationId xmlns:a16="http://schemas.microsoft.com/office/drawing/2014/main" id="{F575C02D-413B-4787-BC1B-99E42259AFD3}"/>
                    </a:ext>
                  </a:extLst>
                </p14:cNvPr>
                <p14:cNvContentPartPr/>
                <p14:nvPr/>
              </p14:nvContentPartPr>
              <p14:xfrm>
                <a:off x="10367722" y="1862672"/>
                <a:ext cx="168840" cy="199440"/>
              </p14:xfrm>
            </p:contentPart>
          </mc:Choice>
          <mc:Fallback>
            <p:pic>
              <p:nvPicPr>
                <p:cNvPr id="90" name="Freihand 89">
                  <a:extLst>
                    <a:ext uri="{FF2B5EF4-FFF2-40B4-BE49-F238E27FC236}">
                      <a16:creationId xmlns:a16="http://schemas.microsoft.com/office/drawing/2014/main" id="{F575C02D-413B-4787-BC1B-99E42259AFD3}"/>
                    </a:ext>
                  </a:extLst>
                </p:cNvPr>
                <p:cNvPicPr/>
                <p:nvPr/>
              </p:nvPicPr>
              <p:blipFill>
                <a:blip r:embed="rId167"/>
                <a:stretch>
                  <a:fillRect/>
                </a:stretch>
              </p:blipFill>
              <p:spPr>
                <a:xfrm>
                  <a:off x="10363402" y="1858352"/>
                  <a:ext cx="177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1" name="Freihand 90">
                  <a:extLst>
                    <a:ext uri="{FF2B5EF4-FFF2-40B4-BE49-F238E27FC236}">
                      <a16:creationId xmlns:a16="http://schemas.microsoft.com/office/drawing/2014/main" id="{85B8E2ED-6A3D-4F97-9469-FE100B4B26EA}"/>
                    </a:ext>
                  </a:extLst>
                </p14:cNvPr>
                <p14:cNvContentPartPr/>
                <p14:nvPr/>
              </p14:nvContentPartPr>
              <p14:xfrm>
                <a:off x="10553122" y="1794272"/>
                <a:ext cx="231480" cy="158040"/>
              </p14:xfrm>
            </p:contentPart>
          </mc:Choice>
          <mc:Fallback>
            <p:pic>
              <p:nvPicPr>
                <p:cNvPr id="91" name="Freihand 90">
                  <a:extLst>
                    <a:ext uri="{FF2B5EF4-FFF2-40B4-BE49-F238E27FC236}">
                      <a16:creationId xmlns:a16="http://schemas.microsoft.com/office/drawing/2014/main" id="{85B8E2ED-6A3D-4F97-9469-FE100B4B26EA}"/>
                    </a:ext>
                  </a:extLst>
                </p:cNvPr>
                <p:cNvPicPr/>
                <p:nvPr/>
              </p:nvPicPr>
              <p:blipFill>
                <a:blip r:embed="rId169"/>
                <a:stretch>
                  <a:fillRect/>
                </a:stretch>
              </p:blipFill>
              <p:spPr>
                <a:xfrm>
                  <a:off x="10548802" y="1789952"/>
                  <a:ext cx="240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2" name="Freihand 91">
                  <a:extLst>
                    <a:ext uri="{FF2B5EF4-FFF2-40B4-BE49-F238E27FC236}">
                      <a16:creationId xmlns:a16="http://schemas.microsoft.com/office/drawing/2014/main" id="{1F3B58A9-3603-4F83-A00C-791B1384C256}"/>
                    </a:ext>
                  </a:extLst>
                </p14:cNvPr>
                <p14:cNvContentPartPr/>
                <p14:nvPr/>
              </p14:nvContentPartPr>
              <p14:xfrm>
                <a:off x="10759042" y="1717952"/>
                <a:ext cx="86040" cy="121680"/>
              </p14:xfrm>
            </p:contentPart>
          </mc:Choice>
          <mc:Fallback>
            <p:pic>
              <p:nvPicPr>
                <p:cNvPr id="92" name="Freihand 91">
                  <a:extLst>
                    <a:ext uri="{FF2B5EF4-FFF2-40B4-BE49-F238E27FC236}">
                      <a16:creationId xmlns:a16="http://schemas.microsoft.com/office/drawing/2014/main" id="{1F3B58A9-3603-4F83-A00C-791B1384C256}"/>
                    </a:ext>
                  </a:extLst>
                </p:cNvPr>
                <p:cNvPicPr/>
                <p:nvPr/>
              </p:nvPicPr>
              <p:blipFill>
                <a:blip r:embed="rId171"/>
                <a:stretch>
                  <a:fillRect/>
                </a:stretch>
              </p:blipFill>
              <p:spPr>
                <a:xfrm>
                  <a:off x="10754722" y="1713632"/>
                  <a:ext cx="94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3" name="Freihand 92">
                  <a:extLst>
                    <a:ext uri="{FF2B5EF4-FFF2-40B4-BE49-F238E27FC236}">
                      <a16:creationId xmlns:a16="http://schemas.microsoft.com/office/drawing/2014/main" id="{52FEF76A-3B02-43FE-8515-CE3D14B648A4}"/>
                    </a:ext>
                  </a:extLst>
                </p14:cNvPr>
                <p14:cNvContentPartPr/>
                <p14:nvPr/>
              </p14:nvContentPartPr>
              <p14:xfrm>
                <a:off x="10842562" y="1657472"/>
                <a:ext cx="97560" cy="110160"/>
              </p14:xfrm>
            </p:contentPart>
          </mc:Choice>
          <mc:Fallback>
            <p:pic>
              <p:nvPicPr>
                <p:cNvPr id="93" name="Freihand 92">
                  <a:extLst>
                    <a:ext uri="{FF2B5EF4-FFF2-40B4-BE49-F238E27FC236}">
                      <a16:creationId xmlns:a16="http://schemas.microsoft.com/office/drawing/2014/main" id="{52FEF76A-3B02-43FE-8515-CE3D14B648A4}"/>
                    </a:ext>
                  </a:extLst>
                </p:cNvPr>
                <p:cNvPicPr/>
                <p:nvPr/>
              </p:nvPicPr>
              <p:blipFill>
                <a:blip r:embed="rId173"/>
                <a:stretch>
                  <a:fillRect/>
                </a:stretch>
              </p:blipFill>
              <p:spPr>
                <a:xfrm>
                  <a:off x="10838242" y="1653152"/>
                  <a:ext cx="106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4" name="Freihand 93">
                  <a:extLst>
                    <a:ext uri="{FF2B5EF4-FFF2-40B4-BE49-F238E27FC236}">
                      <a16:creationId xmlns:a16="http://schemas.microsoft.com/office/drawing/2014/main" id="{237A8BBF-8BAF-4408-BEDF-31BD8F3F8E90}"/>
                    </a:ext>
                  </a:extLst>
                </p14:cNvPr>
                <p14:cNvContentPartPr/>
                <p14:nvPr/>
              </p14:nvContentPartPr>
              <p14:xfrm>
                <a:off x="10880362" y="1611392"/>
                <a:ext cx="88200" cy="142200"/>
              </p14:xfrm>
            </p:contentPart>
          </mc:Choice>
          <mc:Fallback>
            <p:pic>
              <p:nvPicPr>
                <p:cNvPr id="94" name="Freihand 93">
                  <a:extLst>
                    <a:ext uri="{FF2B5EF4-FFF2-40B4-BE49-F238E27FC236}">
                      <a16:creationId xmlns:a16="http://schemas.microsoft.com/office/drawing/2014/main" id="{237A8BBF-8BAF-4408-BEDF-31BD8F3F8E90}"/>
                    </a:ext>
                  </a:extLst>
                </p:cNvPr>
                <p:cNvPicPr/>
                <p:nvPr/>
              </p:nvPicPr>
              <p:blipFill>
                <a:blip r:embed="rId175"/>
                <a:stretch>
                  <a:fillRect/>
                </a:stretch>
              </p:blipFill>
              <p:spPr>
                <a:xfrm>
                  <a:off x="10876042" y="1607072"/>
                  <a:ext cx="96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5" name="Freihand 94">
                  <a:extLst>
                    <a:ext uri="{FF2B5EF4-FFF2-40B4-BE49-F238E27FC236}">
                      <a16:creationId xmlns:a16="http://schemas.microsoft.com/office/drawing/2014/main" id="{629F3D7A-8A3D-4CCB-A32D-DD1B40131F68}"/>
                    </a:ext>
                  </a:extLst>
                </p14:cNvPr>
                <p14:cNvContentPartPr/>
                <p14:nvPr/>
              </p14:nvContentPartPr>
              <p14:xfrm>
                <a:off x="10970722" y="1410152"/>
                <a:ext cx="300600" cy="273240"/>
              </p14:xfrm>
            </p:contentPart>
          </mc:Choice>
          <mc:Fallback>
            <p:pic>
              <p:nvPicPr>
                <p:cNvPr id="95" name="Freihand 94">
                  <a:extLst>
                    <a:ext uri="{FF2B5EF4-FFF2-40B4-BE49-F238E27FC236}">
                      <a16:creationId xmlns:a16="http://schemas.microsoft.com/office/drawing/2014/main" id="{629F3D7A-8A3D-4CCB-A32D-DD1B40131F68}"/>
                    </a:ext>
                  </a:extLst>
                </p:cNvPr>
                <p:cNvPicPr/>
                <p:nvPr/>
              </p:nvPicPr>
              <p:blipFill>
                <a:blip r:embed="rId177"/>
                <a:stretch>
                  <a:fillRect/>
                </a:stretch>
              </p:blipFill>
              <p:spPr>
                <a:xfrm>
                  <a:off x="10966402" y="1405832"/>
                  <a:ext cx="3092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6" name="Freihand 95">
                  <a:extLst>
                    <a:ext uri="{FF2B5EF4-FFF2-40B4-BE49-F238E27FC236}">
                      <a16:creationId xmlns:a16="http://schemas.microsoft.com/office/drawing/2014/main" id="{1B0D0B6E-4F66-45F6-B1D0-E7657DCBE156}"/>
                    </a:ext>
                  </a:extLst>
                </p14:cNvPr>
                <p14:cNvContentPartPr/>
                <p14:nvPr/>
              </p14:nvContentPartPr>
              <p14:xfrm>
                <a:off x="11084842" y="1429592"/>
                <a:ext cx="166680" cy="50760"/>
              </p14:xfrm>
            </p:contentPart>
          </mc:Choice>
          <mc:Fallback>
            <p:pic>
              <p:nvPicPr>
                <p:cNvPr id="96" name="Freihand 95">
                  <a:extLst>
                    <a:ext uri="{FF2B5EF4-FFF2-40B4-BE49-F238E27FC236}">
                      <a16:creationId xmlns:a16="http://schemas.microsoft.com/office/drawing/2014/main" id="{1B0D0B6E-4F66-45F6-B1D0-E7657DCBE156}"/>
                    </a:ext>
                  </a:extLst>
                </p:cNvPr>
                <p:cNvPicPr/>
                <p:nvPr/>
              </p:nvPicPr>
              <p:blipFill>
                <a:blip r:embed="rId179"/>
                <a:stretch>
                  <a:fillRect/>
                </a:stretch>
              </p:blipFill>
              <p:spPr>
                <a:xfrm>
                  <a:off x="11080522" y="1425272"/>
                  <a:ext cx="175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7" name="Freihand 96">
                  <a:extLst>
                    <a:ext uri="{FF2B5EF4-FFF2-40B4-BE49-F238E27FC236}">
                      <a16:creationId xmlns:a16="http://schemas.microsoft.com/office/drawing/2014/main" id="{F778957E-EBA5-4A99-A55A-DA8B5A71880C}"/>
                    </a:ext>
                  </a:extLst>
                </p14:cNvPr>
                <p14:cNvContentPartPr/>
                <p14:nvPr/>
              </p14:nvContentPartPr>
              <p14:xfrm>
                <a:off x="10332802" y="2189552"/>
                <a:ext cx="380520" cy="237600"/>
              </p14:xfrm>
            </p:contentPart>
          </mc:Choice>
          <mc:Fallback>
            <p:pic>
              <p:nvPicPr>
                <p:cNvPr id="97" name="Freihand 96">
                  <a:extLst>
                    <a:ext uri="{FF2B5EF4-FFF2-40B4-BE49-F238E27FC236}">
                      <a16:creationId xmlns:a16="http://schemas.microsoft.com/office/drawing/2014/main" id="{F778957E-EBA5-4A99-A55A-DA8B5A71880C}"/>
                    </a:ext>
                  </a:extLst>
                </p:cNvPr>
                <p:cNvPicPr/>
                <p:nvPr/>
              </p:nvPicPr>
              <p:blipFill>
                <a:blip r:embed="rId181"/>
                <a:stretch>
                  <a:fillRect/>
                </a:stretch>
              </p:blipFill>
              <p:spPr>
                <a:xfrm>
                  <a:off x="10328482" y="2185232"/>
                  <a:ext cx="3891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8" name="Freihand 97">
                  <a:extLst>
                    <a:ext uri="{FF2B5EF4-FFF2-40B4-BE49-F238E27FC236}">
                      <a16:creationId xmlns:a16="http://schemas.microsoft.com/office/drawing/2014/main" id="{50479918-4A2F-4F5E-A998-25CABA3A11C4}"/>
                    </a:ext>
                  </a:extLst>
                </p14:cNvPr>
                <p14:cNvContentPartPr/>
                <p14:nvPr/>
              </p14:nvContentPartPr>
              <p14:xfrm>
                <a:off x="10254322" y="2661872"/>
                <a:ext cx="72360" cy="190440"/>
              </p14:xfrm>
            </p:contentPart>
          </mc:Choice>
          <mc:Fallback>
            <p:pic>
              <p:nvPicPr>
                <p:cNvPr id="98" name="Freihand 97">
                  <a:extLst>
                    <a:ext uri="{FF2B5EF4-FFF2-40B4-BE49-F238E27FC236}">
                      <a16:creationId xmlns:a16="http://schemas.microsoft.com/office/drawing/2014/main" id="{50479918-4A2F-4F5E-A998-25CABA3A11C4}"/>
                    </a:ext>
                  </a:extLst>
                </p:cNvPr>
                <p:cNvPicPr/>
                <p:nvPr/>
              </p:nvPicPr>
              <p:blipFill>
                <a:blip r:embed="rId183"/>
                <a:stretch>
                  <a:fillRect/>
                </a:stretch>
              </p:blipFill>
              <p:spPr>
                <a:xfrm>
                  <a:off x="10250002" y="2657552"/>
                  <a:ext cx="81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9" name="Freihand 98">
                  <a:extLst>
                    <a:ext uri="{FF2B5EF4-FFF2-40B4-BE49-F238E27FC236}">
                      <a16:creationId xmlns:a16="http://schemas.microsoft.com/office/drawing/2014/main" id="{A48C32B9-3D2E-482D-9914-EE763645F8FB}"/>
                    </a:ext>
                  </a:extLst>
                </p14:cNvPr>
                <p14:cNvContentPartPr/>
                <p14:nvPr/>
              </p14:nvContentPartPr>
              <p14:xfrm>
                <a:off x="10239202" y="2577272"/>
                <a:ext cx="187560" cy="135360"/>
              </p14:xfrm>
            </p:contentPart>
          </mc:Choice>
          <mc:Fallback>
            <p:pic>
              <p:nvPicPr>
                <p:cNvPr id="99" name="Freihand 98">
                  <a:extLst>
                    <a:ext uri="{FF2B5EF4-FFF2-40B4-BE49-F238E27FC236}">
                      <a16:creationId xmlns:a16="http://schemas.microsoft.com/office/drawing/2014/main" id="{A48C32B9-3D2E-482D-9914-EE763645F8FB}"/>
                    </a:ext>
                  </a:extLst>
                </p:cNvPr>
                <p:cNvPicPr/>
                <p:nvPr/>
              </p:nvPicPr>
              <p:blipFill>
                <a:blip r:embed="rId185"/>
                <a:stretch>
                  <a:fillRect/>
                </a:stretch>
              </p:blipFill>
              <p:spPr>
                <a:xfrm>
                  <a:off x="10234882" y="2572952"/>
                  <a:ext cx="196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0" name="Freihand 99">
                  <a:extLst>
                    <a:ext uri="{FF2B5EF4-FFF2-40B4-BE49-F238E27FC236}">
                      <a16:creationId xmlns:a16="http://schemas.microsoft.com/office/drawing/2014/main" id="{B6EFCBAB-C0B1-4851-B5A7-8D477DB7CD0B}"/>
                    </a:ext>
                  </a:extLst>
                </p14:cNvPr>
                <p14:cNvContentPartPr/>
                <p14:nvPr/>
              </p14:nvContentPartPr>
              <p14:xfrm>
                <a:off x="10320562" y="2781392"/>
                <a:ext cx="75600" cy="41760"/>
              </p14:xfrm>
            </p:contentPart>
          </mc:Choice>
          <mc:Fallback>
            <p:pic>
              <p:nvPicPr>
                <p:cNvPr id="100" name="Freihand 99">
                  <a:extLst>
                    <a:ext uri="{FF2B5EF4-FFF2-40B4-BE49-F238E27FC236}">
                      <a16:creationId xmlns:a16="http://schemas.microsoft.com/office/drawing/2014/main" id="{B6EFCBAB-C0B1-4851-B5A7-8D477DB7CD0B}"/>
                    </a:ext>
                  </a:extLst>
                </p:cNvPr>
                <p:cNvPicPr/>
                <p:nvPr/>
              </p:nvPicPr>
              <p:blipFill>
                <a:blip r:embed="rId187"/>
                <a:stretch>
                  <a:fillRect/>
                </a:stretch>
              </p:blipFill>
              <p:spPr>
                <a:xfrm>
                  <a:off x="10316242" y="2777072"/>
                  <a:ext cx="842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1" name="Freihand 100">
                  <a:extLst>
                    <a:ext uri="{FF2B5EF4-FFF2-40B4-BE49-F238E27FC236}">
                      <a16:creationId xmlns:a16="http://schemas.microsoft.com/office/drawing/2014/main" id="{675D7D0A-414C-4104-8FEB-0D5A190547F0}"/>
                    </a:ext>
                  </a:extLst>
                </p14:cNvPr>
                <p14:cNvContentPartPr/>
                <p14:nvPr/>
              </p14:nvContentPartPr>
              <p14:xfrm>
                <a:off x="10452682" y="2449112"/>
                <a:ext cx="180720" cy="309600"/>
              </p14:xfrm>
            </p:contentPart>
          </mc:Choice>
          <mc:Fallback>
            <p:pic>
              <p:nvPicPr>
                <p:cNvPr id="101" name="Freihand 100">
                  <a:extLst>
                    <a:ext uri="{FF2B5EF4-FFF2-40B4-BE49-F238E27FC236}">
                      <a16:creationId xmlns:a16="http://schemas.microsoft.com/office/drawing/2014/main" id="{675D7D0A-414C-4104-8FEB-0D5A190547F0}"/>
                    </a:ext>
                  </a:extLst>
                </p:cNvPr>
                <p:cNvPicPr/>
                <p:nvPr/>
              </p:nvPicPr>
              <p:blipFill>
                <a:blip r:embed="rId189"/>
                <a:stretch>
                  <a:fillRect/>
                </a:stretch>
              </p:blipFill>
              <p:spPr>
                <a:xfrm>
                  <a:off x="10448362" y="2444792"/>
                  <a:ext cx="18936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2" name="Freihand 101">
                  <a:extLst>
                    <a:ext uri="{FF2B5EF4-FFF2-40B4-BE49-F238E27FC236}">
                      <a16:creationId xmlns:a16="http://schemas.microsoft.com/office/drawing/2014/main" id="{436AEF23-9EFE-48C6-BE2A-5AFC625DF13F}"/>
                    </a:ext>
                  </a:extLst>
                </p14:cNvPr>
                <p14:cNvContentPartPr/>
                <p14:nvPr/>
              </p14:nvContentPartPr>
              <p14:xfrm>
                <a:off x="10721242" y="2366312"/>
                <a:ext cx="77400" cy="229680"/>
              </p14:xfrm>
            </p:contentPart>
          </mc:Choice>
          <mc:Fallback>
            <p:pic>
              <p:nvPicPr>
                <p:cNvPr id="102" name="Freihand 101">
                  <a:extLst>
                    <a:ext uri="{FF2B5EF4-FFF2-40B4-BE49-F238E27FC236}">
                      <a16:creationId xmlns:a16="http://schemas.microsoft.com/office/drawing/2014/main" id="{436AEF23-9EFE-48C6-BE2A-5AFC625DF13F}"/>
                    </a:ext>
                  </a:extLst>
                </p:cNvPr>
                <p:cNvPicPr/>
                <p:nvPr/>
              </p:nvPicPr>
              <p:blipFill>
                <a:blip r:embed="rId191"/>
                <a:stretch>
                  <a:fillRect/>
                </a:stretch>
              </p:blipFill>
              <p:spPr>
                <a:xfrm>
                  <a:off x="10716922" y="2361992"/>
                  <a:ext cx="860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3" name="Freihand 102">
                  <a:extLst>
                    <a:ext uri="{FF2B5EF4-FFF2-40B4-BE49-F238E27FC236}">
                      <a16:creationId xmlns:a16="http://schemas.microsoft.com/office/drawing/2014/main" id="{0EC84B02-35C1-47BE-9D43-0CCCFE99A5CB}"/>
                    </a:ext>
                  </a:extLst>
                </p14:cNvPr>
                <p14:cNvContentPartPr/>
                <p14:nvPr/>
              </p14:nvContentPartPr>
              <p14:xfrm>
                <a:off x="10817362" y="2299352"/>
                <a:ext cx="325800" cy="413280"/>
              </p14:xfrm>
            </p:contentPart>
          </mc:Choice>
          <mc:Fallback>
            <p:pic>
              <p:nvPicPr>
                <p:cNvPr id="103" name="Freihand 102">
                  <a:extLst>
                    <a:ext uri="{FF2B5EF4-FFF2-40B4-BE49-F238E27FC236}">
                      <a16:creationId xmlns:a16="http://schemas.microsoft.com/office/drawing/2014/main" id="{0EC84B02-35C1-47BE-9D43-0CCCFE99A5CB}"/>
                    </a:ext>
                  </a:extLst>
                </p:cNvPr>
                <p:cNvPicPr/>
                <p:nvPr/>
              </p:nvPicPr>
              <p:blipFill>
                <a:blip r:embed="rId193"/>
                <a:stretch>
                  <a:fillRect/>
                </a:stretch>
              </p:blipFill>
              <p:spPr>
                <a:xfrm>
                  <a:off x="10813042" y="2295032"/>
                  <a:ext cx="33444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4" name="Freihand 103">
                  <a:extLst>
                    <a:ext uri="{FF2B5EF4-FFF2-40B4-BE49-F238E27FC236}">
                      <a16:creationId xmlns:a16="http://schemas.microsoft.com/office/drawing/2014/main" id="{8D423C7E-15CD-4AD2-9032-67754292745C}"/>
                    </a:ext>
                  </a:extLst>
                </p14:cNvPr>
                <p14:cNvContentPartPr/>
                <p14:nvPr/>
              </p14:nvContentPartPr>
              <p14:xfrm>
                <a:off x="11197162" y="2027552"/>
                <a:ext cx="57600" cy="378000"/>
              </p14:xfrm>
            </p:contentPart>
          </mc:Choice>
          <mc:Fallback>
            <p:pic>
              <p:nvPicPr>
                <p:cNvPr id="104" name="Freihand 103">
                  <a:extLst>
                    <a:ext uri="{FF2B5EF4-FFF2-40B4-BE49-F238E27FC236}">
                      <a16:creationId xmlns:a16="http://schemas.microsoft.com/office/drawing/2014/main" id="{8D423C7E-15CD-4AD2-9032-67754292745C}"/>
                    </a:ext>
                  </a:extLst>
                </p:cNvPr>
                <p:cNvPicPr/>
                <p:nvPr/>
              </p:nvPicPr>
              <p:blipFill>
                <a:blip r:embed="rId195"/>
                <a:stretch>
                  <a:fillRect/>
                </a:stretch>
              </p:blipFill>
              <p:spPr>
                <a:xfrm>
                  <a:off x="11192842" y="2023232"/>
                  <a:ext cx="6624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5" name="Freihand 104">
                  <a:extLst>
                    <a:ext uri="{FF2B5EF4-FFF2-40B4-BE49-F238E27FC236}">
                      <a16:creationId xmlns:a16="http://schemas.microsoft.com/office/drawing/2014/main" id="{EDC2E49B-B2DD-4118-BD04-77132D730969}"/>
                    </a:ext>
                  </a:extLst>
                </p14:cNvPr>
                <p14:cNvContentPartPr/>
                <p14:nvPr/>
              </p14:nvContentPartPr>
              <p14:xfrm>
                <a:off x="11277082" y="2099912"/>
                <a:ext cx="77400" cy="140760"/>
              </p14:xfrm>
            </p:contentPart>
          </mc:Choice>
          <mc:Fallback>
            <p:pic>
              <p:nvPicPr>
                <p:cNvPr id="105" name="Freihand 104">
                  <a:extLst>
                    <a:ext uri="{FF2B5EF4-FFF2-40B4-BE49-F238E27FC236}">
                      <a16:creationId xmlns:a16="http://schemas.microsoft.com/office/drawing/2014/main" id="{EDC2E49B-B2DD-4118-BD04-77132D730969}"/>
                    </a:ext>
                  </a:extLst>
                </p:cNvPr>
                <p:cNvPicPr/>
                <p:nvPr/>
              </p:nvPicPr>
              <p:blipFill>
                <a:blip r:embed="rId197"/>
                <a:stretch>
                  <a:fillRect/>
                </a:stretch>
              </p:blipFill>
              <p:spPr>
                <a:xfrm>
                  <a:off x="11272762" y="2095592"/>
                  <a:ext cx="86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6" name="Freihand 105">
                  <a:extLst>
                    <a:ext uri="{FF2B5EF4-FFF2-40B4-BE49-F238E27FC236}">
                      <a16:creationId xmlns:a16="http://schemas.microsoft.com/office/drawing/2014/main" id="{41F6FCB4-3D51-4C8B-A256-523F411A4EFD}"/>
                    </a:ext>
                  </a:extLst>
                </p14:cNvPr>
                <p14:cNvContentPartPr/>
                <p14:nvPr/>
              </p14:nvContentPartPr>
              <p14:xfrm>
                <a:off x="11399122" y="2032592"/>
                <a:ext cx="108360" cy="155880"/>
              </p14:xfrm>
            </p:contentPart>
          </mc:Choice>
          <mc:Fallback>
            <p:pic>
              <p:nvPicPr>
                <p:cNvPr id="106" name="Freihand 105">
                  <a:extLst>
                    <a:ext uri="{FF2B5EF4-FFF2-40B4-BE49-F238E27FC236}">
                      <a16:creationId xmlns:a16="http://schemas.microsoft.com/office/drawing/2014/main" id="{41F6FCB4-3D51-4C8B-A256-523F411A4EFD}"/>
                    </a:ext>
                  </a:extLst>
                </p:cNvPr>
                <p:cNvPicPr/>
                <p:nvPr/>
              </p:nvPicPr>
              <p:blipFill>
                <a:blip r:embed="rId199"/>
                <a:stretch>
                  <a:fillRect/>
                </a:stretch>
              </p:blipFill>
              <p:spPr>
                <a:xfrm>
                  <a:off x="11394802" y="2028272"/>
                  <a:ext cx="117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7" name="Freihand 106">
                  <a:extLst>
                    <a:ext uri="{FF2B5EF4-FFF2-40B4-BE49-F238E27FC236}">
                      <a16:creationId xmlns:a16="http://schemas.microsoft.com/office/drawing/2014/main" id="{649D41B6-099B-489A-B6CD-A8B3BD8BF1C7}"/>
                    </a:ext>
                  </a:extLst>
                </p14:cNvPr>
                <p14:cNvContentPartPr/>
                <p14:nvPr/>
              </p14:nvContentPartPr>
              <p14:xfrm>
                <a:off x="11419642" y="1990832"/>
                <a:ext cx="118800" cy="136440"/>
              </p14:xfrm>
            </p:contentPart>
          </mc:Choice>
          <mc:Fallback>
            <p:pic>
              <p:nvPicPr>
                <p:cNvPr id="107" name="Freihand 106">
                  <a:extLst>
                    <a:ext uri="{FF2B5EF4-FFF2-40B4-BE49-F238E27FC236}">
                      <a16:creationId xmlns:a16="http://schemas.microsoft.com/office/drawing/2014/main" id="{649D41B6-099B-489A-B6CD-A8B3BD8BF1C7}"/>
                    </a:ext>
                  </a:extLst>
                </p:cNvPr>
                <p:cNvPicPr/>
                <p:nvPr/>
              </p:nvPicPr>
              <p:blipFill>
                <a:blip r:embed="rId201"/>
                <a:stretch>
                  <a:fillRect/>
                </a:stretch>
              </p:blipFill>
              <p:spPr>
                <a:xfrm>
                  <a:off x="11415322" y="1986512"/>
                  <a:ext cx="127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8" name="Freihand 107">
                  <a:extLst>
                    <a:ext uri="{FF2B5EF4-FFF2-40B4-BE49-F238E27FC236}">
                      <a16:creationId xmlns:a16="http://schemas.microsoft.com/office/drawing/2014/main" id="{55C55776-29C1-4F6E-A111-EEE6703BDEBD}"/>
                    </a:ext>
                  </a:extLst>
                </p14:cNvPr>
                <p14:cNvContentPartPr/>
                <p14:nvPr/>
              </p14:nvContentPartPr>
              <p14:xfrm>
                <a:off x="11570842" y="1832792"/>
                <a:ext cx="115920" cy="230040"/>
              </p14:xfrm>
            </p:contentPart>
          </mc:Choice>
          <mc:Fallback>
            <p:pic>
              <p:nvPicPr>
                <p:cNvPr id="108" name="Freihand 107">
                  <a:extLst>
                    <a:ext uri="{FF2B5EF4-FFF2-40B4-BE49-F238E27FC236}">
                      <a16:creationId xmlns:a16="http://schemas.microsoft.com/office/drawing/2014/main" id="{55C55776-29C1-4F6E-A111-EEE6703BDEBD}"/>
                    </a:ext>
                  </a:extLst>
                </p:cNvPr>
                <p:cNvPicPr/>
                <p:nvPr/>
              </p:nvPicPr>
              <p:blipFill>
                <a:blip r:embed="rId203"/>
                <a:stretch>
                  <a:fillRect/>
                </a:stretch>
              </p:blipFill>
              <p:spPr>
                <a:xfrm>
                  <a:off x="11566522" y="1828472"/>
                  <a:ext cx="1245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9" name="Freihand 108">
                  <a:extLst>
                    <a:ext uri="{FF2B5EF4-FFF2-40B4-BE49-F238E27FC236}">
                      <a16:creationId xmlns:a16="http://schemas.microsoft.com/office/drawing/2014/main" id="{5DDE1D5C-EAE3-4930-AB81-3186BAE5FAAB}"/>
                    </a:ext>
                  </a:extLst>
                </p14:cNvPr>
                <p14:cNvContentPartPr/>
                <p14:nvPr/>
              </p14:nvContentPartPr>
              <p14:xfrm>
                <a:off x="11678122" y="1740992"/>
                <a:ext cx="4320" cy="54000"/>
              </p14:xfrm>
            </p:contentPart>
          </mc:Choice>
          <mc:Fallback>
            <p:pic>
              <p:nvPicPr>
                <p:cNvPr id="109" name="Freihand 108">
                  <a:extLst>
                    <a:ext uri="{FF2B5EF4-FFF2-40B4-BE49-F238E27FC236}">
                      <a16:creationId xmlns:a16="http://schemas.microsoft.com/office/drawing/2014/main" id="{5DDE1D5C-EAE3-4930-AB81-3186BAE5FAAB}"/>
                    </a:ext>
                  </a:extLst>
                </p:cNvPr>
                <p:cNvPicPr/>
                <p:nvPr/>
              </p:nvPicPr>
              <p:blipFill>
                <a:blip r:embed="rId205"/>
                <a:stretch>
                  <a:fillRect/>
                </a:stretch>
              </p:blipFill>
              <p:spPr>
                <a:xfrm>
                  <a:off x="11673802" y="1736672"/>
                  <a:ext cx="12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1" name="Freihand 110">
                  <a:extLst>
                    <a:ext uri="{FF2B5EF4-FFF2-40B4-BE49-F238E27FC236}">
                      <a16:creationId xmlns:a16="http://schemas.microsoft.com/office/drawing/2014/main" id="{404351AD-BE74-4459-8059-C69D2BEB650B}"/>
                    </a:ext>
                  </a:extLst>
                </p14:cNvPr>
                <p14:cNvContentPartPr/>
                <p14:nvPr/>
              </p14:nvContentPartPr>
              <p14:xfrm>
                <a:off x="11688562" y="1658192"/>
                <a:ext cx="246600" cy="326880"/>
              </p14:xfrm>
            </p:contentPart>
          </mc:Choice>
          <mc:Fallback>
            <p:pic>
              <p:nvPicPr>
                <p:cNvPr id="111" name="Freihand 110">
                  <a:extLst>
                    <a:ext uri="{FF2B5EF4-FFF2-40B4-BE49-F238E27FC236}">
                      <a16:creationId xmlns:a16="http://schemas.microsoft.com/office/drawing/2014/main" id="{404351AD-BE74-4459-8059-C69D2BEB650B}"/>
                    </a:ext>
                  </a:extLst>
                </p:cNvPr>
                <p:cNvPicPr/>
                <p:nvPr/>
              </p:nvPicPr>
              <p:blipFill>
                <a:blip r:embed="rId207"/>
                <a:stretch>
                  <a:fillRect/>
                </a:stretch>
              </p:blipFill>
              <p:spPr>
                <a:xfrm>
                  <a:off x="11684242" y="1653872"/>
                  <a:ext cx="2552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2" name="Freihand 111">
                  <a:extLst>
                    <a:ext uri="{FF2B5EF4-FFF2-40B4-BE49-F238E27FC236}">
                      <a16:creationId xmlns:a16="http://schemas.microsoft.com/office/drawing/2014/main" id="{8ECE7B70-035F-44C0-AB7C-DD2DC8755308}"/>
                    </a:ext>
                  </a:extLst>
                </p14:cNvPr>
                <p14:cNvContentPartPr/>
                <p14:nvPr/>
              </p14:nvContentPartPr>
              <p14:xfrm>
                <a:off x="11802322" y="1616432"/>
                <a:ext cx="61560" cy="42840"/>
              </p14:xfrm>
            </p:contentPart>
          </mc:Choice>
          <mc:Fallback>
            <p:pic>
              <p:nvPicPr>
                <p:cNvPr id="112" name="Freihand 111">
                  <a:extLst>
                    <a:ext uri="{FF2B5EF4-FFF2-40B4-BE49-F238E27FC236}">
                      <a16:creationId xmlns:a16="http://schemas.microsoft.com/office/drawing/2014/main" id="{8ECE7B70-035F-44C0-AB7C-DD2DC8755308}"/>
                    </a:ext>
                  </a:extLst>
                </p:cNvPr>
                <p:cNvPicPr/>
                <p:nvPr/>
              </p:nvPicPr>
              <p:blipFill>
                <a:blip r:embed="rId209"/>
                <a:stretch>
                  <a:fillRect/>
                </a:stretch>
              </p:blipFill>
              <p:spPr>
                <a:xfrm>
                  <a:off x="11798002" y="1612112"/>
                  <a:ext cx="70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3" name="Freihand 112">
                  <a:extLst>
                    <a:ext uri="{FF2B5EF4-FFF2-40B4-BE49-F238E27FC236}">
                      <a16:creationId xmlns:a16="http://schemas.microsoft.com/office/drawing/2014/main" id="{768B48BD-763A-4F51-A208-F5F3F3E4382E}"/>
                    </a:ext>
                  </a:extLst>
                </p14:cNvPr>
                <p14:cNvContentPartPr/>
                <p14:nvPr/>
              </p14:nvContentPartPr>
              <p14:xfrm>
                <a:off x="11972602" y="1506272"/>
                <a:ext cx="53640" cy="309960"/>
              </p14:xfrm>
            </p:contentPart>
          </mc:Choice>
          <mc:Fallback>
            <p:pic>
              <p:nvPicPr>
                <p:cNvPr id="113" name="Freihand 112">
                  <a:extLst>
                    <a:ext uri="{FF2B5EF4-FFF2-40B4-BE49-F238E27FC236}">
                      <a16:creationId xmlns:a16="http://schemas.microsoft.com/office/drawing/2014/main" id="{768B48BD-763A-4F51-A208-F5F3F3E4382E}"/>
                    </a:ext>
                  </a:extLst>
                </p:cNvPr>
                <p:cNvPicPr/>
                <p:nvPr/>
              </p:nvPicPr>
              <p:blipFill>
                <a:blip r:embed="rId211"/>
                <a:stretch>
                  <a:fillRect/>
                </a:stretch>
              </p:blipFill>
              <p:spPr>
                <a:xfrm>
                  <a:off x="11968282" y="1501952"/>
                  <a:ext cx="622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4" name="Freihand 113">
                  <a:extLst>
                    <a:ext uri="{FF2B5EF4-FFF2-40B4-BE49-F238E27FC236}">
                      <a16:creationId xmlns:a16="http://schemas.microsoft.com/office/drawing/2014/main" id="{E79FE669-542D-405E-83BA-BCDF3A178198}"/>
                    </a:ext>
                  </a:extLst>
                </p14:cNvPr>
                <p14:cNvContentPartPr/>
                <p14:nvPr/>
              </p14:nvContentPartPr>
              <p14:xfrm>
                <a:off x="12025882" y="1882472"/>
                <a:ext cx="360" cy="30240"/>
              </p14:xfrm>
            </p:contentPart>
          </mc:Choice>
          <mc:Fallback>
            <p:pic>
              <p:nvPicPr>
                <p:cNvPr id="114" name="Freihand 113">
                  <a:extLst>
                    <a:ext uri="{FF2B5EF4-FFF2-40B4-BE49-F238E27FC236}">
                      <a16:creationId xmlns:a16="http://schemas.microsoft.com/office/drawing/2014/main" id="{E79FE669-542D-405E-83BA-BCDF3A178198}"/>
                    </a:ext>
                  </a:extLst>
                </p:cNvPr>
                <p:cNvPicPr/>
                <p:nvPr/>
              </p:nvPicPr>
              <p:blipFill>
                <a:blip r:embed="rId213"/>
                <a:stretch>
                  <a:fillRect/>
                </a:stretch>
              </p:blipFill>
              <p:spPr>
                <a:xfrm>
                  <a:off x="12021562" y="1878152"/>
                  <a:ext cx="9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5" name="Freihand 114">
                  <a:extLst>
                    <a:ext uri="{FF2B5EF4-FFF2-40B4-BE49-F238E27FC236}">
                      <a16:creationId xmlns:a16="http://schemas.microsoft.com/office/drawing/2014/main" id="{E8D7DB58-288D-4076-BF95-2169355BB673}"/>
                    </a:ext>
                  </a:extLst>
                </p14:cNvPr>
                <p14:cNvContentPartPr/>
                <p14:nvPr/>
              </p14:nvContentPartPr>
              <p14:xfrm>
                <a:off x="10173322" y="2235992"/>
                <a:ext cx="1551960" cy="951840"/>
              </p14:xfrm>
            </p:contentPart>
          </mc:Choice>
          <mc:Fallback>
            <p:pic>
              <p:nvPicPr>
                <p:cNvPr id="115" name="Freihand 114">
                  <a:extLst>
                    <a:ext uri="{FF2B5EF4-FFF2-40B4-BE49-F238E27FC236}">
                      <a16:creationId xmlns:a16="http://schemas.microsoft.com/office/drawing/2014/main" id="{E8D7DB58-288D-4076-BF95-2169355BB673}"/>
                    </a:ext>
                  </a:extLst>
                </p:cNvPr>
                <p:cNvPicPr/>
                <p:nvPr/>
              </p:nvPicPr>
              <p:blipFill>
                <a:blip r:embed="rId215"/>
                <a:stretch>
                  <a:fillRect/>
                </a:stretch>
              </p:blipFill>
              <p:spPr>
                <a:xfrm>
                  <a:off x="10169002" y="2231672"/>
                  <a:ext cx="1560600" cy="960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7" name="Freihand 116">
                  <a:extLst>
                    <a:ext uri="{FF2B5EF4-FFF2-40B4-BE49-F238E27FC236}">
                      <a16:creationId xmlns:a16="http://schemas.microsoft.com/office/drawing/2014/main" id="{9862BDDC-381E-4B99-B282-85429AA5A46E}"/>
                    </a:ext>
                  </a:extLst>
                </p14:cNvPr>
                <p14:cNvContentPartPr/>
                <p14:nvPr/>
              </p14:nvContentPartPr>
              <p14:xfrm>
                <a:off x="9672202" y="2906312"/>
                <a:ext cx="637920" cy="744480"/>
              </p14:xfrm>
            </p:contentPart>
          </mc:Choice>
          <mc:Fallback>
            <p:pic>
              <p:nvPicPr>
                <p:cNvPr id="117" name="Freihand 116">
                  <a:extLst>
                    <a:ext uri="{FF2B5EF4-FFF2-40B4-BE49-F238E27FC236}">
                      <a16:creationId xmlns:a16="http://schemas.microsoft.com/office/drawing/2014/main" id="{9862BDDC-381E-4B99-B282-85429AA5A46E}"/>
                    </a:ext>
                  </a:extLst>
                </p:cNvPr>
                <p:cNvPicPr/>
                <p:nvPr/>
              </p:nvPicPr>
              <p:blipFill>
                <a:blip r:embed="rId217"/>
                <a:stretch>
                  <a:fillRect/>
                </a:stretch>
              </p:blipFill>
              <p:spPr>
                <a:xfrm>
                  <a:off x="9667882" y="2901992"/>
                  <a:ext cx="646560" cy="753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8" name="Freihand 117">
                  <a:extLst>
                    <a:ext uri="{FF2B5EF4-FFF2-40B4-BE49-F238E27FC236}">
                      <a16:creationId xmlns:a16="http://schemas.microsoft.com/office/drawing/2014/main" id="{53A2F0FC-2046-4619-B0A7-2400288CE2BC}"/>
                    </a:ext>
                  </a:extLst>
                </p14:cNvPr>
                <p14:cNvContentPartPr/>
                <p14:nvPr/>
              </p14:nvContentPartPr>
              <p14:xfrm>
                <a:off x="10291762" y="3257312"/>
                <a:ext cx="313920" cy="317520"/>
              </p14:xfrm>
            </p:contentPart>
          </mc:Choice>
          <mc:Fallback>
            <p:pic>
              <p:nvPicPr>
                <p:cNvPr id="118" name="Freihand 117">
                  <a:extLst>
                    <a:ext uri="{FF2B5EF4-FFF2-40B4-BE49-F238E27FC236}">
                      <a16:creationId xmlns:a16="http://schemas.microsoft.com/office/drawing/2014/main" id="{53A2F0FC-2046-4619-B0A7-2400288CE2BC}"/>
                    </a:ext>
                  </a:extLst>
                </p:cNvPr>
                <p:cNvPicPr/>
                <p:nvPr/>
              </p:nvPicPr>
              <p:blipFill>
                <a:blip r:embed="rId219"/>
                <a:stretch>
                  <a:fillRect/>
                </a:stretch>
              </p:blipFill>
              <p:spPr>
                <a:xfrm>
                  <a:off x="10287442" y="3252992"/>
                  <a:ext cx="3225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0" name="Freihand 119">
                  <a:extLst>
                    <a:ext uri="{FF2B5EF4-FFF2-40B4-BE49-F238E27FC236}">
                      <a16:creationId xmlns:a16="http://schemas.microsoft.com/office/drawing/2014/main" id="{64FD0217-DB8A-4478-AAEF-F87D204F9F31}"/>
                    </a:ext>
                  </a:extLst>
                </p14:cNvPr>
                <p14:cNvContentPartPr/>
                <p14:nvPr/>
              </p14:nvContentPartPr>
              <p14:xfrm>
                <a:off x="10876762" y="2979032"/>
                <a:ext cx="193680" cy="246600"/>
              </p14:xfrm>
            </p:contentPart>
          </mc:Choice>
          <mc:Fallback>
            <p:pic>
              <p:nvPicPr>
                <p:cNvPr id="120" name="Freihand 119">
                  <a:extLst>
                    <a:ext uri="{FF2B5EF4-FFF2-40B4-BE49-F238E27FC236}">
                      <a16:creationId xmlns:a16="http://schemas.microsoft.com/office/drawing/2014/main" id="{64FD0217-DB8A-4478-AAEF-F87D204F9F31}"/>
                    </a:ext>
                  </a:extLst>
                </p:cNvPr>
                <p:cNvPicPr/>
                <p:nvPr/>
              </p:nvPicPr>
              <p:blipFill>
                <a:blip r:embed="rId221"/>
                <a:stretch>
                  <a:fillRect/>
                </a:stretch>
              </p:blipFill>
              <p:spPr>
                <a:xfrm>
                  <a:off x="10872442" y="2974712"/>
                  <a:ext cx="2023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1" name="Freihand 120">
                  <a:extLst>
                    <a:ext uri="{FF2B5EF4-FFF2-40B4-BE49-F238E27FC236}">
                      <a16:creationId xmlns:a16="http://schemas.microsoft.com/office/drawing/2014/main" id="{DF8EED71-0F9C-4D56-9FB2-0A3A987A9AB5}"/>
                    </a:ext>
                  </a:extLst>
                </p14:cNvPr>
                <p14:cNvContentPartPr/>
                <p14:nvPr/>
              </p14:nvContentPartPr>
              <p14:xfrm>
                <a:off x="11078002" y="3004232"/>
                <a:ext cx="117000" cy="115920"/>
              </p14:xfrm>
            </p:contentPart>
          </mc:Choice>
          <mc:Fallback>
            <p:pic>
              <p:nvPicPr>
                <p:cNvPr id="121" name="Freihand 120">
                  <a:extLst>
                    <a:ext uri="{FF2B5EF4-FFF2-40B4-BE49-F238E27FC236}">
                      <a16:creationId xmlns:a16="http://schemas.microsoft.com/office/drawing/2014/main" id="{DF8EED71-0F9C-4D56-9FB2-0A3A987A9AB5}"/>
                    </a:ext>
                  </a:extLst>
                </p:cNvPr>
                <p:cNvPicPr/>
                <p:nvPr/>
              </p:nvPicPr>
              <p:blipFill>
                <a:blip r:embed="rId223"/>
                <a:stretch>
                  <a:fillRect/>
                </a:stretch>
              </p:blipFill>
              <p:spPr>
                <a:xfrm>
                  <a:off x="11073682" y="2999912"/>
                  <a:ext cx="125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2" name="Freihand 121">
                  <a:extLst>
                    <a:ext uri="{FF2B5EF4-FFF2-40B4-BE49-F238E27FC236}">
                      <a16:creationId xmlns:a16="http://schemas.microsoft.com/office/drawing/2014/main" id="{B9FFB539-0C41-4D08-A16C-C0553BADCE2C}"/>
                    </a:ext>
                  </a:extLst>
                </p14:cNvPr>
                <p14:cNvContentPartPr/>
                <p14:nvPr/>
              </p14:nvContentPartPr>
              <p14:xfrm>
                <a:off x="11343322" y="2784992"/>
                <a:ext cx="68040" cy="293760"/>
              </p14:xfrm>
            </p:contentPart>
          </mc:Choice>
          <mc:Fallback>
            <p:pic>
              <p:nvPicPr>
                <p:cNvPr id="122" name="Freihand 121">
                  <a:extLst>
                    <a:ext uri="{FF2B5EF4-FFF2-40B4-BE49-F238E27FC236}">
                      <a16:creationId xmlns:a16="http://schemas.microsoft.com/office/drawing/2014/main" id="{B9FFB539-0C41-4D08-A16C-C0553BADCE2C}"/>
                    </a:ext>
                  </a:extLst>
                </p:cNvPr>
                <p:cNvPicPr/>
                <p:nvPr/>
              </p:nvPicPr>
              <p:blipFill>
                <a:blip r:embed="rId225"/>
                <a:stretch>
                  <a:fillRect/>
                </a:stretch>
              </p:blipFill>
              <p:spPr>
                <a:xfrm>
                  <a:off x="11339002" y="2780672"/>
                  <a:ext cx="766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3" name="Freihand 122">
                  <a:extLst>
                    <a:ext uri="{FF2B5EF4-FFF2-40B4-BE49-F238E27FC236}">
                      <a16:creationId xmlns:a16="http://schemas.microsoft.com/office/drawing/2014/main" id="{4EB556FE-2425-4540-AEDC-CD7F0C2AC53F}"/>
                    </a:ext>
                  </a:extLst>
                </p14:cNvPr>
                <p14:cNvContentPartPr/>
                <p14:nvPr/>
              </p14:nvContentPartPr>
              <p14:xfrm>
                <a:off x="11454922" y="2829632"/>
                <a:ext cx="95040" cy="93240"/>
              </p14:xfrm>
            </p:contentPart>
          </mc:Choice>
          <mc:Fallback>
            <p:pic>
              <p:nvPicPr>
                <p:cNvPr id="123" name="Freihand 122">
                  <a:extLst>
                    <a:ext uri="{FF2B5EF4-FFF2-40B4-BE49-F238E27FC236}">
                      <a16:creationId xmlns:a16="http://schemas.microsoft.com/office/drawing/2014/main" id="{4EB556FE-2425-4540-AEDC-CD7F0C2AC53F}"/>
                    </a:ext>
                  </a:extLst>
                </p:cNvPr>
                <p:cNvPicPr/>
                <p:nvPr/>
              </p:nvPicPr>
              <p:blipFill>
                <a:blip r:embed="rId227"/>
                <a:stretch>
                  <a:fillRect/>
                </a:stretch>
              </p:blipFill>
              <p:spPr>
                <a:xfrm>
                  <a:off x="11450602" y="2825312"/>
                  <a:ext cx="103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4" name="Freihand 123">
                  <a:extLst>
                    <a:ext uri="{FF2B5EF4-FFF2-40B4-BE49-F238E27FC236}">
                      <a16:creationId xmlns:a16="http://schemas.microsoft.com/office/drawing/2014/main" id="{DCCBAE83-D1E3-4CA6-BF9A-D3DDB6D3D475}"/>
                    </a:ext>
                  </a:extLst>
                </p14:cNvPr>
                <p14:cNvContentPartPr/>
                <p14:nvPr/>
              </p14:nvContentPartPr>
              <p14:xfrm>
                <a:off x="11594602" y="2635592"/>
                <a:ext cx="277200" cy="216000"/>
              </p14:xfrm>
            </p:contentPart>
          </mc:Choice>
          <mc:Fallback>
            <p:pic>
              <p:nvPicPr>
                <p:cNvPr id="124" name="Freihand 123">
                  <a:extLst>
                    <a:ext uri="{FF2B5EF4-FFF2-40B4-BE49-F238E27FC236}">
                      <a16:creationId xmlns:a16="http://schemas.microsoft.com/office/drawing/2014/main" id="{DCCBAE83-D1E3-4CA6-BF9A-D3DDB6D3D475}"/>
                    </a:ext>
                  </a:extLst>
                </p:cNvPr>
                <p:cNvPicPr/>
                <p:nvPr/>
              </p:nvPicPr>
              <p:blipFill>
                <a:blip r:embed="rId229"/>
                <a:stretch>
                  <a:fillRect/>
                </a:stretch>
              </p:blipFill>
              <p:spPr>
                <a:xfrm>
                  <a:off x="11590282" y="2631272"/>
                  <a:ext cx="2858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5" name="Freihand 124">
                  <a:extLst>
                    <a:ext uri="{FF2B5EF4-FFF2-40B4-BE49-F238E27FC236}">
                      <a16:creationId xmlns:a16="http://schemas.microsoft.com/office/drawing/2014/main" id="{6355292C-C938-4781-A702-544A0B1087CD}"/>
                    </a:ext>
                  </a:extLst>
                </p14:cNvPr>
                <p14:cNvContentPartPr/>
                <p14:nvPr/>
              </p14:nvContentPartPr>
              <p14:xfrm>
                <a:off x="10880362" y="3340112"/>
                <a:ext cx="299160" cy="210960"/>
              </p14:xfrm>
            </p:contentPart>
          </mc:Choice>
          <mc:Fallback>
            <p:pic>
              <p:nvPicPr>
                <p:cNvPr id="125" name="Freihand 124">
                  <a:extLst>
                    <a:ext uri="{FF2B5EF4-FFF2-40B4-BE49-F238E27FC236}">
                      <a16:creationId xmlns:a16="http://schemas.microsoft.com/office/drawing/2014/main" id="{6355292C-C938-4781-A702-544A0B1087CD}"/>
                    </a:ext>
                  </a:extLst>
                </p:cNvPr>
                <p:cNvPicPr/>
                <p:nvPr/>
              </p:nvPicPr>
              <p:blipFill>
                <a:blip r:embed="rId231"/>
                <a:stretch>
                  <a:fillRect/>
                </a:stretch>
              </p:blipFill>
              <p:spPr>
                <a:xfrm>
                  <a:off x="10876042" y="3335792"/>
                  <a:ext cx="307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6" name="Freihand 125">
                  <a:extLst>
                    <a:ext uri="{FF2B5EF4-FFF2-40B4-BE49-F238E27FC236}">
                      <a16:creationId xmlns:a16="http://schemas.microsoft.com/office/drawing/2014/main" id="{230F45E1-0667-46DA-9BC1-726416647BDD}"/>
                    </a:ext>
                  </a:extLst>
                </p14:cNvPr>
                <p14:cNvContentPartPr/>
                <p14:nvPr/>
              </p14:nvContentPartPr>
              <p14:xfrm>
                <a:off x="11245762" y="3194672"/>
                <a:ext cx="144360" cy="197640"/>
              </p14:xfrm>
            </p:contentPart>
          </mc:Choice>
          <mc:Fallback>
            <p:pic>
              <p:nvPicPr>
                <p:cNvPr id="126" name="Freihand 125">
                  <a:extLst>
                    <a:ext uri="{FF2B5EF4-FFF2-40B4-BE49-F238E27FC236}">
                      <a16:creationId xmlns:a16="http://schemas.microsoft.com/office/drawing/2014/main" id="{230F45E1-0667-46DA-9BC1-726416647BDD}"/>
                    </a:ext>
                  </a:extLst>
                </p:cNvPr>
                <p:cNvPicPr/>
                <p:nvPr/>
              </p:nvPicPr>
              <p:blipFill>
                <a:blip r:embed="rId233"/>
                <a:stretch>
                  <a:fillRect/>
                </a:stretch>
              </p:blipFill>
              <p:spPr>
                <a:xfrm>
                  <a:off x="11241442" y="3190352"/>
                  <a:ext cx="1530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7" name="Freihand 126">
                  <a:extLst>
                    <a:ext uri="{FF2B5EF4-FFF2-40B4-BE49-F238E27FC236}">
                      <a16:creationId xmlns:a16="http://schemas.microsoft.com/office/drawing/2014/main" id="{743183B5-4053-49A0-9C59-02B598BDD515}"/>
                    </a:ext>
                  </a:extLst>
                </p14:cNvPr>
                <p14:cNvContentPartPr/>
                <p14:nvPr/>
              </p14:nvContentPartPr>
              <p14:xfrm>
                <a:off x="11338642" y="3049952"/>
                <a:ext cx="282960" cy="263880"/>
              </p14:xfrm>
            </p:contentPart>
          </mc:Choice>
          <mc:Fallback>
            <p:pic>
              <p:nvPicPr>
                <p:cNvPr id="127" name="Freihand 126">
                  <a:extLst>
                    <a:ext uri="{FF2B5EF4-FFF2-40B4-BE49-F238E27FC236}">
                      <a16:creationId xmlns:a16="http://schemas.microsoft.com/office/drawing/2014/main" id="{743183B5-4053-49A0-9C59-02B598BDD515}"/>
                    </a:ext>
                  </a:extLst>
                </p:cNvPr>
                <p:cNvPicPr/>
                <p:nvPr/>
              </p:nvPicPr>
              <p:blipFill>
                <a:blip r:embed="rId235"/>
                <a:stretch>
                  <a:fillRect/>
                </a:stretch>
              </p:blipFill>
              <p:spPr>
                <a:xfrm>
                  <a:off x="11334322" y="3045632"/>
                  <a:ext cx="2916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8" name="Freihand 127">
                  <a:extLst>
                    <a:ext uri="{FF2B5EF4-FFF2-40B4-BE49-F238E27FC236}">
                      <a16:creationId xmlns:a16="http://schemas.microsoft.com/office/drawing/2014/main" id="{EF794BE7-A462-4B28-B14D-6520E627157D}"/>
                    </a:ext>
                  </a:extLst>
                </p14:cNvPr>
                <p14:cNvContentPartPr/>
                <p14:nvPr/>
              </p14:nvContentPartPr>
              <p14:xfrm>
                <a:off x="11498842" y="3088832"/>
                <a:ext cx="79560" cy="9720"/>
              </p14:xfrm>
            </p:contentPart>
          </mc:Choice>
          <mc:Fallback>
            <p:pic>
              <p:nvPicPr>
                <p:cNvPr id="128" name="Freihand 127">
                  <a:extLst>
                    <a:ext uri="{FF2B5EF4-FFF2-40B4-BE49-F238E27FC236}">
                      <a16:creationId xmlns:a16="http://schemas.microsoft.com/office/drawing/2014/main" id="{EF794BE7-A462-4B28-B14D-6520E627157D}"/>
                    </a:ext>
                  </a:extLst>
                </p:cNvPr>
                <p:cNvPicPr/>
                <p:nvPr/>
              </p:nvPicPr>
              <p:blipFill>
                <a:blip r:embed="rId237"/>
                <a:stretch>
                  <a:fillRect/>
                </a:stretch>
              </p:blipFill>
              <p:spPr>
                <a:xfrm>
                  <a:off x="11494522" y="3084512"/>
                  <a:ext cx="88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9" name="Freihand 128">
                  <a:extLst>
                    <a:ext uri="{FF2B5EF4-FFF2-40B4-BE49-F238E27FC236}">
                      <a16:creationId xmlns:a16="http://schemas.microsoft.com/office/drawing/2014/main" id="{5F961CE0-53F9-4A81-BD72-4A0A77F02A58}"/>
                    </a:ext>
                  </a:extLst>
                </p14:cNvPr>
                <p14:cNvContentPartPr/>
                <p14:nvPr/>
              </p14:nvContentPartPr>
              <p14:xfrm>
                <a:off x="11619802" y="3051032"/>
                <a:ext cx="180360" cy="153720"/>
              </p14:xfrm>
            </p:contentPart>
          </mc:Choice>
          <mc:Fallback>
            <p:pic>
              <p:nvPicPr>
                <p:cNvPr id="129" name="Freihand 128">
                  <a:extLst>
                    <a:ext uri="{FF2B5EF4-FFF2-40B4-BE49-F238E27FC236}">
                      <a16:creationId xmlns:a16="http://schemas.microsoft.com/office/drawing/2014/main" id="{5F961CE0-53F9-4A81-BD72-4A0A77F02A58}"/>
                    </a:ext>
                  </a:extLst>
                </p:cNvPr>
                <p:cNvPicPr/>
                <p:nvPr/>
              </p:nvPicPr>
              <p:blipFill>
                <a:blip r:embed="rId239"/>
                <a:stretch>
                  <a:fillRect/>
                </a:stretch>
              </p:blipFill>
              <p:spPr>
                <a:xfrm>
                  <a:off x="11615482" y="3046712"/>
                  <a:ext cx="189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0" name="Freihand 129">
                  <a:extLst>
                    <a:ext uri="{FF2B5EF4-FFF2-40B4-BE49-F238E27FC236}">
                      <a16:creationId xmlns:a16="http://schemas.microsoft.com/office/drawing/2014/main" id="{1A2AE809-FE1F-40F1-8AE1-1F508F77CACC}"/>
                    </a:ext>
                  </a:extLst>
                </p14:cNvPr>
                <p14:cNvContentPartPr/>
                <p14:nvPr/>
              </p14:nvContentPartPr>
              <p14:xfrm>
                <a:off x="11718082" y="3009632"/>
                <a:ext cx="214560" cy="102600"/>
              </p14:xfrm>
            </p:contentPart>
          </mc:Choice>
          <mc:Fallback>
            <p:pic>
              <p:nvPicPr>
                <p:cNvPr id="130" name="Freihand 129">
                  <a:extLst>
                    <a:ext uri="{FF2B5EF4-FFF2-40B4-BE49-F238E27FC236}">
                      <a16:creationId xmlns:a16="http://schemas.microsoft.com/office/drawing/2014/main" id="{1A2AE809-FE1F-40F1-8AE1-1F508F77CACC}"/>
                    </a:ext>
                  </a:extLst>
                </p:cNvPr>
                <p:cNvPicPr/>
                <p:nvPr/>
              </p:nvPicPr>
              <p:blipFill>
                <a:blip r:embed="rId241"/>
                <a:stretch>
                  <a:fillRect/>
                </a:stretch>
              </p:blipFill>
              <p:spPr>
                <a:xfrm>
                  <a:off x="11713762" y="3005312"/>
                  <a:ext cx="223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1" name="Freihand 130">
                  <a:extLst>
                    <a:ext uri="{FF2B5EF4-FFF2-40B4-BE49-F238E27FC236}">
                      <a16:creationId xmlns:a16="http://schemas.microsoft.com/office/drawing/2014/main" id="{AFD86F0A-7EA9-40A9-AD64-DB4B48EC88AB}"/>
                    </a:ext>
                  </a:extLst>
                </p14:cNvPr>
                <p14:cNvContentPartPr/>
                <p14:nvPr/>
              </p14:nvContentPartPr>
              <p14:xfrm>
                <a:off x="11926162" y="2930072"/>
                <a:ext cx="131040" cy="108000"/>
              </p14:xfrm>
            </p:contentPart>
          </mc:Choice>
          <mc:Fallback>
            <p:pic>
              <p:nvPicPr>
                <p:cNvPr id="131" name="Freihand 130">
                  <a:extLst>
                    <a:ext uri="{FF2B5EF4-FFF2-40B4-BE49-F238E27FC236}">
                      <a16:creationId xmlns:a16="http://schemas.microsoft.com/office/drawing/2014/main" id="{AFD86F0A-7EA9-40A9-AD64-DB4B48EC88AB}"/>
                    </a:ext>
                  </a:extLst>
                </p:cNvPr>
                <p:cNvPicPr/>
                <p:nvPr/>
              </p:nvPicPr>
              <p:blipFill>
                <a:blip r:embed="rId243"/>
                <a:stretch>
                  <a:fillRect/>
                </a:stretch>
              </p:blipFill>
              <p:spPr>
                <a:xfrm>
                  <a:off x="11921842" y="2925752"/>
                  <a:ext cx="139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2" name="Freihand 131">
                  <a:extLst>
                    <a:ext uri="{FF2B5EF4-FFF2-40B4-BE49-F238E27FC236}">
                      <a16:creationId xmlns:a16="http://schemas.microsoft.com/office/drawing/2014/main" id="{72C44209-3B27-44F3-92C9-F2745F7B0585}"/>
                    </a:ext>
                  </a:extLst>
                </p14:cNvPr>
                <p14:cNvContentPartPr/>
                <p14:nvPr/>
              </p14:nvContentPartPr>
              <p14:xfrm>
                <a:off x="11997082" y="2762672"/>
                <a:ext cx="121680" cy="248400"/>
              </p14:xfrm>
            </p:contentPart>
          </mc:Choice>
          <mc:Fallback>
            <p:pic>
              <p:nvPicPr>
                <p:cNvPr id="132" name="Freihand 131">
                  <a:extLst>
                    <a:ext uri="{FF2B5EF4-FFF2-40B4-BE49-F238E27FC236}">
                      <a16:creationId xmlns:a16="http://schemas.microsoft.com/office/drawing/2014/main" id="{72C44209-3B27-44F3-92C9-F2745F7B0585}"/>
                    </a:ext>
                  </a:extLst>
                </p:cNvPr>
                <p:cNvPicPr/>
                <p:nvPr/>
              </p:nvPicPr>
              <p:blipFill>
                <a:blip r:embed="rId245"/>
                <a:stretch>
                  <a:fillRect/>
                </a:stretch>
              </p:blipFill>
              <p:spPr>
                <a:xfrm>
                  <a:off x="11992762" y="2758352"/>
                  <a:ext cx="1303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5" name="Freihand 134">
                  <a:extLst>
                    <a:ext uri="{FF2B5EF4-FFF2-40B4-BE49-F238E27FC236}">
                      <a16:creationId xmlns:a16="http://schemas.microsoft.com/office/drawing/2014/main" id="{67507F64-E65A-4AB9-BD03-4A994FC0E391}"/>
                    </a:ext>
                  </a:extLst>
                </p14:cNvPr>
                <p14:cNvContentPartPr/>
                <p14:nvPr/>
              </p14:nvContentPartPr>
              <p14:xfrm>
                <a:off x="7205842" y="4233632"/>
                <a:ext cx="82080" cy="41760"/>
              </p14:xfrm>
            </p:contentPart>
          </mc:Choice>
          <mc:Fallback>
            <p:pic>
              <p:nvPicPr>
                <p:cNvPr id="135" name="Freihand 134">
                  <a:extLst>
                    <a:ext uri="{FF2B5EF4-FFF2-40B4-BE49-F238E27FC236}">
                      <a16:creationId xmlns:a16="http://schemas.microsoft.com/office/drawing/2014/main" id="{67507F64-E65A-4AB9-BD03-4A994FC0E391}"/>
                    </a:ext>
                  </a:extLst>
                </p:cNvPr>
                <p:cNvPicPr/>
                <p:nvPr/>
              </p:nvPicPr>
              <p:blipFill>
                <a:blip r:embed="rId247"/>
                <a:stretch>
                  <a:fillRect/>
                </a:stretch>
              </p:blipFill>
              <p:spPr>
                <a:xfrm>
                  <a:off x="7201522" y="4229312"/>
                  <a:ext cx="90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6" name="Freihand 135">
                  <a:extLst>
                    <a:ext uri="{FF2B5EF4-FFF2-40B4-BE49-F238E27FC236}">
                      <a16:creationId xmlns:a16="http://schemas.microsoft.com/office/drawing/2014/main" id="{007FE734-227A-4E62-A9C1-9AEEDF947AA6}"/>
                    </a:ext>
                  </a:extLst>
                </p14:cNvPr>
                <p14:cNvContentPartPr/>
                <p14:nvPr/>
              </p14:nvContentPartPr>
              <p14:xfrm>
                <a:off x="6647482" y="2400512"/>
                <a:ext cx="1096200" cy="2830680"/>
              </p14:xfrm>
            </p:contentPart>
          </mc:Choice>
          <mc:Fallback>
            <p:pic>
              <p:nvPicPr>
                <p:cNvPr id="136" name="Freihand 135">
                  <a:extLst>
                    <a:ext uri="{FF2B5EF4-FFF2-40B4-BE49-F238E27FC236}">
                      <a16:creationId xmlns:a16="http://schemas.microsoft.com/office/drawing/2014/main" id="{007FE734-227A-4E62-A9C1-9AEEDF947AA6}"/>
                    </a:ext>
                  </a:extLst>
                </p:cNvPr>
                <p:cNvPicPr/>
                <p:nvPr/>
              </p:nvPicPr>
              <p:blipFill>
                <a:blip r:embed="rId249"/>
                <a:stretch>
                  <a:fillRect/>
                </a:stretch>
              </p:blipFill>
              <p:spPr>
                <a:xfrm>
                  <a:off x="6643162" y="2396192"/>
                  <a:ext cx="1104840" cy="283932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9FAD399-95F7-D985-38F3-972CF1B9A85A}"/>
              </a:ext>
            </a:extLst>
          </p:cNvPr>
          <p:cNvPicPr>
            <a:picLocks noChangeAspect="1"/>
          </p:cNvPicPr>
          <p:nvPr/>
        </p:nvPicPr>
        <p:blipFill>
          <a:blip r:embed="rId4"/>
          <a:stretch>
            <a:fillRect/>
          </a:stretch>
        </p:blipFill>
        <p:spPr>
          <a:xfrm>
            <a:off x="97972" y="820819"/>
            <a:ext cx="8550608" cy="5296952"/>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93C113AD-7C97-4631-AFFE-EE09793EE006}"/>
                  </a:ext>
                </a:extLst>
              </p14:cNvPr>
              <p14:cNvContentPartPr/>
              <p14:nvPr/>
            </p14:nvContentPartPr>
            <p14:xfrm>
              <a:off x="6981562" y="1169312"/>
              <a:ext cx="646560" cy="405000"/>
            </p14:xfrm>
          </p:contentPart>
        </mc:Choice>
        <mc:Fallback>
          <p:pic>
            <p:nvPicPr>
              <p:cNvPr id="2" name="Freihand 1">
                <a:extLst>
                  <a:ext uri="{FF2B5EF4-FFF2-40B4-BE49-F238E27FC236}">
                    <a16:creationId xmlns:a16="http://schemas.microsoft.com/office/drawing/2014/main" id="{93C113AD-7C97-4631-AFFE-EE09793EE006}"/>
                  </a:ext>
                </a:extLst>
              </p:cNvPr>
              <p:cNvPicPr/>
              <p:nvPr/>
            </p:nvPicPr>
            <p:blipFill>
              <a:blip r:embed="rId6"/>
              <a:stretch>
                <a:fillRect/>
              </a:stretch>
            </p:blipFill>
            <p:spPr>
              <a:xfrm>
                <a:off x="6977242" y="1164992"/>
                <a:ext cx="655200" cy="413640"/>
              </a:xfrm>
              <a:prstGeom prst="rect">
                <a:avLst/>
              </a:prstGeom>
            </p:spPr>
          </p:pic>
        </mc:Fallback>
      </mc:AlternateContent>
      <p:grpSp>
        <p:nvGrpSpPr>
          <p:cNvPr id="8" name="Gruppieren 7">
            <a:extLst>
              <a:ext uri="{FF2B5EF4-FFF2-40B4-BE49-F238E27FC236}">
                <a16:creationId xmlns:a16="http://schemas.microsoft.com/office/drawing/2014/main" id="{9F2CD885-1C75-4DB6-AF86-CEA083A524DA}"/>
              </a:ext>
            </a:extLst>
          </p:cNvPr>
          <p:cNvGrpSpPr/>
          <p:nvPr/>
        </p:nvGrpSpPr>
        <p:grpSpPr>
          <a:xfrm>
            <a:off x="750322" y="2276312"/>
            <a:ext cx="2833920" cy="3202560"/>
            <a:chOff x="750322" y="2276312"/>
            <a:chExt cx="2833920" cy="320256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2372187-F353-40B2-9AB0-35781693161A}"/>
                    </a:ext>
                  </a:extLst>
                </p14:cNvPr>
                <p14:cNvContentPartPr/>
                <p14:nvPr/>
              </p14:nvContentPartPr>
              <p14:xfrm>
                <a:off x="836722" y="4824032"/>
                <a:ext cx="731520" cy="525600"/>
              </p14:xfrm>
            </p:contentPart>
          </mc:Choice>
          <mc:Fallback>
            <p:pic>
              <p:nvPicPr>
                <p:cNvPr id="4" name="Freihand 3">
                  <a:extLst>
                    <a:ext uri="{FF2B5EF4-FFF2-40B4-BE49-F238E27FC236}">
                      <a16:creationId xmlns:a16="http://schemas.microsoft.com/office/drawing/2014/main" id="{32372187-F353-40B2-9AB0-35781693161A}"/>
                    </a:ext>
                  </a:extLst>
                </p:cNvPr>
                <p:cNvPicPr/>
                <p:nvPr/>
              </p:nvPicPr>
              <p:blipFill>
                <a:blip r:embed="rId8"/>
                <a:stretch>
                  <a:fillRect/>
                </a:stretch>
              </p:blipFill>
              <p:spPr>
                <a:xfrm>
                  <a:off x="832402" y="4819712"/>
                  <a:ext cx="74016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1D1D5A1-B1E4-4D29-B58D-21F6B91F90C9}"/>
                    </a:ext>
                  </a:extLst>
                </p14:cNvPr>
                <p14:cNvContentPartPr/>
                <p14:nvPr/>
              </p14:nvContentPartPr>
              <p14:xfrm>
                <a:off x="750322" y="2276312"/>
                <a:ext cx="2833920" cy="3202560"/>
              </p14:xfrm>
            </p:contentPart>
          </mc:Choice>
          <mc:Fallback>
            <p:pic>
              <p:nvPicPr>
                <p:cNvPr id="5" name="Freihand 4">
                  <a:extLst>
                    <a:ext uri="{FF2B5EF4-FFF2-40B4-BE49-F238E27FC236}">
                      <a16:creationId xmlns:a16="http://schemas.microsoft.com/office/drawing/2014/main" id="{21D1D5A1-B1E4-4D29-B58D-21F6B91F90C9}"/>
                    </a:ext>
                  </a:extLst>
                </p:cNvPr>
                <p:cNvPicPr/>
                <p:nvPr/>
              </p:nvPicPr>
              <p:blipFill>
                <a:blip r:embed="rId10"/>
                <a:stretch>
                  <a:fillRect/>
                </a:stretch>
              </p:blipFill>
              <p:spPr>
                <a:xfrm>
                  <a:off x="746002" y="2271992"/>
                  <a:ext cx="2842560" cy="321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E95AF93-A7AD-48E8-AE58-53819CB5014A}"/>
                  </a:ext>
                </a:extLst>
              </p14:cNvPr>
              <p14:cNvContentPartPr/>
              <p14:nvPr/>
            </p14:nvContentPartPr>
            <p14:xfrm>
              <a:off x="3256642" y="2267312"/>
              <a:ext cx="798840" cy="304920"/>
            </p14:xfrm>
          </p:contentPart>
        </mc:Choice>
        <mc:Fallback>
          <p:pic>
            <p:nvPicPr>
              <p:cNvPr id="9" name="Freihand 8">
                <a:extLst>
                  <a:ext uri="{FF2B5EF4-FFF2-40B4-BE49-F238E27FC236}">
                    <a16:creationId xmlns:a16="http://schemas.microsoft.com/office/drawing/2014/main" id="{AE95AF93-A7AD-48E8-AE58-53819CB5014A}"/>
                  </a:ext>
                </a:extLst>
              </p:cNvPr>
              <p:cNvPicPr/>
              <p:nvPr/>
            </p:nvPicPr>
            <p:blipFill>
              <a:blip r:embed="rId12"/>
              <a:stretch>
                <a:fillRect/>
              </a:stretch>
            </p:blipFill>
            <p:spPr>
              <a:xfrm>
                <a:off x="3252322" y="2262992"/>
                <a:ext cx="8074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DCDE10B-1A8B-45C4-9049-E9EBF8DCECE6}"/>
                  </a:ext>
                </a:extLst>
              </p14:cNvPr>
              <p14:cNvContentPartPr/>
              <p14:nvPr/>
            </p14:nvContentPartPr>
            <p14:xfrm>
              <a:off x="4125322" y="1185152"/>
              <a:ext cx="3096360" cy="1171080"/>
            </p14:xfrm>
          </p:contentPart>
        </mc:Choice>
        <mc:Fallback>
          <p:pic>
            <p:nvPicPr>
              <p:cNvPr id="10" name="Freihand 9">
                <a:extLst>
                  <a:ext uri="{FF2B5EF4-FFF2-40B4-BE49-F238E27FC236}">
                    <a16:creationId xmlns:a16="http://schemas.microsoft.com/office/drawing/2014/main" id="{6DCDE10B-1A8B-45C4-9049-E9EBF8DCECE6}"/>
                  </a:ext>
                </a:extLst>
              </p:cNvPr>
              <p:cNvPicPr/>
              <p:nvPr/>
            </p:nvPicPr>
            <p:blipFill>
              <a:blip r:embed="rId14"/>
              <a:stretch>
                <a:fillRect/>
              </a:stretch>
            </p:blipFill>
            <p:spPr>
              <a:xfrm>
                <a:off x="4121002" y="1180832"/>
                <a:ext cx="3105000" cy="1179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20CC56F-A94E-4EAE-B9F0-7D0B5043BCB6}"/>
                  </a:ext>
                </a:extLst>
              </p14:cNvPr>
              <p14:cNvContentPartPr/>
              <p14:nvPr/>
            </p14:nvContentPartPr>
            <p14:xfrm>
              <a:off x="6961762" y="1348952"/>
              <a:ext cx="275040" cy="77760"/>
            </p14:xfrm>
          </p:contentPart>
        </mc:Choice>
        <mc:Fallback>
          <p:pic>
            <p:nvPicPr>
              <p:cNvPr id="11" name="Freihand 10">
                <a:extLst>
                  <a:ext uri="{FF2B5EF4-FFF2-40B4-BE49-F238E27FC236}">
                    <a16:creationId xmlns:a16="http://schemas.microsoft.com/office/drawing/2014/main" id="{C20CC56F-A94E-4EAE-B9F0-7D0B5043BCB6}"/>
                  </a:ext>
                </a:extLst>
              </p:cNvPr>
              <p:cNvPicPr/>
              <p:nvPr/>
            </p:nvPicPr>
            <p:blipFill>
              <a:blip r:embed="rId16"/>
              <a:stretch>
                <a:fillRect/>
              </a:stretch>
            </p:blipFill>
            <p:spPr>
              <a:xfrm>
                <a:off x="6957442" y="1344632"/>
                <a:ext cx="283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110672A5-A9FA-4C4C-9752-2C85780945E8}"/>
                  </a:ext>
                </a:extLst>
              </p14:cNvPr>
              <p14:cNvContentPartPr/>
              <p14:nvPr/>
            </p14:nvContentPartPr>
            <p14:xfrm>
              <a:off x="7029082" y="1351472"/>
              <a:ext cx="383400" cy="65880"/>
            </p14:xfrm>
          </p:contentPart>
        </mc:Choice>
        <mc:Fallback>
          <p:pic>
            <p:nvPicPr>
              <p:cNvPr id="12" name="Freihand 11">
                <a:extLst>
                  <a:ext uri="{FF2B5EF4-FFF2-40B4-BE49-F238E27FC236}">
                    <a16:creationId xmlns:a16="http://schemas.microsoft.com/office/drawing/2014/main" id="{110672A5-A9FA-4C4C-9752-2C85780945E8}"/>
                  </a:ext>
                </a:extLst>
              </p:cNvPr>
              <p:cNvPicPr/>
              <p:nvPr/>
            </p:nvPicPr>
            <p:blipFill>
              <a:blip r:embed="rId18"/>
              <a:stretch>
                <a:fillRect/>
              </a:stretch>
            </p:blipFill>
            <p:spPr>
              <a:xfrm>
                <a:off x="7024762" y="1347152"/>
                <a:ext cx="392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2" name="Freihand 51">
                <a:extLst>
                  <a:ext uri="{FF2B5EF4-FFF2-40B4-BE49-F238E27FC236}">
                    <a16:creationId xmlns:a16="http://schemas.microsoft.com/office/drawing/2014/main" id="{DEA05E64-CB95-4C87-AF19-E35A68BAF456}"/>
                  </a:ext>
                </a:extLst>
              </p14:cNvPr>
              <p14:cNvContentPartPr/>
              <p14:nvPr/>
            </p14:nvContentPartPr>
            <p14:xfrm>
              <a:off x="8073442" y="1105952"/>
              <a:ext cx="809640" cy="1160280"/>
            </p14:xfrm>
          </p:contentPart>
        </mc:Choice>
        <mc:Fallback>
          <p:pic>
            <p:nvPicPr>
              <p:cNvPr id="52" name="Freihand 51">
                <a:extLst>
                  <a:ext uri="{FF2B5EF4-FFF2-40B4-BE49-F238E27FC236}">
                    <a16:creationId xmlns:a16="http://schemas.microsoft.com/office/drawing/2014/main" id="{DEA05E64-CB95-4C87-AF19-E35A68BAF456}"/>
                  </a:ext>
                </a:extLst>
              </p:cNvPr>
              <p:cNvPicPr/>
              <p:nvPr/>
            </p:nvPicPr>
            <p:blipFill>
              <a:blip r:embed="rId20"/>
              <a:stretch>
                <a:fillRect/>
              </a:stretch>
            </p:blipFill>
            <p:spPr>
              <a:xfrm>
                <a:off x="8069122" y="1101632"/>
                <a:ext cx="818280" cy="1168920"/>
              </a:xfrm>
              <a:prstGeom prst="rect">
                <a:avLst/>
              </a:prstGeom>
            </p:spPr>
          </p:pic>
        </mc:Fallback>
      </mc:AlternateContent>
      <p:grpSp>
        <p:nvGrpSpPr>
          <p:cNvPr id="58" name="Gruppieren 57">
            <a:extLst>
              <a:ext uri="{FF2B5EF4-FFF2-40B4-BE49-F238E27FC236}">
                <a16:creationId xmlns:a16="http://schemas.microsoft.com/office/drawing/2014/main" id="{B6EE4CF1-C91C-4DD2-A642-D9916EABD520}"/>
              </a:ext>
            </a:extLst>
          </p:cNvPr>
          <p:cNvGrpSpPr/>
          <p:nvPr/>
        </p:nvGrpSpPr>
        <p:grpSpPr>
          <a:xfrm>
            <a:off x="8402842" y="210632"/>
            <a:ext cx="3568680" cy="1960920"/>
            <a:chOff x="8402842" y="210632"/>
            <a:chExt cx="3568680" cy="1960920"/>
          </a:xfrm>
        </p:grpSpPr>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B46F91B2-39DE-4860-A156-2C23EE12EBE7}"/>
                    </a:ext>
                  </a:extLst>
                </p14:cNvPr>
                <p14:cNvContentPartPr/>
                <p14:nvPr/>
              </p14:nvContentPartPr>
              <p14:xfrm>
                <a:off x="8497162" y="1414112"/>
                <a:ext cx="367200" cy="253440"/>
              </p14:xfrm>
            </p:contentPart>
          </mc:Choice>
          <mc:Fallback>
            <p:pic>
              <p:nvPicPr>
                <p:cNvPr id="13" name="Freihand 12">
                  <a:extLst>
                    <a:ext uri="{FF2B5EF4-FFF2-40B4-BE49-F238E27FC236}">
                      <a16:creationId xmlns:a16="http://schemas.microsoft.com/office/drawing/2014/main" id="{B46F91B2-39DE-4860-A156-2C23EE12EBE7}"/>
                    </a:ext>
                  </a:extLst>
                </p:cNvPr>
                <p:cNvPicPr/>
                <p:nvPr/>
              </p:nvPicPr>
              <p:blipFill>
                <a:blip r:embed="rId22"/>
                <a:stretch>
                  <a:fillRect/>
                </a:stretch>
              </p:blipFill>
              <p:spPr>
                <a:xfrm>
                  <a:off x="8492842" y="1409792"/>
                  <a:ext cx="3758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BB2AC11D-5BA1-4916-A4CC-1F9A14A4AC96}"/>
                    </a:ext>
                  </a:extLst>
                </p14:cNvPr>
                <p14:cNvContentPartPr/>
                <p14:nvPr/>
              </p14:nvContentPartPr>
              <p14:xfrm>
                <a:off x="8402842" y="1434992"/>
                <a:ext cx="356760" cy="238320"/>
              </p14:xfrm>
            </p:contentPart>
          </mc:Choice>
          <mc:Fallback>
            <p:pic>
              <p:nvPicPr>
                <p:cNvPr id="14" name="Freihand 13">
                  <a:extLst>
                    <a:ext uri="{FF2B5EF4-FFF2-40B4-BE49-F238E27FC236}">
                      <a16:creationId xmlns:a16="http://schemas.microsoft.com/office/drawing/2014/main" id="{BB2AC11D-5BA1-4916-A4CC-1F9A14A4AC96}"/>
                    </a:ext>
                  </a:extLst>
                </p:cNvPr>
                <p:cNvPicPr/>
                <p:nvPr/>
              </p:nvPicPr>
              <p:blipFill>
                <a:blip r:embed="rId24"/>
                <a:stretch>
                  <a:fillRect/>
                </a:stretch>
              </p:blipFill>
              <p:spPr>
                <a:xfrm>
                  <a:off x="8398522" y="1430672"/>
                  <a:ext cx="3654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633BE8B3-E6B2-4385-A92D-865D05DA4A53}"/>
                    </a:ext>
                  </a:extLst>
                </p14:cNvPr>
                <p14:cNvContentPartPr/>
                <p14:nvPr/>
              </p14:nvContentPartPr>
              <p14:xfrm>
                <a:off x="9025642" y="1118192"/>
                <a:ext cx="142200" cy="245160"/>
              </p14:xfrm>
            </p:contentPart>
          </mc:Choice>
          <mc:Fallback>
            <p:pic>
              <p:nvPicPr>
                <p:cNvPr id="17" name="Freihand 16">
                  <a:extLst>
                    <a:ext uri="{FF2B5EF4-FFF2-40B4-BE49-F238E27FC236}">
                      <a16:creationId xmlns:a16="http://schemas.microsoft.com/office/drawing/2014/main" id="{633BE8B3-E6B2-4385-A92D-865D05DA4A53}"/>
                    </a:ext>
                  </a:extLst>
                </p:cNvPr>
                <p:cNvPicPr/>
                <p:nvPr/>
              </p:nvPicPr>
              <p:blipFill>
                <a:blip r:embed="rId26"/>
                <a:stretch>
                  <a:fillRect/>
                </a:stretch>
              </p:blipFill>
              <p:spPr>
                <a:xfrm>
                  <a:off x="9021322" y="1113872"/>
                  <a:ext cx="1508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1364C75E-606B-43F1-8422-3833FC2C44DE}"/>
                    </a:ext>
                  </a:extLst>
                </p14:cNvPr>
                <p14:cNvContentPartPr/>
                <p14:nvPr/>
              </p14:nvContentPartPr>
              <p14:xfrm>
                <a:off x="9301762" y="1027472"/>
                <a:ext cx="70920" cy="179280"/>
              </p14:xfrm>
            </p:contentPart>
          </mc:Choice>
          <mc:Fallback>
            <p:pic>
              <p:nvPicPr>
                <p:cNvPr id="18" name="Freihand 17">
                  <a:extLst>
                    <a:ext uri="{FF2B5EF4-FFF2-40B4-BE49-F238E27FC236}">
                      <a16:creationId xmlns:a16="http://schemas.microsoft.com/office/drawing/2014/main" id="{1364C75E-606B-43F1-8422-3833FC2C44DE}"/>
                    </a:ext>
                  </a:extLst>
                </p:cNvPr>
                <p:cNvPicPr/>
                <p:nvPr/>
              </p:nvPicPr>
              <p:blipFill>
                <a:blip r:embed="rId28"/>
                <a:stretch>
                  <a:fillRect/>
                </a:stretch>
              </p:blipFill>
              <p:spPr>
                <a:xfrm>
                  <a:off x="9297442" y="1023152"/>
                  <a:ext cx="79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C937BA4-90CF-4117-B8FC-E347CF2D5E56}"/>
                    </a:ext>
                  </a:extLst>
                </p14:cNvPr>
                <p14:cNvContentPartPr/>
                <p14:nvPr/>
              </p14:nvContentPartPr>
              <p14:xfrm>
                <a:off x="9210322" y="955472"/>
                <a:ext cx="232200" cy="242640"/>
              </p14:xfrm>
            </p:contentPart>
          </mc:Choice>
          <mc:Fallback>
            <p:pic>
              <p:nvPicPr>
                <p:cNvPr id="19" name="Freihand 18">
                  <a:extLst>
                    <a:ext uri="{FF2B5EF4-FFF2-40B4-BE49-F238E27FC236}">
                      <a16:creationId xmlns:a16="http://schemas.microsoft.com/office/drawing/2014/main" id="{EC937BA4-90CF-4117-B8FC-E347CF2D5E56}"/>
                    </a:ext>
                  </a:extLst>
                </p:cNvPr>
                <p:cNvPicPr/>
                <p:nvPr/>
              </p:nvPicPr>
              <p:blipFill>
                <a:blip r:embed="rId30"/>
                <a:stretch>
                  <a:fillRect/>
                </a:stretch>
              </p:blipFill>
              <p:spPr>
                <a:xfrm>
                  <a:off x="9206002" y="951152"/>
                  <a:ext cx="2408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12070F7-FDD0-43E8-8244-0768C01B7D67}"/>
                    </a:ext>
                  </a:extLst>
                </p14:cNvPr>
                <p14:cNvContentPartPr/>
                <p14:nvPr/>
              </p14:nvContentPartPr>
              <p14:xfrm>
                <a:off x="9492922" y="882032"/>
                <a:ext cx="32400" cy="276480"/>
              </p14:xfrm>
            </p:contentPart>
          </mc:Choice>
          <mc:Fallback>
            <p:pic>
              <p:nvPicPr>
                <p:cNvPr id="20" name="Freihand 19">
                  <a:extLst>
                    <a:ext uri="{FF2B5EF4-FFF2-40B4-BE49-F238E27FC236}">
                      <a16:creationId xmlns:a16="http://schemas.microsoft.com/office/drawing/2014/main" id="{712070F7-FDD0-43E8-8244-0768C01B7D67}"/>
                    </a:ext>
                  </a:extLst>
                </p:cNvPr>
                <p:cNvPicPr/>
                <p:nvPr/>
              </p:nvPicPr>
              <p:blipFill>
                <a:blip r:embed="rId32"/>
                <a:stretch>
                  <a:fillRect/>
                </a:stretch>
              </p:blipFill>
              <p:spPr>
                <a:xfrm>
                  <a:off x="9488602" y="877712"/>
                  <a:ext cx="410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14A6C8A3-3D89-475C-A541-8F1DB1601EF1}"/>
                    </a:ext>
                  </a:extLst>
                </p14:cNvPr>
                <p14:cNvContentPartPr/>
                <p14:nvPr/>
              </p14:nvContentPartPr>
              <p14:xfrm>
                <a:off x="9606322" y="959792"/>
                <a:ext cx="104040" cy="119880"/>
              </p14:xfrm>
            </p:contentPart>
          </mc:Choice>
          <mc:Fallback>
            <p:pic>
              <p:nvPicPr>
                <p:cNvPr id="21" name="Freihand 20">
                  <a:extLst>
                    <a:ext uri="{FF2B5EF4-FFF2-40B4-BE49-F238E27FC236}">
                      <a16:creationId xmlns:a16="http://schemas.microsoft.com/office/drawing/2014/main" id="{14A6C8A3-3D89-475C-A541-8F1DB1601EF1}"/>
                    </a:ext>
                  </a:extLst>
                </p:cNvPr>
                <p:cNvPicPr/>
                <p:nvPr/>
              </p:nvPicPr>
              <p:blipFill>
                <a:blip r:embed="rId34"/>
                <a:stretch>
                  <a:fillRect/>
                </a:stretch>
              </p:blipFill>
              <p:spPr>
                <a:xfrm>
                  <a:off x="9602002" y="955472"/>
                  <a:ext cx="112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56C12E5C-F7B2-4713-8DD9-7690F4937C3B}"/>
                    </a:ext>
                  </a:extLst>
                </p14:cNvPr>
                <p14:cNvContentPartPr/>
                <p14:nvPr/>
              </p14:nvContentPartPr>
              <p14:xfrm>
                <a:off x="9933922" y="786992"/>
                <a:ext cx="184320" cy="93960"/>
              </p14:xfrm>
            </p:contentPart>
          </mc:Choice>
          <mc:Fallback>
            <p:pic>
              <p:nvPicPr>
                <p:cNvPr id="22" name="Freihand 21">
                  <a:extLst>
                    <a:ext uri="{FF2B5EF4-FFF2-40B4-BE49-F238E27FC236}">
                      <a16:creationId xmlns:a16="http://schemas.microsoft.com/office/drawing/2014/main" id="{56C12E5C-F7B2-4713-8DD9-7690F4937C3B}"/>
                    </a:ext>
                  </a:extLst>
                </p:cNvPr>
                <p:cNvPicPr/>
                <p:nvPr/>
              </p:nvPicPr>
              <p:blipFill>
                <a:blip r:embed="rId36"/>
                <a:stretch>
                  <a:fillRect/>
                </a:stretch>
              </p:blipFill>
              <p:spPr>
                <a:xfrm>
                  <a:off x="9929602" y="782672"/>
                  <a:ext cx="192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E54BC28B-0F6F-434D-A74D-DAC23F41240A}"/>
                    </a:ext>
                  </a:extLst>
                </p14:cNvPr>
                <p14:cNvContentPartPr/>
                <p14:nvPr/>
              </p14:nvContentPartPr>
              <p14:xfrm>
                <a:off x="9937522" y="825872"/>
                <a:ext cx="173880" cy="86760"/>
              </p14:xfrm>
            </p:contentPart>
          </mc:Choice>
          <mc:Fallback>
            <p:pic>
              <p:nvPicPr>
                <p:cNvPr id="23" name="Freihand 22">
                  <a:extLst>
                    <a:ext uri="{FF2B5EF4-FFF2-40B4-BE49-F238E27FC236}">
                      <a16:creationId xmlns:a16="http://schemas.microsoft.com/office/drawing/2014/main" id="{E54BC28B-0F6F-434D-A74D-DAC23F41240A}"/>
                    </a:ext>
                  </a:extLst>
                </p:cNvPr>
                <p:cNvPicPr/>
                <p:nvPr/>
              </p:nvPicPr>
              <p:blipFill>
                <a:blip r:embed="rId38"/>
                <a:stretch>
                  <a:fillRect/>
                </a:stretch>
              </p:blipFill>
              <p:spPr>
                <a:xfrm>
                  <a:off x="9933202" y="821552"/>
                  <a:ext cx="182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600B3E7C-BBA0-4C75-B4AF-946606A154BE}"/>
                    </a:ext>
                  </a:extLst>
                </p14:cNvPr>
                <p14:cNvContentPartPr/>
                <p14:nvPr/>
              </p14:nvContentPartPr>
              <p14:xfrm>
                <a:off x="9923482" y="571712"/>
                <a:ext cx="208440" cy="212760"/>
              </p14:xfrm>
            </p:contentPart>
          </mc:Choice>
          <mc:Fallback>
            <p:pic>
              <p:nvPicPr>
                <p:cNvPr id="24" name="Freihand 23">
                  <a:extLst>
                    <a:ext uri="{FF2B5EF4-FFF2-40B4-BE49-F238E27FC236}">
                      <a16:creationId xmlns:a16="http://schemas.microsoft.com/office/drawing/2014/main" id="{600B3E7C-BBA0-4C75-B4AF-946606A154BE}"/>
                    </a:ext>
                  </a:extLst>
                </p:cNvPr>
                <p:cNvPicPr/>
                <p:nvPr/>
              </p:nvPicPr>
              <p:blipFill>
                <a:blip r:embed="rId40"/>
                <a:stretch>
                  <a:fillRect/>
                </a:stretch>
              </p:blipFill>
              <p:spPr>
                <a:xfrm>
                  <a:off x="9919162" y="567392"/>
                  <a:ext cx="217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1B84BF6A-CE85-4FB9-98D7-082C7265257A}"/>
                    </a:ext>
                  </a:extLst>
                </p14:cNvPr>
                <p14:cNvContentPartPr/>
                <p14:nvPr/>
              </p14:nvContentPartPr>
              <p14:xfrm>
                <a:off x="10381402" y="579272"/>
                <a:ext cx="142200" cy="135720"/>
              </p14:xfrm>
            </p:contentPart>
          </mc:Choice>
          <mc:Fallback>
            <p:pic>
              <p:nvPicPr>
                <p:cNvPr id="25" name="Freihand 24">
                  <a:extLst>
                    <a:ext uri="{FF2B5EF4-FFF2-40B4-BE49-F238E27FC236}">
                      <a16:creationId xmlns:a16="http://schemas.microsoft.com/office/drawing/2014/main" id="{1B84BF6A-CE85-4FB9-98D7-082C7265257A}"/>
                    </a:ext>
                  </a:extLst>
                </p:cNvPr>
                <p:cNvPicPr/>
                <p:nvPr/>
              </p:nvPicPr>
              <p:blipFill>
                <a:blip r:embed="rId42"/>
                <a:stretch>
                  <a:fillRect/>
                </a:stretch>
              </p:blipFill>
              <p:spPr>
                <a:xfrm>
                  <a:off x="10377082" y="574952"/>
                  <a:ext cx="150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0126E8C7-0AA3-47B0-83A3-B526098D5BDA}"/>
                    </a:ext>
                  </a:extLst>
                </p14:cNvPr>
                <p14:cNvContentPartPr/>
                <p14:nvPr/>
              </p14:nvContentPartPr>
              <p14:xfrm>
                <a:off x="10551682" y="539672"/>
                <a:ext cx="136080" cy="91440"/>
              </p14:xfrm>
            </p:contentPart>
          </mc:Choice>
          <mc:Fallback>
            <p:pic>
              <p:nvPicPr>
                <p:cNvPr id="26" name="Freihand 25">
                  <a:extLst>
                    <a:ext uri="{FF2B5EF4-FFF2-40B4-BE49-F238E27FC236}">
                      <a16:creationId xmlns:a16="http://schemas.microsoft.com/office/drawing/2014/main" id="{0126E8C7-0AA3-47B0-83A3-B526098D5BDA}"/>
                    </a:ext>
                  </a:extLst>
                </p:cNvPr>
                <p:cNvPicPr/>
                <p:nvPr/>
              </p:nvPicPr>
              <p:blipFill>
                <a:blip r:embed="rId44"/>
                <a:stretch>
                  <a:fillRect/>
                </a:stretch>
              </p:blipFill>
              <p:spPr>
                <a:xfrm>
                  <a:off x="10547362" y="535352"/>
                  <a:ext cx="144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36376E28-1BDC-4B46-8D89-D5C165CACDE1}"/>
                    </a:ext>
                  </a:extLst>
                </p14:cNvPr>
                <p14:cNvContentPartPr/>
                <p14:nvPr/>
              </p14:nvContentPartPr>
              <p14:xfrm>
                <a:off x="10985122" y="354632"/>
                <a:ext cx="360" cy="360"/>
              </p14:xfrm>
            </p:contentPart>
          </mc:Choice>
          <mc:Fallback>
            <p:pic>
              <p:nvPicPr>
                <p:cNvPr id="27" name="Freihand 26">
                  <a:extLst>
                    <a:ext uri="{FF2B5EF4-FFF2-40B4-BE49-F238E27FC236}">
                      <a16:creationId xmlns:a16="http://schemas.microsoft.com/office/drawing/2014/main" id="{36376E28-1BDC-4B46-8D89-D5C165CACDE1}"/>
                    </a:ext>
                  </a:extLst>
                </p:cNvPr>
                <p:cNvPicPr/>
                <p:nvPr/>
              </p:nvPicPr>
              <p:blipFill>
                <a:blip r:embed="rId46"/>
                <a:stretch>
                  <a:fillRect/>
                </a:stretch>
              </p:blipFill>
              <p:spPr>
                <a:xfrm>
                  <a:off x="10980802" y="350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186820BF-CA5A-4B47-B605-8929331AA6D4}"/>
                    </a:ext>
                  </a:extLst>
                </p14:cNvPr>
                <p14:cNvContentPartPr/>
                <p14:nvPr/>
              </p14:nvContentPartPr>
              <p14:xfrm>
                <a:off x="10913842" y="402872"/>
                <a:ext cx="59760" cy="133920"/>
              </p14:xfrm>
            </p:contentPart>
          </mc:Choice>
          <mc:Fallback>
            <p:pic>
              <p:nvPicPr>
                <p:cNvPr id="28" name="Freihand 27">
                  <a:extLst>
                    <a:ext uri="{FF2B5EF4-FFF2-40B4-BE49-F238E27FC236}">
                      <a16:creationId xmlns:a16="http://schemas.microsoft.com/office/drawing/2014/main" id="{186820BF-CA5A-4B47-B605-8929331AA6D4}"/>
                    </a:ext>
                  </a:extLst>
                </p:cNvPr>
                <p:cNvPicPr/>
                <p:nvPr/>
              </p:nvPicPr>
              <p:blipFill>
                <a:blip r:embed="rId48"/>
                <a:stretch>
                  <a:fillRect/>
                </a:stretch>
              </p:blipFill>
              <p:spPr>
                <a:xfrm>
                  <a:off x="10909522" y="398552"/>
                  <a:ext cx="68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7C583544-7EB0-44F2-BD74-9D2F1D3B7FFF}"/>
                    </a:ext>
                  </a:extLst>
                </p14:cNvPr>
                <p14:cNvContentPartPr/>
                <p14:nvPr/>
              </p14:nvContentPartPr>
              <p14:xfrm>
                <a:off x="10889002" y="350312"/>
                <a:ext cx="135360" cy="166680"/>
              </p14:xfrm>
            </p:contentPart>
          </mc:Choice>
          <mc:Fallback>
            <p:pic>
              <p:nvPicPr>
                <p:cNvPr id="29" name="Freihand 28">
                  <a:extLst>
                    <a:ext uri="{FF2B5EF4-FFF2-40B4-BE49-F238E27FC236}">
                      <a16:creationId xmlns:a16="http://schemas.microsoft.com/office/drawing/2014/main" id="{7C583544-7EB0-44F2-BD74-9D2F1D3B7FFF}"/>
                    </a:ext>
                  </a:extLst>
                </p:cNvPr>
                <p:cNvPicPr/>
                <p:nvPr/>
              </p:nvPicPr>
              <p:blipFill>
                <a:blip r:embed="rId50"/>
                <a:stretch>
                  <a:fillRect/>
                </a:stretch>
              </p:blipFill>
              <p:spPr>
                <a:xfrm>
                  <a:off x="10884682" y="345992"/>
                  <a:ext cx="144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C054EEB8-CF91-4F91-B351-418918A7EAF9}"/>
                    </a:ext>
                  </a:extLst>
                </p14:cNvPr>
                <p14:cNvContentPartPr/>
                <p14:nvPr/>
              </p14:nvContentPartPr>
              <p14:xfrm>
                <a:off x="11127682" y="297752"/>
                <a:ext cx="155880" cy="167760"/>
              </p14:xfrm>
            </p:contentPart>
          </mc:Choice>
          <mc:Fallback>
            <p:pic>
              <p:nvPicPr>
                <p:cNvPr id="30" name="Freihand 29">
                  <a:extLst>
                    <a:ext uri="{FF2B5EF4-FFF2-40B4-BE49-F238E27FC236}">
                      <a16:creationId xmlns:a16="http://schemas.microsoft.com/office/drawing/2014/main" id="{C054EEB8-CF91-4F91-B351-418918A7EAF9}"/>
                    </a:ext>
                  </a:extLst>
                </p:cNvPr>
                <p:cNvPicPr/>
                <p:nvPr/>
              </p:nvPicPr>
              <p:blipFill>
                <a:blip r:embed="rId52"/>
                <a:stretch>
                  <a:fillRect/>
                </a:stretch>
              </p:blipFill>
              <p:spPr>
                <a:xfrm>
                  <a:off x="11123362" y="293432"/>
                  <a:ext cx="164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355262F4-67DE-4195-8833-704B5976CFE1}"/>
                    </a:ext>
                  </a:extLst>
                </p14:cNvPr>
                <p14:cNvContentPartPr/>
                <p14:nvPr/>
              </p14:nvContentPartPr>
              <p14:xfrm>
                <a:off x="11410282" y="297752"/>
                <a:ext cx="91080" cy="142920"/>
              </p14:xfrm>
            </p:contentPart>
          </mc:Choice>
          <mc:Fallback>
            <p:pic>
              <p:nvPicPr>
                <p:cNvPr id="31" name="Freihand 30">
                  <a:extLst>
                    <a:ext uri="{FF2B5EF4-FFF2-40B4-BE49-F238E27FC236}">
                      <a16:creationId xmlns:a16="http://schemas.microsoft.com/office/drawing/2014/main" id="{355262F4-67DE-4195-8833-704B5976CFE1}"/>
                    </a:ext>
                  </a:extLst>
                </p:cNvPr>
                <p:cNvPicPr/>
                <p:nvPr/>
              </p:nvPicPr>
              <p:blipFill>
                <a:blip r:embed="rId54"/>
                <a:stretch>
                  <a:fillRect/>
                </a:stretch>
              </p:blipFill>
              <p:spPr>
                <a:xfrm>
                  <a:off x="11405962" y="293432"/>
                  <a:ext cx="99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F2AB475C-D5A3-4C1F-8F20-5C18ECA35F78}"/>
                    </a:ext>
                  </a:extLst>
                </p14:cNvPr>
                <p14:cNvContentPartPr/>
                <p14:nvPr/>
              </p14:nvContentPartPr>
              <p14:xfrm>
                <a:off x="11314162" y="210632"/>
                <a:ext cx="316800" cy="200160"/>
              </p14:xfrm>
            </p:contentPart>
          </mc:Choice>
          <mc:Fallback>
            <p:pic>
              <p:nvPicPr>
                <p:cNvPr id="32" name="Freihand 31">
                  <a:extLst>
                    <a:ext uri="{FF2B5EF4-FFF2-40B4-BE49-F238E27FC236}">
                      <a16:creationId xmlns:a16="http://schemas.microsoft.com/office/drawing/2014/main" id="{F2AB475C-D5A3-4C1F-8F20-5C18ECA35F78}"/>
                    </a:ext>
                  </a:extLst>
                </p:cNvPr>
                <p:cNvPicPr/>
                <p:nvPr/>
              </p:nvPicPr>
              <p:blipFill>
                <a:blip r:embed="rId56"/>
                <a:stretch>
                  <a:fillRect/>
                </a:stretch>
              </p:blipFill>
              <p:spPr>
                <a:xfrm>
                  <a:off x="11309842" y="206312"/>
                  <a:ext cx="325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93E8F051-E130-4CE7-9AA3-8229F6AFCC07}"/>
                    </a:ext>
                  </a:extLst>
                </p14:cNvPr>
                <p14:cNvContentPartPr/>
                <p14:nvPr/>
              </p14:nvContentPartPr>
              <p14:xfrm>
                <a:off x="9404002" y="1311512"/>
                <a:ext cx="421920" cy="291960"/>
              </p14:xfrm>
            </p:contentPart>
          </mc:Choice>
          <mc:Fallback>
            <p:pic>
              <p:nvPicPr>
                <p:cNvPr id="33" name="Freihand 32">
                  <a:extLst>
                    <a:ext uri="{FF2B5EF4-FFF2-40B4-BE49-F238E27FC236}">
                      <a16:creationId xmlns:a16="http://schemas.microsoft.com/office/drawing/2014/main" id="{93E8F051-E130-4CE7-9AA3-8229F6AFCC07}"/>
                    </a:ext>
                  </a:extLst>
                </p:cNvPr>
                <p:cNvPicPr/>
                <p:nvPr/>
              </p:nvPicPr>
              <p:blipFill>
                <a:blip r:embed="rId58"/>
                <a:stretch>
                  <a:fillRect/>
                </a:stretch>
              </p:blipFill>
              <p:spPr>
                <a:xfrm>
                  <a:off x="9399682" y="1307192"/>
                  <a:ext cx="4305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F2712D9B-FD7D-492F-904B-A184F9191E78}"/>
                    </a:ext>
                  </a:extLst>
                </p14:cNvPr>
                <p14:cNvContentPartPr/>
                <p14:nvPr/>
              </p14:nvContentPartPr>
              <p14:xfrm>
                <a:off x="10078282" y="1147352"/>
                <a:ext cx="186840" cy="166680"/>
              </p14:xfrm>
            </p:contentPart>
          </mc:Choice>
          <mc:Fallback>
            <p:pic>
              <p:nvPicPr>
                <p:cNvPr id="34" name="Freihand 33">
                  <a:extLst>
                    <a:ext uri="{FF2B5EF4-FFF2-40B4-BE49-F238E27FC236}">
                      <a16:creationId xmlns:a16="http://schemas.microsoft.com/office/drawing/2014/main" id="{F2712D9B-FD7D-492F-904B-A184F9191E78}"/>
                    </a:ext>
                  </a:extLst>
                </p:cNvPr>
                <p:cNvPicPr/>
                <p:nvPr/>
              </p:nvPicPr>
              <p:blipFill>
                <a:blip r:embed="rId60"/>
                <a:stretch>
                  <a:fillRect/>
                </a:stretch>
              </p:blipFill>
              <p:spPr>
                <a:xfrm>
                  <a:off x="10073962" y="1143032"/>
                  <a:ext cx="195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97679DD1-34DE-4917-AE43-13E03E0302C6}"/>
                    </a:ext>
                  </a:extLst>
                </p14:cNvPr>
                <p14:cNvContentPartPr/>
                <p14:nvPr/>
              </p14:nvContentPartPr>
              <p14:xfrm>
                <a:off x="10009522" y="1150232"/>
                <a:ext cx="213840" cy="109440"/>
              </p14:xfrm>
            </p:contentPart>
          </mc:Choice>
          <mc:Fallback>
            <p:pic>
              <p:nvPicPr>
                <p:cNvPr id="35" name="Freihand 34">
                  <a:extLst>
                    <a:ext uri="{FF2B5EF4-FFF2-40B4-BE49-F238E27FC236}">
                      <a16:creationId xmlns:a16="http://schemas.microsoft.com/office/drawing/2014/main" id="{97679DD1-34DE-4917-AE43-13E03E0302C6}"/>
                    </a:ext>
                  </a:extLst>
                </p:cNvPr>
                <p:cNvPicPr/>
                <p:nvPr/>
              </p:nvPicPr>
              <p:blipFill>
                <a:blip r:embed="rId62"/>
                <a:stretch>
                  <a:fillRect/>
                </a:stretch>
              </p:blipFill>
              <p:spPr>
                <a:xfrm>
                  <a:off x="10005202" y="1145912"/>
                  <a:ext cx="222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30F2757B-DDED-4B8C-A6DC-285DAF399D41}"/>
                    </a:ext>
                  </a:extLst>
                </p14:cNvPr>
                <p14:cNvContentPartPr/>
                <p14:nvPr/>
              </p14:nvContentPartPr>
              <p14:xfrm>
                <a:off x="10049482" y="1173992"/>
                <a:ext cx="208440" cy="106560"/>
              </p14:xfrm>
            </p:contentPart>
          </mc:Choice>
          <mc:Fallback>
            <p:pic>
              <p:nvPicPr>
                <p:cNvPr id="36" name="Freihand 35">
                  <a:extLst>
                    <a:ext uri="{FF2B5EF4-FFF2-40B4-BE49-F238E27FC236}">
                      <a16:creationId xmlns:a16="http://schemas.microsoft.com/office/drawing/2014/main" id="{30F2757B-DDED-4B8C-A6DC-285DAF399D41}"/>
                    </a:ext>
                  </a:extLst>
                </p:cNvPr>
                <p:cNvPicPr/>
                <p:nvPr/>
              </p:nvPicPr>
              <p:blipFill>
                <a:blip r:embed="rId64"/>
                <a:stretch>
                  <a:fillRect/>
                </a:stretch>
              </p:blipFill>
              <p:spPr>
                <a:xfrm>
                  <a:off x="10045162" y="1169672"/>
                  <a:ext cx="217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FC3D4E89-B3F8-4F97-B997-6615A01589B3}"/>
                    </a:ext>
                  </a:extLst>
                </p14:cNvPr>
                <p14:cNvContentPartPr/>
                <p14:nvPr/>
              </p14:nvContentPartPr>
              <p14:xfrm>
                <a:off x="10317322" y="1054472"/>
                <a:ext cx="115560" cy="75600"/>
              </p14:xfrm>
            </p:contentPart>
          </mc:Choice>
          <mc:Fallback>
            <p:pic>
              <p:nvPicPr>
                <p:cNvPr id="37" name="Freihand 36">
                  <a:extLst>
                    <a:ext uri="{FF2B5EF4-FFF2-40B4-BE49-F238E27FC236}">
                      <a16:creationId xmlns:a16="http://schemas.microsoft.com/office/drawing/2014/main" id="{FC3D4E89-B3F8-4F97-B997-6615A01589B3}"/>
                    </a:ext>
                  </a:extLst>
                </p:cNvPr>
                <p:cNvPicPr/>
                <p:nvPr/>
              </p:nvPicPr>
              <p:blipFill>
                <a:blip r:embed="rId66"/>
                <a:stretch>
                  <a:fillRect/>
                </a:stretch>
              </p:blipFill>
              <p:spPr>
                <a:xfrm>
                  <a:off x="10313002" y="1050152"/>
                  <a:ext cx="124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DD6E9BD7-A115-404C-A918-B355CBDE0986}"/>
                    </a:ext>
                  </a:extLst>
                </p14:cNvPr>
                <p14:cNvContentPartPr/>
                <p14:nvPr/>
              </p14:nvContentPartPr>
              <p14:xfrm>
                <a:off x="10490842" y="909032"/>
                <a:ext cx="160920" cy="186480"/>
              </p14:xfrm>
            </p:contentPart>
          </mc:Choice>
          <mc:Fallback>
            <p:pic>
              <p:nvPicPr>
                <p:cNvPr id="38" name="Freihand 37">
                  <a:extLst>
                    <a:ext uri="{FF2B5EF4-FFF2-40B4-BE49-F238E27FC236}">
                      <a16:creationId xmlns:a16="http://schemas.microsoft.com/office/drawing/2014/main" id="{DD6E9BD7-A115-404C-A918-B355CBDE0986}"/>
                    </a:ext>
                  </a:extLst>
                </p:cNvPr>
                <p:cNvPicPr/>
                <p:nvPr/>
              </p:nvPicPr>
              <p:blipFill>
                <a:blip r:embed="rId68"/>
                <a:stretch>
                  <a:fillRect/>
                </a:stretch>
              </p:blipFill>
              <p:spPr>
                <a:xfrm>
                  <a:off x="10486522" y="904712"/>
                  <a:ext cx="169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69F15CD0-D914-40DF-AEC1-BBE12C6F685A}"/>
                    </a:ext>
                  </a:extLst>
                </p14:cNvPr>
                <p14:cNvContentPartPr/>
                <p14:nvPr/>
              </p14:nvContentPartPr>
              <p14:xfrm>
                <a:off x="10683802" y="838832"/>
                <a:ext cx="447120" cy="136440"/>
              </p14:xfrm>
            </p:contentPart>
          </mc:Choice>
          <mc:Fallback>
            <p:pic>
              <p:nvPicPr>
                <p:cNvPr id="39" name="Freihand 38">
                  <a:extLst>
                    <a:ext uri="{FF2B5EF4-FFF2-40B4-BE49-F238E27FC236}">
                      <a16:creationId xmlns:a16="http://schemas.microsoft.com/office/drawing/2014/main" id="{69F15CD0-D914-40DF-AEC1-BBE12C6F685A}"/>
                    </a:ext>
                  </a:extLst>
                </p:cNvPr>
                <p:cNvPicPr/>
                <p:nvPr/>
              </p:nvPicPr>
              <p:blipFill>
                <a:blip r:embed="rId70"/>
                <a:stretch>
                  <a:fillRect/>
                </a:stretch>
              </p:blipFill>
              <p:spPr>
                <a:xfrm>
                  <a:off x="10679482" y="834512"/>
                  <a:ext cx="455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695174B5-4CB6-46ED-AC41-F5563FBD13CB}"/>
                    </a:ext>
                  </a:extLst>
                </p14:cNvPr>
                <p14:cNvContentPartPr/>
                <p14:nvPr/>
              </p14:nvContentPartPr>
              <p14:xfrm>
                <a:off x="10291402" y="1343192"/>
                <a:ext cx="135360" cy="234000"/>
              </p14:xfrm>
            </p:contentPart>
          </mc:Choice>
          <mc:Fallback>
            <p:pic>
              <p:nvPicPr>
                <p:cNvPr id="40" name="Freihand 39">
                  <a:extLst>
                    <a:ext uri="{FF2B5EF4-FFF2-40B4-BE49-F238E27FC236}">
                      <a16:creationId xmlns:a16="http://schemas.microsoft.com/office/drawing/2014/main" id="{695174B5-4CB6-46ED-AC41-F5563FBD13CB}"/>
                    </a:ext>
                  </a:extLst>
                </p:cNvPr>
                <p:cNvPicPr/>
                <p:nvPr/>
              </p:nvPicPr>
              <p:blipFill>
                <a:blip r:embed="rId72"/>
                <a:stretch>
                  <a:fillRect/>
                </a:stretch>
              </p:blipFill>
              <p:spPr>
                <a:xfrm>
                  <a:off x="10287082" y="1338872"/>
                  <a:ext cx="1440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9C2BCEA9-BD27-40BC-9890-EA13324D4249}"/>
                    </a:ext>
                  </a:extLst>
                </p14:cNvPr>
                <p14:cNvContentPartPr/>
                <p14:nvPr/>
              </p14:nvContentPartPr>
              <p14:xfrm>
                <a:off x="10407322" y="1267592"/>
                <a:ext cx="172800" cy="227160"/>
              </p14:xfrm>
            </p:contentPart>
          </mc:Choice>
          <mc:Fallback>
            <p:pic>
              <p:nvPicPr>
                <p:cNvPr id="41" name="Freihand 40">
                  <a:extLst>
                    <a:ext uri="{FF2B5EF4-FFF2-40B4-BE49-F238E27FC236}">
                      <a16:creationId xmlns:a16="http://schemas.microsoft.com/office/drawing/2014/main" id="{9C2BCEA9-BD27-40BC-9890-EA13324D4249}"/>
                    </a:ext>
                  </a:extLst>
                </p:cNvPr>
                <p:cNvPicPr/>
                <p:nvPr/>
              </p:nvPicPr>
              <p:blipFill>
                <a:blip r:embed="rId74"/>
                <a:stretch>
                  <a:fillRect/>
                </a:stretch>
              </p:blipFill>
              <p:spPr>
                <a:xfrm>
                  <a:off x="10403002" y="1263272"/>
                  <a:ext cx="1814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EC28A932-59BA-42F2-92E4-5F7795064F04}"/>
                    </a:ext>
                  </a:extLst>
                </p14:cNvPr>
                <p14:cNvContentPartPr/>
                <p14:nvPr/>
              </p14:nvContentPartPr>
              <p14:xfrm>
                <a:off x="10588402" y="1273712"/>
                <a:ext cx="155520" cy="131400"/>
              </p14:xfrm>
            </p:contentPart>
          </mc:Choice>
          <mc:Fallback>
            <p:pic>
              <p:nvPicPr>
                <p:cNvPr id="43" name="Freihand 42">
                  <a:extLst>
                    <a:ext uri="{FF2B5EF4-FFF2-40B4-BE49-F238E27FC236}">
                      <a16:creationId xmlns:a16="http://schemas.microsoft.com/office/drawing/2014/main" id="{EC28A932-59BA-42F2-92E4-5F7795064F04}"/>
                    </a:ext>
                  </a:extLst>
                </p:cNvPr>
                <p:cNvPicPr/>
                <p:nvPr/>
              </p:nvPicPr>
              <p:blipFill>
                <a:blip r:embed="rId76"/>
                <a:stretch>
                  <a:fillRect/>
                </a:stretch>
              </p:blipFill>
              <p:spPr>
                <a:xfrm>
                  <a:off x="10584082" y="1269392"/>
                  <a:ext cx="1641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74670BC1-8A8E-47A1-865B-78CB3A588921}"/>
                    </a:ext>
                  </a:extLst>
                </p14:cNvPr>
                <p14:cNvContentPartPr/>
                <p14:nvPr/>
              </p14:nvContentPartPr>
              <p14:xfrm>
                <a:off x="10749682" y="1226912"/>
                <a:ext cx="94680" cy="97560"/>
              </p14:xfrm>
            </p:contentPart>
          </mc:Choice>
          <mc:Fallback>
            <p:pic>
              <p:nvPicPr>
                <p:cNvPr id="44" name="Freihand 43">
                  <a:extLst>
                    <a:ext uri="{FF2B5EF4-FFF2-40B4-BE49-F238E27FC236}">
                      <a16:creationId xmlns:a16="http://schemas.microsoft.com/office/drawing/2014/main" id="{74670BC1-8A8E-47A1-865B-78CB3A588921}"/>
                    </a:ext>
                  </a:extLst>
                </p:cNvPr>
                <p:cNvPicPr/>
                <p:nvPr/>
              </p:nvPicPr>
              <p:blipFill>
                <a:blip r:embed="rId78"/>
                <a:stretch>
                  <a:fillRect/>
                </a:stretch>
              </p:blipFill>
              <p:spPr>
                <a:xfrm>
                  <a:off x="10745362" y="1222592"/>
                  <a:ext cx="103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BBFFDD11-F309-4EAB-850C-CC7A09194A08}"/>
                    </a:ext>
                  </a:extLst>
                </p14:cNvPr>
                <p14:cNvContentPartPr/>
                <p14:nvPr/>
              </p14:nvContentPartPr>
              <p14:xfrm>
                <a:off x="10862722" y="1054472"/>
                <a:ext cx="104400" cy="218520"/>
              </p14:xfrm>
            </p:contentPart>
          </mc:Choice>
          <mc:Fallback>
            <p:pic>
              <p:nvPicPr>
                <p:cNvPr id="45" name="Freihand 44">
                  <a:extLst>
                    <a:ext uri="{FF2B5EF4-FFF2-40B4-BE49-F238E27FC236}">
                      <a16:creationId xmlns:a16="http://schemas.microsoft.com/office/drawing/2014/main" id="{BBFFDD11-F309-4EAB-850C-CC7A09194A08}"/>
                    </a:ext>
                  </a:extLst>
                </p:cNvPr>
                <p:cNvPicPr/>
                <p:nvPr/>
              </p:nvPicPr>
              <p:blipFill>
                <a:blip r:embed="rId80"/>
                <a:stretch>
                  <a:fillRect/>
                </a:stretch>
              </p:blipFill>
              <p:spPr>
                <a:xfrm>
                  <a:off x="10858402" y="1050152"/>
                  <a:ext cx="113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CEE51964-7B44-4E5A-A3B7-5160C982E66E}"/>
                    </a:ext>
                  </a:extLst>
                </p14:cNvPr>
                <p14:cNvContentPartPr/>
                <p14:nvPr/>
              </p14:nvContentPartPr>
              <p14:xfrm>
                <a:off x="10995562" y="1054832"/>
                <a:ext cx="162720" cy="149040"/>
              </p14:xfrm>
            </p:contentPart>
          </mc:Choice>
          <mc:Fallback>
            <p:pic>
              <p:nvPicPr>
                <p:cNvPr id="46" name="Freihand 45">
                  <a:extLst>
                    <a:ext uri="{FF2B5EF4-FFF2-40B4-BE49-F238E27FC236}">
                      <a16:creationId xmlns:a16="http://schemas.microsoft.com/office/drawing/2014/main" id="{CEE51964-7B44-4E5A-A3B7-5160C982E66E}"/>
                    </a:ext>
                  </a:extLst>
                </p:cNvPr>
                <p:cNvPicPr/>
                <p:nvPr/>
              </p:nvPicPr>
              <p:blipFill>
                <a:blip r:embed="rId82"/>
                <a:stretch>
                  <a:fillRect/>
                </a:stretch>
              </p:blipFill>
              <p:spPr>
                <a:xfrm>
                  <a:off x="10991242" y="1050512"/>
                  <a:ext cx="171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950991AC-9060-4E37-984A-2FF0912E2EA1}"/>
                    </a:ext>
                  </a:extLst>
                </p14:cNvPr>
                <p14:cNvContentPartPr/>
                <p14:nvPr/>
              </p14:nvContentPartPr>
              <p14:xfrm>
                <a:off x="11183482" y="970592"/>
                <a:ext cx="125280" cy="144720"/>
              </p14:xfrm>
            </p:contentPart>
          </mc:Choice>
          <mc:Fallback>
            <p:pic>
              <p:nvPicPr>
                <p:cNvPr id="47" name="Freihand 46">
                  <a:extLst>
                    <a:ext uri="{FF2B5EF4-FFF2-40B4-BE49-F238E27FC236}">
                      <a16:creationId xmlns:a16="http://schemas.microsoft.com/office/drawing/2014/main" id="{950991AC-9060-4E37-984A-2FF0912E2EA1}"/>
                    </a:ext>
                  </a:extLst>
                </p:cNvPr>
                <p:cNvPicPr/>
                <p:nvPr/>
              </p:nvPicPr>
              <p:blipFill>
                <a:blip r:embed="rId84"/>
                <a:stretch>
                  <a:fillRect/>
                </a:stretch>
              </p:blipFill>
              <p:spPr>
                <a:xfrm>
                  <a:off x="11179162" y="966272"/>
                  <a:ext cx="133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92F50F16-1711-4FD3-B171-41120C322A2F}"/>
                    </a:ext>
                  </a:extLst>
                </p14:cNvPr>
                <p14:cNvContentPartPr/>
                <p14:nvPr/>
              </p14:nvContentPartPr>
              <p14:xfrm>
                <a:off x="11339002" y="792392"/>
                <a:ext cx="183240" cy="245880"/>
              </p14:xfrm>
            </p:contentPart>
          </mc:Choice>
          <mc:Fallback>
            <p:pic>
              <p:nvPicPr>
                <p:cNvPr id="48" name="Freihand 47">
                  <a:extLst>
                    <a:ext uri="{FF2B5EF4-FFF2-40B4-BE49-F238E27FC236}">
                      <a16:creationId xmlns:a16="http://schemas.microsoft.com/office/drawing/2014/main" id="{92F50F16-1711-4FD3-B171-41120C322A2F}"/>
                    </a:ext>
                  </a:extLst>
                </p:cNvPr>
                <p:cNvPicPr/>
                <p:nvPr/>
              </p:nvPicPr>
              <p:blipFill>
                <a:blip r:embed="rId86"/>
                <a:stretch>
                  <a:fillRect/>
                </a:stretch>
              </p:blipFill>
              <p:spPr>
                <a:xfrm>
                  <a:off x="11334682" y="788072"/>
                  <a:ext cx="1918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FE028D79-CA44-429B-8EE5-1FD99CFC3585}"/>
                    </a:ext>
                  </a:extLst>
                </p14:cNvPr>
                <p14:cNvContentPartPr/>
                <p14:nvPr/>
              </p14:nvContentPartPr>
              <p14:xfrm>
                <a:off x="11543482" y="681512"/>
                <a:ext cx="222480" cy="232920"/>
              </p14:xfrm>
            </p:contentPart>
          </mc:Choice>
          <mc:Fallback>
            <p:pic>
              <p:nvPicPr>
                <p:cNvPr id="49" name="Freihand 48">
                  <a:extLst>
                    <a:ext uri="{FF2B5EF4-FFF2-40B4-BE49-F238E27FC236}">
                      <a16:creationId xmlns:a16="http://schemas.microsoft.com/office/drawing/2014/main" id="{FE028D79-CA44-429B-8EE5-1FD99CFC3585}"/>
                    </a:ext>
                  </a:extLst>
                </p:cNvPr>
                <p:cNvPicPr/>
                <p:nvPr/>
              </p:nvPicPr>
              <p:blipFill>
                <a:blip r:embed="rId88"/>
                <a:stretch>
                  <a:fillRect/>
                </a:stretch>
              </p:blipFill>
              <p:spPr>
                <a:xfrm>
                  <a:off x="11539162" y="677192"/>
                  <a:ext cx="2311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13F7D57C-FD30-48E1-8AD1-04DC38CA6BE2}"/>
                    </a:ext>
                  </a:extLst>
                </p14:cNvPr>
                <p14:cNvContentPartPr/>
                <p14:nvPr/>
              </p14:nvContentPartPr>
              <p14:xfrm>
                <a:off x="11745442" y="623192"/>
                <a:ext cx="226080" cy="207360"/>
              </p14:xfrm>
            </p:contentPart>
          </mc:Choice>
          <mc:Fallback>
            <p:pic>
              <p:nvPicPr>
                <p:cNvPr id="50" name="Freihand 49">
                  <a:extLst>
                    <a:ext uri="{FF2B5EF4-FFF2-40B4-BE49-F238E27FC236}">
                      <a16:creationId xmlns:a16="http://schemas.microsoft.com/office/drawing/2014/main" id="{13F7D57C-FD30-48E1-8AD1-04DC38CA6BE2}"/>
                    </a:ext>
                  </a:extLst>
                </p:cNvPr>
                <p:cNvPicPr/>
                <p:nvPr/>
              </p:nvPicPr>
              <p:blipFill>
                <a:blip r:embed="rId90"/>
                <a:stretch>
                  <a:fillRect/>
                </a:stretch>
              </p:blipFill>
              <p:spPr>
                <a:xfrm>
                  <a:off x="11741122" y="618872"/>
                  <a:ext cx="234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94D044A7-1760-49A9-B637-502436D7F700}"/>
                    </a:ext>
                  </a:extLst>
                </p14:cNvPr>
                <p14:cNvContentPartPr/>
                <p14:nvPr/>
              </p14:nvContentPartPr>
              <p14:xfrm>
                <a:off x="10755082" y="255632"/>
                <a:ext cx="1175400" cy="426240"/>
              </p14:xfrm>
            </p:contentPart>
          </mc:Choice>
          <mc:Fallback>
            <p:pic>
              <p:nvPicPr>
                <p:cNvPr id="54" name="Freihand 53">
                  <a:extLst>
                    <a:ext uri="{FF2B5EF4-FFF2-40B4-BE49-F238E27FC236}">
                      <a16:creationId xmlns:a16="http://schemas.microsoft.com/office/drawing/2014/main" id="{94D044A7-1760-49A9-B637-502436D7F700}"/>
                    </a:ext>
                  </a:extLst>
                </p:cNvPr>
                <p:cNvPicPr/>
                <p:nvPr/>
              </p:nvPicPr>
              <p:blipFill>
                <a:blip r:embed="rId92"/>
                <a:stretch>
                  <a:fillRect/>
                </a:stretch>
              </p:blipFill>
              <p:spPr>
                <a:xfrm>
                  <a:off x="10750762" y="251312"/>
                  <a:ext cx="118404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7F8B42A6-E4DF-4DD3-8ADC-3A5D53A632BA}"/>
                    </a:ext>
                  </a:extLst>
                </p14:cNvPr>
                <p14:cNvContentPartPr/>
                <p14:nvPr/>
              </p14:nvContentPartPr>
              <p14:xfrm>
                <a:off x="8505442" y="1820912"/>
                <a:ext cx="726480" cy="350640"/>
              </p14:xfrm>
            </p:contentPart>
          </mc:Choice>
          <mc:Fallback>
            <p:pic>
              <p:nvPicPr>
                <p:cNvPr id="56" name="Freihand 55">
                  <a:extLst>
                    <a:ext uri="{FF2B5EF4-FFF2-40B4-BE49-F238E27FC236}">
                      <a16:creationId xmlns:a16="http://schemas.microsoft.com/office/drawing/2014/main" id="{7F8B42A6-E4DF-4DD3-8ADC-3A5D53A632BA}"/>
                    </a:ext>
                  </a:extLst>
                </p:cNvPr>
                <p:cNvPicPr/>
                <p:nvPr/>
              </p:nvPicPr>
              <p:blipFill>
                <a:blip r:embed="rId94"/>
                <a:stretch>
                  <a:fillRect/>
                </a:stretch>
              </p:blipFill>
              <p:spPr>
                <a:xfrm>
                  <a:off x="8501122" y="1816592"/>
                  <a:ext cx="73512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B3B9B1ED-20E5-431F-BAF0-AB84F6442D45}"/>
                    </a:ext>
                  </a:extLst>
                </p14:cNvPr>
                <p14:cNvContentPartPr/>
                <p14:nvPr/>
              </p14:nvContentPartPr>
              <p14:xfrm>
                <a:off x="8427682" y="1686272"/>
                <a:ext cx="419400" cy="245880"/>
              </p14:xfrm>
            </p:contentPart>
          </mc:Choice>
          <mc:Fallback>
            <p:pic>
              <p:nvPicPr>
                <p:cNvPr id="57" name="Freihand 56">
                  <a:extLst>
                    <a:ext uri="{FF2B5EF4-FFF2-40B4-BE49-F238E27FC236}">
                      <a16:creationId xmlns:a16="http://schemas.microsoft.com/office/drawing/2014/main" id="{B3B9B1ED-20E5-431F-BAF0-AB84F6442D45}"/>
                    </a:ext>
                  </a:extLst>
                </p:cNvPr>
                <p:cNvPicPr/>
                <p:nvPr/>
              </p:nvPicPr>
              <p:blipFill>
                <a:blip r:embed="rId96"/>
                <a:stretch>
                  <a:fillRect/>
                </a:stretch>
              </p:blipFill>
              <p:spPr>
                <a:xfrm>
                  <a:off x="8423362" y="1681952"/>
                  <a:ext cx="428040" cy="25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8D404792-DECD-4947-86C0-D1830646C873}"/>
                  </a:ext>
                </a:extLst>
              </p14:cNvPr>
              <p14:cNvContentPartPr/>
              <p14:nvPr/>
            </p14:nvContentPartPr>
            <p14:xfrm>
              <a:off x="9557362" y="1998392"/>
              <a:ext cx="250560" cy="191160"/>
            </p14:xfrm>
          </p:contentPart>
        </mc:Choice>
        <mc:Fallback>
          <p:pic>
            <p:nvPicPr>
              <p:cNvPr id="59" name="Freihand 58">
                <a:extLst>
                  <a:ext uri="{FF2B5EF4-FFF2-40B4-BE49-F238E27FC236}">
                    <a16:creationId xmlns:a16="http://schemas.microsoft.com/office/drawing/2014/main" id="{8D404792-DECD-4947-86C0-D1830646C873}"/>
                  </a:ext>
                </a:extLst>
              </p:cNvPr>
              <p:cNvPicPr/>
              <p:nvPr/>
            </p:nvPicPr>
            <p:blipFill>
              <a:blip r:embed="rId98"/>
              <a:stretch>
                <a:fillRect/>
              </a:stretch>
            </p:blipFill>
            <p:spPr>
              <a:xfrm>
                <a:off x="9553042" y="1994072"/>
                <a:ext cx="259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B6023F0B-45FA-47B6-B4A4-EDA172FF0F50}"/>
                  </a:ext>
                </a:extLst>
              </p14:cNvPr>
              <p14:cNvContentPartPr/>
              <p14:nvPr/>
            </p14:nvContentPartPr>
            <p14:xfrm>
              <a:off x="9795682" y="1973552"/>
              <a:ext cx="459360" cy="222840"/>
            </p14:xfrm>
          </p:contentPart>
        </mc:Choice>
        <mc:Fallback>
          <p:pic>
            <p:nvPicPr>
              <p:cNvPr id="60" name="Freihand 59">
                <a:extLst>
                  <a:ext uri="{FF2B5EF4-FFF2-40B4-BE49-F238E27FC236}">
                    <a16:creationId xmlns:a16="http://schemas.microsoft.com/office/drawing/2014/main" id="{B6023F0B-45FA-47B6-B4A4-EDA172FF0F50}"/>
                  </a:ext>
                </a:extLst>
              </p:cNvPr>
              <p:cNvPicPr/>
              <p:nvPr/>
            </p:nvPicPr>
            <p:blipFill>
              <a:blip r:embed="rId100"/>
              <a:stretch>
                <a:fillRect/>
              </a:stretch>
            </p:blipFill>
            <p:spPr>
              <a:xfrm>
                <a:off x="9791362" y="1969232"/>
                <a:ext cx="4680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99A44A62-6E3D-434A-884F-B5C4180B3AD6}"/>
                  </a:ext>
                </a:extLst>
              </p14:cNvPr>
              <p14:cNvContentPartPr/>
              <p14:nvPr/>
            </p14:nvContentPartPr>
            <p14:xfrm>
              <a:off x="10341802" y="1917032"/>
              <a:ext cx="200520" cy="262440"/>
            </p14:xfrm>
          </p:contentPart>
        </mc:Choice>
        <mc:Fallback>
          <p:pic>
            <p:nvPicPr>
              <p:cNvPr id="61" name="Freihand 60">
                <a:extLst>
                  <a:ext uri="{FF2B5EF4-FFF2-40B4-BE49-F238E27FC236}">
                    <a16:creationId xmlns:a16="http://schemas.microsoft.com/office/drawing/2014/main" id="{99A44A62-6E3D-434A-884F-B5C4180B3AD6}"/>
                  </a:ext>
                </a:extLst>
              </p:cNvPr>
              <p:cNvPicPr/>
              <p:nvPr/>
            </p:nvPicPr>
            <p:blipFill>
              <a:blip r:embed="rId102"/>
              <a:stretch>
                <a:fillRect/>
              </a:stretch>
            </p:blipFill>
            <p:spPr>
              <a:xfrm>
                <a:off x="10337482" y="1912712"/>
                <a:ext cx="2091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F911A650-1545-448C-988B-774288D2DC1B}"/>
                  </a:ext>
                </a:extLst>
              </p14:cNvPr>
              <p14:cNvContentPartPr/>
              <p14:nvPr/>
            </p14:nvContentPartPr>
            <p14:xfrm>
              <a:off x="10517842" y="1917752"/>
              <a:ext cx="42840" cy="15840"/>
            </p14:xfrm>
          </p:contentPart>
        </mc:Choice>
        <mc:Fallback>
          <p:pic>
            <p:nvPicPr>
              <p:cNvPr id="62" name="Freihand 61">
                <a:extLst>
                  <a:ext uri="{FF2B5EF4-FFF2-40B4-BE49-F238E27FC236}">
                    <a16:creationId xmlns:a16="http://schemas.microsoft.com/office/drawing/2014/main" id="{F911A650-1545-448C-988B-774288D2DC1B}"/>
                  </a:ext>
                </a:extLst>
              </p:cNvPr>
              <p:cNvPicPr/>
              <p:nvPr/>
            </p:nvPicPr>
            <p:blipFill>
              <a:blip r:embed="rId104"/>
              <a:stretch>
                <a:fillRect/>
              </a:stretch>
            </p:blipFill>
            <p:spPr>
              <a:xfrm>
                <a:off x="10513522" y="1913432"/>
                <a:ext cx="51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B0AA3DD7-26A7-466C-8613-4C2690B8A83D}"/>
                  </a:ext>
                </a:extLst>
              </p14:cNvPr>
              <p14:cNvContentPartPr/>
              <p14:nvPr/>
            </p14:nvContentPartPr>
            <p14:xfrm>
              <a:off x="10609282" y="1866632"/>
              <a:ext cx="432720" cy="266400"/>
            </p14:xfrm>
          </p:contentPart>
        </mc:Choice>
        <mc:Fallback>
          <p:pic>
            <p:nvPicPr>
              <p:cNvPr id="63" name="Freihand 62">
                <a:extLst>
                  <a:ext uri="{FF2B5EF4-FFF2-40B4-BE49-F238E27FC236}">
                    <a16:creationId xmlns:a16="http://schemas.microsoft.com/office/drawing/2014/main" id="{B0AA3DD7-26A7-466C-8613-4C2690B8A83D}"/>
                  </a:ext>
                </a:extLst>
              </p:cNvPr>
              <p:cNvPicPr/>
              <p:nvPr/>
            </p:nvPicPr>
            <p:blipFill>
              <a:blip r:embed="rId106"/>
              <a:stretch>
                <a:fillRect/>
              </a:stretch>
            </p:blipFill>
            <p:spPr>
              <a:xfrm>
                <a:off x="10604962" y="1862312"/>
                <a:ext cx="441360" cy="275040"/>
              </a:xfrm>
              <a:prstGeom prst="rect">
                <a:avLst/>
              </a:prstGeom>
            </p:spPr>
          </p:pic>
        </mc:Fallback>
      </mc:AlternateContent>
      <p:grpSp>
        <p:nvGrpSpPr>
          <p:cNvPr id="90" name="Gruppieren 89">
            <a:extLst>
              <a:ext uri="{FF2B5EF4-FFF2-40B4-BE49-F238E27FC236}">
                <a16:creationId xmlns:a16="http://schemas.microsoft.com/office/drawing/2014/main" id="{52C3251B-BBC8-4CFA-BC3B-5D702FD7830D}"/>
              </a:ext>
            </a:extLst>
          </p:cNvPr>
          <p:cNvGrpSpPr/>
          <p:nvPr/>
        </p:nvGrpSpPr>
        <p:grpSpPr>
          <a:xfrm>
            <a:off x="9915202" y="2287832"/>
            <a:ext cx="2299781" cy="1095840"/>
            <a:chOff x="9915202" y="2287832"/>
            <a:chExt cx="2299781" cy="1095840"/>
          </a:xfrm>
        </p:grpSpPr>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3A5088CA-03E5-4D50-B4F0-32BB2814F8B8}"/>
                    </a:ext>
                  </a:extLst>
                </p14:cNvPr>
                <p14:cNvContentPartPr/>
                <p14:nvPr/>
              </p14:nvContentPartPr>
              <p14:xfrm>
                <a:off x="9915202" y="2365232"/>
                <a:ext cx="236880" cy="246240"/>
              </p14:xfrm>
            </p:contentPart>
          </mc:Choice>
          <mc:Fallback>
            <p:pic>
              <p:nvPicPr>
                <p:cNvPr id="64" name="Freihand 63">
                  <a:extLst>
                    <a:ext uri="{FF2B5EF4-FFF2-40B4-BE49-F238E27FC236}">
                      <a16:creationId xmlns:a16="http://schemas.microsoft.com/office/drawing/2014/main" id="{3A5088CA-03E5-4D50-B4F0-32BB2814F8B8}"/>
                    </a:ext>
                  </a:extLst>
                </p:cNvPr>
                <p:cNvPicPr/>
                <p:nvPr/>
              </p:nvPicPr>
              <p:blipFill>
                <a:blip r:embed="rId108"/>
                <a:stretch>
                  <a:fillRect/>
                </a:stretch>
              </p:blipFill>
              <p:spPr>
                <a:xfrm>
                  <a:off x="9910882" y="2360912"/>
                  <a:ext cx="2455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171BA7EB-B03B-435D-821C-0FE7AFDA094C}"/>
                    </a:ext>
                  </a:extLst>
                </p14:cNvPr>
                <p14:cNvContentPartPr/>
                <p14:nvPr/>
              </p14:nvContentPartPr>
              <p14:xfrm>
                <a:off x="10123642" y="2360192"/>
                <a:ext cx="228960" cy="207000"/>
              </p14:xfrm>
            </p:contentPart>
          </mc:Choice>
          <mc:Fallback>
            <p:pic>
              <p:nvPicPr>
                <p:cNvPr id="65" name="Freihand 64">
                  <a:extLst>
                    <a:ext uri="{FF2B5EF4-FFF2-40B4-BE49-F238E27FC236}">
                      <a16:creationId xmlns:a16="http://schemas.microsoft.com/office/drawing/2014/main" id="{171BA7EB-B03B-435D-821C-0FE7AFDA094C}"/>
                    </a:ext>
                  </a:extLst>
                </p:cNvPr>
                <p:cNvPicPr/>
                <p:nvPr/>
              </p:nvPicPr>
              <p:blipFill>
                <a:blip r:embed="rId110"/>
                <a:stretch>
                  <a:fillRect/>
                </a:stretch>
              </p:blipFill>
              <p:spPr>
                <a:xfrm>
                  <a:off x="10119322" y="2355872"/>
                  <a:ext cx="237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293BE6EC-4A09-4241-8EB4-2A04E1694D4C}"/>
                    </a:ext>
                  </a:extLst>
                </p14:cNvPr>
                <p14:cNvContentPartPr/>
                <p14:nvPr/>
              </p14:nvContentPartPr>
              <p14:xfrm>
                <a:off x="10319482" y="2287832"/>
                <a:ext cx="185400" cy="239040"/>
              </p14:xfrm>
            </p:contentPart>
          </mc:Choice>
          <mc:Fallback>
            <p:pic>
              <p:nvPicPr>
                <p:cNvPr id="66" name="Freihand 65">
                  <a:extLst>
                    <a:ext uri="{FF2B5EF4-FFF2-40B4-BE49-F238E27FC236}">
                      <a16:creationId xmlns:a16="http://schemas.microsoft.com/office/drawing/2014/main" id="{293BE6EC-4A09-4241-8EB4-2A04E1694D4C}"/>
                    </a:ext>
                  </a:extLst>
                </p:cNvPr>
                <p:cNvPicPr/>
                <p:nvPr/>
              </p:nvPicPr>
              <p:blipFill>
                <a:blip r:embed="rId112"/>
                <a:stretch>
                  <a:fillRect/>
                </a:stretch>
              </p:blipFill>
              <p:spPr>
                <a:xfrm>
                  <a:off x="10315162" y="2283512"/>
                  <a:ext cx="194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3CC152F3-85C0-4BD2-A3EB-4EB46FCEFDDB}"/>
                    </a:ext>
                  </a:extLst>
                </p14:cNvPr>
                <p14:cNvContentPartPr/>
                <p14:nvPr/>
              </p14:nvContentPartPr>
              <p14:xfrm>
                <a:off x="10562122" y="2363792"/>
                <a:ext cx="465480" cy="125280"/>
              </p14:xfrm>
            </p:contentPart>
          </mc:Choice>
          <mc:Fallback>
            <p:pic>
              <p:nvPicPr>
                <p:cNvPr id="67" name="Freihand 66">
                  <a:extLst>
                    <a:ext uri="{FF2B5EF4-FFF2-40B4-BE49-F238E27FC236}">
                      <a16:creationId xmlns:a16="http://schemas.microsoft.com/office/drawing/2014/main" id="{3CC152F3-85C0-4BD2-A3EB-4EB46FCEFDDB}"/>
                    </a:ext>
                  </a:extLst>
                </p:cNvPr>
                <p:cNvPicPr/>
                <p:nvPr/>
              </p:nvPicPr>
              <p:blipFill>
                <a:blip r:embed="rId114"/>
                <a:stretch>
                  <a:fillRect/>
                </a:stretch>
              </p:blipFill>
              <p:spPr>
                <a:xfrm>
                  <a:off x="10557802" y="2359472"/>
                  <a:ext cx="474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8A92700E-2869-47C1-93C9-B2BE945A2E9A}"/>
                    </a:ext>
                  </a:extLst>
                </p14:cNvPr>
                <p14:cNvContentPartPr/>
                <p14:nvPr/>
              </p14:nvContentPartPr>
              <p14:xfrm>
                <a:off x="11017882" y="2338592"/>
                <a:ext cx="632160" cy="252000"/>
              </p14:xfrm>
            </p:contentPart>
          </mc:Choice>
          <mc:Fallback>
            <p:pic>
              <p:nvPicPr>
                <p:cNvPr id="68" name="Freihand 67">
                  <a:extLst>
                    <a:ext uri="{FF2B5EF4-FFF2-40B4-BE49-F238E27FC236}">
                      <a16:creationId xmlns:a16="http://schemas.microsoft.com/office/drawing/2014/main" id="{8A92700E-2869-47C1-93C9-B2BE945A2E9A}"/>
                    </a:ext>
                  </a:extLst>
                </p:cNvPr>
                <p:cNvPicPr/>
                <p:nvPr/>
              </p:nvPicPr>
              <p:blipFill>
                <a:blip r:embed="rId116"/>
                <a:stretch>
                  <a:fillRect/>
                </a:stretch>
              </p:blipFill>
              <p:spPr>
                <a:xfrm>
                  <a:off x="11013562" y="2334272"/>
                  <a:ext cx="6408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996D16AA-2382-4844-BE3B-7F92690DF491}"/>
                    </a:ext>
                  </a:extLst>
                </p14:cNvPr>
                <p14:cNvContentPartPr/>
                <p14:nvPr/>
              </p14:nvContentPartPr>
              <p14:xfrm>
                <a:off x="10222282" y="2782832"/>
                <a:ext cx="494640" cy="71280"/>
              </p14:xfrm>
            </p:contentPart>
          </mc:Choice>
          <mc:Fallback>
            <p:pic>
              <p:nvPicPr>
                <p:cNvPr id="69" name="Freihand 68">
                  <a:extLst>
                    <a:ext uri="{FF2B5EF4-FFF2-40B4-BE49-F238E27FC236}">
                      <a16:creationId xmlns:a16="http://schemas.microsoft.com/office/drawing/2014/main" id="{996D16AA-2382-4844-BE3B-7F92690DF491}"/>
                    </a:ext>
                  </a:extLst>
                </p:cNvPr>
                <p:cNvPicPr/>
                <p:nvPr/>
              </p:nvPicPr>
              <p:blipFill>
                <a:blip r:embed="rId118"/>
                <a:stretch>
                  <a:fillRect/>
                </a:stretch>
              </p:blipFill>
              <p:spPr>
                <a:xfrm>
                  <a:off x="10217962" y="2778512"/>
                  <a:ext cx="503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896D707B-F3A5-4B8C-B5A4-44A8FD14203D}"/>
                    </a:ext>
                  </a:extLst>
                </p14:cNvPr>
                <p14:cNvContentPartPr/>
                <p14:nvPr/>
              </p14:nvContentPartPr>
              <p14:xfrm>
                <a:off x="10619722" y="2652512"/>
                <a:ext cx="360" cy="360"/>
              </p14:xfrm>
            </p:contentPart>
          </mc:Choice>
          <mc:Fallback>
            <p:pic>
              <p:nvPicPr>
                <p:cNvPr id="70" name="Freihand 69">
                  <a:extLst>
                    <a:ext uri="{FF2B5EF4-FFF2-40B4-BE49-F238E27FC236}">
                      <a16:creationId xmlns:a16="http://schemas.microsoft.com/office/drawing/2014/main" id="{896D707B-F3A5-4B8C-B5A4-44A8FD14203D}"/>
                    </a:ext>
                  </a:extLst>
                </p:cNvPr>
                <p:cNvPicPr/>
                <p:nvPr/>
              </p:nvPicPr>
              <p:blipFill>
                <a:blip r:embed="rId46"/>
                <a:stretch>
                  <a:fillRect/>
                </a:stretch>
              </p:blipFill>
              <p:spPr>
                <a:xfrm>
                  <a:off x="10615402" y="2648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7DA595D2-FD17-4AE3-9D4B-EF62861F1B07}"/>
                    </a:ext>
                  </a:extLst>
                </p14:cNvPr>
                <p14:cNvContentPartPr/>
                <p14:nvPr/>
              </p14:nvContentPartPr>
              <p14:xfrm>
                <a:off x="10919242" y="2653952"/>
                <a:ext cx="320400" cy="186840"/>
              </p14:xfrm>
            </p:contentPart>
          </mc:Choice>
          <mc:Fallback>
            <p:pic>
              <p:nvPicPr>
                <p:cNvPr id="71" name="Freihand 70">
                  <a:extLst>
                    <a:ext uri="{FF2B5EF4-FFF2-40B4-BE49-F238E27FC236}">
                      <a16:creationId xmlns:a16="http://schemas.microsoft.com/office/drawing/2014/main" id="{7DA595D2-FD17-4AE3-9D4B-EF62861F1B07}"/>
                    </a:ext>
                  </a:extLst>
                </p:cNvPr>
                <p:cNvPicPr/>
                <p:nvPr/>
              </p:nvPicPr>
              <p:blipFill>
                <a:blip r:embed="rId121"/>
                <a:stretch>
                  <a:fillRect/>
                </a:stretch>
              </p:blipFill>
              <p:spPr>
                <a:xfrm>
                  <a:off x="10914922" y="2649632"/>
                  <a:ext cx="329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D811F366-4868-4C30-B7B0-E18053487E33}"/>
                    </a:ext>
                  </a:extLst>
                </p14:cNvPr>
                <p14:cNvContentPartPr/>
                <p14:nvPr/>
              </p14:nvContentPartPr>
              <p14:xfrm>
                <a:off x="11267362" y="2615792"/>
                <a:ext cx="47160" cy="144720"/>
              </p14:xfrm>
            </p:contentPart>
          </mc:Choice>
          <mc:Fallback>
            <p:pic>
              <p:nvPicPr>
                <p:cNvPr id="72" name="Freihand 71">
                  <a:extLst>
                    <a:ext uri="{FF2B5EF4-FFF2-40B4-BE49-F238E27FC236}">
                      <a16:creationId xmlns:a16="http://schemas.microsoft.com/office/drawing/2014/main" id="{D811F366-4868-4C30-B7B0-E18053487E33}"/>
                    </a:ext>
                  </a:extLst>
                </p:cNvPr>
                <p:cNvPicPr/>
                <p:nvPr/>
              </p:nvPicPr>
              <p:blipFill>
                <a:blip r:embed="rId123"/>
                <a:stretch>
                  <a:fillRect/>
                </a:stretch>
              </p:blipFill>
              <p:spPr>
                <a:xfrm>
                  <a:off x="11263042" y="2611472"/>
                  <a:ext cx="55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1444B1C4-21C1-46E4-A19A-E6F210C30EE1}"/>
                    </a:ext>
                  </a:extLst>
                </p14:cNvPr>
                <p14:cNvContentPartPr/>
                <p14:nvPr/>
              </p14:nvContentPartPr>
              <p14:xfrm>
                <a:off x="11317402" y="2681312"/>
                <a:ext cx="169920" cy="89280"/>
              </p14:xfrm>
            </p:contentPart>
          </mc:Choice>
          <mc:Fallback>
            <p:pic>
              <p:nvPicPr>
                <p:cNvPr id="73" name="Freihand 72">
                  <a:extLst>
                    <a:ext uri="{FF2B5EF4-FFF2-40B4-BE49-F238E27FC236}">
                      <a16:creationId xmlns:a16="http://schemas.microsoft.com/office/drawing/2014/main" id="{1444B1C4-21C1-46E4-A19A-E6F210C30EE1}"/>
                    </a:ext>
                  </a:extLst>
                </p:cNvPr>
                <p:cNvPicPr/>
                <p:nvPr/>
              </p:nvPicPr>
              <p:blipFill>
                <a:blip r:embed="rId125"/>
                <a:stretch>
                  <a:fillRect/>
                </a:stretch>
              </p:blipFill>
              <p:spPr>
                <a:xfrm>
                  <a:off x="11313082" y="2676992"/>
                  <a:ext cx="178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26CD69B4-1DC1-4BB4-B554-A124EA08C2E0}"/>
                    </a:ext>
                  </a:extLst>
                </p14:cNvPr>
                <p14:cNvContentPartPr/>
                <p14:nvPr/>
              </p14:nvContentPartPr>
              <p14:xfrm>
                <a:off x="11498842" y="2580152"/>
                <a:ext cx="9360" cy="23040"/>
              </p14:xfrm>
            </p:contentPart>
          </mc:Choice>
          <mc:Fallback>
            <p:pic>
              <p:nvPicPr>
                <p:cNvPr id="74" name="Freihand 73">
                  <a:extLst>
                    <a:ext uri="{FF2B5EF4-FFF2-40B4-BE49-F238E27FC236}">
                      <a16:creationId xmlns:a16="http://schemas.microsoft.com/office/drawing/2014/main" id="{26CD69B4-1DC1-4BB4-B554-A124EA08C2E0}"/>
                    </a:ext>
                  </a:extLst>
                </p:cNvPr>
                <p:cNvPicPr/>
                <p:nvPr/>
              </p:nvPicPr>
              <p:blipFill>
                <a:blip r:embed="rId127"/>
                <a:stretch>
                  <a:fillRect/>
                </a:stretch>
              </p:blipFill>
              <p:spPr>
                <a:xfrm>
                  <a:off x="11494522" y="2575832"/>
                  <a:ext cx="18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04BAC5B0-4102-4D0D-B97A-7D081E3C9908}"/>
                    </a:ext>
                  </a:extLst>
                </p14:cNvPr>
                <p14:cNvContentPartPr/>
                <p14:nvPr/>
              </p14:nvContentPartPr>
              <p14:xfrm>
                <a:off x="11537362" y="2560352"/>
                <a:ext cx="238680" cy="197640"/>
              </p14:xfrm>
            </p:contentPart>
          </mc:Choice>
          <mc:Fallback>
            <p:pic>
              <p:nvPicPr>
                <p:cNvPr id="75" name="Freihand 74">
                  <a:extLst>
                    <a:ext uri="{FF2B5EF4-FFF2-40B4-BE49-F238E27FC236}">
                      <a16:creationId xmlns:a16="http://schemas.microsoft.com/office/drawing/2014/main" id="{04BAC5B0-4102-4D0D-B97A-7D081E3C9908}"/>
                    </a:ext>
                  </a:extLst>
                </p:cNvPr>
                <p:cNvPicPr/>
                <p:nvPr/>
              </p:nvPicPr>
              <p:blipFill>
                <a:blip r:embed="rId129"/>
                <a:stretch>
                  <a:fillRect/>
                </a:stretch>
              </p:blipFill>
              <p:spPr>
                <a:xfrm>
                  <a:off x="11533042" y="2556032"/>
                  <a:ext cx="247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BAC4984C-7798-436C-8587-51D08AF1DF52}"/>
                    </a:ext>
                  </a:extLst>
                </p14:cNvPr>
                <p14:cNvContentPartPr/>
                <p14:nvPr/>
              </p14:nvContentPartPr>
              <p14:xfrm>
                <a:off x="11927602" y="2672312"/>
                <a:ext cx="103680" cy="24840"/>
              </p14:xfrm>
            </p:contentPart>
          </mc:Choice>
          <mc:Fallback>
            <p:pic>
              <p:nvPicPr>
                <p:cNvPr id="77" name="Freihand 76">
                  <a:extLst>
                    <a:ext uri="{FF2B5EF4-FFF2-40B4-BE49-F238E27FC236}">
                      <a16:creationId xmlns:a16="http://schemas.microsoft.com/office/drawing/2014/main" id="{BAC4984C-7798-436C-8587-51D08AF1DF52}"/>
                    </a:ext>
                  </a:extLst>
                </p:cNvPr>
                <p:cNvPicPr/>
                <p:nvPr/>
              </p:nvPicPr>
              <p:blipFill>
                <a:blip r:embed="rId131"/>
                <a:stretch>
                  <a:fillRect/>
                </a:stretch>
              </p:blipFill>
              <p:spPr>
                <a:xfrm>
                  <a:off x="11923282" y="2667992"/>
                  <a:ext cx="112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B2C377F7-16F5-4275-8A83-6D7DD58E6783}"/>
                    </a:ext>
                  </a:extLst>
                </p14:cNvPr>
                <p14:cNvContentPartPr/>
                <p14:nvPr/>
              </p14:nvContentPartPr>
              <p14:xfrm>
                <a:off x="10546282" y="3015392"/>
                <a:ext cx="268200" cy="92880"/>
              </p14:xfrm>
            </p:contentPart>
          </mc:Choice>
          <mc:Fallback>
            <p:pic>
              <p:nvPicPr>
                <p:cNvPr id="78" name="Freihand 77">
                  <a:extLst>
                    <a:ext uri="{FF2B5EF4-FFF2-40B4-BE49-F238E27FC236}">
                      <a16:creationId xmlns:a16="http://schemas.microsoft.com/office/drawing/2014/main" id="{B2C377F7-16F5-4275-8A83-6D7DD58E6783}"/>
                    </a:ext>
                  </a:extLst>
                </p:cNvPr>
                <p:cNvPicPr/>
                <p:nvPr/>
              </p:nvPicPr>
              <p:blipFill>
                <a:blip r:embed="rId133"/>
                <a:stretch>
                  <a:fillRect/>
                </a:stretch>
              </p:blipFill>
              <p:spPr>
                <a:xfrm>
                  <a:off x="10541962" y="3011072"/>
                  <a:ext cx="276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467D2DEE-0EC3-4F6E-ACBA-BBBAF710B08A}"/>
                    </a:ext>
                  </a:extLst>
                </p14:cNvPr>
                <p14:cNvContentPartPr/>
                <p14:nvPr/>
              </p14:nvContentPartPr>
              <p14:xfrm>
                <a:off x="10831042" y="2889752"/>
                <a:ext cx="371160" cy="194040"/>
              </p14:xfrm>
            </p:contentPart>
          </mc:Choice>
          <mc:Fallback>
            <p:pic>
              <p:nvPicPr>
                <p:cNvPr id="79" name="Freihand 78">
                  <a:extLst>
                    <a:ext uri="{FF2B5EF4-FFF2-40B4-BE49-F238E27FC236}">
                      <a16:creationId xmlns:a16="http://schemas.microsoft.com/office/drawing/2014/main" id="{467D2DEE-0EC3-4F6E-ACBA-BBBAF710B08A}"/>
                    </a:ext>
                  </a:extLst>
                </p:cNvPr>
                <p:cNvPicPr/>
                <p:nvPr/>
              </p:nvPicPr>
              <p:blipFill>
                <a:blip r:embed="rId135"/>
                <a:stretch>
                  <a:fillRect/>
                </a:stretch>
              </p:blipFill>
              <p:spPr>
                <a:xfrm>
                  <a:off x="10826722" y="2885432"/>
                  <a:ext cx="3798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0E18A1F1-512B-4CA2-93D9-491FBC6B1ACA}"/>
                    </a:ext>
                  </a:extLst>
                </p14:cNvPr>
                <p14:cNvContentPartPr/>
                <p14:nvPr/>
              </p14:nvContentPartPr>
              <p14:xfrm>
                <a:off x="10564282" y="3245072"/>
                <a:ext cx="382680" cy="138600"/>
              </p14:xfrm>
            </p:contentPart>
          </mc:Choice>
          <mc:Fallback>
            <p:pic>
              <p:nvPicPr>
                <p:cNvPr id="80" name="Freihand 79">
                  <a:extLst>
                    <a:ext uri="{FF2B5EF4-FFF2-40B4-BE49-F238E27FC236}">
                      <a16:creationId xmlns:a16="http://schemas.microsoft.com/office/drawing/2014/main" id="{0E18A1F1-512B-4CA2-93D9-491FBC6B1ACA}"/>
                    </a:ext>
                  </a:extLst>
                </p:cNvPr>
                <p:cNvPicPr/>
                <p:nvPr/>
              </p:nvPicPr>
              <p:blipFill>
                <a:blip r:embed="rId137"/>
                <a:stretch>
                  <a:fillRect/>
                </a:stretch>
              </p:blipFill>
              <p:spPr>
                <a:xfrm>
                  <a:off x="10559962" y="3240752"/>
                  <a:ext cx="391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45F8C891-10CB-4E6D-9396-C3335D5D597D}"/>
                    </a:ext>
                  </a:extLst>
                </p14:cNvPr>
                <p14:cNvContentPartPr/>
                <p14:nvPr/>
              </p14:nvContentPartPr>
              <p14:xfrm>
                <a:off x="11006002" y="3173072"/>
                <a:ext cx="203400" cy="173520"/>
              </p14:xfrm>
            </p:contentPart>
          </mc:Choice>
          <mc:Fallback>
            <p:pic>
              <p:nvPicPr>
                <p:cNvPr id="81" name="Freihand 80">
                  <a:extLst>
                    <a:ext uri="{FF2B5EF4-FFF2-40B4-BE49-F238E27FC236}">
                      <a16:creationId xmlns:a16="http://schemas.microsoft.com/office/drawing/2014/main" id="{45F8C891-10CB-4E6D-9396-C3335D5D597D}"/>
                    </a:ext>
                  </a:extLst>
                </p:cNvPr>
                <p:cNvPicPr/>
                <p:nvPr/>
              </p:nvPicPr>
              <p:blipFill>
                <a:blip r:embed="rId139"/>
                <a:stretch>
                  <a:fillRect/>
                </a:stretch>
              </p:blipFill>
              <p:spPr>
                <a:xfrm>
                  <a:off x="11001682" y="3168752"/>
                  <a:ext cx="212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936CF3F0-8C75-4453-A2A7-A7818A1CB8E7}"/>
                    </a:ext>
                  </a:extLst>
                </p14:cNvPr>
                <p14:cNvContentPartPr/>
                <p14:nvPr/>
              </p14:nvContentPartPr>
              <p14:xfrm>
                <a:off x="11340082" y="3159752"/>
                <a:ext cx="331920" cy="139680"/>
              </p14:xfrm>
            </p:contentPart>
          </mc:Choice>
          <mc:Fallback>
            <p:pic>
              <p:nvPicPr>
                <p:cNvPr id="82" name="Freihand 81">
                  <a:extLst>
                    <a:ext uri="{FF2B5EF4-FFF2-40B4-BE49-F238E27FC236}">
                      <a16:creationId xmlns:a16="http://schemas.microsoft.com/office/drawing/2014/main" id="{936CF3F0-8C75-4453-A2A7-A7818A1CB8E7}"/>
                    </a:ext>
                  </a:extLst>
                </p:cNvPr>
                <p:cNvPicPr/>
                <p:nvPr/>
              </p:nvPicPr>
              <p:blipFill>
                <a:blip r:embed="rId141"/>
                <a:stretch>
                  <a:fillRect/>
                </a:stretch>
              </p:blipFill>
              <p:spPr>
                <a:xfrm>
                  <a:off x="11335762" y="3155432"/>
                  <a:ext cx="340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B0B31153-EB54-4CE6-96EB-50D37599951F}"/>
                    </a:ext>
                  </a:extLst>
                </p14:cNvPr>
                <p14:cNvContentPartPr/>
                <p14:nvPr/>
              </p14:nvContentPartPr>
              <p14:xfrm>
                <a:off x="11647162" y="3114392"/>
                <a:ext cx="106560" cy="145800"/>
              </p14:xfrm>
            </p:contentPart>
          </mc:Choice>
          <mc:Fallback>
            <p:pic>
              <p:nvPicPr>
                <p:cNvPr id="83" name="Freihand 82">
                  <a:extLst>
                    <a:ext uri="{FF2B5EF4-FFF2-40B4-BE49-F238E27FC236}">
                      <a16:creationId xmlns:a16="http://schemas.microsoft.com/office/drawing/2014/main" id="{B0B31153-EB54-4CE6-96EB-50D37599951F}"/>
                    </a:ext>
                  </a:extLst>
                </p:cNvPr>
                <p:cNvPicPr/>
                <p:nvPr/>
              </p:nvPicPr>
              <p:blipFill>
                <a:blip r:embed="rId143"/>
                <a:stretch>
                  <a:fillRect/>
                </a:stretch>
              </p:blipFill>
              <p:spPr>
                <a:xfrm>
                  <a:off x="11642842" y="3110072"/>
                  <a:ext cx="115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78984AB0-ECA8-4726-97ED-7974F12EF54C}"/>
                    </a:ext>
                  </a:extLst>
                </p14:cNvPr>
                <p14:cNvContentPartPr/>
                <p14:nvPr/>
              </p14:nvContentPartPr>
              <p14:xfrm>
                <a:off x="11746882" y="3110072"/>
                <a:ext cx="146160" cy="83880"/>
              </p14:xfrm>
            </p:contentPart>
          </mc:Choice>
          <mc:Fallback>
            <p:pic>
              <p:nvPicPr>
                <p:cNvPr id="84" name="Freihand 83">
                  <a:extLst>
                    <a:ext uri="{FF2B5EF4-FFF2-40B4-BE49-F238E27FC236}">
                      <a16:creationId xmlns:a16="http://schemas.microsoft.com/office/drawing/2014/main" id="{78984AB0-ECA8-4726-97ED-7974F12EF54C}"/>
                    </a:ext>
                  </a:extLst>
                </p:cNvPr>
                <p:cNvPicPr/>
                <p:nvPr/>
              </p:nvPicPr>
              <p:blipFill>
                <a:blip r:embed="rId145"/>
                <a:stretch>
                  <a:fillRect/>
                </a:stretch>
              </p:blipFill>
              <p:spPr>
                <a:xfrm>
                  <a:off x="11742562" y="3105752"/>
                  <a:ext cx="154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Freihand 84">
                  <a:extLst>
                    <a:ext uri="{FF2B5EF4-FFF2-40B4-BE49-F238E27FC236}">
                      <a16:creationId xmlns:a16="http://schemas.microsoft.com/office/drawing/2014/main" id="{72C47D91-0FF1-496A-A7ED-7E9C6AADA043}"/>
                    </a:ext>
                  </a:extLst>
                </p14:cNvPr>
                <p14:cNvContentPartPr/>
                <p14:nvPr/>
              </p14:nvContentPartPr>
              <p14:xfrm>
                <a:off x="11787922" y="3237152"/>
                <a:ext cx="114120" cy="31320"/>
              </p14:xfrm>
            </p:contentPart>
          </mc:Choice>
          <mc:Fallback>
            <p:pic>
              <p:nvPicPr>
                <p:cNvPr id="85" name="Freihand 84">
                  <a:extLst>
                    <a:ext uri="{FF2B5EF4-FFF2-40B4-BE49-F238E27FC236}">
                      <a16:creationId xmlns:a16="http://schemas.microsoft.com/office/drawing/2014/main" id="{72C47D91-0FF1-496A-A7ED-7E9C6AADA043}"/>
                    </a:ext>
                  </a:extLst>
                </p:cNvPr>
                <p:cNvPicPr/>
                <p:nvPr/>
              </p:nvPicPr>
              <p:blipFill>
                <a:blip r:embed="rId147"/>
                <a:stretch>
                  <a:fillRect/>
                </a:stretch>
              </p:blipFill>
              <p:spPr>
                <a:xfrm>
                  <a:off x="11783602" y="3232832"/>
                  <a:ext cx="122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AB539496-4546-41F1-BBE8-3CDB3F05826B}"/>
                    </a:ext>
                  </a:extLst>
                </p14:cNvPr>
                <p14:cNvContentPartPr/>
                <p14:nvPr/>
              </p14:nvContentPartPr>
              <p14:xfrm>
                <a:off x="11922562" y="3084872"/>
                <a:ext cx="126360" cy="161640"/>
              </p14:xfrm>
            </p:contentPart>
          </mc:Choice>
          <mc:Fallback>
            <p:pic>
              <p:nvPicPr>
                <p:cNvPr id="86" name="Freihand 85">
                  <a:extLst>
                    <a:ext uri="{FF2B5EF4-FFF2-40B4-BE49-F238E27FC236}">
                      <a16:creationId xmlns:a16="http://schemas.microsoft.com/office/drawing/2014/main" id="{AB539496-4546-41F1-BBE8-3CDB3F05826B}"/>
                    </a:ext>
                  </a:extLst>
                </p:cNvPr>
                <p:cNvPicPr/>
                <p:nvPr/>
              </p:nvPicPr>
              <p:blipFill>
                <a:blip r:embed="rId149"/>
                <a:stretch>
                  <a:fillRect/>
                </a:stretch>
              </p:blipFill>
              <p:spPr>
                <a:xfrm>
                  <a:off x="11918242" y="3080552"/>
                  <a:ext cx="135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Freihand 86">
                  <a:extLst>
                    <a:ext uri="{FF2B5EF4-FFF2-40B4-BE49-F238E27FC236}">
                      <a16:creationId xmlns:a16="http://schemas.microsoft.com/office/drawing/2014/main" id="{61A88D56-9B21-4D67-AC41-BA8D134226F7}"/>
                    </a:ext>
                  </a:extLst>
                </p14:cNvPr>
                <p14:cNvContentPartPr/>
                <p14:nvPr/>
              </p14:nvContentPartPr>
              <p14:xfrm>
                <a:off x="12063682" y="3096392"/>
                <a:ext cx="30600" cy="159120"/>
              </p14:xfrm>
            </p:contentPart>
          </mc:Choice>
          <mc:Fallback>
            <p:pic>
              <p:nvPicPr>
                <p:cNvPr id="87" name="Freihand 86">
                  <a:extLst>
                    <a:ext uri="{FF2B5EF4-FFF2-40B4-BE49-F238E27FC236}">
                      <a16:creationId xmlns:a16="http://schemas.microsoft.com/office/drawing/2014/main" id="{61A88D56-9B21-4D67-AC41-BA8D134226F7}"/>
                    </a:ext>
                  </a:extLst>
                </p:cNvPr>
                <p:cNvPicPr/>
                <p:nvPr/>
              </p:nvPicPr>
              <p:blipFill>
                <a:blip r:embed="rId151"/>
                <a:stretch>
                  <a:fillRect/>
                </a:stretch>
              </p:blipFill>
              <p:spPr>
                <a:xfrm>
                  <a:off x="12059362" y="3092072"/>
                  <a:ext cx="39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8" name="Freihand 87">
                  <a:extLst>
                    <a:ext uri="{FF2B5EF4-FFF2-40B4-BE49-F238E27FC236}">
                      <a16:creationId xmlns:a16="http://schemas.microsoft.com/office/drawing/2014/main" id="{6DE9562E-B236-46CA-A63B-2C7831AA3301}"/>
                    </a:ext>
                  </a:extLst>
                </p14:cNvPr>
                <p14:cNvContentPartPr/>
                <p14:nvPr/>
              </p14:nvContentPartPr>
              <p14:xfrm>
                <a:off x="12022642" y="2993792"/>
                <a:ext cx="150120" cy="261000"/>
              </p14:xfrm>
            </p:contentPart>
          </mc:Choice>
          <mc:Fallback>
            <p:pic>
              <p:nvPicPr>
                <p:cNvPr id="88" name="Freihand 87">
                  <a:extLst>
                    <a:ext uri="{FF2B5EF4-FFF2-40B4-BE49-F238E27FC236}">
                      <a16:creationId xmlns:a16="http://schemas.microsoft.com/office/drawing/2014/main" id="{6DE9562E-B236-46CA-A63B-2C7831AA3301}"/>
                    </a:ext>
                  </a:extLst>
                </p:cNvPr>
                <p:cNvPicPr/>
                <p:nvPr/>
              </p:nvPicPr>
              <p:blipFill>
                <a:blip r:embed="rId153"/>
                <a:stretch>
                  <a:fillRect/>
                </a:stretch>
              </p:blipFill>
              <p:spPr>
                <a:xfrm>
                  <a:off x="12018322" y="2989472"/>
                  <a:ext cx="1587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9" name="Freihand 88">
                  <a:extLst>
                    <a:ext uri="{FF2B5EF4-FFF2-40B4-BE49-F238E27FC236}">
                      <a16:creationId xmlns:a16="http://schemas.microsoft.com/office/drawing/2014/main" id="{99D9BC84-C701-4DC6-ACA8-F50DF0911C09}"/>
                    </a:ext>
                  </a:extLst>
                </p14:cNvPr>
                <p14:cNvContentPartPr/>
                <p14:nvPr/>
              </p14:nvContentPartPr>
              <p14:xfrm>
                <a:off x="12204903" y="3200432"/>
                <a:ext cx="10080" cy="63720"/>
              </p14:xfrm>
            </p:contentPart>
          </mc:Choice>
          <mc:Fallback>
            <p:pic>
              <p:nvPicPr>
                <p:cNvPr id="89" name="Freihand 88">
                  <a:extLst>
                    <a:ext uri="{FF2B5EF4-FFF2-40B4-BE49-F238E27FC236}">
                      <a16:creationId xmlns:a16="http://schemas.microsoft.com/office/drawing/2014/main" id="{99D9BC84-C701-4DC6-ACA8-F50DF0911C09}"/>
                    </a:ext>
                  </a:extLst>
                </p:cNvPr>
                <p:cNvPicPr/>
                <p:nvPr/>
              </p:nvPicPr>
              <p:blipFill>
                <a:blip r:embed="rId155"/>
                <a:stretch>
                  <a:fillRect/>
                </a:stretch>
              </p:blipFill>
              <p:spPr>
                <a:xfrm>
                  <a:off x="12200583" y="3196112"/>
                  <a:ext cx="18720" cy="7236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36EED0-B0D9-CA7B-70C5-76681009ED22}"/>
              </a:ext>
            </a:extLst>
          </p:cNvPr>
          <p:cNvPicPr>
            <a:picLocks noChangeAspect="1"/>
          </p:cNvPicPr>
          <p:nvPr/>
        </p:nvPicPr>
        <p:blipFill>
          <a:blip r:embed="rId3"/>
          <a:stretch>
            <a:fillRect/>
          </a:stretch>
        </p:blipFill>
        <p:spPr>
          <a:xfrm>
            <a:off x="805410" y="859881"/>
            <a:ext cx="7675980" cy="519257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E833576-7D25-455F-AF69-4E9056F14E71}"/>
                  </a:ext>
                </a:extLst>
              </p14:cNvPr>
              <p14:cNvContentPartPr/>
              <p14:nvPr/>
            </p14:nvContentPartPr>
            <p14:xfrm>
              <a:off x="6689962" y="983192"/>
              <a:ext cx="811080" cy="541440"/>
            </p14:xfrm>
          </p:contentPart>
        </mc:Choice>
        <mc:Fallback>
          <p:pic>
            <p:nvPicPr>
              <p:cNvPr id="2" name="Freihand 1">
                <a:extLst>
                  <a:ext uri="{FF2B5EF4-FFF2-40B4-BE49-F238E27FC236}">
                    <a16:creationId xmlns:a16="http://schemas.microsoft.com/office/drawing/2014/main" id="{6E833576-7D25-455F-AF69-4E9056F14E71}"/>
                  </a:ext>
                </a:extLst>
              </p:cNvPr>
              <p:cNvPicPr/>
              <p:nvPr/>
            </p:nvPicPr>
            <p:blipFill>
              <a:blip r:embed="rId5"/>
              <a:stretch>
                <a:fillRect/>
              </a:stretch>
            </p:blipFill>
            <p:spPr>
              <a:xfrm>
                <a:off x="6685642" y="978872"/>
                <a:ext cx="819720" cy="550080"/>
              </a:xfrm>
              <a:prstGeom prst="rect">
                <a:avLst/>
              </a:prstGeom>
            </p:spPr>
          </p:pic>
        </mc:Fallback>
      </mc:AlternateContent>
      <p:grpSp>
        <p:nvGrpSpPr>
          <p:cNvPr id="8" name="Gruppieren 7">
            <a:extLst>
              <a:ext uri="{FF2B5EF4-FFF2-40B4-BE49-F238E27FC236}">
                <a16:creationId xmlns:a16="http://schemas.microsoft.com/office/drawing/2014/main" id="{AD74C2EF-7E4A-40C0-8368-3C6E4E253439}"/>
              </a:ext>
            </a:extLst>
          </p:cNvPr>
          <p:cNvGrpSpPr/>
          <p:nvPr/>
        </p:nvGrpSpPr>
        <p:grpSpPr>
          <a:xfrm>
            <a:off x="4244122" y="3686792"/>
            <a:ext cx="185040" cy="303840"/>
            <a:chOff x="4244122" y="3686792"/>
            <a:chExt cx="185040" cy="30384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E4AD6390-DA69-4665-8499-59CCBE112D16}"/>
                    </a:ext>
                  </a:extLst>
                </p14:cNvPr>
                <p14:cNvContentPartPr/>
                <p14:nvPr/>
              </p14:nvContentPartPr>
              <p14:xfrm>
                <a:off x="4244122" y="3686792"/>
                <a:ext cx="169200" cy="303840"/>
              </p14:xfrm>
            </p:contentPart>
          </mc:Choice>
          <mc:Fallback>
            <p:pic>
              <p:nvPicPr>
                <p:cNvPr id="3" name="Freihand 2">
                  <a:extLst>
                    <a:ext uri="{FF2B5EF4-FFF2-40B4-BE49-F238E27FC236}">
                      <a16:creationId xmlns:a16="http://schemas.microsoft.com/office/drawing/2014/main" id="{E4AD6390-DA69-4665-8499-59CCBE112D16}"/>
                    </a:ext>
                  </a:extLst>
                </p:cNvPr>
                <p:cNvPicPr/>
                <p:nvPr/>
              </p:nvPicPr>
              <p:blipFill>
                <a:blip r:embed="rId7"/>
                <a:stretch>
                  <a:fillRect/>
                </a:stretch>
              </p:blipFill>
              <p:spPr>
                <a:xfrm>
                  <a:off x="4239802" y="3682472"/>
                  <a:ext cx="1778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B020EB7-9F53-49BB-A0C7-417534C13568}"/>
                    </a:ext>
                  </a:extLst>
                </p14:cNvPr>
                <p14:cNvContentPartPr/>
                <p14:nvPr/>
              </p14:nvContentPartPr>
              <p14:xfrm>
                <a:off x="4275802" y="3899912"/>
                <a:ext cx="153360" cy="86760"/>
              </p14:xfrm>
            </p:contentPart>
          </mc:Choice>
          <mc:Fallback>
            <p:pic>
              <p:nvPicPr>
                <p:cNvPr id="5" name="Freihand 4">
                  <a:extLst>
                    <a:ext uri="{FF2B5EF4-FFF2-40B4-BE49-F238E27FC236}">
                      <a16:creationId xmlns:a16="http://schemas.microsoft.com/office/drawing/2014/main" id="{0B020EB7-9F53-49BB-A0C7-417534C13568}"/>
                    </a:ext>
                  </a:extLst>
                </p:cNvPr>
                <p:cNvPicPr/>
                <p:nvPr/>
              </p:nvPicPr>
              <p:blipFill>
                <a:blip r:embed="rId9"/>
                <a:stretch>
                  <a:fillRect/>
                </a:stretch>
              </p:blipFill>
              <p:spPr>
                <a:xfrm>
                  <a:off x="4271482" y="3895592"/>
                  <a:ext cx="162000" cy="95400"/>
                </a:xfrm>
                <a:prstGeom prst="rect">
                  <a:avLst/>
                </a:prstGeom>
              </p:spPr>
            </p:pic>
          </mc:Fallback>
        </mc:AlternateContent>
      </p:grpSp>
      <p:grpSp>
        <p:nvGrpSpPr>
          <p:cNvPr id="21" name="Gruppieren 20">
            <a:extLst>
              <a:ext uri="{FF2B5EF4-FFF2-40B4-BE49-F238E27FC236}">
                <a16:creationId xmlns:a16="http://schemas.microsoft.com/office/drawing/2014/main" id="{1B24C514-04F9-4949-88D8-55E7C33781C6}"/>
              </a:ext>
            </a:extLst>
          </p:cNvPr>
          <p:cNvGrpSpPr/>
          <p:nvPr/>
        </p:nvGrpSpPr>
        <p:grpSpPr>
          <a:xfrm>
            <a:off x="3344482" y="2568992"/>
            <a:ext cx="1204920" cy="1521720"/>
            <a:chOff x="3344482" y="2568992"/>
            <a:chExt cx="1204920" cy="1521720"/>
          </a:xfrm>
        </p:grpSpPr>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4D581819-EC9C-4FEB-806E-C3DB5576C5FB}"/>
                    </a:ext>
                  </a:extLst>
                </p14:cNvPr>
                <p14:cNvContentPartPr/>
                <p14:nvPr/>
              </p14:nvContentPartPr>
              <p14:xfrm>
                <a:off x="4164562" y="3505352"/>
                <a:ext cx="242280" cy="517320"/>
              </p14:xfrm>
            </p:contentPart>
          </mc:Choice>
          <mc:Fallback>
            <p:pic>
              <p:nvPicPr>
                <p:cNvPr id="9" name="Freihand 8">
                  <a:extLst>
                    <a:ext uri="{FF2B5EF4-FFF2-40B4-BE49-F238E27FC236}">
                      <a16:creationId xmlns:a16="http://schemas.microsoft.com/office/drawing/2014/main" id="{4D581819-EC9C-4FEB-806E-C3DB5576C5FB}"/>
                    </a:ext>
                  </a:extLst>
                </p:cNvPr>
                <p:cNvPicPr/>
                <p:nvPr/>
              </p:nvPicPr>
              <p:blipFill>
                <a:blip r:embed="rId11"/>
                <a:stretch>
                  <a:fillRect/>
                </a:stretch>
              </p:blipFill>
              <p:spPr>
                <a:xfrm>
                  <a:off x="4160242" y="3501032"/>
                  <a:ext cx="25092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853AFC96-E0B1-4C54-9ADE-E9E73C050123}"/>
                    </a:ext>
                  </a:extLst>
                </p14:cNvPr>
                <p14:cNvContentPartPr/>
                <p14:nvPr/>
              </p14:nvContentPartPr>
              <p14:xfrm>
                <a:off x="4272562" y="3738992"/>
                <a:ext cx="166320" cy="351720"/>
              </p14:xfrm>
            </p:contentPart>
          </mc:Choice>
          <mc:Fallback>
            <p:pic>
              <p:nvPicPr>
                <p:cNvPr id="10" name="Freihand 9">
                  <a:extLst>
                    <a:ext uri="{FF2B5EF4-FFF2-40B4-BE49-F238E27FC236}">
                      <a16:creationId xmlns:a16="http://schemas.microsoft.com/office/drawing/2014/main" id="{853AFC96-E0B1-4C54-9ADE-E9E73C050123}"/>
                    </a:ext>
                  </a:extLst>
                </p:cNvPr>
                <p:cNvPicPr/>
                <p:nvPr/>
              </p:nvPicPr>
              <p:blipFill>
                <a:blip r:embed="rId13"/>
                <a:stretch>
                  <a:fillRect/>
                </a:stretch>
              </p:blipFill>
              <p:spPr>
                <a:xfrm>
                  <a:off x="4268242" y="3734672"/>
                  <a:ext cx="17496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7802433D-8C97-4084-AACF-6963470A23E2}"/>
                    </a:ext>
                  </a:extLst>
                </p14:cNvPr>
                <p14:cNvContentPartPr/>
                <p14:nvPr/>
              </p14:nvContentPartPr>
              <p14:xfrm>
                <a:off x="3344482" y="3338672"/>
                <a:ext cx="247680" cy="219240"/>
              </p14:xfrm>
            </p:contentPart>
          </mc:Choice>
          <mc:Fallback>
            <p:pic>
              <p:nvPicPr>
                <p:cNvPr id="11" name="Freihand 10">
                  <a:extLst>
                    <a:ext uri="{FF2B5EF4-FFF2-40B4-BE49-F238E27FC236}">
                      <a16:creationId xmlns:a16="http://schemas.microsoft.com/office/drawing/2014/main" id="{7802433D-8C97-4084-AACF-6963470A23E2}"/>
                    </a:ext>
                  </a:extLst>
                </p:cNvPr>
                <p:cNvPicPr/>
                <p:nvPr/>
              </p:nvPicPr>
              <p:blipFill>
                <a:blip r:embed="rId15"/>
                <a:stretch>
                  <a:fillRect/>
                </a:stretch>
              </p:blipFill>
              <p:spPr>
                <a:xfrm>
                  <a:off x="3340162" y="3334352"/>
                  <a:ext cx="2563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4F8E1CD2-9614-4DDF-A63C-2FF431C60336}"/>
                    </a:ext>
                  </a:extLst>
                </p14:cNvPr>
                <p14:cNvContentPartPr/>
                <p14:nvPr/>
              </p14:nvContentPartPr>
              <p14:xfrm>
                <a:off x="3624562" y="3264872"/>
                <a:ext cx="6120" cy="201600"/>
              </p14:xfrm>
            </p:contentPart>
          </mc:Choice>
          <mc:Fallback>
            <p:pic>
              <p:nvPicPr>
                <p:cNvPr id="12" name="Freihand 11">
                  <a:extLst>
                    <a:ext uri="{FF2B5EF4-FFF2-40B4-BE49-F238E27FC236}">
                      <a16:creationId xmlns:a16="http://schemas.microsoft.com/office/drawing/2014/main" id="{4F8E1CD2-9614-4DDF-A63C-2FF431C60336}"/>
                    </a:ext>
                  </a:extLst>
                </p:cNvPr>
                <p:cNvPicPr/>
                <p:nvPr/>
              </p:nvPicPr>
              <p:blipFill>
                <a:blip r:embed="rId17"/>
                <a:stretch>
                  <a:fillRect/>
                </a:stretch>
              </p:blipFill>
              <p:spPr>
                <a:xfrm>
                  <a:off x="3620242" y="3260552"/>
                  <a:ext cx="14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31F884C-C0CF-4036-80E4-C380DA835666}"/>
                    </a:ext>
                  </a:extLst>
                </p14:cNvPr>
                <p14:cNvContentPartPr/>
                <p14:nvPr/>
              </p14:nvContentPartPr>
              <p14:xfrm>
                <a:off x="3579562" y="3348752"/>
                <a:ext cx="132120" cy="10800"/>
              </p14:xfrm>
            </p:contentPart>
          </mc:Choice>
          <mc:Fallback>
            <p:pic>
              <p:nvPicPr>
                <p:cNvPr id="13" name="Freihand 12">
                  <a:extLst>
                    <a:ext uri="{FF2B5EF4-FFF2-40B4-BE49-F238E27FC236}">
                      <a16:creationId xmlns:a16="http://schemas.microsoft.com/office/drawing/2014/main" id="{431F884C-C0CF-4036-80E4-C380DA835666}"/>
                    </a:ext>
                  </a:extLst>
                </p:cNvPr>
                <p:cNvPicPr/>
                <p:nvPr/>
              </p:nvPicPr>
              <p:blipFill>
                <a:blip r:embed="rId19"/>
                <a:stretch>
                  <a:fillRect/>
                </a:stretch>
              </p:blipFill>
              <p:spPr>
                <a:xfrm>
                  <a:off x="3575242" y="3344432"/>
                  <a:ext cx="140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6DD15CE1-0B91-45E6-843C-391A20AC71C1}"/>
                    </a:ext>
                  </a:extLst>
                </p14:cNvPr>
                <p14:cNvContentPartPr/>
                <p14:nvPr/>
              </p14:nvContentPartPr>
              <p14:xfrm>
                <a:off x="3728602" y="3067952"/>
                <a:ext cx="143640" cy="239400"/>
              </p14:xfrm>
            </p:contentPart>
          </mc:Choice>
          <mc:Fallback>
            <p:pic>
              <p:nvPicPr>
                <p:cNvPr id="14" name="Freihand 13">
                  <a:extLst>
                    <a:ext uri="{FF2B5EF4-FFF2-40B4-BE49-F238E27FC236}">
                      <a16:creationId xmlns:a16="http://schemas.microsoft.com/office/drawing/2014/main" id="{6DD15CE1-0B91-45E6-843C-391A20AC71C1}"/>
                    </a:ext>
                  </a:extLst>
                </p:cNvPr>
                <p:cNvPicPr/>
                <p:nvPr/>
              </p:nvPicPr>
              <p:blipFill>
                <a:blip r:embed="rId21"/>
                <a:stretch>
                  <a:fillRect/>
                </a:stretch>
              </p:blipFill>
              <p:spPr>
                <a:xfrm>
                  <a:off x="3724282" y="3063632"/>
                  <a:ext cx="152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BCBA4BA8-3246-40D9-9871-156CCE13F48B}"/>
                    </a:ext>
                  </a:extLst>
                </p14:cNvPr>
                <p14:cNvContentPartPr/>
                <p14:nvPr/>
              </p14:nvContentPartPr>
              <p14:xfrm>
                <a:off x="3893122" y="2999912"/>
                <a:ext cx="88200" cy="161280"/>
              </p14:xfrm>
            </p:contentPart>
          </mc:Choice>
          <mc:Fallback>
            <p:pic>
              <p:nvPicPr>
                <p:cNvPr id="15" name="Freihand 14">
                  <a:extLst>
                    <a:ext uri="{FF2B5EF4-FFF2-40B4-BE49-F238E27FC236}">
                      <a16:creationId xmlns:a16="http://schemas.microsoft.com/office/drawing/2014/main" id="{BCBA4BA8-3246-40D9-9871-156CCE13F48B}"/>
                    </a:ext>
                  </a:extLst>
                </p:cNvPr>
                <p:cNvPicPr/>
                <p:nvPr/>
              </p:nvPicPr>
              <p:blipFill>
                <a:blip r:embed="rId23"/>
                <a:stretch>
                  <a:fillRect/>
                </a:stretch>
              </p:blipFill>
              <p:spPr>
                <a:xfrm>
                  <a:off x="3888802" y="2995592"/>
                  <a:ext cx="96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FEC8D14A-EFDD-436D-A72C-BCBF9619ADF6}"/>
                    </a:ext>
                  </a:extLst>
                </p14:cNvPr>
                <p14:cNvContentPartPr/>
                <p14:nvPr/>
              </p14:nvContentPartPr>
              <p14:xfrm>
                <a:off x="4020562" y="2925032"/>
                <a:ext cx="89640" cy="181440"/>
              </p14:xfrm>
            </p:contentPart>
          </mc:Choice>
          <mc:Fallback>
            <p:pic>
              <p:nvPicPr>
                <p:cNvPr id="16" name="Freihand 15">
                  <a:extLst>
                    <a:ext uri="{FF2B5EF4-FFF2-40B4-BE49-F238E27FC236}">
                      <a16:creationId xmlns:a16="http://schemas.microsoft.com/office/drawing/2014/main" id="{FEC8D14A-EFDD-436D-A72C-BCBF9619ADF6}"/>
                    </a:ext>
                  </a:extLst>
                </p:cNvPr>
                <p:cNvPicPr/>
                <p:nvPr/>
              </p:nvPicPr>
              <p:blipFill>
                <a:blip r:embed="rId25"/>
                <a:stretch>
                  <a:fillRect/>
                </a:stretch>
              </p:blipFill>
              <p:spPr>
                <a:xfrm>
                  <a:off x="4016242" y="2920712"/>
                  <a:ext cx="982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542F9CF0-3776-4117-9DA3-133077B091E8}"/>
                    </a:ext>
                  </a:extLst>
                </p14:cNvPr>
                <p14:cNvContentPartPr/>
                <p14:nvPr/>
              </p14:nvContentPartPr>
              <p14:xfrm>
                <a:off x="4158442" y="2775632"/>
                <a:ext cx="243720" cy="253440"/>
              </p14:xfrm>
            </p:contentPart>
          </mc:Choice>
          <mc:Fallback>
            <p:pic>
              <p:nvPicPr>
                <p:cNvPr id="18" name="Freihand 17">
                  <a:extLst>
                    <a:ext uri="{FF2B5EF4-FFF2-40B4-BE49-F238E27FC236}">
                      <a16:creationId xmlns:a16="http://schemas.microsoft.com/office/drawing/2014/main" id="{542F9CF0-3776-4117-9DA3-133077B091E8}"/>
                    </a:ext>
                  </a:extLst>
                </p:cNvPr>
                <p:cNvPicPr/>
                <p:nvPr/>
              </p:nvPicPr>
              <p:blipFill>
                <a:blip r:embed="rId27"/>
                <a:stretch>
                  <a:fillRect/>
                </a:stretch>
              </p:blipFill>
              <p:spPr>
                <a:xfrm>
                  <a:off x="4154122" y="2771312"/>
                  <a:ext cx="2523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AD96554E-0E57-4BCB-8B0C-E358BD5B61EC}"/>
                    </a:ext>
                  </a:extLst>
                </p14:cNvPr>
                <p14:cNvContentPartPr/>
                <p14:nvPr/>
              </p14:nvContentPartPr>
              <p14:xfrm>
                <a:off x="4411162" y="2568992"/>
                <a:ext cx="138240" cy="210960"/>
              </p14:xfrm>
            </p:contentPart>
          </mc:Choice>
          <mc:Fallback>
            <p:pic>
              <p:nvPicPr>
                <p:cNvPr id="19" name="Freihand 18">
                  <a:extLst>
                    <a:ext uri="{FF2B5EF4-FFF2-40B4-BE49-F238E27FC236}">
                      <a16:creationId xmlns:a16="http://schemas.microsoft.com/office/drawing/2014/main" id="{AD96554E-0E57-4BCB-8B0C-E358BD5B61EC}"/>
                    </a:ext>
                  </a:extLst>
                </p:cNvPr>
                <p:cNvPicPr/>
                <p:nvPr/>
              </p:nvPicPr>
              <p:blipFill>
                <a:blip r:embed="rId29"/>
                <a:stretch>
                  <a:fillRect/>
                </a:stretch>
              </p:blipFill>
              <p:spPr>
                <a:xfrm>
                  <a:off x="4406842" y="2564672"/>
                  <a:ext cx="146880" cy="219600"/>
                </a:xfrm>
                <a:prstGeom prst="rect">
                  <a:avLst/>
                </a:prstGeom>
              </p:spPr>
            </p:pic>
          </mc:Fallback>
        </mc:AlternateContent>
      </p:grpSp>
      <p:grpSp>
        <p:nvGrpSpPr>
          <p:cNvPr id="28" name="Gruppieren 27">
            <a:extLst>
              <a:ext uri="{FF2B5EF4-FFF2-40B4-BE49-F238E27FC236}">
                <a16:creationId xmlns:a16="http://schemas.microsoft.com/office/drawing/2014/main" id="{05E668BB-C47B-4B7D-8100-46BF0F1B32B6}"/>
              </a:ext>
            </a:extLst>
          </p:cNvPr>
          <p:cNvGrpSpPr/>
          <p:nvPr/>
        </p:nvGrpSpPr>
        <p:grpSpPr>
          <a:xfrm>
            <a:off x="4145842" y="4583552"/>
            <a:ext cx="1004760" cy="1266480"/>
            <a:chOff x="4145842" y="4583552"/>
            <a:chExt cx="1004760" cy="1266480"/>
          </a:xfrm>
        </p:grpSpPr>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B785A519-E0BA-4817-8E1A-5883F8A8645D}"/>
                    </a:ext>
                  </a:extLst>
                </p14:cNvPr>
                <p14:cNvContentPartPr/>
                <p14:nvPr/>
              </p14:nvContentPartPr>
              <p14:xfrm>
                <a:off x="4145842" y="4706312"/>
                <a:ext cx="133920" cy="1143720"/>
              </p14:xfrm>
            </p:contentPart>
          </mc:Choice>
          <mc:Fallback>
            <p:pic>
              <p:nvPicPr>
                <p:cNvPr id="20" name="Freihand 19">
                  <a:extLst>
                    <a:ext uri="{FF2B5EF4-FFF2-40B4-BE49-F238E27FC236}">
                      <a16:creationId xmlns:a16="http://schemas.microsoft.com/office/drawing/2014/main" id="{B785A519-E0BA-4817-8E1A-5883F8A8645D}"/>
                    </a:ext>
                  </a:extLst>
                </p:cNvPr>
                <p:cNvPicPr/>
                <p:nvPr/>
              </p:nvPicPr>
              <p:blipFill>
                <a:blip r:embed="rId31"/>
                <a:stretch>
                  <a:fillRect/>
                </a:stretch>
              </p:blipFill>
              <p:spPr>
                <a:xfrm>
                  <a:off x="4141522" y="4701992"/>
                  <a:ext cx="142560" cy="1152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211E3FE8-E576-4E9F-B77A-2254D520ABD4}"/>
                    </a:ext>
                  </a:extLst>
                </p14:cNvPr>
                <p14:cNvContentPartPr/>
                <p14:nvPr/>
              </p14:nvContentPartPr>
              <p14:xfrm>
                <a:off x="5079682" y="4583552"/>
                <a:ext cx="70920" cy="1182960"/>
              </p14:xfrm>
            </p:contentPart>
          </mc:Choice>
          <mc:Fallback>
            <p:pic>
              <p:nvPicPr>
                <p:cNvPr id="22" name="Freihand 21">
                  <a:extLst>
                    <a:ext uri="{FF2B5EF4-FFF2-40B4-BE49-F238E27FC236}">
                      <a16:creationId xmlns:a16="http://schemas.microsoft.com/office/drawing/2014/main" id="{211E3FE8-E576-4E9F-B77A-2254D520ABD4}"/>
                    </a:ext>
                  </a:extLst>
                </p:cNvPr>
                <p:cNvPicPr/>
                <p:nvPr/>
              </p:nvPicPr>
              <p:blipFill>
                <a:blip r:embed="rId33"/>
                <a:stretch>
                  <a:fillRect/>
                </a:stretch>
              </p:blipFill>
              <p:spPr>
                <a:xfrm>
                  <a:off x="5075362" y="4579232"/>
                  <a:ext cx="79560" cy="1191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B7553999-1870-4586-8F40-E6DDA9256787}"/>
                    </a:ext>
                  </a:extLst>
                </p14:cNvPr>
                <p14:cNvContentPartPr/>
                <p14:nvPr/>
              </p14:nvContentPartPr>
              <p14:xfrm>
                <a:off x="4432042" y="5508752"/>
                <a:ext cx="135000" cy="182160"/>
              </p14:xfrm>
            </p:contentPart>
          </mc:Choice>
          <mc:Fallback>
            <p:pic>
              <p:nvPicPr>
                <p:cNvPr id="23" name="Freihand 22">
                  <a:extLst>
                    <a:ext uri="{FF2B5EF4-FFF2-40B4-BE49-F238E27FC236}">
                      <a16:creationId xmlns:a16="http://schemas.microsoft.com/office/drawing/2014/main" id="{B7553999-1870-4586-8F40-E6DDA9256787}"/>
                    </a:ext>
                  </a:extLst>
                </p:cNvPr>
                <p:cNvPicPr/>
                <p:nvPr/>
              </p:nvPicPr>
              <p:blipFill>
                <a:blip r:embed="rId35"/>
                <a:stretch>
                  <a:fillRect/>
                </a:stretch>
              </p:blipFill>
              <p:spPr>
                <a:xfrm>
                  <a:off x="4427722" y="5504432"/>
                  <a:ext cx="143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021001D4-9483-4090-9118-96777998101A}"/>
                    </a:ext>
                  </a:extLst>
                </p14:cNvPr>
                <p14:cNvContentPartPr/>
                <p14:nvPr/>
              </p14:nvContentPartPr>
              <p14:xfrm>
                <a:off x="4639402" y="5440712"/>
                <a:ext cx="82800" cy="303840"/>
              </p14:xfrm>
            </p:contentPart>
          </mc:Choice>
          <mc:Fallback>
            <p:pic>
              <p:nvPicPr>
                <p:cNvPr id="24" name="Freihand 23">
                  <a:extLst>
                    <a:ext uri="{FF2B5EF4-FFF2-40B4-BE49-F238E27FC236}">
                      <a16:creationId xmlns:a16="http://schemas.microsoft.com/office/drawing/2014/main" id="{021001D4-9483-4090-9118-96777998101A}"/>
                    </a:ext>
                  </a:extLst>
                </p:cNvPr>
                <p:cNvPicPr/>
                <p:nvPr/>
              </p:nvPicPr>
              <p:blipFill>
                <a:blip r:embed="rId37"/>
                <a:stretch>
                  <a:fillRect/>
                </a:stretch>
              </p:blipFill>
              <p:spPr>
                <a:xfrm>
                  <a:off x="4635082" y="5436392"/>
                  <a:ext cx="914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92DF2DF2-66A4-4E3E-9C6D-844806F55859}"/>
                    </a:ext>
                  </a:extLst>
                </p14:cNvPr>
                <p14:cNvContentPartPr/>
                <p14:nvPr/>
              </p14:nvContentPartPr>
              <p14:xfrm>
                <a:off x="4738762" y="5459792"/>
                <a:ext cx="264600" cy="153720"/>
              </p14:xfrm>
            </p:contentPart>
          </mc:Choice>
          <mc:Fallback>
            <p:pic>
              <p:nvPicPr>
                <p:cNvPr id="25" name="Freihand 24">
                  <a:extLst>
                    <a:ext uri="{FF2B5EF4-FFF2-40B4-BE49-F238E27FC236}">
                      <a16:creationId xmlns:a16="http://schemas.microsoft.com/office/drawing/2014/main" id="{92DF2DF2-66A4-4E3E-9C6D-844806F55859}"/>
                    </a:ext>
                  </a:extLst>
                </p:cNvPr>
                <p:cNvPicPr/>
                <p:nvPr/>
              </p:nvPicPr>
              <p:blipFill>
                <a:blip r:embed="rId39"/>
                <a:stretch>
                  <a:fillRect/>
                </a:stretch>
              </p:blipFill>
              <p:spPr>
                <a:xfrm>
                  <a:off x="4734442" y="5455472"/>
                  <a:ext cx="273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93567A81-5D1E-4B5B-BB61-401BDC082E6B}"/>
                    </a:ext>
                  </a:extLst>
                </p14:cNvPr>
                <p14:cNvContentPartPr/>
                <p14:nvPr/>
              </p14:nvContentPartPr>
              <p14:xfrm>
                <a:off x="4252042" y="4642952"/>
                <a:ext cx="873720" cy="101520"/>
              </p14:xfrm>
            </p:contentPart>
          </mc:Choice>
          <mc:Fallback>
            <p:pic>
              <p:nvPicPr>
                <p:cNvPr id="27" name="Freihand 26">
                  <a:extLst>
                    <a:ext uri="{FF2B5EF4-FFF2-40B4-BE49-F238E27FC236}">
                      <a16:creationId xmlns:a16="http://schemas.microsoft.com/office/drawing/2014/main" id="{93567A81-5D1E-4B5B-BB61-401BDC082E6B}"/>
                    </a:ext>
                  </a:extLst>
                </p:cNvPr>
                <p:cNvPicPr/>
                <p:nvPr/>
              </p:nvPicPr>
              <p:blipFill>
                <a:blip r:embed="rId41"/>
                <a:stretch>
                  <a:fillRect/>
                </a:stretch>
              </p:blipFill>
              <p:spPr>
                <a:xfrm>
                  <a:off x="4247722" y="4638632"/>
                  <a:ext cx="88236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FD07873F-9C7F-4B0B-AFF4-ACC89DD70D08}"/>
                  </a:ext>
                </a:extLst>
              </p14:cNvPr>
              <p14:cNvContentPartPr/>
              <p14:nvPr/>
            </p14:nvContentPartPr>
            <p14:xfrm>
              <a:off x="5188402" y="3487352"/>
              <a:ext cx="721440" cy="1175040"/>
            </p14:xfrm>
          </p:contentPart>
        </mc:Choice>
        <mc:Fallback>
          <p:pic>
            <p:nvPicPr>
              <p:cNvPr id="29" name="Freihand 28">
                <a:extLst>
                  <a:ext uri="{FF2B5EF4-FFF2-40B4-BE49-F238E27FC236}">
                    <a16:creationId xmlns:a16="http://schemas.microsoft.com/office/drawing/2014/main" id="{FD07873F-9C7F-4B0B-AFF4-ACC89DD70D08}"/>
                  </a:ext>
                </a:extLst>
              </p:cNvPr>
              <p:cNvPicPr/>
              <p:nvPr/>
            </p:nvPicPr>
            <p:blipFill>
              <a:blip r:embed="rId43"/>
              <a:stretch>
                <a:fillRect/>
              </a:stretch>
            </p:blipFill>
            <p:spPr>
              <a:xfrm>
                <a:off x="5184082" y="3483032"/>
                <a:ext cx="730080" cy="1183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606EE248-CA15-4873-8020-4F020D711677}"/>
                  </a:ext>
                </a:extLst>
              </p14:cNvPr>
              <p14:cNvContentPartPr/>
              <p14:nvPr/>
            </p14:nvContentPartPr>
            <p14:xfrm>
              <a:off x="5848642" y="3413192"/>
              <a:ext cx="106920" cy="65520"/>
            </p14:xfrm>
          </p:contentPart>
        </mc:Choice>
        <mc:Fallback>
          <p:pic>
            <p:nvPicPr>
              <p:cNvPr id="33" name="Freihand 32">
                <a:extLst>
                  <a:ext uri="{FF2B5EF4-FFF2-40B4-BE49-F238E27FC236}">
                    <a16:creationId xmlns:a16="http://schemas.microsoft.com/office/drawing/2014/main" id="{606EE248-CA15-4873-8020-4F020D711677}"/>
                  </a:ext>
                </a:extLst>
              </p:cNvPr>
              <p:cNvPicPr/>
              <p:nvPr/>
            </p:nvPicPr>
            <p:blipFill>
              <a:blip r:embed="rId45"/>
              <a:stretch>
                <a:fillRect/>
              </a:stretch>
            </p:blipFill>
            <p:spPr>
              <a:xfrm>
                <a:off x="5844322" y="3408872"/>
                <a:ext cx="115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77EEB1C4-339F-4EF3-B2A7-B2AA9F8EB504}"/>
                  </a:ext>
                </a:extLst>
              </p14:cNvPr>
              <p14:cNvContentPartPr/>
              <p14:nvPr/>
            </p14:nvContentPartPr>
            <p14:xfrm>
              <a:off x="5964922" y="3305912"/>
              <a:ext cx="376200" cy="134280"/>
            </p14:xfrm>
          </p:contentPart>
        </mc:Choice>
        <mc:Fallback>
          <p:pic>
            <p:nvPicPr>
              <p:cNvPr id="34" name="Freihand 33">
                <a:extLst>
                  <a:ext uri="{FF2B5EF4-FFF2-40B4-BE49-F238E27FC236}">
                    <a16:creationId xmlns:a16="http://schemas.microsoft.com/office/drawing/2014/main" id="{77EEB1C4-339F-4EF3-B2A7-B2AA9F8EB504}"/>
                  </a:ext>
                </a:extLst>
              </p:cNvPr>
              <p:cNvPicPr/>
              <p:nvPr/>
            </p:nvPicPr>
            <p:blipFill>
              <a:blip r:embed="rId47"/>
              <a:stretch>
                <a:fillRect/>
              </a:stretch>
            </p:blipFill>
            <p:spPr>
              <a:xfrm>
                <a:off x="5960602" y="3301592"/>
                <a:ext cx="384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C7CF1211-E9E4-4D9A-89F6-66D398496DC3}"/>
                  </a:ext>
                </a:extLst>
              </p14:cNvPr>
              <p14:cNvContentPartPr/>
              <p14:nvPr/>
            </p14:nvContentPartPr>
            <p14:xfrm>
              <a:off x="6479002" y="3207272"/>
              <a:ext cx="96840" cy="157680"/>
            </p14:xfrm>
          </p:contentPart>
        </mc:Choice>
        <mc:Fallback>
          <p:pic>
            <p:nvPicPr>
              <p:cNvPr id="36" name="Freihand 35">
                <a:extLst>
                  <a:ext uri="{FF2B5EF4-FFF2-40B4-BE49-F238E27FC236}">
                    <a16:creationId xmlns:a16="http://schemas.microsoft.com/office/drawing/2014/main" id="{C7CF1211-E9E4-4D9A-89F6-66D398496DC3}"/>
                  </a:ext>
                </a:extLst>
              </p:cNvPr>
              <p:cNvPicPr/>
              <p:nvPr/>
            </p:nvPicPr>
            <p:blipFill>
              <a:blip r:embed="rId49"/>
              <a:stretch>
                <a:fillRect/>
              </a:stretch>
            </p:blipFill>
            <p:spPr>
              <a:xfrm>
                <a:off x="6474682" y="3202952"/>
                <a:ext cx="105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Freihand 40">
                <a:extLst>
                  <a:ext uri="{FF2B5EF4-FFF2-40B4-BE49-F238E27FC236}">
                    <a16:creationId xmlns:a16="http://schemas.microsoft.com/office/drawing/2014/main" id="{B3EF4AD7-0B67-4AFC-B848-0CD614B98747}"/>
                  </a:ext>
                </a:extLst>
              </p14:cNvPr>
              <p14:cNvContentPartPr/>
              <p14:nvPr/>
            </p14:nvContentPartPr>
            <p14:xfrm>
              <a:off x="5626162" y="3852392"/>
              <a:ext cx="534960" cy="443160"/>
            </p14:xfrm>
          </p:contentPart>
        </mc:Choice>
        <mc:Fallback>
          <p:pic>
            <p:nvPicPr>
              <p:cNvPr id="41" name="Freihand 40">
                <a:extLst>
                  <a:ext uri="{FF2B5EF4-FFF2-40B4-BE49-F238E27FC236}">
                    <a16:creationId xmlns:a16="http://schemas.microsoft.com/office/drawing/2014/main" id="{B3EF4AD7-0B67-4AFC-B848-0CD614B98747}"/>
                  </a:ext>
                </a:extLst>
              </p:cNvPr>
              <p:cNvPicPr/>
              <p:nvPr/>
            </p:nvPicPr>
            <p:blipFill>
              <a:blip r:embed="rId51"/>
              <a:stretch>
                <a:fillRect/>
              </a:stretch>
            </p:blipFill>
            <p:spPr>
              <a:xfrm>
                <a:off x="5621842" y="3848072"/>
                <a:ext cx="543600" cy="451800"/>
              </a:xfrm>
              <a:prstGeom prst="rect">
                <a:avLst/>
              </a:prstGeom>
            </p:spPr>
          </p:pic>
        </mc:Fallback>
      </mc:AlternateContent>
      <p:grpSp>
        <p:nvGrpSpPr>
          <p:cNvPr id="44" name="Gruppieren 43">
            <a:extLst>
              <a:ext uri="{FF2B5EF4-FFF2-40B4-BE49-F238E27FC236}">
                <a16:creationId xmlns:a16="http://schemas.microsoft.com/office/drawing/2014/main" id="{6C368015-07A5-451E-AA76-1AA92C993A09}"/>
              </a:ext>
            </a:extLst>
          </p:cNvPr>
          <p:cNvGrpSpPr/>
          <p:nvPr/>
        </p:nvGrpSpPr>
        <p:grpSpPr>
          <a:xfrm>
            <a:off x="5516002" y="1145552"/>
            <a:ext cx="1669680" cy="2933280"/>
            <a:chOff x="5516002" y="1145552"/>
            <a:chExt cx="1669680" cy="2933280"/>
          </a:xfrm>
        </p:grpSpPr>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C497D74B-9175-439D-A407-39ABF5069D14}"/>
                    </a:ext>
                  </a:extLst>
                </p14:cNvPr>
                <p14:cNvContentPartPr/>
                <p14:nvPr/>
              </p14:nvContentPartPr>
              <p14:xfrm>
                <a:off x="5930362" y="3309872"/>
                <a:ext cx="552960" cy="119880"/>
              </p14:xfrm>
            </p:contentPart>
          </mc:Choice>
          <mc:Fallback>
            <p:pic>
              <p:nvPicPr>
                <p:cNvPr id="30" name="Freihand 29">
                  <a:extLst>
                    <a:ext uri="{FF2B5EF4-FFF2-40B4-BE49-F238E27FC236}">
                      <a16:creationId xmlns:a16="http://schemas.microsoft.com/office/drawing/2014/main" id="{C497D74B-9175-439D-A407-39ABF5069D14}"/>
                    </a:ext>
                  </a:extLst>
                </p:cNvPr>
                <p:cNvPicPr/>
                <p:nvPr/>
              </p:nvPicPr>
              <p:blipFill>
                <a:blip r:embed="rId53"/>
                <a:stretch>
                  <a:fillRect/>
                </a:stretch>
              </p:blipFill>
              <p:spPr>
                <a:xfrm>
                  <a:off x="5926042" y="3305552"/>
                  <a:ext cx="561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2174FB93-E40E-499B-8346-EA41DBB6B877}"/>
                    </a:ext>
                  </a:extLst>
                </p14:cNvPr>
                <p14:cNvContentPartPr/>
                <p14:nvPr/>
              </p14:nvContentPartPr>
              <p14:xfrm>
                <a:off x="6478282" y="1145552"/>
                <a:ext cx="707400" cy="2202120"/>
              </p14:xfrm>
            </p:contentPart>
          </mc:Choice>
          <mc:Fallback>
            <p:pic>
              <p:nvPicPr>
                <p:cNvPr id="31" name="Freihand 30">
                  <a:extLst>
                    <a:ext uri="{FF2B5EF4-FFF2-40B4-BE49-F238E27FC236}">
                      <a16:creationId xmlns:a16="http://schemas.microsoft.com/office/drawing/2014/main" id="{2174FB93-E40E-499B-8346-EA41DBB6B877}"/>
                    </a:ext>
                  </a:extLst>
                </p:cNvPr>
                <p:cNvPicPr/>
                <p:nvPr/>
              </p:nvPicPr>
              <p:blipFill>
                <a:blip r:embed="rId55"/>
                <a:stretch>
                  <a:fillRect/>
                </a:stretch>
              </p:blipFill>
              <p:spPr>
                <a:xfrm>
                  <a:off x="6473962" y="1141232"/>
                  <a:ext cx="716040" cy="2210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C95EDBB1-B51F-431B-B716-470A4D80B1C2}"/>
                    </a:ext>
                  </a:extLst>
                </p14:cNvPr>
                <p14:cNvContentPartPr/>
                <p14:nvPr/>
              </p14:nvContentPartPr>
              <p14:xfrm>
                <a:off x="5516002" y="3837272"/>
                <a:ext cx="223200" cy="241560"/>
              </p14:xfrm>
            </p:contentPart>
          </mc:Choice>
          <mc:Fallback>
            <p:pic>
              <p:nvPicPr>
                <p:cNvPr id="38" name="Freihand 37">
                  <a:extLst>
                    <a:ext uri="{FF2B5EF4-FFF2-40B4-BE49-F238E27FC236}">
                      <a16:creationId xmlns:a16="http://schemas.microsoft.com/office/drawing/2014/main" id="{C95EDBB1-B51F-431B-B716-470A4D80B1C2}"/>
                    </a:ext>
                  </a:extLst>
                </p:cNvPr>
                <p:cNvPicPr/>
                <p:nvPr/>
              </p:nvPicPr>
              <p:blipFill>
                <a:blip r:embed="rId57"/>
                <a:stretch>
                  <a:fillRect/>
                </a:stretch>
              </p:blipFill>
              <p:spPr>
                <a:xfrm>
                  <a:off x="5511682" y="3832952"/>
                  <a:ext cx="2318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D6D11AAC-E72F-4B5E-B287-3F3A7DCB4DC6}"/>
                    </a:ext>
                  </a:extLst>
                </p14:cNvPr>
                <p14:cNvContentPartPr/>
                <p14:nvPr/>
              </p14:nvContentPartPr>
              <p14:xfrm>
                <a:off x="5576482" y="3844832"/>
                <a:ext cx="142560" cy="114480"/>
              </p14:xfrm>
            </p:contentPart>
          </mc:Choice>
          <mc:Fallback>
            <p:pic>
              <p:nvPicPr>
                <p:cNvPr id="39" name="Freihand 38">
                  <a:extLst>
                    <a:ext uri="{FF2B5EF4-FFF2-40B4-BE49-F238E27FC236}">
                      <a16:creationId xmlns:a16="http://schemas.microsoft.com/office/drawing/2014/main" id="{D6D11AAC-E72F-4B5E-B287-3F3A7DCB4DC6}"/>
                    </a:ext>
                  </a:extLst>
                </p:cNvPr>
                <p:cNvPicPr/>
                <p:nvPr/>
              </p:nvPicPr>
              <p:blipFill>
                <a:blip r:embed="rId59"/>
                <a:stretch>
                  <a:fillRect/>
                </a:stretch>
              </p:blipFill>
              <p:spPr>
                <a:xfrm>
                  <a:off x="5572162" y="3840512"/>
                  <a:ext cx="151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63B443F3-8C71-40F5-A527-4EEA79DE4C1F}"/>
                    </a:ext>
                  </a:extLst>
                </p14:cNvPr>
                <p14:cNvContentPartPr/>
                <p14:nvPr/>
              </p14:nvContentPartPr>
              <p14:xfrm>
                <a:off x="5674762" y="3249752"/>
                <a:ext cx="825480" cy="656640"/>
              </p14:xfrm>
            </p:contentPart>
          </mc:Choice>
          <mc:Fallback>
            <p:pic>
              <p:nvPicPr>
                <p:cNvPr id="43" name="Freihand 42">
                  <a:extLst>
                    <a:ext uri="{FF2B5EF4-FFF2-40B4-BE49-F238E27FC236}">
                      <a16:creationId xmlns:a16="http://schemas.microsoft.com/office/drawing/2014/main" id="{63B443F3-8C71-40F5-A527-4EEA79DE4C1F}"/>
                    </a:ext>
                  </a:extLst>
                </p:cNvPr>
                <p:cNvPicPr/>
                <p:nvPr/>
              </p:nvPicPr>
              <p:blipFill>
                <a:blip r:embed="rId61"/>
                <a:stretch>
                  <a:fillRect/>
                </a:stretch>
              </p:blipFill>
              <p:spPr>
                <a:xfrm>
                  <a:off x="5670442" y="3245432"/>
                  <a:ext cx="834120" cy="66528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mc:AlternateContent xmlns:mc="http://schemas.openxmlformats.org/markup-compatibility/2006">
        <mc:Choice xmlns:p14="http://schemas.microsoft.com/office/powerpoint/2010/main" Requires="p14">
          <p:contentPart p14:bwMode="auto" r:id="rId4">
            <p14:nvContentPartPr>
              <p14:cNvPr id="24" name="Freihand 23">
                <a:extLst>
                  <a:ext uri="{FF2B5EF4-FFF2-40B4-BE49-F238E27FC236}">
                    <a16:creationId xmlns:a16="http://schemas.microsoft.com/office/drawing/2014/main" id="{7CFC97F9-9EA3-4C72-A7BC-6F89BE3AF5C5}"/>
                  </a:ext>
                </a:extLst>
              </p14:cNvPr>
              <p14:cNvContentPartPr/>
              <p14:nvPr/>
            </p14:nvContentPartPr>
            <p14:xfrm>
              <a:off x="4950442" y="4075592"/>
              <a:ext cx="302040" cy="429120"/>
            </p14:xfrm>
          </p:contentPart>
        </mc:Choice>
        <mc:Fallback>
          <p:pic>
            <p:nvPicPr>
              <p:cNvPr id="24" name="Freihand 23">
                <a:extLst>
                  <a:ext uri="{FF2B5EF4-FFF2-40B4-BE49-F238E27FC236}">
                    <a16:creationId xmlns:a16="http://schemas.microsoft.com/office/drawing/2014/main" id="{7CFC97F9-9EA3-4C72-A7BC-6F89BE3AF5C5}"/>
                  </a:ext>
                </a:extLst>
              </p:cNvPr>
              <p:cNvPicPr/>
              <p:nvPr/>
            </p:nvPicPr>
            <p:blipFill>
              <a:blip r:embed="rId5"/>
              <a:stretch>
                <a:fillRect/>
              </a:stretch>
            </p:blipFill>
            <p:spPr>
              <a:xfrm>
                <a:off x="4946122" y="4071272"/>
                <a:ext cx="31068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Freihand 25">
                <a:extLst>
                  <a:ext uri="{FF2B5EF4-FFF2-40B4-BE49-F238E27FC236}">
                    <a16:creationId xmlns:a16="http://schemas.microsoft.com/office/drawing/2014/main" id="{CF9B56C1-D27A-429F-AE18-5940878350EA}"/>
                  </a:ext>
                </a:extLst>
              </p14:cNvPr>
              <p14:cNvContentPartPr/>
              <p14:nvPr/>
            </p14:nvContentPartPr>
            <p14:xfrm>
              <a:off x="594442" y="1973552"/>
              <a:ext cx="804240" cy="2646720"/>
            </p14:xfrm>
          </p:contentPart>
        </mc:Choice>
        <mc:Fallback>
          <p:pic>
            <p:nvPicPr>
              <p:cNvPr id="26" name="Freihand 25">
                <a:extLst>
                  <a:ext uri="{FF2B5EF4-FFF2-40B4-BE49-F238E27FC236}">
                    <a16:creationId xmlns:a16="http://schemas.microsoft.com/office/drawing/2014/main" id="{CF9B56C1-D27A-429F-AE18-5940878350EA}"/>
                  </a:ext>
                </a:extLst>
              </p:cNvPr>
              <p:cNvPicPr/>
              <p:nvPr/>
            </p:nvPicPr>
            <p:blipFill>
              <a:blip r:embed="rId7"/>
              <a:stretch>
                <a:fillRect/>
              </a:stretch>
            </p:blipFill>
            <p:spPr>
              <a:xfrm>
                <a:off x="590122" y="1969232"/>
                <a:ext cx="812880" cy="265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4" name="Freihand 293">
                <a:extLst>
                  <a:ext uri="{FF2B5EF4-FFF2-40B4-BE49-F238E27FC236}">
                    <a16:creationId xmlns:a16="http://schemas.microsoft.com/office/drawing/2014/main" id="{EF3675A6-7D16-4993-94A2-D3DA006027DD}"/>
                  </a:ext>
                </a:extLst>
              </p14:cNvPr>
              <p14:cNvContentPartPr/>
              <p14:nvPr/>
            </p14:nvContentPartPr>
            <p14:xfrm>
              <a:off x="2256865" y="874112"/>
              <a:ext cx="2405880" cy="1495440"/>
            </p14:xfrm>
          </p:contentPart>
        </mc:Choice>
        <mc:Fallback>
          <p:pic>
            <p:nvPicPr>
              <p:cNvPr id="294" name="Freihand 293">
                <a:extLst>
                  <a:ext uri="{FF2B5EF4-FFF2-40B4-BE49-F238E27FC236}">
                    <a16:creationId xmlns:a16="http://schemas.microsoft.com/office/drawing/2014/main" id="{EF3675A6-7D16-4993-94A2-D3DA006027DD}"/>
                  </a:ext>
                </a:extLst>
              </p:cNvPr>
              <p:cNvPicPr/>
              <p:nvPr/>
            </p:nvPicPr>
            <p:blipFill>
              <a:blip r:embed="rId9"/>
              <a:stretch>
                <a:fillRect/>
              </a:stretch>
            </p:blipFill>
            <p:spPr>
              <a:xfrm>
                <a:off x="2252545" y="869792"/>
                <a:ext cx="2414520" cy="150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2" name="Freihand 301">
                <a:extLst>
                  <a:ext uri="{FF2B5EF4-FFF2-40B4-BE49-F238E27FC236}">
                    <a16:creationId xmlns:a16="http://schemas.microsoft.com/office/drawing/2014/main" id="{E9A18B11-E3C4-4EF1-A6A7-D029323C6C6A}"/>
                  </a:ext>
                </a:extLst>
              </p14:cNvPr>
              <p14:cNvContentPartPr/>
              <p14:nvPr/>
            </p14:nvContentPartPr>
            <p14:xfrm>
              <a:off x="2612545" y="3716672"/>
              <a:ext cx="1468080" cy="1283760"/>
            </p14:xfrm>
          </p:contentPart>
        </mc:Choice>
        <mc:Fallback>
          <p:pic>
            <p:nvPicPr>
              <p:cNvPr id="302" name="Freihand 301">
                <a:extLst>
                  <a:ext uri="{FF2B5EF4-FFF2-40B4-BE49-F238E27FC236}">
                    <a16:creationId xmlns:a16="http://schemas.microsoft.com/office/drawing/2014/main" id="{E9A18B11-E3C4-4EF1-A6A7-D029323C6C6A}"/>
                  </a:ext>
                </a:extLst>
              </p:cNvPr>
              <p:cNvPicPr/>
              <p:nvPr/>
            </p:nvPicPr>
            <p:blipFill>
              <a:blip r:embed="rId11"/>
              <a:stretch>
                <a:fillRect/>
              </a:stretch>
            </p:blipFill>
            <p:spPr>
              <a:xfrm>
                <a:off x="2608225" y="3712352"/>
                <a:ext cx="1476720" cy="1292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4" name="Freihand 303">
                <a:extLst>
                  <a:ext uri="{FF2B5EF4-FFF2-40B4-BE49-F238E27FC236}">
                    <a16:creationId xmlns:a16="http://schemas.microsoft.com/office/drawing/2014/main" id="{0E61B79F-693D-4104-BDF3-CD273DB4A725}"/>
                  </a:ext>
                </a:extLst>
              </p14:cNvPr>
              <p14:cNvContentPartPr/>
              <p14:nvPr/>
            </p14:nvContentPartPr>
            <p14:xfrm>
              <a:off x="8817145" y="-11128"/>
              <a:ext cx="3467520" cy="768960"/>
            </p14:xfrm>
          </p:contentPart>
        </mc:Choice>
        <mc:Fallback>
          <p:pic>
            <p:nvPicPr>
              <p:cNvPr id="304" name="Freihand 303">
                <a:extLst>
                  <a:ext uri="{FF2B5EF4-FFF2-40B4-BE49-F238E27FC236}">
                    <a16:creationId xmlns:a16="http://schemas.microsoft.com/office/drawing/2014/main" id="{0E61B79F-693D-4104-BDF3-CD273DB4A725}"/>
                  </a:ext>
                </a:extLst>
              </p:cNvPr>
              <p:cNvPicPr/>
              <p:nvPr/>
            </p:nvPicPr>
            <p:blipFill>
              <a:blip r:embed="rId13"/>
              <a:stretch>
                <a:fillRect/>
              </a:stretch>
            </p:blipFill>
            <p:spPr>
              <a:xfrm>
                <a:off x="8812825" y="-15448"/>
                <a:ext cx="3476160" cy="777600"/>
              </a:xfrm>
              <a:prstGeom prst="rect">
                <a:avLst/>
              </a:prstGeom>
            </p:spPr>
          </p:pic>
        </mc:Fallback>
      </mc:AlternateContent>
      <p:grpSp>
        <p:nvGrpSpPr>
          <p:cNvPr id="308" name="Gruppieren 307">
            <a:extLst>
              <a:ext uri="{FF2B5EF4-FFF2-40B4-BE49-F238E27FC236}">
                <a16:creationId xmlns:a16="http://schemas.microsoft.com/office/drawing/2014/main" id="{180D574E-AE20-42EA-9A60-B6369EB87A0C}"/>
              </a:ext>
            </a:extLst>
          </p:cNvPr>
          <p:cNvGrpSpPr/>
          <p:nvPr/>
        </p:nvGrpSpPr>
        <p:grpSpPr>
          <a:xfrm>
            <a:off x="2083042" y="-18328"/>
            <a:ext cx="10261743" cy="6690960"/>
            <a:chOff x="2083042" y="-18328"/>
            <a:chExt cx="10261743" cy="6690960"/>
          </a:xfrm>
        </p:grpSpPr>
        <mc:AlternateContent xmlns:mc="http://schemas.openxmlformats.org/markup-compatibility/2006">
          <mc:Choice xmlns:p14="http://schemas.microsoft.com/office/powerpoint/2010/main" Requires="p14">
            <p:contentPart p14:bwMode="auto" r:id="rId14">
              <p14:nvContentPartPr>
                <p14:cNvPr id="111" name="Freihand 110">
                  <a:extLst>
                    <a:ext uri="{FF2B5EF4-FFF2-40B4-BE49-F238E27FC236}">
                      <a16:creationId xmlns:a16="http://schemas.microsoft.com/office/drawing/2014/main" id="{15E1E90A-72F9-47C2-9902-71E9CD345F73}"/>
                    </a:ext>
                  </a:extLst>
                </p14:cNvPr>
                <p14:cNvContentPartPr/>
                <p14:nvPr/>
              </p14:nvContentPartPr>
              <p14:xfrm>
                <a:off x="9782002" y="1619672"/>
                <a:ext cx="21600" cy="107280"/>
              </p14:xfrm>
            </p:contentPart>
          </mc:Choice>
          <mc:Fallback>
            <p:pic>
              <p:nvPicPr>
                <p:cNvPr id="111" name="Freihand 110">
                  <a:extLst>
                    <a:ext uri="{FF2B5EF4-FFF2-40B4-BE49-F238E27FC236}">
                      <a16:creationId xmlns:a16="http://schemas.microsoft.com/office/drawing/2014/main" id="{15E1E90A-72F9-47C2-9902-71E9CD345F73}"/>
                    </a:ext>
                  </a:extLst>
                </p:cNvPr>
                <p:cNvPicPr/>
                <p:nvPr/>
              </p:nvPicPr>
              <p:blipFill>
                <a:blip r:embed="rId15"/>
                <a:stretch>
                  <a:fillRect/>
                </a:stretch>
              </p:blipFill>
              <p:spPr>
                <a:xfrm>
                  <a:off x="9777682" y="1615352"/>
                  <a:ext cx="30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2" name="Freihand 111">
                  <a:extLst>
                    <a:ext uri="{FF2B5EF4-FFF2-40B4-BE49-F238E27FC236}">
                      <a16:creationId xmlns:a16="http://schemas.microsoft.com/office/drawing/2014/main" id="{F5813526-526A-4A8B-BB3F-7A2E355CE9FA}"/>
                    </a:ext>
                  </a:extLst>
                </p14:cNvPr>
                <p14:cNvContentPartPr/>
                <p14:nvPr/>
              </p14:nvContentPartPr>
              <p14:xfrm>
                <a:off x="9784162" y="1598432"/>
                <a:ext cx="187560" cy="58320"/>
              </p14:xfrm>
            </p:contentPart>
          </mc:Choice>
          <mc:Fallback>
            <p:pic>
              <p:nvPicPr>
                <p:cNvPr id="112" name="Freihand 111">
                  <a:extLst>
                    <a:ext uri="{FF2B5EF4-FFF2-40B4-BE49-F238E27FC236}">
                      <a16:creationId xmlns:a16="http://schemas.microsoft.com/office/drawing/2014/main" id="{F5813526-526A-4A8B-BB3F-7A2E355CE9FA}"/>
                    </a:ext>
                  </a:extLst>
                </p:cNvPr>
                <p:cNvPicPr/>
                <p:nvPr/>
              </p:nvPicPr>
              <p:blipFill>
                <a:blip r:embed="rId17"/>
                <a:stretch>
                  <a:fillRect/>
                </a:stretch>
              </p:blipFill>
              <p:spPr>
                <a:xfrm>
                  <a:off x="9779842" y="1594112"/>
                  <a:ext cx="196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3" name="Freihand 112">
                  <a:extLst>
                    <a:ext uri="{FF2B5EF4-FFF2-40B4-BE49-F238E27FC236}">
                      <a16:creationId xmlns:a16="http://schemas.microsoft.com/office/drawing/2014/main" id="{38C1F7BF-A5F4-4121-B683-2567A52937AF}"/>
                    </a:ext>
                  </a:extLst>
                </p14:cNvPr>
                <p14:cNvContentPartPr/>
                <p14:nvPr/>
              </p14:nvContentPartPr>
              <p14:xfrm>
                <a:off x="9820522" y="1722632"/>
                <a:ext cx="164880" cy="46800"/>
              </p14:xfrm>
            </p:contentPart>
          </mc:Choice>
          <mc:Fallback>
            <p:pic>
              <p:nvPicPr>
                <p:cNvPr id="113" name="Freihand 112">
                  <a:extLst>
                    <a:ext uri="{FF2B5EF4-FFF2-40B4-BE49-F238E27FC236}">
                      <a16:creationId xmlns:a16="http://schemas.microsoft.com/office/drawing/2014/main" id="{38C1F7BF-A5F4-4121-B683-2567A52937AF}"/>
                    </a:ext>
                  </a:extLst>
                </p:cNvPr>
                <p:cNvPicPr/>
                <p:nvPr/>
              </p:nvPicPr>
              <p:blipFill>
                <a:blip r:embed="rId19"/>
                <a:stretch>
                  <a:fillRect/>
                </a:stretch>
              </p:blipFill>
              <p:spPr>
                <a:xfrm>
                  <a:off x="9816202" y="1718312"/>
                  <a:ext cx="173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4" name="Freihand 113">
                  <a:extLst>
                    <a:ext uri="{FF2B5EF4-FFF2-40B4-BE49-F238E27FC236}">
                      <a16:creationId xmlns:a16="http://schemas.microsoft.com/office/drawing/2014/main" id="{87286FDF-A6C0-472A-9BE7-3594581DC3E3}"/>
                    </a:ext>
                  </a:extLst>
                </p14:cNvPr>
                <p14:cNvContentPartPr/>
                <p14:nvPr/>
              </p14:nvContentPartPr>
              <p14:xfrm>
                <a:off x="10068922" y="1560992"/>
                <a:ext cx="122760" cy="176760"/>
              </p14:xfrm>
            </p:contentPart>
          </mc:Choice>
          <mc:Fallback>
            <p:pic>
              <p:nvPicPr>
                <p:cNvPr id="114" name="Freihand 113">
                  <a:extLst>
                    <a:ext uri="{FF2B5EF4-FFF2-40B4-BE49-F238E27FC236}">
                      <a16:creationId xmlns:a16="http://schemas.microsoft.com/office/drawing/2014/main" id="{87286FDF-A6C0-472A-9BE7-3594581DC3E3}"/>
                    </a:ext>
                  </a:extLst>
                </p:cNvPr>
                <p:cNvPicPr/>
                <p:nvPr/>
              </p:nvPicPr>
              <p:blipFill>
                <a:blip r:embed="rId21"/>
                <a:stretch>
                  <a:fillRect/>
                </a:stretch>
              </p:blipFill>
              <p:spPr>
                <a:xfrm>
                  <a:off x="10064602" y="1556672"/>
                  <a:ext cx="131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5" name="Freihand 114">
                  <a:extLst>
                    <a:ext uri="{FF2B5EF4-FFF2-40B4-BE49-F238E27FC236}">
                      <a16:creationId xmlns:a16="http://schemas.microsoft.com/office/drawing/2014/main" id="{6BCEF45E-6492-428B-B8B5-14A7C8C191E1}"/>
                    </a:ext>
                  </a:extLst>
                </p14:cNvPr>
                <p14:cNvContentPartPr/>
                <p14:nvPr/>
              </p14:nvContentPartPr>
              <p14:xfrm>
                <a:off x="10071442" y="1589072"/>
                <a:ext cx="239400" cy="123120"/>
              </p14:xfrm>
            </p:contentPart>
          </mc:Choice>
          <mc:Fallback>
            <p:pic>
              <p:nvPicPr>
                <p:cNvPr id="115" name="Freihand 114">
                  <a:extLst>
                    <a:ext uri="{FF2B5EF4-FFF2-40B4-BE49-F238E27FC236}">
                      <a16:creationId xmlns:a16="http://schemas.microsoft.com/office/drawing/2014/main" id="{6BCEF45E-6492-428B-B8B5-14A7C8C191E1}"/>
                    </a:ext>
                  </a:extLst>
                </p:cNvPr>
                <p:cNvPicPr/>
                <p:nvPr/>
              </p:nvPicPr>
              <p:blipFill>
                <a:blip r:embed="rId23"/>
                <a:stretch>
                  <a:fillRect/>
                </a:stretch>
              </p:blipFill>
              <p:spPr>
                <a:xfrm>
                  <a:off x="10067122" y="1584752"/>
                  <a:ext cx="248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6" name="Freihand 115">
                  <a:extLst>
                    <a:ext uri="{FF2B5EF4-FFF2-40B4-BE49-F238E27FC236}">
                      <a16:creationId xmlns:a16="http://schemas.microsoft.com/office/drawing/2014/main" id="{F38E2512-856E-4890-BD22-5A402239EBBD}"/>
                    </a:ext>
                  </a:extLst>
                </p14:cNvPr>
                <p14:cNvContentPartPr/>
                <p14:nvPr/>
              </p14:nvContentPartPr>
              <p14:xfrm>
                <a:off x="10235242" y="1538312"/>
                <a:ext cx="206640" cy="184320"/>
              </p14:xfrm>
            </p:contentPart>
          </mc:Choice>
          <mc:Fallback>
            <p:pic>
              <p:nvPicPr>
                <p:cNvPr id="116" name="Freihand 115">
                  <a:extLst>
                    <a:ext uri="{FF2B5EF4-FFF2-40B4-BE49-F238E27FC236}">
                      <a16:creationId xmlns:a16="http://schemas.microsoft.com/office/drawing/2014/main" id="{F38E2512-856E-4890-BD22-5A402239EBBD}"/>
                    </a:ext>
                  </a:extLst>
                </p:cNvPr>
                <p:cNvPicPr/>
                <p:nvPr/>
              </p:nvPicPr>
              <p:blipFill>
                <a:blip r:embed="rId25"/>
                <a:stretch>
                  <a:fillRect/>
                </a:stretch>
              </p:blipFill>
              <p:spPr>
                <a:xfrm>
                  <a:off x="10230922" y="1533992"/>
                  <a:ext cx="215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7" name="Freihand 116">
                  <a:extLst>
                    <a:ext uri="{FF2B5EF4-FFF2-40B4-BE49-F238E27FC236}">
                      <a16:creationId xmlns:a16="http://schemas.microsoft.com/office/drawing/2014/main" id="{92F0F5DA-9E99-4CEB-A889-D6BC92AEECBF}"/>
                    </a:ext>
                  </a:extLst>
                </p14:cNvPr>
                <p14:cNvContentPartPr/>
                <p14:nvPr/>
              </p14:nvContentPartPr>
              <p14:xfrm>
                <a:off x="10658242" y="1512752"/>
                <a:ext cx="503640" cy="203040"/>
              </p14:xfrm>
            </p:contentPart>
          </mc:Choice>
          <mc:Fallback>
            <p:pic>
              <p:nvPicPr>
                <p:cNvPr id="117" name="Freihand 116">
                  <a:extLst>
                    <a:ext uri="{FF2B5EF4-FFF2-40B4-BE49-F238E27FC236}">
                      <a16:creationId xmlns:a16="http://schemas.microsoft.com/office/drawing/2014/main" id="{92F0F5DA-9E99-4CEB-A889-D6BC92AEECBF}"/>
                    </a:ext>
                  </a:extLst>
                </p:cNvPr>
                <p:cNvPicPr/>
                <p:nvPr/>
              </p:nvPicPr>
              <p:blipFill>
                <a:blip r:embed="rId27"/>
                <a:stretch>
                  <a:fillRect/>
                </a:stretch>
              </p:blipFill>
              <p:spPr>
                <a:xfrm>
                  <a:off x="10653922" y="1508432"/>
                  <a:ext cx="512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8" name="Freihand 117">
                  <a:extLst>
                    <a:ext uri="{FF2B5EF4-FFF2-40B4-BE49-F238E27FC236}">
                      <a16:creationId xmlns:a16="http://schemas.microsoft.com/office/drawing/2014/main" id="{719C7119-B5EE-4C94-AC00-D2D18493C6F5}"/>
                    </a:ext>
                  </a:extLst>
                </p14:cNvPr>
                <p14:cNvContentPartPr/>
                <p14:nvPr/>
              </p14:nvContentPartPr>
              <p14:xfrm>
                <a:off x="11158282" y="1486472"/>
                <a:ext cx="360" cy="360"/>
              </p14:xfrm>
            </p:contentPart>
          </mc:Choice>
          <mc:Fallback>
            <p:pic>
              <p:nvPicPr>
                <p:cNvPr id="118" name="Freihand 117">
                  <a:extLst>
                    <a:ext uri="{FF2B5EF4-FFF2-40B4-BE49-F238E27FC236}">
                      <a16:creationId xmlns:a16="http://schemas.microsoft.com/office/drawing/2014/main" id="{719C7119-B5EE-4C94-AC00-D2D18493C6F5}"/>
                    </a:ext>
                  </a:extLst>
                </p:cNvPr>
                <p:cNvPicPr/>
                <p:nvPr/>
              </p:nvPicPr>
              <p:blipFill>
                <a:blip r:embed="rId29"/>
                <a:stretch>
                  <a:fillRect/>
                </a:stretch>
              </p:blipFill>
              <p:spPr>
                <a:xfrm>
                  <a:off x="11153962" y="1482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2" name="Freihand 121">
                  <a:extLst>
                    <a:ext uri="{FF2B5EF4-FFF2-40B4-BE49-F238E27FC236}">
                      <a16:creationId xmlns:a16="http://schemas.microsoft.com/office/drawing/2014/main" id="{F51CC3EA-CCC8-4721-88DE-6138BD25E9E6}"/>
                    </a:ext>
                  </a:extLst>
                </p14:cNvPr>
                <p14:cNvContentPartPr/>
                <p14:nvPr/>
              </p14:nvContentPartPr>
              <p14:xfrm>
                <a:off x="9845002" y="1919552"/>
                <a:ext cx="105480" cy="174600"/>
              </p14:xfrm>
            </p:contentPart>
          </mc:Choice>
          <mc:Fallback>
            <p:pic>
              <p:nvPicPr>
                <p:cNvPr id="122" name="Freihand 121">
                  <a:extLst>
                    <a:ext uri="{FF2B5EF4-FFF2-40B4-BE49-F238E27FC236}">
                      <a16:creationId xmlns:a16="http://schemas.microsoft.com/office/drawing/2014/main" id="{F51CC3EA-CCC8-4721-88DE-6138BD25E9E6}"/>
                    </a:ext>
                  </a:extLst>
                </p:cNvPr>
                <p:cNvPicPr/>
                <p:nvPr/>
              </p:nvPicPr>
              <p:blipFill>
                <a:blip r:embed="rId31"/>
                <a:stretch>
                  <a:fillRect/>
                </a:stretch>
              </p:blipFill>
              <p:spPr>
                <a:xfrm>
                  <a:off x="9840682" y="1915232"/>
                  <a:ext cx="114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3" name="Freihand 122">
                  <a:extLst>
                    <a:ext uri="{FF2B5EF4-FFF2-40B4-BE49-F238E27FC236}">
                      <a16:creationId xmlns:a16="http://schemas.microsoft.com/office/drawing/2014/main" id="{21951041-12FF-452F-B894-DA067DB72258}"/>
                    </a:ext>
                  </a:extLst>
                </p14:cNvPr>
                <p14:cNvContentPartPr/>
                <p14:nvPr/>
              </p14:nvContentPartPr>
              <p14:xfrm>
                <a:off x="9989002" y="1900472"/>
                <a:ext cx="311400" cy="201960"/>
              </p14:xfrm>
            </p:contentPart>
          </mc:Choice>
          <mc:Fallback>
            <p:pic>
              <p:nvPicPr>
                <p:cNvPr id="123" name="Freihand 122">
                  <a:extLst>
                    <a:ext uri="{FF2B5EF4-FFF2-40B4-BE49-F238E27FC236}">
                      <a16:creationId xmlns:a16="http://schemas.microsoft.com/office/drawing/2014/main" id="{21951041-12FF-452F-B894-DA067DB72258}"/>
                    </a:ext>
                  </a:extLst>
                </p:cNvPr>
                <p:cNvPicPr/>
                <p:nvPr/>
              </p:nvPicPr>
              <p:blipFill>
                <a:blip r:embed="rId33"/>
                <a:stretch>
                  <a:fillRect/>
                </a:stretch>
              </p:blipFill>
              <p:spPr>
                <a:xfrm>
                  <a:off x="9984682" y="1896152"/>
                  <a:ext cx="320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4" name="Freihand 123">
                  <a:extLst>
                    <a:ext uri="{FF2B5EF4-FFF2-40B4-BE49-F238E27FC236}">
                      <a16:creationId xmlns:a16="http://schemas.microsoft.com/office/drawing/2014/main" id="{C618C98E-EE08-4DF4-B8EE-1CBB68A727AA}"/>
                    </a:ext>
                  </a:extLst>
                </p14:cNvPr>
                <p14:cNvContentPartPr/>
                <p14:nvPr/>
              </p14:nvContentPartPr>
              <p14:xfrm>
                <a:off x="10259722" y="1887512"/>
                <a:ext cx="32400" cy="15840"/>
              </p14:xfrm>
            </p:contentPart>
          </mc:Choice>
          <mc:Fallback>
            <p:pic>
              <p:nvPicPr>
                <p:cNvPr id="124" name="Freihand 123">
                  <a:extLst>
                    <a:ext uri="{FF2B5EF4-FFF2-40B4-BE49-F238E27FC236}">
                      <a16:creationId xmlns:a16="http://schemas.microsoft.com/office/drawing/2014/main" id="{C618C98E-EE08-4DF4-B8EE-1CBB68A727AA}"/>
                    </a:ext>
                  </a:extLst>
                </p:cNvPr>
                <p:cNvPicPr/>
                <p:nvPr/>
              </p:nvPicPr>
              <p:blipFill>
                <a:blip r:embed="rId35"/>
                <a:stretch>
                  <a:fillRect/>
                </a:stretch>
              </p:blipFill>
              <p:spPr>
                <a:xfrm>
                  <a:off x="10255402" y="1883192"/>
                  <a:ext cx="41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5" name="Freihand 124">
                  <a:extLst>
                    <a:ext uri="{FF2B5EF4-FFF2-40B4-BE49-F238E27FC236}">
                      <a16:creationId xmlns:a16="http://schemas.microsoft.com/office/drawing/2014/main" id="{44E3C3F7-08E6-4684-AA56-E5C0D157A547}"/>
                    </a:ext>
                  </a:extLst>
                </p14:cNvPr>
                <p14:cNvContentPartPr/>
                <p14:nvPr/>
              </p14:nvContentPartPr>
              <p14:xfrm>
                <a:off x="10294642" y="1849352"/>
                <a:ext cx="121320" cy="246960"/>
              </p14:xfrm>
            </p:contentPart>
          </mc:Choice>
          <mc:Fallback>
            <p:pic>
              <p:nvPicPr>
                <p:cNvPr id="125" name="Freihand 124">
                  <a:extLst>
                    <a:ext uri="{FF2B5EF4-FFF2-40B4-BE49-F238E27FC236}">
                      <a16:creationId xmlns:a16="http://schemas.microsoft.com/office/drawing/2014/main" id="{44E3C3F7-08E6-4684-AA56-E5C0D157A547}"/>
                    </a:ext>
                  </a:extLst>
                </p:cNvPr>
                <p:cNvPicPr/>
                <p:nvPr/>
              </p:nvPicPr>
              <p:blipFill>
                <a:blip r:embed="rId37"/>
                <a:stretch>
                  <a:fillRect/>
                </a:stretch>
              </p:blipFill>
              <p:spPr>
                <a:xfrm>
                  <a:off x="10290322" y="1845032"/>
                  <a:ext cx="1299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6" name="Freihand 125">
                  <a:extLst>
                    <a:ext uri="{FF2B5EF4-FFF2-40B4-BE49-F238E27FC236}">
                      <a16:creationId xmlns:a16="http://schemas.microsoft.com/office/drawing/2014/main" id="{2730B851-6C0B-4D60-84A7-9CF159A489DD}"/>
                    </a:ext>
                  </a:extLst>
                </p14:cNvPr>
                <p14:cNvContentPartPr/>
                <p14:nvPr/>
              </p14:nvContentPartPr>
              <p14:xfrm>
                <a:off x="10489042" y="1852952"/>
                <a:ext cx="94320" cy="133200"/>
              </p14:xfrm>
            </p:contentPart>
          </mc:Choice>
          <mc:Fallback>
            <p:pic>
              <p:nvPicPr>
                <p:cNvPr id="126" name="Freihand 125">
                  <a:extLst>
                    <a:ext uri="{FF2B5EF4-FFF2-40B4-BE49-F238E27FC236}">
                      <a16:creationId xmlns:a16="http://schemas.microsoft.com/office/drawing/2014/main" id="{2730B851-6C0B-4D60-84A7-9CF159A489DD}"/>
                    </a:ext>
                  </a:extLst>
                </p:cNvPr>
                <p:cNvPicPr/>
                <p:nvPr/>
              </p:nvPicPr>
              <p:blipFill>
                <a:blip r:embed="rId39"/>
                <a:stretch>
                  <a:fillRect/>
                </a:stretch>
              </p:blipFill>
              <p:spPr>
                <a:xfrm>
                  <a:off x="10484722" y="1848632"/>
                  <a:ext cx="102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7" name="Freihand 126">
                  <a:extLst>
                    <a:ext uri="{FF2B5EF4-FFF2-40B4-BE49-F238E27FC236}">
                      <a16:creationId xmlns:a16="http://schemas.microsoft.com/office/drawing/2014/main" id="{327BC0C1-A349-4D30-9749-CF5C54AF1DF3}"/>
                    </a:ext>
                  </a:extLst>
                </p14:cNvPr>
                <p14:cNvContentPartPr/>
                <p14:nvPr/>
              </p14:nvContentPartPr>
              <p14:xfrm>
                <a:off x="10567522" y="1895072"/>
                <a:ext cx="236880" cy="254160"/>
              </p14:xfrm>
            </p:contentPart>
          </mc:Choice>
          <mc:Fallback>
            <p:pic>
              <p:nvPicPr>
                <p:cNvPr id="127" name="Freihand 126">
                  <a:extLst>
                    <a:ext uri="{FF2B5EF4-FFF2-40B4-BE49-F238E27FC236}">
                      <a16:creationId xmlns:a16="http://schemas.microsoft.com/office/drawing/2014/main" id="{327BC0C1-A349-4D30-9749-CF5C54AF1DF3}"/>
                    </a:ext>
                  </a:extLst>
                </p:cNvPr>
                <p:cNvPicPr/>
                <p:nvPr/>
              </p:nvPicPr>
              <p:blipFill>
                <a:blip r:embed="rId41"/>
                <a:stretch>
                  <a:fillRect/>
                </a:stretch>
              </p:blipFill>
              <p:spPr>
                <a:xfrm>
                  <a:off x="10563202" y="1890752"/>
                  <a:ext cx="2455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9" name="Freihand 128">
                  <a:extLst>
                    <a:ext uri="{FF2B5EF4-FFF2-40B4-BE49-F238E27FC236}">
                      <a16:creationId xmlns:a16="http://schemas.microsoft.com/office/drawing/2014/main" id="{4945D977-5AAD-4C76-B2F7-A29057A0CD28}"/>
                    </a:ext>
                  </a:extLst>
                </p14:cNvPr>
                <p14:cNvContentPartPr/>
                <p14:nvPr/>
              </p14:nvContentPartPr>
              <p14:xfrm>
                <a:off x="10986202" y="1822352"/>
                <a:ext cx="414000" cy="129960"/>
              </p14:xfrm>
            </p:contentPart>
          </mc:Choice>
          <mc:Fallback>
            <p:pic>
              <p:nvPicPr>
                <p:cNvPr id="129" name="Freihand 128">
                  <a:extLst>
                    <a:ext uri="{FF2B5EF4-FFF2-40B4-BE49-F238E27FC236}">
                      <a16:creationId xmlns:a16="http://schemas.microsoft.com/office/drawing/2014/main" id="{4945D977-5AAD-4C76-B2F7-A29057A0CD28}"/>
                    </a:ext>
                  </a:extLst>
                </p:cNvPr>
                <p:cNvPicPr/>
                <p:nvPr/>
              </p:nvPicPr>
              <p:blipFill>
                <a:blip r:embed="rId43"/>
                <a:stretch>
                  <a:fillRect/>
                </a:stretch>
              </p:blipFill>
              <p:spPr>
                <a:xfrm>
                  <a:off x="10981882" y="1818032"/>
                  <a:ext cx="422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0" name="Freihand 129">
                  <a:extLst>
                    <a:ext uri="{FF2B5EF4-FFF2-40B4-BE49-F238E27FC236}">
                      <a16:creationId xmlns:a16="http://schemas.microsoft.com/office/drawing/2014/main" id="{0386935D-4E46-4A82-924D-B2130DE581E6}"/>
                    </a:ext>
                  </a:extLst>
                </p14:cNvPr>
                <p14:cNvContentPartPr/>
                <p14:nvPr/>
              </p14:nvContentPartPr>
              <p14:xfrm>
                <a:off x="11401282" y="1782752"/>
                <a:ext cx="25560" cy="31680"/>
              </p14:xfrm>
            </p:contentPart>
          </mc:Choice>
          <mc:Fallback>
            <p:pic>
              <p:nvPicPr>
                <p:cNvPr id="130" name="Freihand 129">
                  <a:extLst>
                    <a:ext uri="{FF2B5EF4-FFF2-40B4-BE49-F238E27FC236}">
                      <a16:creationId xmlns:a16="http://schemas.microsoft.com/office/drawing/2014/main" id="{0386935D-4E46-4A82-924D-B2130DE581E6}"/>
                    </a:ext>
                  </a:extLst>
                </p:cNvPr>
                <p:cNvPicPr/>
                <p:nvPr/>
              </p:nvPicPr>
              <p:blipFill>
                <a:blip r:embed="rId45"/>
                <a:stretch>
                  <a:fillRect/>
                </a:stretch>
              </p:blipFill>
              <p:spPr>
                <a:xfrm>
                  <a:off x="11396962" y="1778432"/>
                  <a:ext cx="34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1" name="Freihand 130">
                  <a:extLst>
                    <a:ext uri="{FF2B5EF4-FFF2-40B4-BE49-F238E27FC236}">
                      <a16:creationId xmlns:a16="http://schemas.microsoft.com/office/drawing/2014/main" id="{DFAC5DED-F0B2-41EB-8A1E-1FD77AEA7D9E}"/>
                    </a:ext>
                  </a:extLst>
                </p14:cNvPr>
                <p14:cNvContentPartPr/>
                <p14:nvPr/>
              </p14:nvContentPartPr>
              <p14:xfrm>
                <a:off x="11497402" y="1821272"/>
                <a:ext cx="111600" cy="111960"/>
              </p14:xfrm>
            </p:contentPart>
          </mc:Choice>
          <mc:Fallback>
            <p:pic>
              <p:nvPicPr>
                <p:cNvPr id="131" name="Freihand 130">
                  <a:extLst>
                    <a:ext uri="{FF2B5EF4-FFF2-40B4-BE49-F238E27FC236}">
                      <a16:creationId xmlns:a16="http://schemas.microsoft.com/office/drawing/2014/main" id="{DFAC5DED-F0B2-41EB-8A1E-1FD77AEA7D9E}"/>
                    </a:ext>
                  </a:extLst>
                </p:cNvPr>
                <p:cNvPicPr/>
                <p:nvPr/>
              </p:nvPicPr>
              <p:blipFill>
                <a:blip r:embed="rId47"/>
                <a:stretch>
                  <a:fillRect/>
                </a:stretch>
              </p:blipFill>
              <p:spPr>
                <a:xfrm>
                  <a:off x="11493082" y="1816952"/>
                  <a:ext cx="120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2" name="Freihand 131">
                  <a:extLst>
                    <a:ext uri="{FF2B5EF4-FFF2-40B4-BE49-F238E27FC236}">
                      <a16:creationId xmlns:a16="http://schemas.microsoft.com/office/drawing/2014/main" id="{2E23E8A3-BE57-40B8-B221-2829F58AA04E}"/>
                    </a:ext>
                  </a:extLst>
                </p14:cNvPr>
                <p14:cNvContentPartPr/>
                <p14:nvPr/>
              </p14:nvContentPartPr>
              <p14:xfrm>
                <a:off x="11605402" y="1786352"/>
                <a:ext cx="161280" cy="164520"/>
              </p14:xfrm>
            </p:contentPart>
          </mc:Choice>
          <mc:Fallback>
            <p:pic>
              <p:nvPicPr>
                <p:cNvPr id="132" name="Freihand 131">
                  <a:extLst>
                    <a:ext uri="{FF2B5EF4-FFF2-40B4-BE49-F238E27FC236}">
                      <a16:creationId xmlns:a16="http://schemas.microsoft.com/office/drawing/2014/main" id="{2E23E8A3-BE57-40B8-B221-2829F58AA04E}"/>
                    </a:ext>
                  </a:extLst>
                </p:cNvPr>
                <p:cNvPicPr/>
                <p:nvPr/>
              </p:nvPicPr>
              <p:blipFill>
                <a:blip r:embed="rId49"/>
                <a:stretch>
                  <a:fillRect/>
                </a:stretch>
              </p:blipFill>
              <p:spPr>
                <a:xfrm>
                  <a:off x="11601082" y="1782032"/>
                  <a:ext cx="169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3" name="Freihand 132">
                  <a:extLst>
                    <a:ext uri="{FF2B5EF4-FFF2-40B4-BE49-F238E27FC236}">
                      <a16:creationId xmlns:a16="http://schemas.microsoft.com/office/drawing/2014/main" id="{635D498D-1AEF-4EE7-B61C-957BFDB4D2DC}"/>
                    </a:ext>
                  </a:extLst>
                </p14:cNvPr>
                <p14:cNvContentPartPr/>
                <p14:nvPr/>
              </p14:nvContentPartPr>
              <p14:xfrm>
                <a:off x="9892882" y="2223752"/>
                <a:ext cx="190440" cy="212040"/>
              </p14:xfrm>
            </p:contentPart>
          </mc:Choice>
          <mc:Fallback>
            <p:pic>
              <p:nvPicPr>
                <p:cNvPr id="133" name="Freihand 132">
                  <a:extLst>
                    <a:ext uri="{FF2B5EF4-FFF2-40B4-BE49-F238E27FC236}">
                      <a16:creationId xmlns:a16="http://schemas.microsoft.com/office/drawing/2014/main" id="{635D498D-1AEF-4EE7-B61C-957BFDB4D2DC}"/>
                    </a:ext>
                  </a:extLst>
                </p:cNvPr>
                <p:cNvPicPr/>
                <p:nvPr/>
              </p:nvPicPr>
              <p:blipFill>
                <a:blip r:embed="rId51"/>
                <a:stretch>
                  <a:fillRect/>
                </a:stretch>
              </p:blipFill>
              <p:spPr>
                <a:xfrm>
                  <a:off x="9888562" y="2219432"/>
                  <a:ext cx="199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4" name="Freihand 133">
                  <a:extLst>
                    <a:ext uri="{FF2B5EF4-FFF2-40B4-BE49-F238E27FC236}">
                      <a16:creationId xmlns:a16="http://schemas.microsoft.com/office/drawing/2014/main" id="{0894C215-3D62-42DA-B44E-F54324729AE9}"/>
                    </a:ext>
                  </a:extLst>
                </p14:cNvPr>
                <p14:cNvContentPartPr/>
                <p14:nvPr/>
              </p14:nvContentPartPr>
              <p14:xfrm>
                <a:off x="10057762" y="2261912"/>
                <a:ext cx="586440" cy="155880"/>
              </p14:xfrm>
            </p:contentPart>
          </mc:Choice>
          <mc:Fallback>
            <p:pic>
              <p:nvPicPr>
                <p:cNvPr id="134" name="Freihand 133">
                  <a:extLst>
                    <a:ext uri="{FF2B5EF4-FFF2-40B4-BE49-F238E27FC236}">
                      <a16:creationId xmlns:a16="http://schemas.microsoft.com/office/drawing/2014/main" id="{0894C215-3D62-42DA-B44E-F54324729AE9}"/>
                    </a:ext>
                  </a:extLst>
                </p:cNvPr>
                <p:cNvPicPr/>
                <p:nvPr/>
              </p:nvPicPr>
              <p:blipFill>
                <a:blip r:embed="rId53"/>
                <a:stretch>
                  <a:fillRect/>
                </a:stretch>
              </p:blipFill>
              <p:spPr>
                <a:xfrm>
                  <a:off x="10053442" y="2257592"/>
                  <a:ext cx="595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5" name="Freihand 134">
                  <a:extLst>
                    <a:ext uri="{FF2B5EF4-FFF2-40B4-BE49-F238E27FC236}">
                      <a16:creationId xmlns:a16="http://schemas.microsoft.com/office/drawing/2014/main" id="{722FC069-14BE-4DE3-8B19-BE7B8227180A}"/>
                    </a:ext>
                  </a:extLst>
                </p14:cNvPr>
                <p14:cNvContentPartPr/>
                <p14:nvPr/>
              </p14:nvContentPartPr>
              <p14:xfrm>
                <a:off x="10680562" y="2286752"/>
                <a:ext cx="104040" cy="111240"/>
              </p14:xfrm>
            </p:contentPart>
          </mc:Choice>
          <mc:Fallback>
            <p:pic>
              <p:nvPicPr>
                <p:cNvPr id="135" name="Freihand 134">
                  <a:extLst>
                    <a:ext uri="{FF2B5EF4-FFF2-40B4-BE49-F238E27FC236}">
                      <a16:creationId xmlns:a16="http://schemas.microsoft.com/office/drawing/2014/main" id="{722FC069-14BE-4DE3-8B19-BE7B8227180A}"/>
                    </a:ext>
                  </a:extLst>
                </p:cNvPr>
                <p:cNvPicPr/>
                <p:nvPr/>
              </p:nvPicPr>
              <p:blipFill>
                <a:blip r:embed="rId55"/>
                <a:stretch>
                  <a:fillRect/>
                </a:stretch>
              </p:blipFill>
              <p:spPr>
                <a:xfrm>
                  <a:off x="10676242" y="2282432"/>
                  <a:ext cx="112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6" name="Freihand 135">
                  <a:extLst>
                    <a:ext uri="{FF2B5EF4-FFF2-40B4-BE49-F238E27FC236}">
                      <a16:creationId xmlns:a16="http://schemas.microsoft.com/office/drawing/2014/main" id="{CB7EE7A6-79EA-4960-9901-CC4B2FB9FFE9}"/>
                    </a:ext>
                  </a:extLst>
                </p14:cNvPr>
                <p14:cNvContentPartPr/>
                <p14:nvPr/>
              </p14:nvContentPartPr>
              <p14:xfrm>
                <a:off x="11009962" y="2251112"/>
                <a:ext cx="258480" cy="121680"/>
              </p14:xfrm>
            </p:contentPart>
          </mc:Choice>
          <mc:Fallback>
            <p:pic>
              <p:nvPicPr>
                <p:cNvPr id="136" name="Freihand 135">
                  <a:extLst>
                    <a:ext uri="{FF2B5EF4-FFF2-40B4-BE49-F238E27FC236}">
                      <a16:creationId xmlns:a16="http://schemas.microsoft.com/office/drawing/2014/main" id="{CB7EE7A6-79EA-4960-9901-CC4B2FB9FFE9}"/>
                    </a:ext>
                  </a:extLst>
                </p:cNvPr>
                <p:cNvPicPr/>
                <p:nvPr/>
              </p:nvPicPr>
              <p:blipFill>
                <a:blip r:embed="rId57"/>
                <a:stretch>
                  <a:fillRect/>
                </a:stretch>
              </p:blipFill>
              <p:spPr>
                <a:xfrm>
                  <a:off x="11005642" y="2246792"/>
                  <a:ext cx="267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7" name="Freihand 136">
                  <a:extLst>
                    <a:ext uri="{FF2B5EF4-FFF2-40B4-BE49-F238E27FC236}">
                      <a16:creationId xmlns:a16="http://schemas.microsoft.com/office/drawing/2014/main" id="{29C84A34-4197-410A-BB7A-6CCDA10D20F4}"/>
                    </a:ext>
                  </a:extLst>
                </p14:cNvPr>
                <p14:cNvContentPartPr/>
                <p14:nvPr/>
              </p14:nvContentPartPr>
              <p14:xfrm>
                <a:off x="11308402" y="2233472"/>
                <a:ext cx="282600" cy="115560"/>
              </p14:xfrm>
            </p:contentPart>
          </mc:Choice>
          <mc:Fallback>
            <p:pic>
              <p:nvPicPr>
                <p:cNvPr id="137" name="Freihand 136">
                  <a:extLst>
                    <a:ext uri="{FF2B5EF4-FFF2-40B4-BE49-F238E27FC236}">
                      <a16:creationId xmlns:a16="http://schemas.microsoft.com/office/drawing/2014/main" id="{29C84A34-4197-410A-BB7A-6CCDA10D20F4}"/>
                    </a:ext>
                  </a:extLst>
                </p:cNvPr>
                <p:cNvPicPr/>
                <p:nvPr/>
              </p:nvPicPr>
              <p:blipFill>
                <a:blip r:embed="rId59"/>
                <a:stretch>
                  <a:fillRect/>
                </a:stretch>
              </p:blipFill>
              <p:spPr>
                <a:xfrm>
                  <a:off x="11304082" y="2229152"/>
                  <a:ext cx="291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8" name="Freihand 137">
                  <a:extLst>
                    <a:ext uri="{FF2B5EF4-FFF2-40B4-BE49-F238E27FC236}">
                      <a16:creationId xmlns:a16="http://schemas.microsoft.com/office/drawing/2014/main" id="{CB587341-D38B-477C-B5FF-3D69E00B0C01}"/>
                    </a:ext>
                  </a:extLst>
                </p14:cNvPr>
                <p14:cNvContentPartPr/>
                <p14:nvPr/>
              </p14:nvContentPartPr>
              <p14:xfrm>
                <a:off x="11674162" y="2281712"/>
                <a:ext cx="136800" cy="7200"/>
              </p14:xfrm>
            </p:contentPart>
          </mc:Choice>
          <mc:Fallback>
            <p:pic>
              <p:nvPicPr>
                <p:cNvPr id="138" name="Freihand 137">
                  <a:extLst>
                    <a:ext uri="{FF2B5EF4-FFF2-40B4-BE49-F238E27FC236}">
                      <a16:creationId xmlns:a16="http://schemas.microsoft.com/office/drawing/2014/main" id="{CB587341-D38B-477C-B5FF-3D69E00B0C01}"/>
                    </a:ext>
                  </a:extLst>
                </p:cNvPr>
                <p:cNvPicPr/>
                <p:nvPr/>
              </p:nvPicPr>
              <p:blipFill>
                <a:blip r:embed="rId61"/>
                <a:stretch>
                  <a:fillRect/>
                </a:stretch>
              </p:blipFill>
              <p:spPr>
                <a:xfrm>
                  <a:off x="11669842" y="2277392"/>
                  <a:ext cx="145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9" name="Freihand 138">
                  <a:extLst>
                    <a:ext uri="{FF2B5EF4-FFF2-40B4-BE49-F238E27FC236}">
                      <a16:creationId xmlns:a16="http://schemas.microsoft.com/office/drawing/2014/main" id="{6BAE8160-DFBC-4831-AE31-D70B09EF0182}"/>
                    </a:ext>
                  </a:extLst>
                </p14:cNvPr>
                <p14:cNvContentPartPr/>
                <p14:nvPr/>
              </p14:nvContentPartPr>
              <p14:xfrm>
                <a:off x="10188802" y="2671952"/>
                <a:ext cx="111600" cy="146160"/>
              </p14:xfrm>
            </p:contentPart>
          </mc:Choice>
          <mc:Fallback>
            <p:pic>
              <p:nvPicPr>
                <p:cNvPr id="139" name="Freihand 138">
                  <a:extLst>
                    <a:ext uri="{FF2B5EF4-FFF2-40B4-BE49-F238E27FC236}">
                      <a16:creationId xmlns:a16="http://schemas.microsoft.com/office/drawing/2014/main" id="{6BAE8160-DFBC-4831-AE31-D70B09EF0182}"/>
                    </a:ext>
                  </a:extLst>
                </p:cNvPr>
                <p:cNvPicPr/>
                <p:nvPr/>
              </p:nvPicPr>
              <p:blipFill>
                <a:blip r:embed="rId63"/>
                <a:stretch>
                  <a:fillRect/>
                </a:stretch>
              </p:blipFill>
              <p:spPr>
                <a:xfrm>
                  <a:off x="10184482" y="2667632"/>
                  <a:ext cx="120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40" name="Freihand 139">
                  <a:extLst>
                    <a:ext uri="{FF2B5EF4-FFF2-40B4-BE49-F238E27FC236}">
                      <a16:creationId xmlns:a16="http://schemas.microsoft.com/office/drawing/2014/main" id="{16EC7382-BEAE-4728-A9B7-40EE159174A4}"/>
                    </a:ext>
                  </a:extLst>
                </p14:cNvPr>
                <p14:cNvContentPartPr/>
                <p14:nvPr/>
              </p14:nvContentPartPr>
              <p14:xfrm>
                <a:off x="10314802" y="2686352"/>
                <a:ext cx="132480" cy="262080"/>
              </p14:xfrm>
            </p:contentPart>
          </mc:Choice>
          <mc:Fallback>
            <p:pic>
              <p:nvPicPr>
                <p:cNvPr id="140" name="Freihand 139">
                  <a:extLst>
                    <a:ext uri="{FF2B5EF4-FFF2-40B4-BE49-F238E27FC236}">
                      <a16:creationId xmlns:a16="http://schemas.microsoft.com/office/drawing/2014/main" id="{16EC7382-BEAE-4728-A9B7-40EE159174A4}"/>
                    </a:ext>
                  </a:extLst>
                </p:cNvPr>
                <p:cNvPicPr/>
                <p:nvPr/>
              </p:nvPicPr>
              <p:blipFill>
                <a:blip r:embed="rId65"/>
                <a:stretch>
                  <a:fillRect/>
                </a:stretch>
              </p:blipFill>
              <p:spPr>
                <a:xfrm>
                  <a:off x="10310482" y="2682032"/>
                  <a:ext cx="1411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41" name="Freihand 140">
                  <a:extLst>
                    <a:ext uri="{FF2B5EF4-FFF2-40B4-BE49-F238E27FC236}">
                      <a16:creationId xmlns:a16="http://schemas.microsoft.com/office/drawing/2014/main" id="{81AC7D25-BE0A-4F2E-B13D-9C798A71C2CF}"/>
                    </a:ext>
                  </a:extLst>
                </p14:cNvPr>
                <p14:cNvContentPartPr/>
                <p14:nvPr/>
              </p14:nvContentPartPr>
              <p14:xfrm>
                <a:off x="10465282" y="2687432"/>
                <a:ext cx="298440" cy="90360"/>
              </p14:xfrm>
            </p:contentPart>
          </mc:Choice>
          <mc:Fallback>
            <p:pic>
              <p:nvPicPr>
                <p:cNvPr id="141" name="Freihand 140">
                  <a:extLst>
                    <a:ext uri="{FF2B5EF4-FFF2-40B4-BE49-F238E27FC236}">
                      <a16:creationId xmlns:a16="http://schemas.microsoft.com/office/drawing/2014/main" id="{81AC7D25-BE0A-4F2E-B13D-9C798A71C2CF}"/>
                    </a:ext>
                  </a:extLst>
                </p:cNvPr>
                <p:cNvPicPr/>
                <p:nvPr/>
              </p:nvPicPr>
              <p:blipFill>
                <a:blip r:embed="rId67"/>
                <a:stretch>
                  <a:fillRect/>
                </a:stretch>
              </p:blipFill>
              <p:spPr>
                <a:xfrm>
                  <a:off x="10460962" y="2683112"/>
                  <a:ext cx="307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42" name="Freihand 141">
                  <a:extLst>
                    <a:ext uri="{FF2B5EF4-FFF2-40B4-BE49-F238E27FC236}">
                      <a16:creationId xmlns:a16="http://schemas.microsoft.com/office/drawing/2014/main" id="{0D441D61-8DFE-4E10-966E-70A75064038E}"/>
                    </a:ext>
                  </a:extLst>
                </p14:cNvPr>
                <p14:cNvContentPartPr/>
                <p14:nvPr/>
              </p14:nvContentPartPr>
              <p14:xfrm>
                <a:off x="10727002" y="2648552"/>
                <a:ext cx="48600" cy="17280"/>
              </p14:xfrm>
            </p:contentPart>
          </mc:Choice>
          <mc:Fallback>
            <p:pic>
              <p:nvPicPr>
                <p:cNvPr id="142" name="Freihand 141">
                  <a:extLst>
                    <a:ext uri="{FF2B5EF4-FFF2-40B4-BE49-F238E27FC236}">
                      <a16:creationId xmlns:a16="http://schemas.microsoft.com/office/drawing/2014/main" id="{0D441D61-8DFE-4E10-966E-70A75064038E}"/>
                    </a:ext>
                  </a:extLst>
                </p:cNvPr>
                <p:cNvPicPr/>
                <p:nvPr/>
              </p:nvPicPr>
              <p:blipFill>
                <a:blip r:embed="rId69"/>
                <a:stretch>
                  <a:fillRect/>
                </a:stretch>
              </p:blipFill>
              <p:spPr>
                <a:xfrm>
                  <a:off x="10722682" y="2644232"/>
                  <a:ext cx="57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43" name="Freihand 142">
                  <a:extLst>
                    <a:ext uri="{FF2B5EF4-FFF2-40B4-BE49-F238E27FC236}">
                      <a16:creationId xmlns:a16="http://schemas.microsoft.com/office/drawing/2014/main" id="{89317CD7-883E-4926-8702-70D9D53245BC}"/>
                    </a:ext>
                  </a:extLst>
                </p14:cNvPr>
                <p14:cNvContentPartPr/>
                <p14:nvPr/>
              </p14:nvContentPartPr>
              <p14:xfrm>
                <a:off x="10756882" y="2646032"/>
                <a:ext cx="405360" cy="250560"/>
              </p14:xfrm>
            </p:contentPart>
          </mc:Choice>
          <mc:Fallback>
            <p:pic>
              <p:nvPicPr>
                <p:cNvPr id="143" name="Freihand 142">
                  <a:extLst>
                    <a:ext uri="{FF2B5EF4-FFF2-40B4-BE49-F238E27FC236}">
                      <a16:creationId xmlns:a16="http://schemas.microsoft.com/office/drawing/2014/main" id="{89317CD7-883E-4926-8702-70D9D53245BC}"/>
                    </a:ext>
                  </a:extLst>
                </p:cNvPr>
                <p:cNvPicPr/>
                <p:nvPr/>
              </p:nvPicPr>
              <p:blipFill>
                <a:blip r:embed="rId71"/>
                <a:stretch>
                  <a:fillRect/>
                </a:stretch>
              </p:blipFill>
              <p:spPr>
                <a:xfrm>
                  <a:off x="10752562" y="2641712"/>
                  <a:ext cx="4140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44" name="Freihand 143">
                  <a:extLst>
                    <a:ext uri="{FF2B5EF4-FFF2-40B4-BE49-F238E27FC236}">
                      <a16:creationId xmlns:a16="http://schemas.microsoft.com/office/drawing/2014/main" id="{7275B2FB-9685-41B7-BAD0-530D20B83475}"/>
                    </a:ext>
                  </a:extLst>
                </p14:cNvPr>
                <p14:cNvContentPartPr/>
                <p14:nvPr/>
              </p14:nvContentPartPr>
              <p14:xfrm>
                <a:off x="11275642" y="2471432"/>
                <a:ext cx="19080" cy="284040"/>
              </p14:xfrm>
            </p:contentPart>
          </mc:Choice>
          <mc:Fallback>
            <p:pic>
              <p:nvPicPr>
                <p:cNvPr id="144" name="Freihand 143">
                  <a:extLst>
                    <a:ext uri="{FF2B5EF4-FFF2-40B4-BE49-F238E27FC236}">
                      <a16:creationId xmlns:a16="http://schemas.microsoft.com/office/drawing/2014/main" id="{7275B2FB-9685-41B7-BAD0-530D20B83475}"/>
                    </a:ext>
                  </a:extLst>
                </p:cNvPr>
                <p:cNvPicPr/>
                <p:nvPr/>
              </p:nvPicPr>
              <p:blipFill>
                <a:blip r:embed="rId73"/>
                <a:stretch>
                  <a:fillRect/>
                </a:stretch>
              </p:blipFill>
              <p:spPr>
                <a:xfrm>
                  <a:off x="11271322" y="2467112"/>
                  <a:ext cx="277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65" name="Freihand 164">
                  <a:extLst>
                    <a:ext uri="{FF2B5EF4-FFF2-40B4-BE49-F238E27FC236}">
                      <a16:creationId xmlns:a16="http://schemas.microsoft.com/office/drawing/2014/main" id="{A3C53D3F-8F52-4AB8-BE51-1BEAD86A8891}"/>
                    </a:ext>
                  </a:extLst>
                </p14:cNvPr>
                <p14:cNvContentPartPr/>
                <p14:nvPr/>
              </p14:nvContentPartPr>
              <p14:xfrm>
                <a:off x="2375362" y="946472"/>
                <a:ext cx="2531880" cy="1312920"/>
              </p14:xfrm>
            </p:contentPart>
          </mc:Choice>
          <mc:Fallback>
            <p:pic>
              <p:nvPicPr>
                <p:cNvPr id="165" name="Freihand 164">
                  <a:extLst>
                    <a:ext uri="{FF2B5EF4-FFF2-40B4-BE49-F238E27FC236}">
                      <a16:creationId xmlns:a16="http://schemas.microsoft.com/office/drawing/2014/main" id="{A3C53D3F-8F52-4AB8-BE51-1BEAD86A8891}"/>
                    </a:ext>
                  </a:extLst>
                </p:cNvPr>
                <p:cNvPicPr/>
                <p:nvPr/>
              </p:nvPicPr>
              <p:blipFill>
                <a:blip r:embed="rId75"/>
                <a:stretch>
                  <a:fillRect/>
                </a:stretch>
              </p:blipFill>
              <p:spPr>
                <a:xfrm>
                  <a:off x="2371042" y="942152"/>
                  <a:ext cx="2540520" cy="1321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67" name="Freihand 166">
                  <a:extLst>
                    <a:ext uri="{FF2B5EF4-FFF2-40B4-BE49-F238E27FC236}">
                      <a16:creationId xmlns:a16="http://schemas.microsoft.com/office/drawing/2014/main" id="{75221969-0E1A-47AA-9AC9-F3C2F456F162}"/>
                    </a:ext>
                  </a:extLst>
                </p14:cNvPr>
                <p14:cNvContentPartPr/>
                <p14:nvPr/>
              </p14:nvContentPartPr>
              <p14:xfrm>
                <a:off x="3136762" y="4889552"/>
                <a:ext cx="155160" cy="936000"/>
              </p14:xfrm>
            </p:contentPart>
          </mc:Choice>
          <mc:Fallback>
            <p:pic>
              <p:nvPicPr>
                <p:cNvPr id="167" name="Freihand 166">
                  <a:extLst>
                    <a:ext uri="{FF2B5EF4-FFF2-40B4-BE49-F238E27FC236}">
                      <a16:creationId xmlns:a16="http://schemas.microsoft.com/office/drawing/2014/main" id="{75221969-0E1A-47AA-9AC9-F3C2F456F162}"/>
                    </a:ext>
                  </a:extLst>
                </p:cNvPr>
                <p:cNvPicPr/>
                <p:nvPr/>
              </p:nvPicPr>
              <p:blipFill>
                <a:blip r:embed="rId77"/>
                <a:stretch>
                  <a:fillRect/>
                </a:stretch>
              </p:blipFill>
              <p:spPr>
                <a:xfrm>
                  <a:off x="3132442" y="4885232"/>
                  <a:ext cx="163800" cy="944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68" name="Freihand 167">
                  <a:extLst>
                    <a:ext uri="{FF2B5EF4-FFF2-40B4-BE49-F238E27FC236}">
                      <a16:creationId xmlns:a16="http://schemas.microsoft.com/office/drawing/2014/main" id="{029B171E-5285-4583-ADB8-4ED6313F20FB}"/>
                    </a:ext>
                  </a:extLst>
                </p14:cNvPr>
                <p14:cNvContentPartPr/>
                <p14:nvPr/>
              </p14:nvContentPartPr>
              <p14:xfrm>
                <a:off x="2999242" y="5762912"/>
                <a:ext cx="420840" cy="55800"/>
              </p14:xfrm>
            </p:contentPart>
          </mc:Choice>
          <mc:Fallback>
            <p:pic>
              <p:nvPicPr>
                <p:cNvPr id="168" name="Freihand 167">
                  <a:extLst>
                    <a:ext uri="{FF2B5EF4-FFF2-40B4-BE49-F238E27FC236}">
                      <a16:creationId xmlns:a16="http://schemas.microsoft.com/office/drawing/2014/main" id="{029B171E-5285-4583-ADB8-4ED6313F20FB}"/>
                    </a:ext>
                  </a:extLst>
                </p:cNvPr>
                <p:cNvPicPr/>
                <p:nvPr/>
              </p:nvPicPr>
              <p:blipFill>
                <a:blip r:embed="rId79"/>
                <a:stretch>
                  <a:fillRect/>
                </a:stretch>
              </p:blipFill>
              <p:spPr>
                <a:xfrm>
                  <a:off x="2994922" y="5758592"/>
                  <a:ext cx="429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69" name="Freihand 168">
                  <a:extLst>
                    <a:ext uri="{FF2B5EF4-FFF2-40B4-BE49-F238E27FC236}">
                      <a16:creationId xmlns:a16="http://schemas.microsoft.com/office/drawing/2014/main" id="{7A53EE19-2835-4B40-B5D5-357AA7A46906}"/>
                    </a:ext>
                  </a:extLst>
                </p14:cNvPr>
                <p14:cNvContentPartPr/>
                <p14:nvPr/>
              </p14:nvContentPartPr>
              <p14:xfrm>
                <a:off x="3105802" y="5775152"/>
                <a:ext cx="320400" cy="56520"/>
              </p14:xfrm>
            </p:contentPart>
          </mc:Choice>
          <mc:Fallback>
            <p:pic>
              <p:nvPicPr>
                <p:cNvPr id="169" name="Freihand 168">
                  <a:extLst>
                    <a:ext uri="{FF2B5EF4-FFF2-40B4-BE49-F238E27FC236}">
                      <a16:creationId xmlns:a16="http://schemas.microsoft.com/office/drawing/2014/main" id="{7A53EE19-2835-4B40-B5D5-357AA7A46906}"/>
                    </a:ext>
                  </a:extLst>
                </p:cNvPr>
                <p:cNvPicPr/>
                <p:nvPr/>
              </p:nvPicPr>
              <p:blipFill>
                <a:blip r:embed="rId81"/>
                <a:stretch>
                  <a:fillRect/>
                </a:stretch>
              </p:blipFill>
              <p:spPr>
                <a:xfrm>
                  <a:off x="3101482" y="5770832"/>
                  <a:ext cx="329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70" name="Freihand 169">
                  <a:extLst>
                    <a:ext uri="{FF2B5EF4-FFF2-40B4-BE49-F238E27FC236}">
                      <a16:creationId xmlns:a16="http://schemas.microsoft.com/office/drawing/2014/main" id="{A504317A-35F7-4A6E-9CD8-2DABD16AF2CC}"/>
                    </a:ext>
                  </a:extLst>
                </p14:cNvPr>
                <p14:cNvContentPartPr/>
                <p14:nvPr/>
              </p14:nvContentPartPr>
              <p14:xfrm>
                <a:off x="3404602" y="5672192"/>
                <a:ext cx="117000" cy="227880"/>
              </p14:xfrm>
            </p:contentPart>
          </mc:Choice>
          <mc:Fallback>
            <p:pic>
              <p:nvPicPr>
                <p:cNvPr id="170" name="Freihand 169">
                  <a:extLst>
                    <a:ext uri="{FF2B5EF4-FFF2-40B4-BE49-F238E27FC236}">
                      <a16:creationId xmlns:a16="http://schemas.microsoft.com/office/drawing/2014/main" id="{A504317A-35F7-4A6E-9CD8-2DABD16AF2CC}"/>
                    </a:ext>
                  </a:extLst>
                </p:cNvPr>
                <p:cNvPicPr/>
                <p:nvPr/>
              </p:nvPicPr>
              <p:blipFill>
                <a:blip r:embed="rId83"/>
                <a:stretch>
                  <a:fillRect/>
                </a:stretch>
              </p:blipFill>
              <p:spPr>
                <a:xfrm>
                  <a:off x="3400282" y="5667872"/>
                  <a:ext cx="1256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 name="Freihand 1">
                  <a:extLst>
                    <a:ext uri="{FF2B5EF4-FFF2-40B4-BE49-F238E27FC236}">
                      <a16:creationId xmlns:a16="http://schemas.microsoft.com/office/drawing/2014/main" id="{D5D7AB72-D7A2-4BE3-B187-802B62D5AC4D}"/>
                    </a:ext>
                  </a:extLst>
                </p14:cNvPr>
                <p14:cNvContentPartPr/>
                <p14:nvPr/>
              </p14:nvContentPartPr>
              <p14:xfrm>
                <a:off x="7365322" y="3526592"/>
                <a:ext cx="884160" cy="100440"/>
              </p14:xfrm>
            </p:contentPart>
          </mc:Choice>
          <mc:Fallback>
            <p:pic>
              <p:nvPicPr>
                <p:cNvPr id="2" name="Freihand 1">
                  <a:extLst>
                    <a:ext uri="{FF2B5EF4-FFF2-40B4-BE49-F238E27FC236}">
                      <a16:creationId xmlns:a16="http://schemas.microsoft.com/office/drawing/2014/main" id="{D5D7AB72-D7A2-4BE3-B187-802B62D5AC4D}"/>
                    </a:ext>
                  </a:extLst>
                </p:cNvPr>
                <p:cNvPicPr/>
                <p:nvPr/>
              </p:nvPicPr>
              <p:blipFill>
                <a:blip r:embed="rId85"/>
                <a:stretch>
                  <a:fillRect/>
                </a:stretch>
              </p:blipFill>
              <p:spPr>
                <a:xfrm>
                  <a:off x="7361002" y="3522272"/>
                  <a:ext cx="892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71" name="Freihand 170">
                  <a:extLst>
                    <a:ext uri="{FF2B5EF4-FFF2-40B4-BE49-F238E27FC236}">
                      <a16:creationId xmlns:a16="http://schemas.microsoft.com/office/drawing/2014/main" id="{E96DD8A0-0934-4ED8-A53B-ACA9EE6D0B75}"/>
                    </a:ext>
                  </a:extLst>
                </p14:cNvPr>
                <p14:cNvContentPartPr/>
                <p14:nvPr/>
              </p14:nvContentPartPr>
              <p14:xfrm>
                <a:off x="3737242" y="5621432"/>
                <a:ext cx="142560" cy="217080"/>
              </p14:xfrm>
            </p:contentPart>
          </mc:Choice>
          <mc:Fallback>
            <p:pic>
              <p:nvPicPr>
                <p:cNvPr id="171" name="Freihand 170">
                  <a:extLst>
                    <a:ext uri="{FF2B5EF4-FFF2-40B4-BE49-F238E27FC236}">
                      <a16:creationId xmlns:a16="http://schemas.microsoft.com/office/drawing/2014/main" id="{E96DD8A0-0934-4ED8-A53B-ACA9EE6D0B75}"/>
                    </a:ext>
                  </a:extLst>
                </p:cNvPr>
                <p:cNvPicPr/>
                <p:nvPr/>
              </p:nvPicPr>
              <p:blipFill>
                <a:blip r:embed="rId87"/>
                <a:stretch>
                  <a:fillRect/>
                </a:stretch>
              </p:blipFill>
              <p:spPr>
                <a:xfrm>
                  <a:off x="3732922" y="5617112"/>
                  <a:ext cx="1512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72" name="Freihand 171">
                  <a:extLst>
                    <a:ext uri="{FF2B5EF4-FFF2-40B4-BE49-F238E27FC236}">
                      <a16:creationId xmlns:a16="http://schemas.microsoft.com/office/drawing/2014/main" id="{0CD8A18E-3185-47AE-8A09-921BE30211D6}"/>
                    </a:ext>
                  </a:extLst>
                </p14:cNvPr>
                <p14:cNvContentPartPr/>
                <p14:nvPr/>
              </p14:nvContentPartPr>
              <p14:xfrm>
                <a:off x="3735802" y="5704952"/>
                <a:ext cx="375120" cy="73800"/>
              </p14:xfrm>
            </p:contentPart>
          </mc:Choice>
          <mc:Fallback>
            <p:pic>
              <p:nvPicPr>
                <p:cNvPr id="172" name="Freihand 171">
                  <a:extLst>
                    <a:ext uri="{FF2B5EF4-FFF2-40B4-BE49-F238E27FC236}">
                      <a16:creationId xmlns:a16="http://schemas.microsoft.com/office/drawing/2014/main" id="{0CD8A18E-3185-47AE-8A09-921BE30211D6}"/>
                    </a:ext>
                  </a:extLst>
                </p:cNvPr>
                <p:cNvPicPr/>
                <p:nvPr/>
              </p:nvPicPr>
              <p:blipFill>
                <a:blip r:embed="rId89"/>
                <a:stretch>
                  <a:fillRect/>
                </a:stretch>
              </p:blipFill>
              <p:spPr>
                <a:xfrm>
                  <a:off x="3731482" y="5700632"/>
                  <a:ext cx="383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73" name="Freihand 172">
                  <a:extLst>
                    <a:ext uri="{FF2B5EF4-FFF2-40B4-BE49-F238E27FC236}">
                      <a16:creationId xmlns:a16="http://schemas.microsoft.com/office/drawing/2014/main" id="{8E62DEF6-1D22-43AA-8D7B-ACC0941E6439}"/>
                    </a:ext>
                  </a:extLst>
                </p14:cNvPr>
                <p14:cNvContentPartPr/>
                <p14:nvPr/>
              </p14:nvContentPartPr>
              <p14:xfrm>
                <a:off x="4106602" y="5628992"/>
                <a:ext cx="33120" cy="6120"/>
              </p14:xfrm>
            </p:contentPart>
          </mc:Choice>
          <mc:Fallback>
            <p:pic>
              <p:nvPicPr>
                <p:cNvPr id="173" name="Freihand 172">
                  <a:extLst>
                    <a:ext uri="{FF2B5EF4-FFF2-40B4-BE49-F238E27FC236}">
                      <a16:creationId xmlns:a16="http://schemas.microsoft.com/office/drawing/2014/main" id="{8E62DEF6-1D22-43AA-8D7B-ACC0941E6439}"/>
                    </a:ext>
                  </a:extLst>
                </p:cNvPr>
                <p:cNvPicPr/>
                <p:nvPr/>
              </p:nvPicPr>
              <p:blipFill>
                <a:blip r:embed="rId91"/>
                <a:stretch>
                  <a:fillRect/>
                </a:stretch>
              </p:blipFill>
              <p:spPr>
                <a:xfrm>
                  <a:off x="4102282" y="5624672"/>
                  <a:ext cx="41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74" name="Freihand 173">
                  <a:extLst>
                    <a:ext uri="{FF2B5EF4-FFF2-40B4-BE49-F238E27FC236}">
                      <a16:creationId xmlns:a16="http://schemas.microsoft.com/office/drawing/2014/main" id="{39F4DBC7-9591-4653-B357-19D4FEA3495D}"/>
                    </a:ext>
                  </a:extLst>
                </p14:cNvPr>
                <p14:cNvContentPartPr/>
                <p14:nvPr/>
              </p14:nvContentPartPr>
              <p14:xfrm>
                <a:off x="4143322" y="5634032"/>
                <a:ext cx="113760" cy="127080"/>
              </p14:xfrm>
            </p:contentPart>
          </mc:Choice>
          <mc:Fallback>
            <p:pic>
              <p:nvPicPr>
                <p:cNvPr id="174" name="Freihand 173">
                  <a:extLst>
                    <a:ext uri="{FF2B5EF4-FFF2-40B4-BE49-F238E27FC236}">
                      <a16:creationId xmlns:a16="http://schemas.microsoft.com/office/drawing/2014/main" id="{39F4DBC7-9591-4653-B357-19D4FEA3495D}"/>
                    </a:ext>
                  </a:extLst>
                </p:cNvPr>
                <p:cNvPicPr/>
                <p:nvPr/>
              </p:nvPicPr>
              <p:blipFill>
                <a:blip r:embed="rId93"/>
                <a:stretch>
                  <a:fillRect/>
                </a:stretch>
              </p:blipFill>
              <p:spPr>
                <a:xfrm>
                  <a:off x="4139002" y="5629712"/>
                  <a:ext cx="122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75" name="Freihand 174">
                  <a:extLst>
                    <a:ext uri="{FF2B5EF4-FFF2-40B4-BE49-F238E27FC236}">
                      <a16:creationId xmlns:a16="http://schemas.microsoft.com/office/drawing/2014/main" id="{DACAAA14-D83C-45EB-8142-3E9D3F0DD482}"/>
                    </a:ext>
                  </a:extLst>
                </p14:cNvPr>
                <p14:cNvContentPartPr/>
                <p14:nvPr/>
              </p14:nvContentPartPr>
              <p14:xfrm>
                <a:off x="4270402" y="5674352"/>
                <a:ext cx="211680" cy="63720"/>
              </p14:xfrm>
            </p:contentPart>
          </mc:Choice>
          <mc:Fallback>
            <p:pic>
              <p:nvPicPr>
                <p:cNvPr id="175" name="Freihand 174">
                  <a:extLst>
                    <a:ext uri="{FF2B5EF4-FFF2-40B4-BE49-F238E27FC236}">
                      <a16:creationId xmlns:a16="http://schemas.microsoft.com/office/drawing/2014/main" id="{DACAAA14-D83C-45EB-8142-3E9D3F0DD482}"/>
                    </a:ext>
                  </a:extLst>
                </p:cNvPr>
                <p:cNvPicPr/>
                <p:nvPr/>
              </p:nvPicPr>
              <p:blipFill>
                <a:blip r:embed="rId95"/>
                <a:stretch>
                  <a:fillRect/>
                </a:stretch>
              </p:blipFill>
              <p:spPr>
                <a:xfrm>
                  <a:off x="4266082" y="5670032"/>
                  <a:ext cx="220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76" name="Freihand 175">
                  <a:extLst>
                    <a:ext uri="{FF2B5EF4-FFF2-40B4-BE49-F238E27FC236}">
                      <a16:creationId xmlns:a16="http://schemas.microsoft.com/office/drawing/2014/main" id="{006E2152-6366-49BB-B2D9-E79AD596EDAA}"/>
                    </a:ext>
                  </a:extLst>
                </p14:cNvPr>
                <p14:cNvContentPartPr/>
                <p14:nvPr/>
              </p14:nvContentPartPr>
              <p14:xfrm>
                <a:off x="4674682" y="5546552"/>
                <a:ext cx="299160" cy="245520"/>
              </p14:xfrm>
            </p:contentPart>
          </mc:Choice>
          <mc:Fallback>
            <p:pic>
              <p:nvPicPr>
                <p:cNvPr id="176" name="Freihand 175">
                  <a:extLst>
                    <a:ext uri="{FF2B5EF4-FFF2-40B4-BE49-F238E27FC236}">
                      <a16:creationId xmlns:a16="http://schemas.microsoft.com/office/drawing/2014/main" id="{006E2152-6366-49BB-B2D9-E79AD596EDAA}"/>
                    </a:ext>
                  </a:extLst>
                </p:cNvPr>
                <p:cNvPicPr/>
                <p:nvPr/>
              </p:nvPicPr>
              <p:blipFill>
                <a:blip r:embed="rId97"/>
                <a:stretch>
                  <a:fillRect/>
                </a:stretch>
              </p:blipFill>
              <p:spPr>
                <a:xfrm>
                  <a:off x="4670362" y="5542232"/>
                  <a:ext cx="3078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7" name="Freihand 176">
                  <a:extLst>
                    <a:ext uri="{FF2B5EF4-FFF2-40B4-BE49-F238E27FC236}">
                      <a16:creationId xmlns:a16="http://schemas.microsoft.com/office/drawing/2014/main" id="{216393BE-002F-49B1-86E4-38FEEB501011}"/>
                    </a:ext>
                  </a:extLst>
                </p14:cNvPr>
                <p14:cNvContentPartPr/>
                <p14:nvPr/>
              </p14:nvContentPartPr>
              <p14:xfrm>
                <a:off x="4901122" y="5507672"/>
                <a:ext cx="73080" cy="26280"/>
              </p14:xfrm>
            </p:contentPart>
          </mc:Choice>
          <mc:Fallback>
            <p:pic>
              <p:nvPicPr>
                <p:cNvPr id="177" name="Freihand 176">
                  <a:extLst>
                    <a:ext uri="{FF2B5EF4-FFF2-40B4-BE49-F238E27FC236}">
                      <a16:creationId xmlns:a16="http://schemas.microsoft.com/office/drawing/2014/main" id="{216393BE-002F-49B1-86E4-38FEEB501011}"/>
                    </a:ext>
                  </a:extLst>
                </p:cNvPr>
                <p:cNvPicPr/>
                <p:nvPr/>
              </p:nvPicPr>
              <p:blipFill>
                <a:blip r:embed="rId99"/>
                <a:stretch>
                  <a:fillRect/>
                </a:stretch>
              </p:blipFill>
              <p:spPr>
                <a:xfrm>
                  <a:off x="4896802" y="5503352"/>
                  <a:ext cx="81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78" name="Freihand 177">
                  <a:extLst>
                    <a:ext uri="{FF2B5EF4-FFF2-40B4-BE49-F238E27FC236}">
                      <a16:creationId xmlns:a16="http://schemas.microsoft.com/office/drawing/2014/main" id="{5F675040-47FC-4783-A6C0-1B16191ECD05}"/>
                    </a:ext>
                  </a:extLst>
                </p14:cNvPr>
                <p14:cNvContentPartPr/>
                <p14:nvPr/>
              </p14:nvContentPartPr>
              <p14:xfrm>
                <a:off x="5169682" y="5501192"/>
                <a:ext cx="155520" cy="169920"/>
              </p14:xfrm>
            </p:contentPart>
          </mc:Choice>
          <mc:Fallback>
            <p:pic>
              <p:nvPicPr>
                <p:cNvPr id="178" name="Freihand 177">
                  <a:extLst>
                    <a:ext uri="{FF2B5EF4-FFF2-40B4-BE49-F238E27FC236}">
                      <a16:creationId xmlns:a16="http://schemas.microsoft.com/office/drawing/2014/main" id="{5F675040-47FC-4783-A6C0-1B16191ECD05}"/>
                    </a:ext>
                  </a:extLst>
                </p:cNvPr>
                <p:cNvPicPr/>
                <p:nvPr/>
              </p:nvPicPr>
              <p:blipFill>
                <a:blip r:embed="rId101"/>
                <a:stretch>
                  <a:fillRect/>
                </a:stretch>
              </p:blipFill>
              <p:spPr>
                <a:xfrm>
                  <a:off x="5165362" y="5496872"/>
                  <a:ext cx="164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9" name="Freihand 178">
                  <a:extLst>
                    <a:ext uri="{FF2B5EF4-FFF2-40B4-BE49-F238E27FC236}">
                      <a16:creationId xmlns:a16="http://schemas.microsoft.com/office/drawing/2014/main" id="{E6EA3C2B-5E73-41E1-8998-200D5004D47D}"/>
                    </a:ext>
                  </a:extLst>
                </p14:cNvPr>
                <p14:cNvContentPartPr/>
                <p14:nvPr/>
              </p14:nvContentPartPr>
              <p14:xfrm>
                <a:off x="5148442" y="5555192"/>
                <a:ext cx="38880" cy="31680"/>
              </p14:xfrm>
            </p:contentPart>
          </mc:Choice>
          <mc:Fallback>
            <p:pic>
              <p:nvPicPr>
                <p:cNvPr id="179" name="Freihand 178">
                  <a:extLst>
                    <a:ext uri="{FF2B5EF4-FFF2-40B4-BE49-F238E27FC236}">
                      <a16:creationId xmlns:a16="http://schemas.microsoft.com/office/drawing/2014/main" id="{E6EA3C2B-5E73-41E1-8998-200D5004D47D}"/>
                    </a:ext>
                  </a:extLst>
                </p:cNvPr>
                <p:cNvPicPr/>
                <p:nvPr/>
              </p:nvPicPr>
              <p:blipFill>
                <a:blip r:embed="rId103"/>
                <a:stretch>
                  <a:fillRect/>
                </a:stretch>
              </p:blipFill>
              <p:spPr>
                <a:xfrm>
                  <a:off x="5144122" y="5550872"/>
                  <a:ext cx="47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80" name="Freihand 179">
                  <a:extLst>
                    <a:ext uri="{FF2B5EF4-FFF2-40B4-BE49-F238E27FC236}">
                      <a16:creationId xmlns:a16="http://schemas.microsoft.com/office/drawing/2014/main" id="{D9A9BEFA-A92A-47BD-8546-75D98C828C98}"/>
                    </a:ext>
                  </a:extLst>
                </p14:cNvPr>
                <p14:cNvContentPartPr/>
                <p14:nvPr/>
              </p14:nvContentPartPr>
              <p14:xfrm>
                <a:off x="5178322" y="5450432"/>
                <a:ext cx="141120" cy="243000"/>
              </p14:xfrm>
            </p:contentPart>
          </mc:Choice>
          <mc:Fallback>
            <p:pic>
              <p:nvPicPr>
                <p:cNvPr id="180" name="Freihand 179">
                  <a:extLst>
                    <a:ext uri="{FF2B5EF4-FFF2-40B4-BE49-F238E27FC236}">
                      <a16:creationId xmlns:a16="http://schemas.microsoft.com/office/drawing/2014/main" id="{D9A9BEFA-A92A-47BD-8546-75D98C828C98}"/>
                    </a:ext>
                  </a:extLst>
                </p:cNvPr>
                <p:cNvPicPr/>
                <p:nvPr/>
              </p:nvPicPr>
              <p:blipFill>
                <a:blip r:embed="rId105"/>
                <a:stretch>
                  <a:fillRect/>
                </a:stretch>
              </p:blipFill>
              <p:spPr>
                <a:xfrm>
                  <a:off x="5174002" y="5446112"/>
                  <a:ext cx="149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81" name="Freihand 180">
                  <a:extLst>
                    <a:ext uri="{FF2B5EF4-FFF2-40B4-BE49-F238E27FC236}">
                      <a16:creationId xmlns:a16="http://schemas.microsoft.com/office/drawing/2014/main" id="{3018DCD4-35ED-465B-84CA-FBEA6AA91AF5}"/>
                    </a:ext>
                  </a:extLst>
                </p14:cNvPr>
                <p14:cNvContentPartPr/>
                <p14:nvPr/>
              </p14:nvContentPartPr>
              <p14:xfrm>
                <a:off x="5336722" y="5487512"/>
                <a:ext cx="138240" cy="185400"/>
              </p14:xfrm>
            </p:contentPart>
          </mc:Choice>
          <mc:Fallback>
            <p:pic>
              <p:nvPicPr>
                <p:cNvPr id="181" name="Freihand 180">
                  <a:extLst>
                    <a:ext uri="{FF2B5EF4-FFF2-40B4-BE49-F238E27FC236}">
                      <a16:creationId xmlns:a16="http://schemas.microsoft.com/office/drawing/2014/main" id="{3018DCD4-35ED-465B-84CA-FBEA6AA91AF5}"/>
                    </a:ext>
                  </a:extLst>
                </p:cNvPr>
                <p:cNvPicPr/>
                <p:nvPr/>
              </p:nvPicPr>
              <p:blipFill>
                <a:blip r:embed="rId107"/>
                <a:stretch>
                  <a:fillRect/>
                </a:stretch>
              </p:blipFill>
              <p:spPr>
                <a:xfrm>
                  <a:off x="5332402" y="5483192"/>
                  <a:ext cx="146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82" name="Freihand 181">
                  <a:extLst>
                    <a:ext uri="{FF2B5EF4-FFF2-40B4-BE49-F238E27FC236}">
                      <a16:creationId xmlns:a16="http://schemas.microsoft.com/office/drawing/2014/main" id="{752D7199-ACBA-40AD-BA9D-D475FAEC9560}"/>
                    </a:ext>
                  </a:extLst>
                </p14:cNvPr>
                <p14:cNvContentPartPr/>
                <p14:nvPr/>
              </p14:nvContentPartPr>
              <p14:xfrm>
                <a:off x="5437162" y="5555192"/>
                <a:ext cx="194040" cy="87480"/>
              </p14:xfrm>
            </p:contentPart>
          </mc:Choice>
          <mc:Fallback>
            <p:pic>
              <p:nvPicPr>
                <p:cNvPr id="182" name="Freihand 181">
                  <a:extLst>
                    <a:ext uri="{FF2B5EF4-FFF2-40B4-BE49-F238E27FC236}">
                      <a16:creationId xmlns:a16="http://schemas.microsoft.com/office/drawing/2014/main" id="{752D7199-ACBA-40AD-BA9D-D475FAEC9560}"/>
                    </a:ext>
                  </a:extLst>
                </p:cNvPr>
                <p:cNvPicPr/>
                <p:nvPr/>
              </p:nvPicPr>
              <p:blipFill>
                <a:blip r:embed="rId109"/>
                <a:stretch>
                  <a:fillRect/>
                </a:stretch>
              </p:blipFill>
              <p:spPr>
                <a:xfrm>
                  <a:off x="5432842" y="5550872"/>
                  <a:ext cx="202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83" name="Freihand 182">
                  <a:extLst>
                    <a:ext uri="{FF2B5EF4-FFF2-40B4-BE49-F238E27FC236}">
                      <a16:creationId xmlns:a16="http://schemas.microsoft.com/office/drawing/2014/main" id="{D17FFD4D-CBA0-4747-B8AC-DF8E37B4EC54}"/>
                    </a:ext>
                  </a:extLst>
                </p14:cNvPr>
                <p14:cNvContentPartPr/>
                <p14:nvPr/>
              </p14:nvContentPartPr>
              <p14:xfrm>
                <a:off x="5639482" y="5545832"/>
                <a:ext cx="360" cy="360"/>
              </p14:xfrm>
            </p:contentPart>
          </mc:Choice>
          <mc:Fallback>
            <p:pic>
              <p:nvPicPr>
                <p:cNvPr id="183" name="Freihand 182">
                  <a:extLst>
                    <a:ext uri="{FF2B5EF4-FFF2-40B4-BE49-F238E27FC236}">
                      <a16:creationId xmlns:a16="http://schemas.microsoft.com/office/drawing/2014/main" id="{D17FFD4D-CBA0-4747-B8AC-DF8E37B4EC54}"/>
                    </a:ext>
                  </a:extLst>
                </p:cNvPr>
                <p:cNvPicPr/>
                <p:nvPr/>
              </p:nvPicPr>
              <p:blipFill>
                <a:blip r:embed="rId29"/>
                <a:stretch>
                  <a:fillRect/>
                </a:stretch>
              </p:blipFill>
              <p:spPr>
                <a:xfrm>
                  <a:off x="5635162" y="5541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84" name="Freihand 183">
                  <a:extLst>
                    <a:ext uri="{FF2B5EF4-FFF2-40B4-BE49-F238E27FC236}">
                      <a16:creationId xmlns:a16="http://schemas.microsoft.com/office/drawing/2014/main" id="{0DEDA0BF-A608-4BDC-9678-2FD255200715}"/>
                    </a:ext>
                  </a:extLst>
                </p14:cNvPr>
                <p14:cNvContentPartPr/>
                <p14:nvPr/>
              </p14:nvContentPartPr>
              <p14:xfrm>
                <a:off x="5570002" y="5473472"/>
                <a:ext cx="233640" cy="158760"/>
              </p14:xfrm>
            </p:contentPart>
          </mc:Choice>
          <mc:Fallback>
            <p:pic>
              <p:nvPicPr>
                <p:cNvPr id="184" name="Freihand 183">
                  <a:extLst>
                    <a:ext uri="{FF2B5EF4-FFF2-40B4-BE49-F238E27FC236}">
                      <a16:creationId xmlns:a16="http://schemas.microsoft.com/office/drawing/2014/main" id="{0DEDA0BF-A608-4BDC-9678-2FD255200715}"/>
                    </a:ext>
                  </a:extLst>
                </p:cNvPr>
                <p:cNvPicPr/>
                <p:nvPr/>
              </p:nvPicPr>
              <p:blipFill>
                <a:blip r:embed="rId112"/>
                <a:stretch>
                  <a:fillRect/>
                </a:stretch>
              </p:blipFill>
              <p:spPr>
                <a:xfrm>
                  <a:off x="5565682" y="5469152"/>
                  <a:ext cx="242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85" name="Freihand 184">
                  <a:extLst>
                    <a:ext uri="{FF2B5EF4-FFF2-40B4-BE49-F238E27FC236}">
                      <a16:creationId xmlns:a16="http://schemas.microsoft.com/office/drawing/2014/main" id="{02D681FD-883B-4BEA-B11D-B2D27D574D7F}"/>
                    </a:ext>
                  </a:extLst>
                </p14:cNvPr>
                <p14:cNvContentPartPr/>
                <p14:nvPr/>
              </p14:nvContentPartPr>
              <p14:xfrm>
                <a:off x="5791762" y="5529272"/>
                <a:ext cx="117000" cy="92160"/>
              </p14:xfrm>
            </p:contentPart>
          </mc:Choice>
          <mc:Fallback>
            <p:pic>
              <p:nvPicPr>
                <p:cNvPr id="185" name="Freihand 184">
                  <a:extLst>
                    <a:ext uri="{FF2B5EF4-FFF2-40B4-BE49-F238E27FC236}">
                      <a16:creationId xmlns:a16="http://schemas.microsoft.com/office/drawing/2014/main" id="{02D681FD-883B-4BEA-B11D-B2D27D574D7F}"/>
                    </a:ext>
                  </a:extLst>
                </p:cNvPr>
                <p:cNvPicPr/>
                <p:nvPr/>
              </p:nvPicPr>
              <p:blipFill>
                <a:blip r:embed="rId114"/>
                <a:stretch>
                  <a:fillRect/>
                </a:stretch>
              </p:blipFill>
              <p:spPr>
                <a:xfrm>
                  <a:off x="5787442" y="5524952"/>
                  <a:ext cx="125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6" name="Freihand 185">
                  <a:extLst>
                    <a:ext uri="{FF2B5EF4-FFF2-40B4-BE49-F238E27FC236}">
                      <a16:creationId xmlns:a16="http://schemas.microsoft.com/office/drawing/2014/main" id="{A1552240-5DD1-4B5A-8E32-C0D19BC5B4F5}"/>
                    </a:ext>
                  </a:extLst>
                </p14:cNvPr>
                <p14:cNvContentPartPr/>
                <p14:nvPr/>
              </p14:nvContentPartPr>
              <p14:xfrm>
                <a:off x="5933962" y="5538272"/>
                <a:ext cx="224280" cy="76680"/>
              </p14:xfrm>
            </p:contentPart>
          </mc:Choice>
          <mc:Fallback>
            <p:pic>
              <p:nvPicPr>
                <p:cNvPr id="186" name="Freihand 185">
                  <a:extLst>
                    <a:ext uri="{FF2B5EF4-FFF2-40B4-BE49-F238E27FC236}">
                      <a16:creationId xmlns:a16="http://schemas.microsoft.com/office/drawing/2014/main" id="{A1552240-5DD1-4B5A-8E32-C0D19BC5B4F5}"/>
                    </a:ext>
                  </a:extLst>
                </p:cNvPr>
                <p:cNvPicPr/>
                <p:nvPr/>
              </p:nvPicPr>
              <p:blipFill>
                <a:blip r:embed="rId116"/>
                <a:stretch>
                  <a:fillRect/>
                </a:stretch>
              </p:blipFill>
              <p:spPr>
                <a:xfrm>
                  <a:off x="5929642" y="5533952"/>
                  <a:ext cx="232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87" name="Freihand 186">
                  <a:extLst>
                    <a:ext uri="{FF2B5EF4-FFF2-40B4-BE49-F238E27FC236}">
                      <a16:creationId xmlns:a16="http://schemas.microsoft.com/office/drawing/2014/main" id="{AFBF2C62-F170-4E13-A685-C287CB86AF10}"/>
                    </a:ext>
                  </a:extLst>
                </p14:cNvPr>
                <p14:cNvContentPartPr/>
                <p14:nvPr/>
              </p14:nvContentPartPr>
              <p14:xfrm>
                <a:off x="6193882" y="5433152"/>
                <a:ext cx="40680" cy="129960"/>
              </p14:xfrm>
            </p:contentPart>
          </mc:Choice>
          <mc:Fallback>
            <p:pic>
              <p:nvPicPr>
                <p:cNvPr id="187" name="Freihand 186">
                  <a:extLst>
                    <a:ext uri="{FF2B5EF4-FFF2-40B4-BE49-F238E27FC236}">
                      <a16:creationId xmlns:a16="http://schemas.microsoft.com/office/drawing/2014/main" id="{AFBF2C62-F170-4E13-A685-C287CB86AF10}"/>
                    </a:ext>
                  </a:extLst>
                </p:cNvPr>
                <p:cNvPicPr/>
                <p:nvPr/>
              </p:nvPicPr>
              <p:blipFill>
                <a:blip r:embed="rId118"/>
                <a:stretch>
                  <a:fillRect/>
                </a:stretch>
              </p:blipFill>
              <p:spPr>
                <a:xfrm>
                  <a:off x="6189562" y="5428832"/>
                  <a:ext cx="49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88" name="Freihand 187">
                  <a:extLst>
                    <a:ext uri="{FF2B5EF4-FFF2-40B4-BE49-F238E27FC236}">
                      <a16:creationId xmlns:a16="http://schemas.microsoft.com/office/drawing/2014/main" id="{D9FEDB30-009C-4296-9A54-4BBF200878C0}"/>
                    </a:ext>
                  </a:extLst>
                </p14:cNvPr>
                <p14:cNvContentPartPr/>
                <p14:nvPr/>
              </p14:nvContentPartPr>
              <p14:xfrm>
                <a:off x="6263002" y="5507672"/>
                <a:ext cx="157320" cy="65160"/>
              </p14:xfrm>
            </p:contentPart>
          </mc:Choice>
          <mc:Fallback>
            <p:pic>
              <p:nvPicPr>
                <p:cNvPr id="188" name="Freihand 187">
                  <a:extLst>
                    <a:ext uri="{FF2B5EF4-FFF2-40B4-BE49-F238E27FC236}">
                      <a16:creationId xmlns:a16="http://schemas.microsoft.com/office/drawing/2014/main" id="{D9FEDB30-009C-4296-9A54-4BBF200878C0}"/>
                    </a:ext>
                  </a:extLst>
                </p:cNvPr>
                <p:cNvPicPr/>
                <p:nvPr/>
              </p:nvPicPr>
              <p:blipFill>
                <a:blip r:embed="rId120"/>
                <a:stretch>
                  <a:fillRect/>
                </a:stretch>
              </p:blipFill>
              <p:spPr>
                <a:xfrm>
                  <a:off x="6258682" y="5503352"/>
                  <a:ext cx="165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89" name="Freihand 188">
                  <a:extLst>
                    <a:ext uri="{FF2B5EF4-FFF2-40B4-BE49-F238E27FC236}">
                      <a16:creationId xmlns:a16="http://schemas.microsoft.com/office/drawing/2014/main" id="{5D97271E-010D-4062-95AC-A6A10129A7E0}"/>
                    </a:ext>
                  </a:extLst>
                </p14:cNvPr>
                <p14:cNvContentPartPr/>
                <p14:nvPr/>
              </p14:nvContentPartPr>
              <p14:xfrm>
                <a:off x="6434002" y="5405072"/>
                <a:ext cx="16560" cy="38520"/>
              </p14:xfrm>
            </p:contentPart>
          </mc:Choice>
          <mc:Fallback>
            <p:pic>
              <p:nvPicPr>
                <p:cNvPr id="189" name="Freihand 188">
                  <a:extLst>
                    <a:ext uri="{FF2B5EF4-FFF2-40B4-BE49-F238E27FC236}">
                      <a16:creationId xmlns:a16="http://schemas.microsoft.com/office/drawing/2014/main" id="{5D97271E-010D-4062-95AC-A6A10129A7E0}"/>
                    </a:ext>
                  </a:extLst>
                </p:cNvPr>
                <p:cNvPicPr/>
                <p:nvPr/>
              </p:nvPicPr>
              <p:blipFill>
                <a:blip r:embed="rId122"/>
                <a:stretch>
                  <a:fillRect/>
                </a:stretch>
              </p:blipFill>
              <p:spPr>
                <a:xfrm>
                  <a:off x="6429682" y="5400752"/>
                  <a:ext cx="25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90" name="Freihand 189">
                  <a:extLst>
                    <a:ext uri="{FF2B5EF4-FFF2-40B4-BE49-F238E27FC236}">
                      <a16:creationId xmlns:a16="http://schemas.microsoft.com/office/drawing/2014/main" id="{D3AF9161-42EA-4D13-B270-F882105AB721}"/>
                    </a:ext>
                  </a:extLst>
                </p14:cNvPr>
                <p14:cNvContentPartPr/>
                <p14:nvPr/>
              </p14:nvContentPartPr>
              <p14:xfrm>
                <a:off x="6456682" y="5423072"/>
                <a:ext cx="106560" cy="157320"/>
              </p14:xfrm>
            </p:contentPart>
          </mc:Choice>
          <mc:Fallback>
            <p:pic>
              <p:nvPicPr>
                <p:cNvPr id="190" name="Freihand 189">
                  <a:extLst>
                    <a:ext uri="{FF2B5EF4-FFF2-40B4-BE49-F238E27FC236}">
                      <a16:creationId xmlns:a16="http://schemas.microsoft.com/office/drawing/2014/main" id="{D3AF9161-42EA-4D13-B270-F882105AB721}"/>
                    </a:ext>
                  </a:extLst>
                </p:cNvPr>
                <p:cNvPicPr/>
                <p:nvPr/>
              </p:nvPicPr>
              <p:blipFill>
                <a:blip r:embed="rId124"/>
                <a:stretch>
                  <a:fillRect/>
                </a:stretch>
              </p:blipFill>
              <p:spPr>
                <a:xfrm>
                  <a:off x="6452362" y="5418752"/>
                  <a:ext cx="115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91" name="Freihand 190">
                  <a:extLst>
                    <a:ext uri="{FF2B5EF4-FFF2-40B4-BE49-F238E27FC236}">
                      <a16:creationId xmlns:a16="http://schemas.microsoft.com/office/drawing/2014/main" id="{D4ACD66D-8256-4715-AB3A-58650157FA55}"/>
                    </a:ext>
                  </a:extLst>
                </p14:cNvPr>
                <p14:cNvContentPartPr/>
                <p14:nvPr/>
              </p14:nvContentPartPr>
              <p14:xfrm>
                <a:off x="6572242" y="5506232"/>
                <a:ext cx="163080" cy="81360"/>
              </p14:xfrm>
            </p:contentPart>
          </mc:Choice>
          <mc:Fallback>
            <p:pic>
              <p:nvPicPr>
                <p:cNvPr id="191" name="Freihand 190">
                  <a:extLst>
                    <a:ext uri="{FF2B5EF4-FFF2-40B4-BE49-F238E27FC236}">
                      <a16:creationId xmlns:a16="http://schemas.microsoft.com/office/drawing/2014/main" id="{D4ACD66D-8256-4715-AB3A-58650157FA55}"/>
                    </a:ext>
                  </a:extLst>
                </p:cNvPr>
                <p:cNvPicPr/>
                <p:nvPr/>
              </p:nvPicPr>
              <p:blipFill>
                <a:blip r:embed="rId126"/>
                <a:stretch>
                  <a:fillRect/>
                </a:stretch>
              </p:blipFill>
              <p:spPr>
                <a:xfrm>
                  <a:off x="6567922" y="5501912"/>
                  <a:ext cx="171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92" name="Freihand 191">
                  <a:extLst>
                    <a:ext uri="{FF2B5EF4-FFF2-40B4-BE49-F238E27FC236}">
                      <a16:creationId xmlns:a16="http://schemas.microsoft.com/office/drawing/2014/main" id="{8C58D157-1B6B-4E05-978D-494F041B5828}"/>
                    </a:ext>
                  </a:extLst>
                </p14:cNvPr>
                <p14:cNvContentPartPr/>
                <p14:nvPr/>
              </p14:nvContentPartPr>
              <p14:xfrm>
                <a:off x="6972922" y="5468072"/>
                <a:ext cx="111960" cy="123480"/>
              </p14:xfrm>
            </p:contentPart>
          </mc:Choice>
          <mc:Fallback>
            <p:pic>
              <p:nvPicPr>
                <p:cNvPr id="192" name="Freihand 191">
                  <a:extLst>
                    <a:ext uri="{FF2B5EF4-FFF2-40B4-BE49-F238E27FC236}">
                      <a16:creationId xmlns:a16="http://schemas.microsoft.com/office/drawing/2014/main" id="{8C58D157-1B6B-4E05-978D-494F041B5828}"/>
                    </a:ext>
                  </a:extLst>
                </p:cNvPr>
                <p:cNvPicPr/>
                <p:nvPr/>
              </p:nvPicPr>
              <p:blipFill>
                <a:blip r:embed="rId128"/>
                <a:stretch>
                  <a:fillRect/>
                </a:stretch>
              </p:blipFill>
              <p:spPr>
                <a:xfrm>
                  <a:off x="6968602" y="5463752"/>
                  <a:ext cx="120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93" name="Freihand 192">
                  <a:extLst>
                    <a:ext uri="{FF2B5EF4-FFF2-40B4-BE49-F238E27FC236}">
                      <a16:creationId xmlns:a16="http://schemas.microsoft.com/office/drawing/2014/main" id="{77E75431-F37B-4E8B-8036-AFBA57385759}"/>
                    </a:ext>
                  </a:extLst>
                </p14:cNvPr>
                <p14:cNvContentPartPr/>
                <p14:nvPr/>
              </p14:nvContentPartPr>
              <p14:xfrm>
                <a:off x="7123402" y="5510912"/>
                <a:ext cx="207720" cy="60120"/>
              </p14:xfrm>
            </p:contentPart>
          </mc:Choice>
          <mc:Fallback>
            <p:pic>
              <p:nvPicPr>
                <p:cNvPr id="193" name="Freihand 192">
                  <a:extLst>
                    <a:ext uri="{FF2B5EF4-FFF2-40B4-BE49-F238E27FC236}">
                      <a16:creationId xmlns:a16="http://schemas.microsoft.com/office/drawing/2014/main" id="{77E75431-F37B-4E8B-8036-AFBA57385759}"/>
                    </a:ext>
                  </a:extLst>
                </p:cNvPr>
                <p:cNvPicPr/>
                <p:nvPr/>
              </p:nvPicPr>
              <p:blipFill>
                <a:blip r:embed="rId130"/>
                <a:stretch>
                  <a:fillRect/>
                </a:stretch>
              </p:blipFill>
              <p:spPr>
                <a:xfrm>
                  <a:off x="7119082" y="5506592"/>
                  <a:ext cx="216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94" name="Freihand 193">
                  <a:extLst>
                    <a:ext uri="{FF2B5EF4-FFF2-40B4-BE49-F238E27FC236}">
                      <a16:creationId xmlns:a16="http://schemas.microsoft.com/office/drawing/2014/main" id="{5DF09F3C-FFDE-4BFB-96A4-358AD31EC231}"/>
                    </a:ext>
                  </a:extLst>
                </p14:cNvPr>
                <p14:cNvContentPartPr/>
                <p14:nvPr/>
              </p14:nvContentPartPr>
              <p14:xfrm>
                <a:off x="7277842" y="5451512"/>
                <a:ext cx="18360" cy="2880"/>
              </p14:xfrm>
            </p:contentPart>
          </mc:Choice>
          <mc:Fallback>
            <p:pic>
              <p:nvPicPr>
                <p:cNvPr id="194" name="Freihand 193">
                  <a:extLst>
                    <a:ext uri="{FF2B5EF4-FFF2-40B4-BE49-F238E27FC236}">
                      <a16:creationId xmlns:a16="http://schemas.microsoft.com/office/drawing/2014/main" id="{5DF09F3C-FFDE-4BFB-96A4-358AD31EC231}"/>
                    </a:ext>
                  </a:extLst>
                </p:cNvPr>
                <p:cNvPicPr/>
                <p:nvPr/>
              </p:nvPicPr>
              <p:blipFill>
                <a:blip r:embed="rId132"/>
                <a:stretch>
                  <a:fillRect/>
                </a:stretch>
              </p:blipFill>
              <p:spPr>
                <a:xfrm>
                  <a:off x="7273522" y="5447192"/>
                  <a:ext cx="27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95" name="Freihand 194">
                  <a:extLst>
                    <a:ext uri="{FF2B5EF4-FFF2-40B4-BE49-F238E27FC236}">
                      <a16:creationId xmlns:a16="http://schemas.microsoft.com/office/drawing/2014/main" id="{95E1DE29-6FBD-4BB9-B44E-ECB5553DDF6B}"/>
                    </a:ext>
                  </a:extLst>
                </p14:cNvPr>
                <p14:cNvContentPartPr/>
                <p14:nvPr/>
              </p14:nvContentPartPr>
              <p14:xfrm>
                <a:off x="7377922" y="5416592"/>
                <a:ext cx="185760" cy="159840"/>
              </p14:xfrm>
            </p:contentPart>
          </mc:Choice>
          <mc:Fallback>
            <p:pic>
              <p:nvPicPr>
                <p:cNvPr id="195" name="Freihand 194">
                  <a:extLst>
                    <a:ext uri="{FF2B5EF4-FFF2-40B4-BE49-F238E27FC236}">
                      <a16:creationId xmlns:a16="http://schemas.microsoft.com/office/drawing/2014/main" id="{95E1DE29-6FBD-4BB9-B44E-ECB5553DDF6B}"/>
                    </a:ext>
                  </a:extLst>
                </p:cNvPr>
                <p:cNvPicPr/>
                <p:nvPr/>
              </p:nvPicPr>
              <p:blipFill>
                <a:blip r:embed="rId134"/>
                <a:stretch>
                  <a:fillRect/>
                </a:stretch>
              </p:blipFill>
              <p:spPr>
                <a:xfrm>
                  <a:off x="7373602" y="5412272"/>
                  <a:ext cx="194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96" name="Freihand 195">
                  <a:extLst>
                    <a:ext uri="{FF2B5EF4-FFF2-40B4-BE49-F238E27FC236}">
                      <a16:creationId xmlns:a16="http://schemas.microsoft.com/office/drawing/2014/main" id="{6B2B4ACE-78F3-4441-991A-DDD149FAA257}"/>
                    </a:ext>
                  </a:extLst>
                </p14:cNvPr>
                <p14:cNvContentPartPr/>
                <p14:nvPr/>
              </p14:nvContentPartPr>
              <p14:xfrm>
                <a:off x="3910762" y="5945792"/>
                <a:ext cx="13680" cy="199440"/>
              </p14:xfrm>
            </p:contentPart>
          </mc:Choice>
          <mc:Fallback>
            <p:pic>
              <p:nvPicPr>
                <p:cNvPr id="196" name="Freihand 195">
                  <a:extLst>
                    <a:ext uri="{FF2B5EF4-FFF2-40B4-BE49-F238E27FC236}">
                      <a16:creationId xmlns:a16="http://schemas.microsoft.com/office/drawing/2014/main" id="{6B2B4ACE-78F3-4441-991A-DDD149FAA257}"/>
                    </a:ext>
                  </a:extLst>
                </p:cNvPr>
                <p:cNvPicPr/>
                <p:nvPr/>
              </p:nvPicPr>
              <p:blipFill>
                <a:blip r:embed="rId136"/>
                <a:stretch>
                  <a:fillRect/>
                </a:stretch>
              </p:blipFill>
              <p:spPr>
                <a:xfrm>
                  <a:off x="3906442" y="5941472"/>
                  <a:ext cx="22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97" name="Freihand 196">
                  <a:extLst>
                    <a:ext uri="{FF2B5EF4-FFF2-40B4-BE49-F238E27FC236}">
                      <a16:creationId xmlns:a16="http://schemas.microsoft.com/office/drawing/2014/main" id="{4AD0AD58-E31D-4338-8F3D-078A0E305CC4}"/>
                    </a:ext>
                  </a:extLst>
                </p14:cNvPr>
                <p14:cNvContentPartPr/>
                <p14:nvPr/>
              </p14:nvContentPartPr>
              <p14:xfrm>
                <a:off x="3845602" y="5925272"/>
                <a:ext cx="289080" cy="194040"/>
              </p14:xfrm>
            </p:contentPart>
          </mc:Choice>
          <mc:Fallback>
            <p:pic>
              <p:nvPicPr>
                <p:cNvPr id="197" name="Freihand 196">
                  <a:extLst>
                    <a:ext uri="{FF2B5EF4-FFF2-40B4-BE49-F238E27FC236}">
                      <a16:creationId xmlns:a16="http://schemas.microsoft.com/office/drawing/2014/main" id="{4AD0AD58-E31D-4338-8F3D-078A0E305CC4}"/>
                    </a:ext>
                  </a:extLst>
                </p:cNvPr>
                <p:cNvPicPr/>
                <p:nvPr/>
              </p:nvPicPr>
              <p:blipFill>
                <a:blip r:embed="rId138"/>
                <a:stretch>
                  <a:fillRect/>
                </a:stretch>
              </p:blipFill>
              <p:spPr>
                <a:xfrm>
                  <a:off x="3841282" y="5920952"/>
                  <a:ext cx="297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98" name="Freihand 197">
                  <a:extLst>
                    <a:ext uri="{FF2B5EF4-FFF2-40B4-BE49-F238E27FC236}">
                      <a16:creationId xmlns:a16="http://schemas.microsoft.com/office/drawing/2014/main" id="{7A7FADA8-3F58-4DA3-8BE5-55CF031B9E73}"/>
                    </a:ext>
                  </a:extLst>
                </p14:cNvPr>
                <p14:cNvContentPartPr/>
                <p14:nvPr/>
              </p14:nvContentPartPr>
              <p14:xfrm>
                <a:off x="4120642" y="5951192"/>
                <a:ext cx="148320" cy="133200"/>
              </p14:xfrm>
            </p:contentPart>
          </mc:Choice>
          <mc:Fallback>
            <p:pic>
              <p:nvPicPr>
                <p:cNvPr id="198" name="Freihand 197">
                  <a:extLst>
                    <a:ext uri="{FF2B5EF4-FFF2-40B4-BE49-F238E27FC236}">
                      <a16:creationId xmlns:a16="http://schemas.microsoft.com/office/drawing/2014/main" id="{7A7FADA8-3F58-4DA3-8BE5-55CF031B9E73}"/>
                    </a:ext>
                  </a:extLst>
                </p:cNvPr>
                <p:cNvPicPr/>
                <p:nvPr/>
              </p:nvPicPr>
              <p:blipFill>
                <a:blip r:embed="rId140"/>
                <a:stretch>
                  <a:fillRect/>
                </a:stretch>
              </p:blipFill>
              <p:spPr>
                <a:xfrm>
                  <a:off x="4116322" y="5946872"/>
                  <a:ext cx="156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99" name="Freihand 198">
                  <a:extLst>
                    <a:ext uri="{FF2B5EF4-FFF2-40B4-BE49-F238E27FC236}">
                      <a16:creationId xmlns:a16="http://schemas.microsoft.com/office/drawing/2014/main" id="{349EF8B9-1DF0-4D52-99AA-ADE5149F056B}"/>
                    </a:ext>
                  </a:extLst>
                </p14:cNvPr>
                <p14:cNvContentPartPr/>
                <p14:nvPr/>
              </p14:nvContentPartPr>
              <p14:xfrm>
                <a:off x="4293802" y="5994032"/>
                <a:ext cx="22680" cy="68400"/>
              </p14:xfrm>
            </p:contentPart>
          </mc:Choice>
          <mc:Fallback>
            <p:pic>
              <p:nvPicPr>
                <p:cNvPr id="199" name="Freihand 198">
                  <a:extLst>
                    <a:ext uri="{FF2B5EF4-FFF2-40B4-BE49-F238E27FC236}">
                      <a16:creationId xmlns:a16="http://schemas.microsoft.com/office/drawing/2014/main" id="{349EF8B9-1DF0-4D52-99AA-ADE5149F056B}"/>
                    </a:ext>
                  </a:extLst>
                </p:cNvPr>
                <p:cNvPicPr/>
                <p:nvPr/>
              </p:nvPicPr>
              <p:blipFill>
                <a:blip r:embed="rId142"/>
                <a:stretch>
                  <a:fillRect/>
                </a:stretch>
              </p:blipFill>
              <p:spPr>
                <a:xfrm>
                  <a:off x="4289482" y="5989712"/>
                  <a:ext cx="31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00" name="Freihand 199">
                  <a:extLst>
                    <a:ext uri="{FF2B5EF4-FFF2-40B4-BE49-F238E27FC236}">
                      <a16:creationId xmlns:a16="http://schemas.microsoft.com/office/drawing/2014/main" id="{72284275-4679-4148-BC61-A4989E37E8C1}"/>
                    </a:ext>
                  </a:extLst>
                </p14:cNvPr>
                <p14:cNvContentPartPr/>
                <p14:nvPr/>
              </p14:nvContentPartPr>
              <p14:xfrm>
                <a:off x="4355002" y="5901512"/>
                <a:ext cx="129240" cy="158760"/>
              </p14:xfrm>
            </p:contentPart>
          </mc:Choice>
          <mc:Fallback>
            <p:pic>
              <p:nvPicPr>
                <p:cNvPr id="200" name="Freihand 199">
                  <a:extLst>
                    <a:ext uri="{FF2B5EF4-FFF2-40B4-BE49-F238E27FC236}">
                      <a16:creationId xmlns:a16="http://schemas.microsoft.com/office/drawing/2014/main" id="{72284275-4679-4148-BC61-A4989E37E8C1}"/>
                    </a:ext>
                  </a:extLst>
                </p:cNvPr>
                <p:cNvPicPr/>
                <p:nvPr/>
              </p:nvPicPr>
              <p:blipFill>
                <a:blip r:embed="rId144"/>
                <a:stretch>
                  <a:fillRect/>
                </a:stretch>
              </p:blipFill>
              <p:spPr>
                <a:xfrm>
                  <a:off x="4350682" y="5897192"/>
                  <a:ext cx="137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01" name="Freihand 200">
                  <a:extLst>
                    <a:ext uri="{FF2B5EF4-FFF2-40B4-BE49-F238E27FC236}">
                      <a16:creationId xmlns:a16="http://schemas.microsoft.com/office/drawing/2014/main" id="{8CCDE99A-1636-489D-AA85-6146EF84AA7B}"/>
                    </a:ext>
                  </a:extLst>
                </p14:cNvPr>
                <p14:cNvContentPartPr/>
                <p14:nvPr/>
              </p14:nvContentPartPr>
              <p14:xfrm>
                <a:off x="4483882" y="5989352"/>
                <a:ext cx="75960" cy="74880"/>
              </p14:xfrm>
            </p:contentPart>
          </mc:Choice>
          <mc:Fallback>
            <p:pic>
              <p:nvPicPr>
                <p:cNvPr id="201" name="Freihand 200">
                  <a:extLst>
                    <a:ext uri="{FF2B5EF4-FFF2-40B4-BE49-F238E27FC236}">
                      <a16:creationId xmlns:a16="http://schemas.microsoft.com/office/drawing/2014/main" id="{8CCDE99A-1636-489D-AA85-6146EF84AA7B}"/>
                    </a:ext>
                  </a:extLst>
                </p:cNvPr>
                <p:cNvPicPr/>
                <p:nvPr/>
              </p:nvPicPr>
              <p:blipFill>
                <a:blip r:embed="rId146"/>
                <a:stretch>
                  <a:fillRect/>
                </a:stretch>
              </p:blipFill>
              <p:spPr>
                <a:xfrm>
                  <a:off x="4479562" y="5985032"/>
                  <a:ext cx="84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02" name="Freihand 201">
                  <a:extLst>
                    <a:ext uri="{FF2B5EF4-FFF2-40B4-BE49-F238E27FC236}">
                      <a16:creationId xmlns:a16="http://schemas.microsoft.com/office/drawing/2014/main" id="{BCE51383-5085-4502-AFEB-8B4A4D4D6CBD}"/>
                    </a:ext>
                  </a:extLst>
                </p14:cNvPr>
                <p14:cNvContentPartPr/>
                <p14:nvPr/>
              </p14:nvContentPartPr>
              <p14:xfrm>
                <a:off x="4586482" y="5998712"/>
                <a:ext cx="135000" cy="170640"/>
              </p14:xfrm>
            </p:contentPart>
          </mc:Choice>
          <mc:Fallback>
            <p:pic>
              <p:nvPicPr>
                <p:cNvPr id="202" name="Freihand 201">
                  <a:extLst>
                    <a:ext uri="{FF2B5EF4-FFF2-40B4-BE49-F238E27FC236}">
                      <a16:creationId xmlns:a16="http://schemas.microsoft.com/office/drawing/2014/main" id="{BCE51383-5085-4502-AFEB-8B4A4D4D6CBD}"/>
                    </a:ext>
                  </a:extLst>
                </p:cNvPr>
                <p:cNvPicPr/>
                <p:nvPr/>
              </p:nvPicPr>
              <p:blipFill>
                <a:blip r:embed="rId148"/>
                <a:stretch>
                  <a:fillRect/>
                </a:stretch>
              </p:blipFill>
              <p:spPr>
                <a:xfrm>
                  <a:off x="4582162" y="5994392"/>
                  <a:ext cx="143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03" name="Freihand 202">
                  <a:extLst>
                    <a:ext uri="{FF2B5EF4-FFF2-40B4-BE49-F238E27FC236}">
                      <a16:creationId xmlns:a16="http://schemas.microsoft.com/office/drawing/2014/main" id="{B029FD80-720B-44AF-A66C-D1F62D66E39C}"/>
                    </a:ext>
                  </a:extLst>
                </p14:cNvPr>
                <p14:cNvContentPartPr/>
                <p14:nvPr/>
              </p14:nvContentPartPr>
              <p14:xfrm>
                <a:off x="4707442" y="5950832"/>
                <a:ext cx="568800" cy="110520"/>
              </p14:xfrm>
            </p:contentPart>
          </mc:Choice>
          <mc:Fallback>
            <p:pic>
              <p:nvPicPr>
                <p:cNvPr id="203" name="Freihand 202">
                  <a:extLst>
                    <a:ext uri="{FF2B5EF4-FFF2-40B4-BE49-F238E27FC236}">
                      <a16:creationId xmlns:a16="http://schemas.microsoft.com/office/drawing/2014/main" id="{B029FD80-720B-44AF-A66C-D1F62D66E39C}"/>
                    </a:ext>
                  </a:extLst>
                </p:cNvPr>
                <p:cNvPicPr/>
                <p:nvPr/>
              </p:nvPicPr>
              <p:blipFill>
                <a:blip r:embed="rId150"/>
                <a:stretch>
                  <a:fillRect/>
                </a:stretch>
              </p:blipFill>
              <p:spPr>
                <a:xfrm>
                  <a:off x="4703122" y="5946512"/>
                  <a:ext cx="577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04" name="Freihand 203">
                  <a:extLst>
                    <a:ext uri="{FF2B5EF4-FFF2-40B4-BE49-F238E27FC236}">
                      <a16:creationId xmlns:a16="http://schemas.microsoft.com/office/drawing/2014/main" id="{422683BC-95D3-48BC-8CA8-4167949A1F21}"/>
                    </a:ext>
                  </a:extLst>
                </p14:cNvPr>
                <p14:cNvContentPartPr/>
                <p14:nvPr/>
              </p14:nvContentPartPr>
              <p14:xfrm>
                <a:off x="5183722" y="5865512"/>
                <a:ext cx="22680" cy="10080"/>
              </p14:xfrm>
            </p:contentPart>
          </mc:Choice>
          <mc:Fallback>
            <p:pic>
              <p:nvPicPr>
                <p:cNvPr id="204" name="Freihand 203">
                  <a:extLst>
                    <a:ext uri="{FF2B5EF4-FFF2-40B4-BE49-F238E27FC236}">
                      <a16:creationId xmlns:a16="http://schemas.microsoft.com/office/drawing/2014/main" id="{422683BC-95D3-48BC-8CA8-4167949A1F21}"/>
                    </a:ext>
                  </a:extLst>
                </p:cNvPr>
                <p:cNvPicPr/>
                <p:nvPr/>
              </p:nvPicPr>
              <p:blipFill>
                <a:blip r:embed="rId152"/>
                <a:stretch>
                  <a:fillRect/>
                </a:stretch>
              </p:blipFill>
              <p:spPr>
                <a:xfrm>
                  <a:off x="5179402" y="5861192"/>
                  <a:ext cx="31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05" name="Freihand 204">
                  <a:extLst>
                    <a:ext uri="{FF2B5EF4-FFF2-40B4-BE49-F238E27FC236}">
                      <a16:creationId xmlns:a16="http://schemas.microsoft.com/office/drawing/2014/main" id="{D5CD2C69-B383-4263-AB78-25218DA12C17}"/>
                    </a:ext>
                  </a:extLst>
                </p14:cNvPr>
                <p14:cNvContentPartPr/>
                <p14:nvPr/>
              </p14:nvContentPartPr>
              <p14:xfrm>
                <a:off x="5464882" y="5799632"/>
                <a:ext cx="195120" cy="240840"/>
              </p14:xfrm>
            </p:contentPart>
          </mc:Choice>
          <mc:Fallback>
            <p:pic>
              <p:nvPicPr>
                <p:cNvPr id="205" name="Freihand 204">
                  <a:extLst>
                    <a:ext uri="{FF2B5EF4-FFF2-40B4-BE49-F238E27FC236}">
                      <a16:creationId xmlns:a16="http://schemas.microsoft.com/office/drawing/2014/main" id="{D5CD2C69-B383-4263-AB78-25218DA12C17}"/>
                    </a:ext>
                  </a:extLst>
                </p:cNvPr>
                <p:cNvPicPr/>
                <p:nvPr/>
              </p:nvPicPr>
              <p:blipFill>
                <a:blip r:embed="rId154"/>
                <a:stretch>
                  <a:fillRect/>
                </a:stretch>
              </p:blipFill>
              <p:spPr>
                <a:xfrm>
                  <a:off x="5460562" y="5795312"/>
                  <a:ext cx="203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06" name="Freihand 205">
                  <a:extLst>
                    <a:ext uri="{FF2B5EF4-FFF2-40B4-BE49-F238E27FC236}">
                      <a16:creationId xmlns:a16="http://schemas.microsoft.com/office/drawing/2014/main" id="{B5EFBD08-66AC-4642-88A6-D7DA6CA6C5E5}"/>
                    </a:ext>
                  </a:extLst>
                </p14:cNvPr>
                <p14:cNvContentPartPr/>
                <p14:nvPr/>
              </p14:nvContentPartPr>
              <p14:xfrm>
                <a:off x="5599882" y="5906552"/>
                <a:ext cx="204840" cy="67680"/>
              </p14:xfrm>
            </p:contentPart>
          </mc:Choice>
          <mc:Fallback>
            <p:pic>
              <p:nvPicPr>
                <p:cNvPr id="206" name="Freihand 205">
                  <a:extLst>
                    <a:ext uri="{FF2B5EF4-FFF2-40B4-BE49-F238E27FC236}">
                      <a16:creationId xmlns:a16="http://schemas.microsoft.com/office/drawing/2014/main" id="{B5EFBD08-66AC-4642-88A6-D7DA6CA6C5E5}"/>
                    </a:ext>
                  </a:extLst>
                </p:cNvPr>
                <p:cNvPicPr/>
                <p:nvPr/>
              </p:nvPicPr>
              <p:blipFill>
                <a:blip r:embed="rId156"/>
                <a:stretch>
                  <a:fillRect/>
                </a:stretch>
              </p:blipFill>
              <p:spPr>
                <a:xfrm>
                  <a:off x="5595562" y="5902232"/>
                  <a:ext cx="213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07" name="Freihand 206">
                  <a:extLst>
                    <a:ext uri="{FF2B5EF4-FFF2-40B4-BE49-F238E27FC236}">
                      <a16:creationId xmlns:a16="http://schemas.microsoft.com/office/drawing/2014/main" id="{7B20B06F-BD82-45B8-A151-2F8B2027AFDC}"/>
                    </a:ext>
                  </a:extLst>
                </p14:cNvPr>
                <p14:cNvContentPartPr/>
                <p14:nvPr/>
              </p14:nvContentPartPr>
              <p14:xfrm>
                <a:off x="5777002" y="5837792"/>
                <a:ext cx="37800" cy="9720"/>
              </p14:xfrm>
            </p:contentPart>
          </mc:Choice>
          <mc:Fallback>
            <p:pic>
              <p:nvPicPr>
                <p:cNvPr id="207" name="Freihand 206">
                  <a:extLst>
                    <a:ext uri="{FF2B5EF4-FFF2-40B4-BE49-F238E27FC236}">
                      <a16:creationId xmlns:a16="http://schemas.microsoft.com/office/drawing/2014/main" id="{7B20B06F-BD82-45B8-A151-2F8B2027AFDC}"/>
                    </a:ext>
                  </a:extLst>
                </p:cNvPr>
                <p:cNvPicPr/>
                <p:nvPr/>
              </p:nvPicPr>
              <p:blipFill>
                <a:blip r:embed="rId158"/>
                <a:stretch>
                  <a:fillRect/>
                </a:stretch>
              </p:blipFill>
              <p:spPr>
                <a:xfrm>
                  <a:off x="5772682" y="5833472"/>
                  <a:ext cx="46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08" name="Freihand 207">
                  <a:extLst>
                    <a:ext uri="{FF2B5EF4-FFF2-40B4-BE49-F238E27FC236}">
                      <a16:creationId xmlns:a16="http://schemas.microsoft.com/office/drawing/2014/main" id="{3F9988AF-CA62-4361-9285-09C3B3B9D61D}"/>
                    </a:ext>
                  </a:extLst>
                </p14:cNvPr>
                <p14:cNvContentPartPr/>
                <p14:nvPr/>
              </p14:nvContentPartPr>
              <p14:xfrm>
                <a:off x="6062842" y="5821232"/>
                <a:ext cx="281880" cy="124920"/>
              </p14:xfrm>
            </p:contentPart>
          </mc:Choice>
          <mc:Fallback>
            <p:pic>
              <p:nvPicPr>
                <p:cNvPr id="208" name="Freihand 207">
                  <a:extLst>
                    <a:ext uri="{FF2B5EF4-FFF2-40B4-BE49-F238E27FC236}">
                      <a16:creationId xmlns:a16="http://schemas.microsoft.com/office/drawing/2014/main" id="{3F9988AF-CA62-4361-9285-09C3B3B9D61D}"/>
                    </a:ext>
                  </a:extLst>
                </p:cNvPr>
                <p:cNvPicPr/>
                <p:nvPr/>
              </p:nvPicPr>
              <p:blipFill>
                <a:blip r:embed="rId160"/>
                <a:stretch>
                  <a:fillRect/>
                </a:stretch>
              </p:blipFill>
              <p:spPr>
                <a:xfrm>
                  <a:off x="6058522" y="5816912"/>
                  <a:ext cx="290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09" name="Freihand 208">
                  <a:extLst>
                    <a:ext uri="{FF2B5EF4-FFF2-40B4-BE49-F238E27FC236}">
                      <a16:creationId xmlns:a16="http://schemas.microsoft.com/office/drawing/2014/main" id="{6772746B-4B45-40AF-9C22-390116F0A805}"/>
                    </a:ext>
                  </a:extLst>
                </p14:cNvPr>
                <p14:cNvContentPartPr/>
                <p14:nvPr/>
              </p14:nvContentPartPr>
              <p14:xfrm>
                <a:off x="6332482" y="5766152"/>
                <a:ext cx="18360" cy="12960"/>
              </p14:xfrm>
            </p:contentPart>
          </mc:Choice>
          <mc:Fallback>
            <p:pic>
              <p:nvPicPr>
                <p:cNvPr id="209" name="Freihand 208">
                  <a:extLst>
                    <a:ext uri="{FF2B5EF4-FFF2-40B4-BE49-F238E27FC236}">
                      <a16:creationId xmlns:a16="http://schemas.microsoft.com/office/drawing/2014/main" id="{6772746B-4B45-40AF-9C22-390116F0A805}"/>
                    </a:ext>
                  </a:extLst>
                </p:cNvPr>
                <p:cNvPicPr/>
                <p:nvPr/>
              </p:nvPicPr>
              <p:blipFill>
                <a:blip r:embed="rId162"/>
                <a:stretch>
                  <a:fillRect/>
                </a:stretch>
              </p:blipFill>
              <p:spPr>
                <a:xfrm>
                  <a:off x="6328162" y="5761832"/>
                  <a:ext cx="27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0" name="Freihand 209">
                  <a:extLst>
                    <a:ext uri="{FF2B5EF4-FFF2-40B4-BE49-F238E27FC236}">
                      <a16:creationId xmlns:a16="http://schemas.microsoft.com/office/drawing/2014/main" id="{412646B0-5CF2-4E0C-A048-13CFE68CB2A0}"/>
                    </a:ext>
                  </a:extLst>
                </p14:cNvPr>
                <p14:cNvContentPartPr/>
                <p14:nvPr/>
              </p14:nvContentPartPr>
              <p14:xfrm>
                <a:off x="6561802" y="5802152"/>
                <a:ext cx="137520" cy="158400"/>
              </p14:xfrm>
            </p:contentPart>
          </mc:Choice>
          <mc:Fallback>
            <p:pic>
              <p:nvPicPr>
                <p:cNvPr id="210" name="Freihand 209">
                  <a:extLst>
                    <a:ext uri="{FF2B5EF4-FFF2-40B4-BE49-F238E27FC236}">
                      <a16:creationId xmlns:a16="http://schemas.microsoft.com/office/drawing/2014/main" id="{412646B0-5CF2-4E0C-A048-13CFE68CB2A0}"/>
                    </a:ext>
                  </a:extLst>
                </p:cNvPr>
                <p:cNvPicPr/>
                <p:nvPr/>
              </p:nvPicPr>
              <p:blipFill>
                <a:blip r:embed="rId164"/>
                <a:stretch>
                  <a:fillRect/>
                </a:stretch>
              </p:blipFill>
              <p:spPr>
                <a:xfrm>
                  <a:off x="6557482" y="5797832"/>
                  <a:ext cx="1461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1" name="Freihand 210">
                  <a:extLst>
                    <a:ext uri="{FF2B5EF4-FFF2-40B4-BE49-F238E27FC236}">
                      <a16:creationId xmlns:a16="http://schemas.microsoft.com/office/drawing/2014/main" id="{D19B8EBD-A25D-4042-8B61-FDFAB490AC98}"/>
                    </a:ext>
                  </a:extLst>
                </p14:cNvPr>
                <p14:cNvContentPartPr/>
                <p14:nvPr/>
              </p14:nvContentPartPr>
              <p14:xfrm>
                <a:off x="6685642" y="5755712"/>
                <a:ext cx="160920" cy="177480"/>
              </p14:xfrm>
            </p:contentPart>
          </mc:Choice>
          <mc:Fallback>
            <p:pic>
              <p:nvPicPr>
                <p:cNvPr id="211" name="Freihand 210">
                  <a:extLst>
                    <a:ext uri="{FF2B5EF4-FFF2-40B4-BE49-F238E27FC236}">
                      <a16:creationId xmlns:a16="http://schemas.microsoft.com/office/drawing/2014/main" id="{D19B8EBD-A25D-4042-8B61-FDFAB490AC98}"/>
                    </a:ext>
                  </a:extLst>
                </p:cNvPr>
                <p:cNvPicPr/>
                <p:nvPr/>
              </p:nvPicPr>
              <p:blipFill>
                <a:blip r:embed="rId166"/>
                <a:stretch>
                  <a:fillRect/>
                </a:stretch>
              </p:blipFill>
              <p:spPr>
                <a:xfrm>
                  <a:off x="6681322" y="5751392"/>
                  <a:ext cx="169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2" name="Freihand 211">
                  <a:extLst>
                    <a:ext uri="{FF2B5EF4-FFF2-40B4-BE49-F238E27FC236}">
                      <a16:creationId xmlns:a16="http://schemas.microsoft.com/office/drawing/2014/main" id="{17FCDB60-B312-47DA-8D36-3EEDE4D55C16}"/>
                    </a:ext>
                  </a:extLst>
                </p14:cNvPr>
                <p14:cNvContentPartPr/>
                <p14:nvPr/>
              </p14:nvContentPartPr>
              <p14:xfrm>
                <a:off x="6808042" y="5843552"/>
                <a:ext cx="160920" cy="79560"/>
              </p14:xfrm>
            </p:contentPart>
          </mc:Choice>
          <mc:Fallback>
            <p:pic>
              <p:nvPicPr>
                <p:cNvPr id="212" name="Freihand 211">
                  <a:extLst>
                    <a:ext uri="{FF2B5EF4-FFF2-40B4-BE49-F238E27FC236}">
                      <a16:creationId xmlns:a16="http://schemas.microsoft.com/office/drawing/2014/main" id="{17FCDB60-B312-47DA-8D36-3EEDE4D55C16}"/>
                    </a:ext>
                  </a:extLst>
                </p:cNvPr>
                <p:cNvPicPr/>
                <p:nvPr/>
              </p:nvPicPr>
              <p:blipFill>
                <a:blip r:embed="rId168"/>
                <a:stretch>
                  <a:fillRect/>
                </a:stretch>
              </p:blipFill>
              <p:spPr>
                <a:xfrm>
                  <a:off x="6803722" y="5839232"/>
                  <a:ext cx="169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3" name="Freihand 212">
                  <a:extLst>
                    <a:ext uri="{FF2B5EF4-FFF2-40B4-BE49-F238E27FC236}">
                      <a16:creationId xmlns:a16="http://schemas.microsoft.com/office/drawing/2014/main" id="{6AA104EE-5BA3-4013-BEB9-4919176AF896}"/>
                    </a:ext>
                  </a:extLst>
                </p14:cNvPr>
                <p14:cNvContentPartPr/>
                <p14:nvPr/>
              </p14:nvContentPartPr>
              <p14:xfrm>
                <a:off x="6934042" y="5730872"/>
                <a:ext cx="496440" cy="187920"/>
              </p14:xfrm>
            </p:contentPart>
          </mc:Choice>
          <mc:Fallback>
            <p:pic>
              <p:nvPicPr>
                <p:cNvPr id="213" name="Freihand 212">
                  <a:extLst>
                    <a:ext uri="{FF2B5EF4-FFF2-40B4-BE49-F238E27FC236}">
                      <a16:creationId xmlns:a16="http://schemas.microsoft.com/office/drawing/2014/main" id="{6AA104EE-5BA3-4013-BEB9-4919176AF896}"/>
                    </a:ext>
                  </a:extLst>
                </p:cNvPr>
                <p:cNvPicPr/>
                <p:nvPr/>
              </p:nvPicPr>
              <p:blipFill>
                <a:blip r:embed="rId170"/>
                <a:stretch>
                  <a:fillRect/>
                </a:stretch>
              </p:blipFill>
              <p:spPr>
                <a:xfrm>
                  <a:off x="6929722" y="5726552"/>
                  <a:ext cx="505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4" name="Freihand 213">
                  <a:extLst>
                    <a:ext uri="{FF2B5EF4-FFF2-40B4-BE49-F238E27FC236}">
                      <a16:creationId xmlns:a16="http://schemas.microsoft.com/office/drawing/2014/main" id="{993B2153-47A8-4A22-AEE4-4929D8D37DF1}"/>
                    </a:ext>
                  </a:extLst>
                </p14:cNvPr>
                <p14:cNvContentPartPr/>
                <p14:nvPr/>
              </p14:nvContentPartPr>
              <p14:xfrm>
                <a:off x="4344562" y="6227672"/>
                <a:ext cx="199440" cy="185400"/>
              </p14:xfrm>
            </p:contentPart>
          </mc:Choice>
          <mc:Fallback>
            <p:pic>
              <p:nvPicPr>
                <p:cNvPr id="214" name="Freihand 213">
                  <a:extLst>
                    <a:ext uri="{FF2B5EF4-FFF2-40B4-BE49-F238E27FC236}">
                      <a16:creationId xmlns:a16="http://schemas.microsoft.com/office/drawing/2014/main" id="{993B2153-47A8-4A22-AEE4-4929D8D37DF1}"/>
                    </a:ext>
                  </a:extLst>
                </p:cNvPr>
                <p:cNvPicPr/>
                <p:nvPr/>
              </p:nvPicPr>
              <p:blipFill>
                <a:blip r:embed="rId172"/>
                <a:stretch>
                  <a:fillRect/>
                </a:stretch>
              </p:blipFill>
              <p:spPr>
                <a:xfrm>
                  <a:off x="4340242" y="6223352"/>
                  <a:ext cx="208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5" name="Freihand 214">
                  <a:extLst>
                    <a:ext uri="{FF2B5EF4-FFF2-40B4-BE49-F238E27FC236}">
                      <a16:creationId xmlns:a16="http://schemas.microsoft.com/office/drawing/2014/main" id="{00ABA7D1-458B-411D-81BD-CA97563C926C}"/>
                    </a:ext>
                  </a:extLst>
                </p14:cNvPr>
                <p14:cNvContentPartPr/>
                <p14:nvPr/>
              </p14:nvContentPartPr>
              <p14:xfrm>
                <a:off x="4468402" y="6307592"/>
                <a:ext cx="243360" cy="196920"/>
              </p14:xfrm>
            </p:contentPart>
          </mc:Choice>
          <mc:Fallback>
            <p:pic>
              <p:nvPicPr>
                <p:cNvPr id="215" name="Freihand 214">
                  <a:extLst>
                    <a:ext uri="{FF2B5EF4-FFF2-40B4-BE49-F238E27FC236}">
                      <a16:creationId xmlns:a16="http://schemas.microsoft.com/office/drawing/2014/main" id="{00ABA7D1-458B-411D-81BD-CA97563C926C}"/>
                    </a:ext>
                  </a:extLst>
                </p:cNvPr>
                <p:cNvPicPr/>
                <p:nvPr/>
              </p:nvPicPr>
              <p:blipFill>
                <a:blip r:embed="rId174"/>
                <a:stretch>
                  <a:fillRect/>
                </a:stretch>
              </p:blipFill>
              <p:spPr>
                <a:xfrm>
                  <a:off x="4464082" y="6303272"/>
                  <a:ext cx="252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6" name="Freihand 215">
                  <a:extLst>
                    <a:ext uri="{FF2B5EF4-FFF2-40B4-BE49-F238E27FC236}">
                      <a16:creationId xmlns:a16="http://schemas.microsoft.com/office/drawing/2014/main" id="{82F38DFA-F437-4708-AD2F-DA6CEF5027E5}"/>
                    </a:ext>
                  </a:extLst>
                </p14:cNvPr>
                <p14:cNvContentPartPr/>
                <p14:nvPr/>
              </p14:nvContentPartPr>
              <p14:xfrm>
                <a:off x="4812202" y="6247112"/>
                <a:ext cx="186480" cy="237600"/>
              </p14:xfrm>
            </p:contentPart>
          </mc:Choice>
          <mc:Fallback>
            <p:pic>
              <p:nvPicPr>
                <p:cNvPr id="216" name="Freihand 215">
                  <a:extLst>
                    <a:ext uri="{FF2B5EF4-FFF2-40B4-BE49-F238E27FC236}">
                      <a16:creationId xmlns:a16="http://schemas.microsoft.com/office/drawing/2014/main" id="{82F38DFA-F437-4708-AD2F-DA6CEF5027E5}"/>
                    </a:ext>
                  </a:extLst>
                </p:cNvPr>
                <p:cNvPicPr/>
                <p:nvPr/>
              </p:nvPicPr>
              <p:blipFill>
                <a:blip r:embed="rId176"/>
                <a:stretch>
                  <a:fillRect/>
                </a:stretch>
              </p:blipFill>
              <p:spPr>
                <a:xfrm>
                  <a:off x="4807882" y="6242792"/>
                  <a:ext cx="1951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7" name="Freihand 216">
                  <a:extLst>
                    <a:ext uri="{FF2B5EF4-FFF2-40B4-BE49-F238E27FC236}">
                      <a16:creationId xmlns:a16="http://schemas.microsoft.com/office/drawing/2014/main" id="{6BF25E58-4D09-4E5B-A862-E7BA09521A9A}"/>
                    </a:ext>
                  </a:extLst>
                </p14:cNvPr>
                <p14:cNvContentPartPr/>
                <p14:nvPr/>
              </p14:nvContentPartPr>
              <p14:xfrm>
                <a:off x="5001202" y="6249992"/>
                <a:ext cx="144360" cy="165600"/>
              </p14:xfrm>
            </p:contentPart>
          </mc:Choice>
          <mc:Fallback>
            <p:pic>
              <p:nvPicPr>
                <p:cNvPr id="217" name="Freihand 216">
                  <a:extLst>
                    <a:ext uri="{FF2B5EF4-FFF2-40B4-BE49-F238E27FC236}">
                      <a16:creationId xmlns:a16="http://schemas.microsoft.com/office/drawing/2014/main" id="{6BF25E58-4D09-4E5B-A862-E7BA09521A9A}"/>
                    </a:ext>
                  </a:extLst>
                </p:cNvPr>
                <p:cNvPicPr/>
                <p:nvPr/>
              </p:nvPicPr>
              <p:blipFill>
                <a:blip r:embed="rId178"/>
                <a:stretch>
                  <a:fillRect/>
                </a:stretch>
              </p:blipFill>
              <p:spPr>
                <a:xfrm>
                  <a:off x="4996882" y="6245672"/>
                  <a:ext cx="153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8" name="Freihand 217">
                  <a:extLst>
                    <a:ext uri="{FF2B5EF4-FFF2-40B4-BE49-F238E27FC236}">
                      <a16:creationId xmlns:a16="http://schemas.microsoft.com/office/drawing/2014/main" id="{B63CB2DA-8DC5-4A66-86A2-F05E992DA2DF}"/>
                    </a:ext>
                  </a:extLst>
                </p14:cNvPr>
                <p14:cNvContentPartPr/>
                <p14:nvPr/>
              </p14:nvContentPartPr>
              <p14:xfrm>
                <a:off x="5140162" y="6229832"/>
                <a:ext cx="87120" cy="175320"/>
              </p14:xfrm>
            </p:contentPart>
          </mc:Choice>
          <mc:Fallback>
            <p:pic>
              <p:nvPicPr>
                <p:cNvPr id="218" name="Freihand 217">
                  <a:extLst>
                    <a:ext uri="{FF2B5EF4-FFF2-40B4-BE49-F238E27FC236}">
                      <a16:creationId xmlns:a16="http://schemas.microsoft.com/office/drawing/2014/main" id="{B63CB2DA-8DC5-4A66-86A2-F05E992DA2DF}"/>
                    </a:ext>
                  </a:extLst>
                </p:cNvPr>
                <p:cNvPicPr/>
                <p:nvPr/>
              </p:nvPicPr>
              <p:blipFill>
                <a:blip r:embed="rId180"/>
                <a:stretch>
                  <a:fillRect/>
                </a:stretch>
              </p:blipFill>
              <p:spPr>
                <a:xfrm>
                  <a:off x="5135842" y="6225512"/>
                  <a:ext cx="95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9" name="Freihand 218">
                  <a:extLst>
                    <a:ext uri="{FF2B5EF4-FFF2-40B4-BE49-F238E27FC236}">
                      <a16:creationId xmlns:a16="http://schemas.microsoft.com/office/drawing/2014/main" id="{E9E2EEE9-902F-4C7A-B722-59118214ECB8}"/>
                    </a:ext>
                  </a:extLst>
                </p14:cNvPr>
                <p14:cNvContentPartPr/>
                <p14:nvPr/>
              </p14:nvContentPartPr>
              <p14:xfrm>
                <a:off x="5179762" y="6353312"/>
                <a:ext cx="91080" cy="68040"/>
              </p14:xfrm>
            </p:contentPart>
          </mc:Choice>
          <mc:Fallback>
            <p:pic>
              <p:nvPicPr>
                <p:cNvPr id="219" name="Freihand 218">
                  <a:extLst>
                    <a:ext uri="{FF2B5EF4-FFF2-40B4-BE49-F238E27FC236}">
                      <a16:creationId xmlns:a16="http://schemas.microsoft.com/office/drawing/2014/main" id="{E9E2EEE9-902F-4C7A-B722-59118214ECB8}"/>
                    </a:ext>
                  </a:extLst>
                </p:cNvPr>
                <p:cNvPicPr/>
                <p:nvPr/>
              </p:nvPicPr>
              <p:blipFill>
                <a:blip r:embed="rId182"/>
                <a:stretch>
                  <a:fillRect/>
                </a:stretch>
              </p:blipFill>
              <p:spPr>
                <a:xfrm>
                  <a:off x="5175442" y="6348992"/>
                  <a:ext cx="99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20" name="Freihand 219">
                  <a:extLst>
                    <a:ext uri="{FF2B5EF4-FFF2-40B4-BE49-F238E27FC236}">
                      <a16:creationId xmlns:a16="http://schemas.microsoft.com/office/drawing/2014/main" id="{DF6E2346-FBFD-4001-A848-7CE2BB491920}"/>
                    </a:ext>
                  </a:extLst>
                </p14:cNvPr>
                <p14:cNvContentPartPr/>
                <p14:nvPr/>
              </p14:nvContentPartPr>
              <p14:xfrm>
                <a:off x="5258962" y="6239192"/>
                <a:ext cx="138600" cy="167760"/>
              </p14:xfrm>
            </p:contentPart>
          </mc:Choice>
          <mc:Fallback>
            <p:pic>
              <p:nvPicPr>
                <p:cNvPr id="220" name="Freihand 219">
                  <a:extLst>
                    <a:ext uri="{FF2B5EF4-FFF2-40B4-BE49-F238E27FC236}">
                      <a16:creationId xmlns:a16="http://schemas.microsoft.com/office/drawing/2014/main" id="{DF6E2346-FBFD-4001-A848-7CE2BB491920}"/>
                    </a:ext>
                  </a:extLst>
                </p:cNvPr>
                <p:cNvPicPr/>
                <p:nvPr/>
              </p:nvPicPr>
              <p:blipFill>
                <a:blip r:embed="rId184"/>
                <a:stretch>
                  <a:fillRect/>
                </a:stretch>
              </p:blipFill>
              <p:spPr>
                <a:xfrm>
                  <a:off x="5254642" y="6234872"/>
                  <a:ext cx="147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25" name="Freihand 224">
                  <a:extLst>
                    <a:ext uri="{FF2B5EF4-FFF2-40B4-BE49-F238E27FC236}">
                      <a16:creationId xmlns:a16="http://schemas.microsoft.com/office/drawing/2014/main" id="{F2491608-1687-4257-A0F8-B0CEDF437309}"/>
                    </a:ext>
                  </a:extLst>
                </p14:cNvPr>
                <p14:cNvContentPartPr/>
                <p14:nvPr/>
              </p14:nvContentPartPr>
              <p14:xfrm>
                <a:off x="5513122" y="6267632"/>
                <a:ext cx="326160" cy="188640"/>
              </p14:xfrm>
            </p:contentPart>
          </mc:Choice>
          <mc:Fallback>
            <p:pic>
              <p:nvPicPr>
                <p:cNvPr id="225" name="Freihand 224">
                  <a:extLst>
                    <a:ext uri="{FF2B5EF4-FFF2-40B4-BE49-F238E27FC236}">
                      <a16:creationId xmlns:a16="http://schemas.microsoft.com/office/drawing/2014/main" id="{F2491608-1687-4257-A0F8-B0CEDF437309}"/>
                    </a:ext>
                  </a:extLst>
                </p:cNvPr>
                <p:cNvPicPr/>
                <p:nvPr/>
              </p:nvPicPr>
              <p:blipFill>
                <a:blip r:embed="rId186"/>
                <a:stretch>
                  <a:fillRect/>
                </a:stretch>
              </p:blipFill>
              <p:spPr>
                <a:xfrm>
                  <a:off x="5508802" y="6263312"/>
                  <a:ext cx="334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26" name="Freihand 225">
                  <a:extLst>
                    <a:ext uri="{FF2B5EF4-FFF2-40B4-BE49-F238E27FC236}">
                      <a16:creationId xmlns:a16="http://schemas.microsoft.com/office/drawing/2014/main" id="{62B5994E-EBB3-4252-B79A-AC364C4327BB}"/>
                    </a:ext>
                  </a:extLst>
                </p14:cNvPr>
                <p14:cNvContentPartPr/>
                <p14:nvPr/>
              </p14:nvContentPartPr>
              <p14:xfrm>
                <a:off x="5820202" y="6188072"/>
                <a:ext cx="28800" cy="16560"/>
              </p14:xfrm>
            </p:contentPart>
          </mc:Choice>
          <mc:Fallback>
            <p:pic>
              <p:nvPicPr>
                <p:cNvPr id="226" name="Freihand 225">
                  <a:extLst>
                    <a:ext uri="{FF2B5EF4-FFF2-40B4-BE49-F238E27FC236}">
                      <a16:creationId xmlns:a16="http://schemas.microsoft.com/office/drawing/2014/main" id="{62B5994E-EBB3-4252-B79A-AC364C4327BB}"/>
                    </a:ext>
                  </a:extLst>
                </p:cNvPr>
                <p:cNvPicPr/>
                <p:nvPr/>
              </p:nvPicPr>
              <p:blipFill>
                <a:blip r:embed="rId188"/>
                <a:stretch>
                  <a:fillRect/>
                </a:stretch>
              </p:blipFill>
              <p:spPr>
                <a:xfrm>
                  <a:off x="5815882" y="6183752"/>
                  <a:ext cx="37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27" name="Freihand 226">
                  <a:extLst>
                    <a:ext uri="{FF2B5EF4-FFF2-40B4-BE49-F238E27FC236}">
                      <a16:creationId xmlns:a16="http://schemas.microsoft.com/office/drawing/2014/main" id="{689CACD0-80F5-4D3F-9C84-D42F0001A662}"/>
                    </a:ext>
                  </a:extLst>
                </p14:cNvPr>
                <p14:cNvContentPartPr/>
                <p14:nvPr/>
              </p14:nvContentPartPr>
              <p14:xfrm>
                <a:off x="5915242" y="6233072"/>
                <a:ext cx="102600" cy="217800"/>
              </p14:xfrm>
            </p:contentPart>
          </mc:Choice>
          <mc:Fallback>
            <p:pic>
              <p:nvPicPr>
                <p:cNvPr id="227" name="Freihand 226">
                  <a:extLst>
                    <a:ext uri="{FF2B5EF4-FFF2-40B4-BE49-F238E27FC236}">
                      <a16:creationId xmlns:a16="http://schemas.microsoft.com/office/drawing/2014/main" id="{689CACD0-80F5-4D3F-9C84-D42F0001A662}"/>
                    </a:ext>
                  </a:extLst>
                </p:cNvPr>
                <p:cNvPicPr/>
                <p:nvPr/>
              </p:nvPicPr>
              <p:blipFill>
                <a:blip r:embed="rId190"/>
                <a:stretch>
                  <a:fillRect/>
                </a:stretch>
              </p:blipFill>
              <p:spPr>
                <a:xfrm>
                  <a:off x="5910922" y="6228752"/>
                  <a:ext cx="1112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28" name="Freihand 227">
                  <a:extLst>
                    <a:ext uri="{FF2B5EF4-FFF2-40B4-BE49-F238E27FC236}">
                      <a16:creationId xmlns:a16="http://schemas.microsoft.com/office/drawing/2014/main" id="{F80A19BD-647F-4D97-BE83-BE26068B71AC}"/>
                    </a:ext>
                  </a:extLst>
                </p14:cNvPr>
                <p14:cNvContentPartPr/>
                <p14:nvPr/>
              </p14:nvContentPartPr>
              <p14:xfrm>
                <a:off x="6141682" y="6199592"/>
                <a:ext cx="512640" cy="84960"/>
              </p14:xfrm>
            </p:contentPart>
          </mc:Choice>
          <mc:Fallback>
            <p:pic>
              <p:nvPicPr>
                <p:cNvPr id="228" name="Freihand 227">
                  <a:extLst>
                    <a:ext uri="{FF2B5EF4-FFF2-40B4-BE49-F238E27FC236}">
                      <a16:creationId xmlns:a16="http://schemas.microsoft.com/office/drawing/2014/main" id="{F80A19BD-647F-4D97-BE83-BE26068B71AC}"/>
                    </a:ext>
                  </a:extLst>
                </p:cNvPr>
                <p:cNvPicPr/>
                <p:nvPr/>
              </p:nvPicPr>
              <p:blipFill>
                <a:blip r:embed="rId192"/>
                <a:stretch>
                  <a:fillRect/>
                </a:stretch>
              </p:blipFill>
              <p:spPr>
                <a:xfrm>
                  <a:off x="6137362" y="6195272"/>
                  <a:ext cx="521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29" name="Freihand 228">
                  <a:extLst>
                    <a:ext uri="{FF2B5EF4-FFF2-40B4-BE49-F238E27FC236}">
                      <a16:creationId xmlns:a16="http://schemas.microsoft.com/office/drawing/2014/main" id="{19DFEA8E-DEC4-42D8-933C-B57ABF632D42}"/>
                    </a:ext>
                  </a:extLst>
                </p14:cNvPr>
                <p14:cNvContentPartPr/>
                <p14:nvPr/>
              </p14:nvContentPartPr>
              <p14:xfrm>
                <a:off x="6841162" y="6085832"/>
                <a:ext cx="353160" cy="301680"/>
              </p14:xfrm>
            </p:contentPart>
          </mc:Choice>
          <mc:Fallback>
            <p:pic>
              <p:nvPicPr>
                <p:cNvPr id="229" name="Freihand 228">
                  <a:extLst>
                    <a:ext uri="{FF2B5EF4-FFF2-40B4-BE49-F238E27FC236}">
                      <a16:creationId xmlns:a16="http://schemas.microsoft.com/office/drawing/2014/main" id="{19DFEA8E-DEC4-42D8-933C-B57ABF632D42}"/>
                    </a:ext>
                  </a:extLst>
                </p:cNvPr>
                <p:cNvPicPr/>
                <p:nvPr/>
              </p:nvPicPr>
              <p:blipFill>
                <a:blip r:embed="rId194"/>
                <a:stretch>
                  <a:fillRect/>
                </a:stretch>
              </p:blipFill>
              <p:spPr>
                <a:xfrm>
                  <a:off x="6836842" y="6081512"/>
                  <a:ext cx="3618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30" name="Freihand 229">
                  <a:extLst>
                    <a:ext uri="{FF2B5EF4-FFF2-40B4-BE49-F238E27FC236}">
                      <a16:creationId xmlns:a16="http://schemas.microsoft.com/office/drawing/2014/main" id="{BAFCD464-70A7-42B1-8732-70068352808C}"/>
                    </a:ext>
                  </a:extLst>
                </p14:cNvPr>
                <p14:cNvContentPartPr/>
                <p14:nvPr/>
              </p14:nvContentPartPr>
              <p14:xfrm>
                <a:off x="7172002" y="6058472"/>
                <a:ext cx="34920" cy="51840"/>
              </p14:xfrm>
            </p:contentPart>
          </mc:Choice>
          <mc:Fallback>
            <p:pic>
              <p:nvPicPr>
                <p:cNvPr id="230" name="Freihand 229">
                  <a:extLst>
                    <a:ext uri="{FF2B5EF4-FFF2-40B4-BE49-F238E27FC236}">
                      <a16:creationId xmlns:a16="http://schemas.microsoft.com/office/drawing/2014/main" id="{BAFCD464-70A7-42B1-8732-70068352808C}"/>
                    </a:ext>
                  </a:extLst>
                </p:cNvPr>
                <p:cNvPicPr/>
                <p:nvPr/>
              </p:nvPicPr>
              <p:blipFill>
                <a:blip r:embed="rId196"/>
                <a:stretch>
                  <a:fillRect/>
                </a:stretch>
              </p:blipFill>
              <p:spPr>
                <a:xfrm>
                  <a:off x="7167682" y="6054152"/>
                  <a:ext cx="43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31" name="Freihand 230">
                  <a:extLst>
                    <a:ext uri="{FF2B5EF4-FFF2-40B4-BE49-F238E27FC236}">
                      <a16:creationId xmlns:a16="http://schemas.microsoft.com/office/drawing/2014/main" id="{C47AA467-8B2A-419D-9795-1C0FE2BE73E0}"/>
                    </a:ext>
                  </a:extLst>
                </p14:cNvPr>
                <p14:cNvContentPartPr/>
                <p14:nvPr/>
              </p14:nvContentPartPr>
              <p14:xfrm>
                <a:off x="7263082" y="6050192"/>
                <a:ext cx="358200" cy="142200"/>
              </p14:xfrm>
            </p:contentPart>
          </mc:Choice>
          <mc:Fallback>
            <p:pic>
              <p:nvPicPr>
                <p:cNvPr id="231" name="Freihand 230">
                  <a:extLst>
                    <a:ext uri="{FF2B5EF4-FFF2-40B4-BE49-F238E27FC236}">
                      <a16:creationId xmlns:a16="http://schemas.microsoft.com/office/drawing/2014/main" id="{C47AA467-8B2A-419D-9795-1C0FE2BE73E0}"/>
                    </a:ext>
                  </a:extLst>
                </p:cNvPr>
                <p:cNvPicPr/>
                <p:nvPr/>
              </p:nvPicPr>
              <p:blipFill>
                <a:blip r:embed="rId198"/>
                <a:stretch>
                  <a:fillRect/>
                </a:stretch>
              </p:blipFill>
              <p:spPr>
                <a:xfrm>
                  <a:off x="7258762" y="6045872"/>
                  <a:ext cx="366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32" name="Freihand 231">
                  <a:extLst>
                    <a:ext uri="{FF2B5EF4-FFF2-40B4-BE49-F238E27FC236}">
                      <a16:creationId xmlns:a16="http://schemas.microsoft.com/office/drawing/2014/main" id="{3B1A7CBA-2F0D-443A-8689-DC8E42E98C8F}"/>
                    </a:ext>
                  </a:extLst>
                </p14:cNvPr>
                <p14:cNvContentPartPr/>
                <p14:nvPr/>
              </p14:nvContentPartPr>
              <p14:xfrm>
                <a:off x="7796962" y="5996912"/>
                <a:ext cx="214200" cy="207720"/>
              </p14:xfrm>
            </p:contentPart>
          </mc:Choice>
          <mc:Fallback>
            <p:pic>
              <p:nvPicPr>
                <p:cNvPr id="232" name="Freihand 231">
                  <a:extLst>
                    <a:ext uri="{FF2B5EF4-FFF2-40B4-BE49-F238E27FC236}">
                      <a16:creationId xmlns:a16="http://schemas.microsoft.com/office/drawing/2014/main" id="{3B1A7CBA-2F0D-443A-8689-DC8E42E98C8F}"/>
                    </a:ext>
                  </a:extLst>
                </p:cNvPr>
                <p:cNvPicPr/>
                <p:nvPr/>
              </p:nvPicPr>
              <p:blipFill>
                <a:blip r:embed="rId200"/>
                <a:stretch>
                  <a:fillRect/>
                </a:stretch>
              </p:blipFill>
              <p:spPr>
                <a:xfrm>
                  <a:off x="7792642" y="5992592"/>
                  <a:ext cx="2228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33" name="Freihand 232">
                  <a:extLst>
                    <a:ext uri="{FF2B5EF4-FFF2-40B4-BE49-F238E27FC236}">
                      <a16:creationId xmlns:a16="http://schemas.microsoft.com/office/drawing/2014/main" id="{3C10E2CC-B7B3-4B3C-91D3-F31272DC5A39}"/>
                    </a:ext>
                  </a:extLst>
                </p14:cNvPr>
                <p14:cNvContentPartPr/>
                <p14:nvPr/>
              </p14:nvContentPartPr>
              <p14:xfrm>
                <a:off x="7969042" y="6008432"/>
                <a:ext cx="138600" cy="136080"/>
              </p14:xfrm>
            </p:contentPart>
          </mc:Choice>
          <mc:Fallback>
            <p:pic>
              <p:nvPicPr>
                <p:cNvPr id="233" name="Freihand 232">
                  <a:extLst>
                    <a:ext uri="{FF2B5EF4-FFF2-40B4-BE49-F238E27FC236}">
                      <a16:creationId xmlns:a16="http://schemas.microsoft.com/office/drawing/2014/main" id="{3C10E2CC-B7B3-4B3C-91D3-F31272DC5A39}"/>
                    </a:ext>
                  </a:extLst>
                </p:cNvPr>
                <p:cNvPicPr/>
                <p:nvPr/>
              </p:nvPicPr>
              <p:blipFill>
                <a:blip r:embed="rId202"/>
                <a:stretch>
                  <a:fillRect/>
                </a:stretch>
              </p:blipFill>
              <p:spPr>
                <a:xfrm>
                  <a:off x="7964722" y="6004112"/>
                  <a:ext cx="147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34" name="Freihand 233">
                  <a:extLst>
                    <a:ext uri="{FF2B5EF4-FFF2-40B4-BE49-F238E27FC236}">
                      <a16:creationId xmlns:a16="http://schemas.microsoft.com/office/drawing/2014/main" id="{AA7FEE6B-ECAC-4AAE-8D5B-831D679CFEFC}"/>
                    </a:ext>
                  </a:extLst>
                </p14:cNvPr>
                <p14:cNvContentPartPr/>
                <p14:nvPr/>
              </p14:nvContentPartPr>
              <p14:xfrm>
                <a:off x="8125282" y="5969912"/>
                <a:ext cx="156600" cy="151200"/>
              </p14:xfrm>
            </p:contentPart>
          </mc:Choice>
          <mc:Fallback>
            <p:pic>
              <p:nvPicPr>
                <p:cNvPr id="234" name="Freihand 233">
                  <a:extLst>
                    <a:ext uri="{FF2B5EF4-FFF2-40B4-BE49-F238E27FC236}">
                      <a16:creationId xmlns:a16="http://schemas.microsoft.com/office/drawing/2014/main" id="{AA7FEE6B-ECAC-4AAE-8D5B-831D679CFEFC}"/>
                    </a:ext>
                  </a:extLst>
                </p:cNvPr>
                <p:cNvPicPr/>
                <p:nvPr/>
              </p:nvPicPr>
              <p:blipFill>
                <a:blip r:embed="rId204"/>
                <a:stretch>
                  <a:fillRect/>
                </a:stretch>
              </p:blipFill>
              <p:spPr>
                <a:xfrm>
                  <a:off x="8120962" y="5965592"/>
                  <a:ext cx="165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35" name="Freihand 234">
                  <a:extLst>
                    <a:ext uri="{FF2B5EF4-FFF2-40B4-BE49-F238E27FC236}">
                      <a16:creationId xmlns:a16="http://schemas.microsoft.com/office/drawing/2014/main" id="{B9460C3C-9131-40D5-A8FB-59D79F97D4FD}"/>
                    </a:ext>
                  </a:extLst>
                </p14:cNvPr>
                <p14:cNvContentPartPr/>
                <p14:nvPr/>
              </p14:nvContentPartPr>
              <p14:xfrm>
                <a:off x="8224642" y="6046592"/>
                <a:ext cx="173160" cy="75600"/>
              </p14:xfrm>
            </p:contentPart>
          </mc:Choice>
          <mc:Fallback>
            <p:pic>
              <p:nvPicPr>
                <p:cNvPr id="235" name="Freihand 234">
                  <a:extLst>
                    <a:ext uri="{FF2B5EF4-FFF2-40B4-BE49-F238E27FC236}">
                      <a16:creationId xmlns:a16="http://schemas.microsoft.com/office/drawing/2014/main" id="{B9460C3C-9131-40D5-A8FB-59D79F97D4FD}"/>
                    </a:ext>
                  </a:extLst>
                </p:cNvPr>
                <p:cNvPicPr/>
                <p:nvPr/>
              </p:nvPicPr>
              <p:blipFill>
                <a:blip r:embed="rId206"/>
                <a:stretch>
                  <a:fillRect/>
                </a:stretch>
              </p:blipFill>
              <p:spPr>
                <a:xfrm>
                  <a:off x="8220322" y="6042272"/>
                  <a:ext cx="181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36" name="Freihand 235">
                  <a:extLst>
                    <a:ext uri="{FF2B5EF4-FFF2-40B4-BE49-F238E27FC236}">
                      <a16:creationId xmlns:a16="http://schemas.microsoft.com/office/drawing/2014/main" id="{78DE4FE2-9D58-4596-9B5D-BC4C7010FB47}"/>
                    </a:ext>
                  </a:extLst>
                </p14:cNvPr>
                <p14:cNvContentPartPr/>
                <p14:nvPr/>
              </p14:nvContentPartPr>
              <p14:xfrm>
                <a:off x="8140402" y="5905832"/>
                <a:ext cx="10800" cy="19440"/>
              </p14:xfrm>
            </p:contentPart>
          </mc:Choice>
          <mc:Fallback>
            <p:pic>
              <p:nvPicPr>
                <p:cNvPr id="236" name="Freihand 235">
                  <a:extLst>
                    <a:ext uri="{FF2B5EF4-FFF2-40B4-BE49-F238E27FC236}">
                      <a16:creationId xmlns:a16="http://schemas.microsoft.com/office/drawing/2014/main" id="{78DE4FE2-9D58-4596-9B5D-BC4C7010FB47}"/>
                    </a:ext>
                  </a:extLst>
                </p:cNvPr>
                <p:cNvPicPr/>
                <p:nvPr/>
              </p:nvPicPr>
              <p:blipFill>
                <a:blip r:embed="rId208"/>
                <a:stretch>
                  <a:fillRect/>
                </a:stretch>
              </p:blipFill>
              <p:spPr>
                <a:xfrm>
                  <a:off x="8136082" y="5901512"/>
                  <a:ext cx="19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37" name="Freihand 236">
                  <a:extLst>
                    <a:ext uri="{FF2B5EF4-FFF2-40B4-BE49-F238E27FC236}">
                      <a16:creationId xmlns:a16="http://schemas.microsoft.com/office/drawing/2014/main" id="{10486021-36BB-4CF1-B7F9-3F48C02D8285}"/>
                    </a:ext>
                  </a:extLst>
                </p14:cNvPr>
                <p14:cNvContentPartPr/>
                <p14:nvPr/>
              </p14:nvContentPartPr>
              <p14:xfrm>
                <a:off x="5714362" y="6482552"/>
                <a:ext cx="305640" cy="176760"/>
              </p14:xfrm>
            </p:contentPart>
          </mc:Choice>
          <mc:Fallback>
            <p:pic>
              <p:nvPicPr>
                <p:cNvPr id="237" name="Freihand 236">
                  <a:extLst>
                    <a:ext uri="{FF2B5EF4-FFF2-40B4-BE49-F238E27FC236}">
                      <a16:creationId xmlns:a16="http://schemas.microsoft.com/office/drawing/2014/main" id="{10486021-36BB-4CF1-B7F9-3F48C02D8285}"/>
                    </a:ext>
                  </a:extLst>
                </p:cNvPr>
                <p:cNvPicPr/>
                <p:nvPr/>
              </p:nvPicPr>
              <p:blipFill>
                <a:blip r:embed="rId210"/>
                <a:stretch>
                  <a:fillRect/>
                </a:stretch>
              </p:blipFill>
              <p:spPr>
                <a:xfrm>
                  <a:off x="5710042" y="6478232"/>
                  <a:ext cx="314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38" name="Freihand 237">
                  <a:extLst>
                    <a:ext uri="{FF2B5EF4-FFF2-40B4-BE49-F238E27FC236}">
                      <a16:creationId xmlns:a16="http://schemas.microsoft.com/office/drawing/2014/main" id="{99D8E0BA-5A6E-4CE2-BD4E-B8BC18D41563}"/>
                    </a:ext>
                  </a:extLst>
                </p14:cNvPr>
                <p14:cNvContentPartPr/>
                <p14:nvPr/>
              </p14:nvContentPartPr>
              <p14:xfrm>
                <a:off x="5906962" y="6489752"/>
                <a:ext cx="71640" cy="1800"/>
              </p14:xfrm>
            </p:contentPart>
          </mc:Choice>
          <mc:Fallback>
            <p:pic>
              <p:nvPicPr>
                <p:cNvPr id="238" name="Freihand 237">
                  <a:extLst>
                    <a:ext uri="{FF2B5EF4-FFF2-40B4-BE49-F238E27FC236}">
                      <a16:creationId xmlns:a16="http://schemas.microsoft.com/office/drawing/2014/main" id="{99D8E0BA-5A6E-4CE2-BD4E-B8BC18D41563}"/>
                    </a:ext>
                  </a:extLst>
                </p:cNvPr>
                <p:cNvPicPr/>
                <p:nvPr/>
              </p:nvPicPr>
              <p:blipFill>
                <a:blip r:embed="rId212"/>
                <a:stretch>
                  <a:fillRect/>
                </a:stretch>
              </p:blipFill>
              <p:spPr>
                <a:xfrm>
                  <a:off x="5902642" y="6485432"/>
                  <a:ext cx="802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39" name="Freihand 238">
                  <a:extLst>
                    <a:ext uri="{FF2B5EF4-FFF2-40B4-BE49-F238E27FC236}">
                      <a16:creationId xmlns:a16="http://schemas.microsoft.com/office/drawing/2014/main" id="{A3E3D922-CBF5-4744-B082-46C0CC2707AF}"/>
                    </a:ext>
                  </a:extLst>
                </p14:cNvPr>
                <p14:cNvContentPartPr/>
                <p14:nvPr/>
              </p14:nvContentPartPr>
              <p14:xfrm>
                <a:off x="6088762" y="6520712"/>
                <a:ext cx="146160" cy="66960"/>
              </p14:xfrm>
            </p:contentPart>
          </mc:Choice>
          <mc:Fallback>
            <p:pic>
              <p:nvPicPr>
                <p:cNvPr id="239" name="Freihand 238">
                  <a:extLst>
                    <a:ext uri="{FF2B5EF4-FFF2-40B4-BE49-F238E27FC236}">
                      <a16:creationId xmlns:a16="http://schemas.microsoft.com/office/drawing/2014/main" id="{A3E3D922-CBF5-4744-B082-46C0CC2707AF}"/>
                    </a:ext>
                  </a:extLst>
                </p:cNvPr>
                <p:cNvPicPr/>
                <p:nvPr/>
              </p:nvPicPr>
              <p:blipFill>
                <a:blip r:embed="rId214"/>
                <a:stretch>
                  <a:fillRect/>
                </a:stretch>
              </p:blipFill>
              <p:spPr>
                <a:xfrm>
                  <a:off x="6084442" y="6516392"/>
                  <a:ext cx="154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40" name="Freihand 239">
                  <a:extLst>
                    <a:ext uri="{FF2B5EF4-FFF2-40B4-BE49-F238E27FC236}">
                      <a16:creationId xmlns:a16="http://schemas.microsoft.com/office/drawing/2014/main" id="{D2B77707-5E05-4840-9CE3-C885BB5F361D}"/>
                    </a:ext>
                  </a:extLst>
                </p14:cNvPr>
                <p14:cNvContentPartPr/>
                <p14:nvPr/>
              </p14:nvContentPartPr>
              <p14:xfrm>
                <a:off x="6262642" y="6429272"/>
                <a:ext cx="126720" cy="145080"/>
              </p14:xfrm>
            </p:contentPart>
          </mc:Choice>
          <mc:Fallback>
            <p:pic>
              <p:nvPicPr>
                <p:cNvPr id="240" name="Freihand 239">
                  <a:extLst>
                    <a:ext uri="{FF2B5EF4-FFF2-40B4-BE49-F238E27FC236}">
                      <a16:creationId xmlns:a16="http://schemas.microsoft.com/office/drawing/2014/main" id="{D2B77707-5E05-4840-9CE3-C885BB5F361D}"/>
                    </a:ext>
                  </a:extLst>
                </p:cNvPr>
                <p:cNvPicPr/>
                <p:nvPr/>
              </p:nvPicPr>
              <p:blipFill>
                <a:blip r:embed="rId216"/>
                <a:stretch>
                  <a:fillRect/>
                </a:stretch>
              </p:blipFill>
              <p:spPr>
                <a:xfrm>
                  <a:off x="6258322" y="6424952"/>
                  <a:ext cx="135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41" name="Freihand 240">
                  <a:extLst>
                    <a:ext uri="{FF2B5EF4-FFF2-40B4-BE49-F238E27FC236}">
                      <a16:creationId xmlns:a16="http://schemas.microsoft.com/office/drawing/2014/main" id="{F6FC572E-3DED-48A8-8CCE-910D14E3FE2C}"/>
                    </a:ext>
                  </a:extLst>
                </p14:cNvPr>
                <p14:cNvContentPartPr/>
                <p14:nvPr/>
              </p14:nvContentPartPr>
              <p14:xfrm>
                <a:off x="6410962" y="6458432"/>
                <a:ext cx="138240" cy="118800"/>
              </p14:xfrm>
            </p:contentPart>
          </mc:Choice>
          <mc:Fallback>
            <p:pic>
              <p:nvPicPr>
                <p:cNvPr id="241" name="Freihand 240">
                  <a:extLst>
                    <a:ext uri="{FF2B5EF4-FFF2-40B4-BE49-F238E27FC236}">
                      <a16:creationId xmlns:a16="http://schemas.microsoft.com/office/drawing/2014/main" id="{F6FC572E-3DED-48A8-8CCE-910D14E3FE2C}"/>
                    </a:ext>
                  </a:extLst>
                </p:cNvPr>
                <p:cNvPicPr/>
                <p:nvPr/>
              </p:nvPicPr>
              <p:blipFill>
                <a:blip r:embed="rId218"/>
                <a:stretch>
                  <a:fillRect/>
                </a:stretch>
              </p:blipFill>
              <p:spPr>
                <a:xfrm>
                  <a:off x="6406642" y="6454112"/>
                  <a:ext cx="146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42" name="Freihand 241">
                  <a:extLst>
                    <a:ext uri="{FF2B5EF4-FFF2-40B4-BE49-F238E27FC236}">
                      <a16:creationId xmlns:a16="http://schemas.microsoft.com/office/drawing/2014/main" id="{2401F8E9-B4D3-4CC8-95B2-5D835A63F461}"/>
                    </a:ext>
                  </a:extLst>
                </p14:cNvPr>
                <p14:cNvContentPartPr/>
                <p14:nvPr/>
              </p14:nvContentPartPr>
              <p14:xfrm>
                <a:off x="6745402" y="6423512"/>
                <a:ext cx="102960" cy="132840"/>
              </p14:xfrm>
            </p:contentPart>
          </mc:Choice>
          <mc:Fallback>
            <p:pic>
              <p:nvPicPr>
                <p:cNvPr id="242" name="Freihand 241">
                  <a:extLst>
                    <a:ext uri="{FF2B5EF4-FFF2-40B4-BE49-F238E27FC236}">
                      <a16:creationId xmlns:a16="http://schemas.microsoft.com/office/drawing/2014/main" id="{2401F8E9-B4D3-4CC8-95B2-5D835A63F461}"/>
                    </a:ext>
                  </a:extLst>
                </p:cNvPr>
                <p:cNvPicPr/>
                <p:nvPr/>
              </p:nvPicPr>
              <p:blipFill>
                <a:blip r:embed="rId220"/>
                <a:stretch>
                  <a:fillRect/>
                </a:stretch>
              </p:blipFill>
              <p:spPr>
                <a:xfrm>
                  <a:off x="6741082" y="6419192"/>
                  <a:ext cx="111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43" name="Freihand 242">
                  <a:extLst>
                    <a:ext uri="{FF2B5EF4-FFF2-40B4-BE49-F238E27FC236}">
                      <a16:creationId xmlns:a16="http://schemas.microsoft.com/office/drawing/2014/main" id="{2F96BA34-B0C6-42B3-AEEE-1F4211A4F638}"/>
                    </a:ext>
                  </a:extLst>
                </p14:cNvPr>
                <p14:cNvContentPartPr/>
                <p14:nvPr/>
              </p14:nvContentPartPr>
              <p14:xfrm>
                <a:off x="6675562" y="6475712"/>
                <a:ext cx="201600" cy="47880"/>
              </p14:xfrm>
            </p:contentPart>
          </mc:Choice>
          <mc:Fallback>
            <p:pic>
              <p:nvPicPr>
                <p:cNvPr id="243" name="Freihand 242">
                  <a:extLst>
                    <a:ext uri="{FF2B5EF4-FFF2-40B4-BE49-F238E27FC236}">
                      <a16:creationId xmlns:a16="http://schemas.microsoft.com/office/drawing/2014/main" id="{2F96BA34-B0C6-42B3-AEEE-1F4211A4F638}"/>
                    </a:ext>
                  </a:extLst>
                </p:cNvPr>
                <p:cNvPicPr/>
                <p:nvPr/>
              </p:nvPicPr>
              <p:blipFill>
                <a:blip r:embed="rId222"/>
                <a:stretch>
                  <a:fillRect/>
                </a:stretch>
              </p:blipFill>
              <p:spPr>
                <a:xfrm>
                  <a:off x="6671242" y="6471392"/>
                  <a:ext cx="210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44" name="Freihand 243">
                  <a:extLst>
                    <a:ext uri="{FF2B5EF4-FFF2-40B4-BE49-F238E27FC236}">
                      <a16:creationId xmlns:a16="http://schemas.microsoft.com/office/drawing/2014/main" id="{E14A592C-D51A-4396-879F-B7E844F91301}"/>
                    </a:ext>
                  </a:extLst>
                </p14:cNvPr>
                <p14:cNvContentPartPr/>
                <p14:nvPr/>
              </p14:nvContentPartPr>
              <p14:xfrm>
                <a:off x="6941962" y="6443312"/>
                <a:ext cx="133920" cy="46080"/>
              </p14:xfrm>
            </p:contentPart>
          </mc:Choice>
          <mc:Fallback>
            <p:pic>
              <p:nvPicPr>
                <p:cNvPr id="244" name="Freihand 243">
                  <a:extLst>
                    <a:ext uri="{FF2B5EF4-FFF2-40B4-BE49-F238E27FC236}">
                      <a16:creationId xmlns:a16="http://schemas.microsoft.com/office/drawing/2014/main" id="{E14A592C-D51A-4396-879F-B7E844F91301}"/>
                    </a:ext>
                  </a:extLst>
                </p:cNvPr>
                <p:cNvPicPr/>
                <p:nvPr/>
              </p:nvPicPr>
              <p:blipFill>
                <a:blip r:embed="rId224"/>
                <a:stretch>
                  <a:fillRect/>
                </a:stretch>
              </p:blipFill>
              <p:spPr>
                <a:xfrm>
                  <a:off x="6937642" y="6438992"/>
                  <a:ext cx="142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45" name="Freihand 244">
                  <a:extLst>
                    <a:ext uri="{FF2B5EF4-FFF2-40B4-BE49-F238E27FC236}">
                      <a16:creationId xmlns:a16="http://schemas.microsoft.com/office/drawing/2014/main" id="{F24F75A3-5856-46BB-B05F-7C6BB9AB16F6}"/>
                    </a:ext>
                  </a:extLst>
                </p14:cNvPr>
                <p14:cNvContentPartPr/>
                <p14:nvPr/>
              </p14:nvContentPartPr>
              <p14:xfrm>
                <a:off x="7082722" y="6352952"/>
                <a:ext cx="469440" cy="162000"/>
              </p14:xfrm>
            </p:contentPart>
          </mc:Choice>
          <mc:Fallback>
            <p:pic>
              <p:nvPicPr>
                <p:cNvPr id="245" name="Freihand 244">
                  <a:extLst>
                    <a:ext uri="{FF2B5EF4-FFF2-40B4-BE49-F238E27FC236}">
                      <a16:creationId xmlns:a16="http://schemas.microsoft.com/office/drawing/2014/main" id="{F24F75A3-5856-46BB-B05F-7C6BB9AB16F6}"/>
                    </a:ext>
                  </a:extLst>
                </p:cNvPr>
                <p:cNvPicPr/>
                <p:nvPr/>
              </p:nvPicPr>
              <p:blipFill>
                <a:blip r:embed="rId226"/>
                <a:stretch>
                  <a:fillRect/>
                </a:stretch>
              </p:blipFill>
              <p:spPr>
                <a:xfrm>
                  <a:off x="7078402" y="6348632"/>
                  <a:ext cx="478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46" name="Freihand 245">
                  <a:extLst>
                    <a:ext uri="{FF2B5EF4-FFF2-40B4-BE49-F238E27FC236}">
                      <a16:creationId xmlns:a16="http://schemas.microsoft.com/office/drawing/2014/main" id="{25213720-6EF1-4C8D-9E6F-5C101E7CE90F}"/>
                    </a:ext>
                  </a:extLst>
                </p14:cNvPr>
                <p14:cNvContentPartPr/>
                <p14:nvPr/>
              </p14:nvContentPartPr>
              <p14:xfrm>
                <a:off x="7610842" y="6406592"/>
                <a:ext cx="162360" cy="23760"/>
              </p14:xfrm>
            </p:contentPart>
          </mc:Choice>
          <mc:Fallback>
            <p:pic>
              <p:nvPicPr>
                <p:cNvPr id="246" name="Freihand 245">
                  <a:extLst>
                    <a:ext uri="{FF2B5EF4-FFF2-40B4-BE49-F238E27FC236}">
                      <a16:creationId xmlns:a16="http://schemas.microsoft.com/office/drawing/2014/main" id="{25213720-6EF1-4C8D-9E6F-5C101E7CE90F}"/>
                    </a:ext>
                  </a:extLst>
                </p:cNvPr>
                <p:cNvPicPr/>
                <p:nvPr/>
              </p:nvPicPr>
              <p:blipFill>
                <a:blip r:embed="rId228"/>
                <a:stretch>
                  <a:fillRect/>
                </a:stretch>
              </p:blipFill>
              <p:spPr>
                <a:xfrm>
                  <a:off x="7606522" y="6402272"/>
                  <a:ext cx="171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47" name="Freihand 246">
                  <a:extLst>
                    <a:ext uri="{FF2B5EF4-FFF2-40B4-BE49-F238E27FC236}">
                      <a16:creationId xmlns:a16="http://schemas.microsoft.com/office/drawing/2014/main" id="{B9546FC0-DEE4-4941-9DE4-E36C754AA575}"/>
                    </a:ext>
                  </a:extLst>
                </p14:cNvPr>
                <p14:cNvContentPartPr/>
                <p14:nvPr/>
              </p14:nvContentPartPr>
              <p14:xfrm>
                <a:off x="7783642" y="6297152"/>
                <a:ext cx="97560" cy="114480"/>
              </p14:xfrm>
            </p:contentPart>
          </mc:Choice>
          <mc:Fallback>
            <p:pic>
              <p:nvPicPr>
                <p:cNvPr id="247" name="Freihand 246">
                  <a:extLst>
                    <a:ext uri="{FF2B5EF4-FFF2-40B4-BE49-F238E27FC236}">
                      <a16:creationId xmlns:a16="http://schemas.microsoft.com/office/drawing/2014/main" id="{B9546FC0-DEE4-4941-9DE4-E36C754AA575}"/>
                    </a:ext>
                  </a:extLst>
                </p:cNvPr>
                <p:cNvPicPr/>
                <p:nvPr/>
              </p:nvPicPr>
              <p:blipFill>
                <a:blip r:embed="rId230"/>
                <a:stretch>
                  <a:fillRect/>
                </a:stretch>
              </p:blipFill>
              <p:spPr>
                <a:xfrm>
                  <a:off x="7779322" y="6292832"/>
                  <a:ext cx="106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48" name="Freihand 247">
                  <a:extLst>
                    <a:ext uri="{FF2B5EF4-FFF2-40B4-BE49-F238E27FC236}">
                      <a16:creationId xmlns:a16="http://schemas.microsoft.com/office/drawing/2014/main" id="{CA10C880-BECC-4D95-8911-86C3985D182C}"/>
                    </a:ext>
                  </a:extLst>
                </p14:cNvPr>
                <p14:cNvContentPartPr/>
                <p14:nvPr/>
              </p14:nvContentPartPr>
              <p14:xfrm>
                <a:off x="7852042" y="6380672"/>
                <a:ext cx="199440" cy="41760"/>
              </p14:xfrm>
            </p:contentPart>
          </mc:Choice>
          <mc:Fallback>
            <p:pic>
              <p:nvPicPr>
                <p:cNvPr id="248" name="Freihand 247">
                  <a:extLst>
                    <a:ext uri="{FF2B5EF4-FFF2-40B4-BE49-F238E27FC236}">
                      <a16:creationId xmlns:a16="http://schemas.microsoft.com/office/drawing/2014/main" id="{CA10C880-BECC-4D95-8911-86C3985D182C}"/>
                    </a:ext>
                  </a:extLst>
                </p:cNvPr>
                <p:cNvPicPr/>
                <p:nvPr/>
              </p:nvPicPr>
              <p:blipFill>
                <a:blip r:embed="rId232"/>
                <a:stretch>
                  <a:fillRect/>
                </a:stretch>
              </p:blipFill>
              <p:spPr>
                <a:xfrm>
                  <a:off x="7847722" y="6376352"/>
                  <a:ext cx="208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49" name="Freihand 248">
                  <a:extLst>
                    <a:ext uri="{FF2B5EF4-FFF2-40B4-BE49-F238E27FC236}">
                      <a16:creationId xmlns:a16="http://schemas.microsoft.com/office/drawing/2014/main" id="{66D464C6-5C22-406F-A79A-3A1BA70DF6C7}"/>
                    </a:ext>
                  </a:extLst>
                </p14:cNvPr>
                <p14:cNvContentPartPr/>
                <p14:nvPr/>
              </p14:nvContentPartPr>
              <p14:xfrm>
                <a:off x="8057602" y="6333512"/>
                <a:ext cx="272880" cy="102960"/>
              </p14:xfrm>
            </p:contentPart>
          </mc:Choice>
          <mc:Fallback>
            <p:pic>
              <p:nvPicPr>
                <p:cNvPr id="249" name="Freihand 248">
                  <a:extLst>
                    <a:ext uri="{FF2B5EF4-FFF2-40B4-BE49-F238E27FC236}">
                      <a16:creationId xmlns:a16="http://schemas.microsoft.com/office/drawing/2014/main" id="{66D464C6-5C22-406F-A79A-3A1BA70DF6C7}"/>
                    </a:ext>
                  </a:extLst>
                </p:cNvPr>
                <p:cNvPicPr/>
                <p:nvPr/>
              </p:nvPicPr>
              <p:blipFill>
                <a:blip r:embed="rId234"/>
                <a:stretch>
                  <a:fillRect/>
                </a:stretch>
              </p:blipFill>
              <p:spPr>
                <a:xfrm>
                  <a:off x="8053282" y="6329192"/>
                  <a:ext cx="281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50" name="Freihand 249">
                  <a:extLst>
                    <a:ext uri="{FF2B5EF4-FFF2-40B4-BE49-F238E27FC236}">
                      <a16:creationId xmlns:a16="http://schemas.microsoft.com/office/drawing/2014/main" id="{1448B07B-E438-4B61-8C93-70FF5F7FD91B}"/>
                    </a:ext>
                  </a:extLst>
                </p14:cNvPr>
                <p14:cNvContentPartPr/>
                <p14:nvPr/>
              </p14:nvContentPartPr>
              <p14:xfrm>
                <a:off x="7963642" y="6256112"/>
                <a:ext cx="149400" cy="13680"/>
              </p14:xfrm>
            </p:contentPart>
          </mc:Choice>
          <mc:Fallback>
            <p:pic>
              <p:nvPicPr>
                <p:cNvPr id="250" name="Freihand 249">
                  <a:extLst>
                    <a:ext uri="{FF2B5EF4-FFF2-40B4-BE49-F238E27FC236}">
                      <a16:creationId xmlns:a16="http://schemas.microsoft.com/office/drawing/2014/main" id="{1448B07B-E438-4B61-8C93-70FF5F7FD91B}"/>
                    </a:ext>
                  </a:extLst>
                </p:cNvPr>
                <p:cNvPicPr/>
                <p:nvPr/>
              </p:nvPicPr>
              <p:blipFill>
                <a:blip r:embed="rId236"/>
                <a:stretch>
                  <a:fillRect/>
                </a:stretch>
              </p:blipFill>
              <p:spPr>
                <a:xfrm>
                  <a:off x="7959322" y="6251792"/>
                  <a:ext cx="158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51" name="Freihand 250">
                  <a:extLst>
                    <a:ext uri="{FF2B5EF4-FFF2-40B4-BE49-F238E27FC236}">
                      <a16:creationId xmlns:a16="http://schemas.microsoft.com/office/drawing/2014/main" id="{18EE9981-AAE9-459F-BAC3-5396CBAB100A}"/>
                    </a:ext>
                  </a:extLst>
                </p14:cNvPr>
                <p14:cNvContentPartPr/>
                <p14:nvPr/>
              </p14:nvContentPartPr>
              <p14:xfrm>
                <a:off x="7701202" y="6583352"/>
                <a:ext cx="281880" cy="89280"/>
              </p14:xfrm>
            </p:contentPart>
          </mc:Choice>
          <mc:Fallback>
            <p:pic>
              <p:nvPicPr>
                <p:cNvPr id="251" name="Freihand 250">
                  <a:extLst>
                    <a:ext uri="{FF2B5EF4-FFF2-40B4-BE49-F238E27FC236}">
                      <a16:creationId xmlns:a16="http://schemas.microsoft.com/office/drawing/2014/main" id="{18EE9981-AAE9-459F-BAC3-5396CBAB100A}"/>
                    </a:ext>
                  </a:extLst>
                </p:cNvPr>
                <p:cNvPicPr/>
                <p:nvPr/>
              </p:nvPicPr>
              <p:blipFill>
                <a:blip r:embed="rId238"/>
                <a:stretch>
                  <a:fillRect/>
                </a:stretch>
              </p:blipFill>
              <p:spPr>
                <a:xfrm>
                  <a:off x="7696882" y="6579032"/>
                  <a:ext cx="290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52" name="Freihand 251">
                  <a:extLst>
                    <a:ext uri="{FF2B5EF4-FFF2-40B4-BE49-F238E27FC236}">
                      <a16:creationId xmlns:a16="http://schemas.microsoft.com/office/drawing/2014/main" id="{91B99231-6A34-4975-A14D-13A3A04E5AC5}"/>
                    </a:ext>
                  </a:extLst>
                </p14:cNvPr>
                <p14:cNvContentPartPr/>
                <p14:nvPr/>
              </p14:nvContentPartPr>
              <p14:xfrm>
                <a:off x="8009362" y="6568592"/>
                <a:ext cx="134640" cy="84600"/>
              </p14:xfrm>
            </p:contentPart>
          </mc:Choice>
          <mc:Fallback>
            <p:pic>
              <p:nvPicPr>
                <p:cNvPr id="252" name="Freihand 251">
                  <a:extLst>
                    <a:ext uri="{FF2B5EF4-FFF2-40B4-BE49-F238E27FC236}">
                      <a16:creationId xmlns:a16="http://schemas.microsoft.com/office/drawing/2014/main" id="{91B99231-6A34-4975-A14D-13A3A04E5AC5}"/>
                    </a:ext>
                  </a:extLst>
                </p:cNvPr>
                <p:cNvPicPr/>
                <p:nvPr/>
              </p:nvPicPr>
              <p:blipFill>
                <a:blip r:embed="rId240"/>
                <a:stretch>
                  <a:fillRect/>
                </a:stretch>
              </p:blipFill>
              <p:spPr>
                <a:xfrm>
                  <a:off x="8005042" y="6564272"/>
                  <a:ext cx="143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53" name="Freihand 252">
                  <a:extLst>
                    <a:ext uri="{FF2B5EF4-FFF2-40B4-BE49-F238E27FC236}">
                      <a16:creationId xmlns:a16="http://schemas.microsoft.com/office/drawing/2014/main" id="{D35FE03D-C1B3-4EC9-B951-3DABC8BFA412}"/>
                    </a:ext>
                  </a:extLst>
                </p14:cNvPr>
                <p14:cNvContentPartPr/>
                <p14:nvPr/>
              </p14:nvContentPartPr>
              <p14:xfrm>
                <a:off x="8192602" y="6459872"/>
                <a:ext cx="21600" cy="203760"/>
              </p14:xfrm>
            </p:contentPart>
          </mc:Choice>
          <mc:Fallback>
            <p:pic>
              <p:nvPicPr>
                <p:cNvPr id="253" name="Freihand 252">
                  <a:extLst>
                    <a:ext uri="{FF2B5EF4-FFF2-40B4-BE49-F238E27FC236}">
                      <a16:creationId xmlns:a16="http://schemas.microsoft.com/office/drawing/2014/main" id="{D35FE03D-C1B3-4EC9-B951-3DABC8BFA412}"/>
                    </a:ext>
                  </a:extLst>
                </p:cNvPr>
                <p:cNvPicPr/>
                <p:nvPr/>
              </p:nvPicPr>
              <p:blipFill>
                <a:blip r:embed="rId242"/>
                <a:stretch>
                  <a:fillRect/>
                </a:stretch>
              </p:blipFill>
              <p:spPr>
                <a:xfrm>
                  <a:off x="8188282" y="6455552"/>
                  <a:ext cx="302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55" name="Freihand 254">
                  <a:extLst>
                    <a:ext uri="{FF2B5EF4-FFF2-40B4-BE49-F238E27FC236}">
                      <a16:creationId xmlns:a16="http://schemas.microsoft.com/office/drawing/2014/main" id="{514B2424-B780-485E-93B4-AC5B4411D25C}"/>
                    </a:ext>
                  </a:extLst>
                </p14:cNvPr>
                <p14:cNvContentPartPr/>
                <p14:nvPr/>
              </p14:nvContentPartPr>
              <p14:xfrm>
                <a:off x="6684202" y="5887112"/>
                <a:ext cx="1738080" cy="545400"/>
              </p14:xfrm>
            </p:contentPart>
          </mc:Choice>
          <mc:Fallback>
            <p:pic>
              <p:nvPicPr>
                <p:cNvPr id="255" name="Freihand 254">
                  <a:extLst>
                    <a:ext uri="{FF2B5EF4-FFF2-40B4-BE49-F238E27FC236}">
                      <a16:creationId xmlns:a16="http://schemas.microsoft.com/office/drawing/2014/main" id="{514B2424-B780-485E-93B4-AC5B4411D25C}"/>
                    </a:ext>
                  </a:extLst>
                </p:cNvPr>
                <p:cNvPicPr/>
                <p:nvPr/>
              </p:nvPicPr>
              <p:blipFill>
                <a:blip r:embed="rId244"/>
                <a:stretch>
                  <a:fillRect/>
                </a:stretch>
              </p:blipFill>
              <p:spPr>
                <a:xfrm>
                  <a:off x="6679882" y="5882792"/>
                  <a:ext cx="174672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57" name="Freihand 256">
                  <a:extLst>
                    <a:ext uri="{FF2B5EF4-FFF2-40B4-BE49-F238E27FC236}">
                      <a16:creationId xmlns:a16="http://schemas.microsoft.com/office/drawing/2014/main" id="{3108E76A-CA79-4233-A0CC-CC4744A03BC1}"/>
                    </a:ext>
                  </a:extLst>
                </p14:cNvPr>
                <p14:cNvContentPartPr/>
                <p14:nvPr/>
              </p14:nvContentPartPr>
              <p14:xfrm>
                <a:off x="7689682" y="2661872"/>
                <a:ext cx="1666080" cy="3238560"/>
              </p14:xfrm>
            </p:contentPart>
          </mc:Choice>
          <mc:Fallback>
            <p:pic>
              <p:nvPicPr>
                <p:cNvPr id="257" name="Freihand 256">
                  <a:extLst>
                    <a:ext uri="{FF2B5EF4-FFF2-40B4-BE49-F238E27FC236}">
                      <a16:creationId xmlns:a16="http://schemas.microsoft.com/office/drawing/2014/main" id="{3108E76A-CA79-4233-A0CC-CC4744A03BC1}"/>
                    </a:ext>
                  </a:extLst>
                </p:cNvPr>
                <p:cNvPicPr/>
                <p:nvPr/>
              </p:nvPicPr>
              <p:blipFill>
                <a:blip r:embed="rId246"/>
                <a:stretch>
                  <a:fillRect/>
                </a:stretch>
              </p:blipFill>
              <p:spPr>
                <a:xfrm>
                  <a:off x="7685362" y="2657552"/>
                  <a:ext cx="1674720" cy="3247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58" name="Freihand 257">
                  <a:extLst>
                    <a:ext uri="{FF2B5EF4-FFF2-40B4-BE49-F238E27FC236}">
                      <a16:creationId xmlns:a16="http://schemas.microsoft.com/office/drawing/2014/main" id="{450D6EC8-28AE-439F-A5CE-809A3812770C}"/>
                    </a:ext>
                  </a:extLst>
                </p14:cNvPr>
                <p14:cNvContentPartPr/>
                <p14:nvPr/>
              </p14:nvContentPartPr>
              <p14:xfrm>
                <a:off x="9359362" y="2468552"/>
                <a:ext cx="154440" cy="335160"/>
              </p14:xfrm>
            </p:contentPart>
          </mc:Choice>
          <mc:Fallback>
            <p:pic>
              <p:nvPicPr>
                <p:cNvPr id="258" name="Freihand 257">
                  <a:extLst>
                    <a:ext uri="{FF2B5EF4-FFF2-40B4-BE49-F238E27FC236}">
                      <a16:creationId xmlns:a16="http://schemas.microsoft.com/office/drawing/2014/main" id="{450D6EC8-28AE-439F-A5CE-809A3812770C}"/>
                    </a:ext>
                  </a:extLst>
                </p:cNvPr>
                <p:cNvPicPr/>
                <p:nvPr/>
              </p:nvPicPr>
              <p:blipFill>
                <a:blip r:embed="rId248"/>
                <a:stretch>
                  <a:fillRect/>
                </a:stretch>
              </p:blipFill>
              <p:spPr>
                <a:xfrm>
                  <a:off x="9355042" y="2464232"/>
                  <a:ext cx="16308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60" name="Freihand 259">
                  <a:extLst>
                    <a:ext uri="{FF2B5EF4-FFF2-40B4-BE49-F238E27FC236}">
                      <a16:creationId xmlns:a16="http://schemas.microsoft.com/office/drawing/2014/main" id="{87A2D821-E69E-467B-866A-AED254201F33}"/>
                    </a:ext>
                  </a:extLst>
                </p14:cNvPr>
                <p14:cNvContentPartPr/>
                <p14:nvPr/>
              </p14:nvContentPartPr>
              <p14:xfrm>
                <a:off x="9112402" y="2963912"/>
                <a:ext cx="120960" cy="386280"/>
              </p14:xfrm>
            </p:contentPart>
          </mc:Choice>
          <mc:Fallback>
            <p:pic>
              <p:nvPicPr>
                <p:cNvPr id="260" name="Freihand 259">
                  <a:extLst>
                    <a:ext uri="{FF2B5EF4-FFF2-40B4-BE49-F238E27FC236}">
                      <a16:creationId xmlns:a16="http://schemas.microsoft.com/office/drawing/2014/main" id="{87A2D821-E69E-467B-866A-AED254201F33}"/>
                    </a:ext>
                  </a:extLst>
                </p:cNvPr>
                <p:cNvPicPr/>
                <p:nvPr/>
              </p:nvPicPr>
              <p:blipFill>
                <a:blip r:embed="rId250"/>
                <a:stretch>
                  <a:fillRect/>
                </a:stretch>
              </p:blipFill>
              <p:spPr>
                <a:xfrm>
                  <a:off x="9108082" y="2959592"/>
                  <a:ext cx="12960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61" name="Freihand 260">
                  <a:extLst>
                    <a:ext uri="{FF2B5EF4-FFF2-40B4-BE49-F238E27FC236}">
                      <a16:creationId xmlns:a16="http://schemas.microsoft.com/office/drawing/2014/main" id="{08EB7985-FAF8-4B67-B2F0-C0C9CA655699}"/>
                    </a:ext>
                  </a:extLst>
                </p14:cNvPr>
                <p14:cNvContentPartPr/>
                <p14:nvPr/>
              </p14:nvContentPartPr>
              <p14:xfrm>
                <a:off x="9080722" y="3246512"/>
                <a:ext cx="259560" cy="206280"/>
              </p14:xfrm>
            </p:contentPart>
          </mc:Choice>
          <mc:Fallback>
            <p:pic>
              <p:nvPicPr>
                <p:cNvPr id="261" name="Freihand 260">
                  <a:extLst>
                    <a:ext uri="{FF2B5EF4-FFF2-40B4-BE49-F238E27FC236}">
                      <a16:creationId xmlns:a16="http://schemas.microsoft.com/office/drawing/2014/main" id="{08EB7985-FAF8-4B67-B2F0-C0C9CA655699}"/>
                    </a:ext>
                  </a:extLst>
                </p:cNvPr>
                <p:cNvPicPr/>
                <p:nvPr/>
              </p:nvPicPr>
              <p:blipFill>
                <a:blip r:embed="rId252"/>
                <a:stretch>
                  <a:fillRect/>
                </a:stretch>
              </p:blipFill>
              <p:spPr>
                <a:xfrm>
                  <a:off x="9076402" y="3242192"/>
                  <a:ext cx="268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63" name="Freihand 262">
                  <a:extLst>
                    <a:ext uri="{FF2B5EF4-FFF2-40B4-BE49-F238E27FC236}">
                      <a16:creationId xmlns:a16="http://schemas.microsoft.com/office/drawing/2014/main" id="{A1222500-9905-4A1D-B0A7-D4F68553ED14}"/>
                    </a:ext>
                  </a:extLst>
                </p14:cNvPr>
                <p14:cNvContentPartPr/>
                <p14:nvPr/>
              </p14:nvContentPartPr>
              <p14:xfrm>
                <a:off x="9386722" y="3466832"/>
                <a:ext cx="55080" cy="186120"/>
              </p14:xfrm>
            </p:contentPart>
          </mc:Choice>
          <mc:Fallback>
            <p:pic>
              <p:nvPicPr>
                <p:cNvPr id="263" name="Freihand 262">
                  <a:extLst>
                    <a:ext uri="{FF2B5EF4-FFF2-40B4-BE49-F238E27FC236}">
                      <a16:creationId xmlns:a16="http://schemas.microsoft.com/office/drawing/2014/main" id="{A1222500-9905-4A1D-B0A7-D4F68553ED14}"/>
                    </a:ext>
                  </a:extLst>
                </p:cNvPr>
                <p:cNvPicPr/>
                <p:nvPr/>
              </p:nvPicPr>
              <p:blipFill>
                <a:blip r:embed="rId254"/>
                <a:stretch>
                  <a:fillRect/>
                </a:stretch>
              </p:blipFill>
              <p:spPr>
                <a:xfrm>
                  <a:off x="9382402" y="3462512"/>
                  <a:ext cx="63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64" name="Freihand 263">
                  <a:extLst>
                    <a:ext uri="{FF2B5EF4-FFF2-40B4-BE49-F238E27FC236}">
                      <a16:creationId xmlns:a16="http://schemas.microsoft.com/office/drawing/2014/main" id="{AD38946C-9B56-4046-A7D6-3F60E35264DE}"/>
                    </a:ext>
                  </a:extLst>
                </p14:cNvPr>
                <p14:cNvContentPartPr/>
                <p14:nvPr/>
              </p14:nvContentPartPr>
              <p14:xfrm>
                <a:off x="9234802" y="3444872"/>
                <a:ext cx="282240" cy="243000"/>
              </p14:xfrm>
            </p:contentPart>
          </mc:Choice>
          <mc:Fallback>
            <p:pic>
              <p:nvPicPr>
                <p:cNvPr id="264" name="Freihand 263">
                  <a:extLst>
                    <a:ext uri="{FF2B5EF4-FFF2-40B4-BE49-F238E27FC236}">
                      <a16:creationId xmlns:a16="http://schemas.microsoft.com/office/drawing/2014/main" id="{AD38946C-9B56-4046-A7D6-3F60E35264DE}"/>
                    </a:ext>
                  </a:extLst>
                </p:cNvPr>
                <p:cNvPicPr/>
                <p:nvPr/>
              </p:nvPicPr>
              <p:blipFill>
                <a:blip r:embed="rId256"/>
                <a:stretch>
                  <a:fillRect/>
                </a:stretch>
              </p:blipFill>
              <p:spPr>
                <a:xfrm>
                  <a:off x="9230482" y="3440552"/>
                  <a:ext cx="2908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66" name="Freihand 265">
                  <a:extLst>
                    <a:ext uri="{FF2B5EF4-FFF2-40B4-BE49-F238E27FC236}">
                      <a16:creationId xmlns:a16="http://schemas.microsoft.com/office/drawing/2014/main" id="{28BB47F3-DB3E-4B6D-8D79-C6AE27ECB00A}"/>
                    </a:ext>
                  </a:extLst>
                </p14:cNvPr>
                <p14:cNvContentPartPr/>
                <p14:nvPr/>
              </p14:nvContentPartPr>
              <p14:xfrm>
                <a:off x="9602002" y="3438392"/>
                <a:ext cx="248400" cy="142920"/>
              </p14:xfrm>
            </p:contentPart>
          </mc:Choice>
          <mc:Fallback>
            <p:pic>
              <p:nvPicPr>
                <p:cNvPr id="266" name="Freihand 265">
                  <a:extLst>
                    <a:ext uri="{FF2B5EF4-FFF2-40B4-BE49-F238E27FC236}">
                      <a16:creationId xmlns:a16="http://schemas.microsoft.com/office/drawing/2014/main" id="{28BB47F3-DB3E-4B6D-8D79-C6AE27ECB00A}"/>
                    </a:ext>
                  </a:extLst>
                </p:cNvPr>
                <p:cNvPicPr/>
                <p:nvPr/>
              </p:nvPicPr>
              <p:blipFill>
                <a:blip r:embed="rId258"/>
                <a:stretch>
                  <a:fillRect/>
                </a:stretch>
              </p:blipFill>
              <p:spPr>
                <a:xfrm>
                  <a:off x="9597682" y="3434072"/>
                  <a:ext cx="257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67" name="Freihand 266">
                  <a:extLst>
                    <a:ext uri="{FF2B5EF4-FFF2-40B4-BE49-F238E27FC236}">
                      <a16:creationId xmlns:a16="http://schemas.microsoft.com/office/drawing/2014/main" id="{4EA3B111-029A-423E-8CF9-8FED09F06BC9}"/>
                    </a:ext>
                  </a:extLst>
                </p14:cNvPr>
                <p14:cNvContentPartPr/>
                <p14:nvPr/>
              </p14:nvContentPartPr>
              <p14:xfrm>
                <a:off x="10006642" y="3256232"/>
                <a:ext cx="174240" cy="223560"/>
              </p14:xfrm>
            </p:contentPart>
          </mc:Choice>
          <mc:Fallback>
            <p:pic>
              <p:nvPicPr>
                <p:cNvPr id="267" name="Freihand 266">
                  <a:extLst>
                    <a:ext uri="{FF2B5EF4-FFF2-40B4-BE49-F238E27FC236}">
                      <a16:creationId xmlns:a16="http://schemas.microsoft.com/office/drawing/2014/main" id="{4EA3B111-029A-423E-8CF9-8FED09F06BC9}"/>
                    </a:ext>
                  </a:extLst>
                </p:cNvPr>
                <p:cNvPicPr/>
                <p:nvPr/>
              </p:nvPicPr>
              <p:blipFill>
                <a:blip r:embed="rId260"/>
                <a:stretch>
                  <a:fillRect/>
                </a:stretch>
              </p:blipFill>
              <p:spPr>
                <a:xfrm>
                  <a:off x="10002322" y="3251912"/>
                  <a:ext cx="1828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68" name="Freihand 267">
                  <a:extLst>
                    <a:ext uri="{FF2B5EF4-FFF2-40B4-BE49-F238E27FC236}">
                      <a16:creationId xmlns:a16="http://schemas.microsoft.com/office/drawing/2014/main" id="{B5EDC81C-07E4-4227-9AF4-A433CEFA1F32}"/>
                    </a:ext>
                  </a:extLst>
                </p14:cNvPr>
                <p14:cNvContentPartPr/>
                <p14:nvPr/>
              </p14:nvContentPartPr>
              <p14:xfrm>
                <a:off x="10191322" y="3125192"/>
                <a:ext cx="340200" cy="270360"/>
              </p14:xfrm>
            </p:contentPart>
          </mc:Choice>
          <mc:Fallback>
            <p:pic>
              <p:nvPicPr>
                <p:cNvPr id="268" name="Freihand 267">
                  <a:extLst>
                    <a:ext uri="{FF2B5EF4-FFF2-40B4-BE49-F238E27FC236}">
                      <a16:creationId xmlns:a16="http://schemas.microsoft.com/office/drawing/2014/main" id="{B5EDC81C-07E4-4227-9AF4-A433CEFA1F32}"/>
                    </a:ext>
                  </a:extLst>
                </p:cNvPr>
                <p:cNvPicPr/>
                <p:nvPr/>
              </p:nvPicPr>
              <p:blipFill>
                <a:blip r:embed="rId262"/>
                <a:stretch>
                  <a:fillRect/>
                </a:stretch>
              </p:blipFill>
              <p:spPr>
                <a:xfrm>
                  <a:off x="10187002" y="3120872"/>
                  <a:ext cx="3488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69" name="Freihand 268">
                  <a:extLst>
                    <a:ext uri="{FF2B5EF4-FFF2-40B4-BE49-F238E27FC236}">
                      <a16:creationId xmlns:a16="http://schemas.microsoft.com/office/drawing/2014/main" id="{12DE8044-A463-4DDA-8405-E51505D1B778}"/>
                    </a:ext>
                  </a:extLst>
                </p14:cNvPr>
                <p14:cNvContentPartPr/>
                <p14:nvPr/>
              </p14:nvContentPartPr>
              <p14:xfrm>
                <a:off x="10652842" y="3045992"/>
                <a:ext cx="162000" cy="168480"/>
              </p14:xfrm>
            </p:contentPart>
          </mc:Choice>
          <mc:Fallback>
            <p:pic>
              <p:nvPicPr>
                <p:cNvPr id="269" name="Freihand 268">
                  <a:extLst>
                    <a:ext uri="{FF2B5EF4-FFF2-40B4-BE49-F238E27FC236}">
                      <a16:creationId xmlns:a16="http://schemas.microsoft.com/office/drawing/2014/main" id="{12DE8044-A463-4DDA-8405-E51505D1B778}"/>
                    </a:ext>
                  </a:extLst>
                </p:cNvPr>
                <p:cNvPicPr/>
                <p:nvPr/>
              </p:nvPicPr>
              <p:blipFill>
                <a:blip r:embed="rId264"/>
                <a:stretch>
                  <a:fillRect/>
                </a:stretch>
              </p:blipFill>
              <p:spPr>
                <a:xfrm>
                  <a:off x="10648522" y="3041672"/>
                  <a:ext cx="170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70" name="Freihand 269">
                  <a:extLst>
                    <a:ext uri="{FF2B5EF4-FFF2-40B4-BE49-F238E27FC236}">
                      <a16:creationId xmlns:a16="http://schemas.microsoft.com/office/drawing/2014/main" id="{88D808B5-6ABB-4A11-BA39-6E7B7C061270}"/>
                    </a:ext>
                  </a:extLst>
                </p14:cNvPr>
                <p14:cNvContentPartPr/>
                <p14:nvPr/>
              </p14:nvContentPartPr>
              <p14:xfrm>
                <a:off x="10821682" y="2952752"/>
                <a:ext cx="244440" cy="241560"/>
              </p14:xfrm>
            </p:contentPart>
          </mc:Choice>
          <mc:Fallback>
            <p:pic>
              <p:nvPicPr>
                <p:cNvPr id="270" name="Freihand 269">
                  <a:extLst>
                    <a:ext uri="{FF2B5EF4-FFF2-40B4-BE49-F238E27FC236}">
                      <a16:creationId xmlns:a16="http://schemas.microsoft.com/office/drawing/2014/main" id="{88D808B5-6ABB-4A11-BA39-6E7B7C061270}"/>
                    </a:ext>
                  </a:extLst>
                </p:cNvPr>
                <p:cNvPicPr/>
                <p:nvPr/>
              </p:nvPicPr>
              <p:blipFill>
                <a:blip r:embed="rId266"/>
                <a:stretch>
                  <a:fillRect/>
                </a:stretch>
              </p:blipFill>
              <p:spPr>
                <a:xfrm>
                  <a:off x="10817362" y="2948432"/>
                  <a:ext cx="2530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71" name="Freihand 270">
                  <a:extLst>
                    <a:ext uri="{FF2B5EF4-FFF2-40B4-BE49-F238E27FC236}">
                      <a16:creationId xmlns:a16="http://schemas.microsoft.com/office/drawing/2014/main" id="{119AEB33-E384-4590-B06D-8C9F3738A991}"/>
                    </a:ext>
                  </a:extLst>
                </p14:cNvPr>
                <p14:cNvContentPartPr/>
                <p14:nvPr/>
              </p14:nvContentPartPr>
              <p14:xfrm>
                <a:off x="10204282" y="3549992"/>
                <a:ext cx="192600" cy="237960"/>
              </p14:xfrm>
            </p:contentPart>
          </mc:Choice>
          <mc:Fallback>
            <p:pic>
              <p:nvPicPr>
                <p:cNvPr id="271" name="Freihand 270">
                  <a:extLst>
                    <a:ext uri="{FF2B5EF4-FFF2-40B4-BE49-F238E27FC236}">
                      <a16:creationId xmlns:a16="http://schemas.microsoft.com/office/drawing/2014/main" id="{119AEB33-E384-4590-B06D-8C9F3738A991}"/>
                    </a:ext>
                  </a:extLst>
                </p:cNvPr>
                <p:cNvPicPr/>
                <p:nvPr/>
              </p:nvPicPr>
              <p:blipFill>
                <a:blip r:embed="rId268"/>
                <a:stretch>
                  <a:fillRect/>
                </a:stretch>
              </p:blipFill>
              <p:spPr>
                <a:xfrm>
                  <a:off x="10199962" y="3545672"/>
                  <a:ext cx="2012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72" name="Freihand 271">
                  <a:extLst>
                    <a:ext uri="{FF2B5EF4-FFF2-40B4-BE49-F238E27FC236}">
                      <a16:creationId xmlns:a16="http://schemas.microsoft.com/office/drawing/2014/main" id="{C5AF1171-D312-4B33-A1CF-1B106EE04720}"/>
                    </a:ext>
                  </a:extLst>
                </p14:cNvPr>
                <p14:cNvContentPartPr/>
                <p14:nvPr/>
              </p14:nvContentPartPr>
              <p14:xfrm>
                <a:off x="10474282" y="3492392"/>
                <a:ext cx="77400" cy="199440"/>
              </p14:xfrm>
            </p:contentPart>
          </mc:Choice>
          <mc:Fallback>
            <p:pic>
              <p:nvPicPr>
                <p:cNvPr id="272" name="Freihand 271">
                  <a:extLst>
                    <a:ext uri="{FF2B5EF4-FFF2-40B4-BE49-F238E27FC236}">
                      <a16:creationId xmlns:a16="http://schemas.microsoft.com/office/drawing/2014/main" id="{C5AF1171-D312-4B33-A1CF-1B106EE04720}"/>
                    </a:ext>
                  </a:extLst>
                </p:cNvPr>
                <p:cNvPicPr/>
                <p:nvPr/>
              </p:nvPicPr>
              <p:blipFill>
                <a:blip r:embed="rId270"/>
                <a:stretch>
                  <a:fillRect/>
                </a:stretch>
              </p:blipFill>
              <p:spPr>
                <a:xfrm>
                  <a:off x="10469962" y="3488072"/>
                  <a:ext cx="86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73" name="Freihand 272">
                  <a:extLst>
                    <a:ext uri="{FF2B5EF4-FFF2-40B4-BE49-F238E27FC236}">
                      <a16:creationId xmlns:a16="http://schemas.microsoft.com/office/drawing/2014/main" id="{9B4E06F3-7121-4F0B-AF5F-162CFDC9408D}"/>
                    </a:ext>
                  </a:extLst>
                </p14:cNvPr>
                <p14:cNvContentPartPr/>
                <p14:nvPr/>
              </p14:nvContentPartPr>
              <p14:xfrm>
                <a:off x="10402642" y="3472592"/>
                <a:ext cx="206640" cy="220680"/>
              </p14:xfrm>
            </p:contentPart>
          </mc:Choice>
          <mc:Fallback>
            <p:pic>
              <p:nvPicPr>
                <p:cNvPr id="273" name="Freihand 272">
                  <a:extLst>
                    <a:ext uri="{FF2B5EF4-FFF2-40B4-BE49-F238E27FC236}">
                      <a16:creationId xmlns:a16="http://schemas.microsoft.com/office/drawing/2014/main" id="{9B4E06F3-7121-4F0B-AF5F-162CFDC9408D}"/>
                    </a:ext>
                  </a:extLst>
                </p:cNvPr>
                <p:cNvPicPr/>
                <p:nvPr/>
              </p:nvPicPr>
              <p:blipFill>
                <a:blip r:embed="rId272"/>
                <a:stretch>
                  <a:fillRect/>
                </a:stretch>
              </p:blipFill>
              <p:spPr>
                <a:xfrm>
                  <a:off x="10398322" y="3468272"/>
                  <a:ext cx="2152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74" name="Freihand 273">
                  <a:extLst>
                    <a:ext uri="{FF2B5EF4-FFF2-40B4-BE49-F238E27FC236}">
                      <a16:creationId xmlns:a16="http://schemas.microsoft.com/office/drawing/2014/main" id="{2F51C4DA-AA35-415C-8772-35F8CF81F423}"/>
                    </a:ext>
                  </a:extLst>
                </p14:cNvPr>
                <p14:cNvContentPartPr/>
                <p14:nvPr/>
              </p14:nvContentPartPr>
              <p14:xfrm>
                <a:off x="10636282" y="3439472"/>
                <a:ext cx="128520" cy="192240"/>
              </p14:xfrm>
            </p:contentPart>
          </mc:Choice>
          <mc:Fallback>
            <p:pic>
              <p:nvPicPr>
                <p:cNvPr id="274" name="Freihand 273">
                  <a:extLst>
                    <a:ext uri="{FF2B5EF4-FFF2-40B4-BE49-F238E27FC236}">
                      <a16:creationId xmlns:a16="http://schemas.microsoft.com/office/drawing/2014/main" id="{2F51C4DA-AA35-415C-8772-35F8CF81F423}"/>
                    </a:ext>
                  </a:extLst>
                </p:cNvPr>
                <p:cNvPicPr/>
                <p:nvPr/>
              </p:nvPicPr>
              <p:blipFill>
                <a:blip r:embed="rId274"/>
                <a:stretch>
                  <a:fillRect/>
                </a:stretch>
              </p:blipFill>
              <p:spPr>
                <a:xfrm>
                  <a:off x="10631962" y="3435152"/>
                  <a:ext cx="137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75" name="Freihand 274">
                  <a:extLst>
                    <a:ext uri="{FF2B5EF4-FFF2-40B4-BE49-F238E27FC236}">
                      <a16:creationId xmlns:a16="http://schemas.microsoft.com/office/drawing/2014/main" id="{397BB3A4-8BD1-4327-9A34-4D56D925950C}"/>
                    </a:ext>
                  </a:extLst>
                </p14:cNvPr>
                <p14:cNvContentPartPr/>
                <p14:nvPr/>
              </p14:nvContentPartPr>
              <p14:xfrm>
                <a:off x="10946242" y="3360992"/>
                <a:ext cx="186120" cy="134640"/>
              </p14:xfrm>
            </p:contentPart>
          </mc:Choice>
          <mc:Fallback>
            <p:pic>
              <p:nvPicPr>
                <p:cNvPr id="275" name="Freihand 274">
                  <a:extLst>
                    <a:ext uri="{FF2B5EF4-FFF2-40B4-BE49-F238E27FC236}">
                      <a16:creationId xmlns:a16="http://schemas.microsoft.com/office/drawing/2014/main" id="{397BB3A4-8BD1-4327-9A34-4D56D925950C}"/>
                    </a:ext>
                  </a:extLst>
                </p:cNvPr>
                <p:cNvPicPr/>
                <p:nvPr/>
              </p:nvPicPr>
              <p:blipFill>
                <a:blip r:embed="rId276"/>
                <a:stretch>
                  <a:fillRect/>
                </a:stretch>
              </p:blipFill>
              <p:spPr>
                <a:xfrm>
                  <a:off x="10941922" y="3356672"/>
                  <a:ext cx="194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76" name="Freihand 275">
                  <a:extLst>
                    <a:ext uri="{FF2B5EF4-FFF2-40B4-BE49-F238E27FC236}">
                      <a16:creationId xmlns:a16="http://schemas.microsoft.com/office/drawing/2014/main" id="{FCFEE641-142E-41C4-9400-501AEBAAA486}"/>
                    </a:ext>
                  </a:extLst>
                </p14:cNvPr>
                <p14:cNvContentPartPr/>
                <p14:nvPr/>
              </p14:nvContentPartPr>
              <p14:xfrm>
                <a:off x="11102122" y="3258752"/>
                <a:ext cx="56160" cy="65880"/>
              </p14:xfrm>
            </p:contentPart>
          </mc:Choice>
          <mc:Fallback>
            <p:pic>
              <p:nvPicPr>
                <p:cNvPr id="276" name="Freihand 275">
                  <a:extLst>
                    <a:ext uri="{FF2B5EF4-FFF2-40B4-BE49-F238E27FC236}">
                      <a16:creationId xmlns:a16="http://schemas.microsoft.com/office/drawing/2014/main" id="{FCFEE641-142E-41C4-9400-501AEBAAA486}"/>
                    </a:ext>
                  </a:extLst>
                </p:cNvPr>
                <p:cNvPicPr/>
                <p:nvPr/>
              </p:nvPicPr>
              <p:blipFill>
                <a:blip r:embed="rId278"/>
                <a:stretch>
                  <a:fillRect/>
                </a:stretch>
              </p:blipFill>
              <p:spPr>
                <a:xfrm>
                  <a:off x="11097802" y="3254432"/>
                  <a:ext cx="64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77" name="Freihand 276">
                  <a:extLst>
                    <a:ext uri="{FF2B5EF4-FFF2-40B4-BE49-F238E27FC236}">
                      <a16:creationId xmlns:a16="http://schemas.microsoft.com/office/drawing/2014/main" id="{D9D4C98B-B589-489E-A737-C15BEC113F64}"/>
                    </a:ext>
                  </a:extLst>
                </p14:cNvPr>
                <p14:cNvContentPartPr/>
                <p14:nvPr/>
              </p14:nvContentPartPr>
              <p14:xfrm>
                <a:off x="11206522" y="3116552"/>
                <a:ext cx="252360" cy="285480"/>
              </p14:xfrm>
            </p:contentPart>
          </mc:Choice>
          <mc:Fallback>
            <p:pic>
              <p:nvPicPr>
                <p:cNvPr id="277" name="Freihand 276">
                  <a:extLst>
                    <a:ext uri="{FF2B5EF4-FFF2-40B4-BE49-F238E27FC236}">
                      <a16:creationId xmlns:a16="http://schemas.microsoft.com/office/drawing/2014/main" id="{D9D4C98B-B589-489E-A737-C15BEC113F64}"/>
                    </a:ext>
                  </a:extLst>
                </p:cNvPr>
                <p:cNvPicPr/>
                <p:nvPr/>
              </p:nvPicPr>
              <p:blipFill>
                <a:blip r:embed="rId280"/>
                <a:stretch>
                  <a:fillRect/>
                </a:stretch>
              </p:blipFill>
              <p:spPr>
                <a:xfrm>
                  <a:off x="11202202" y="3112232"/>
                  <a:ext cx="2610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78" name="Freihand 277">
                  <a:extLst>
                    <a:ext uri="{FF2B5EF4-FFF2-40B4-BE49-F238E27FC236}">
                      <a16:creationId xmlns:a16="http://schemas.microsoft.com/office/drawing/2014/main" id="{E2FDBB9E-ECD9-4F2F-B24B-847EE6250241}"/>
                    </a:ext>
                  </a:extLst>
                </p14:cNvPr>
                <p14:cNvContentPartPr/>
                <p14:nvPr/>
              </p14:nvContentPartPr>
              <p14:xfrm>
                <a:off x="11549242" y="2980832"/>
                <a:ext cx="149760" cy="407520"/>
              </p14:xfrm>
            </p:contentPart>
          </mc:Choice>
          <mc:Fallback>
            <p:pic>
              <p:nvPicPr>
                <p:cNvPr id="278" name="Freihand 277">
                  <a:extLst>
                    <a:ext uri="{FF2B5EF4-FFF2-40B4-BE49-F238E27FC236}">
                      <a16:creationId xmlns:a16="http://schemas.microsoft.com/office/drawing/2014/main" id="{E2FDBB9E-ECD9-4F2F-B24B-847EE6250241}"/>
                    </a:ext>
                  </a:extLst>
                </p:cNvPr>
                <p:cNvPicPr/>
                <p:nvPr/>
              </p:nvPicPr>
              <p:blipFill>
                <a:blip r:embed="rId282"/>
                <a:stretch>
                  <a:fillRect/>
                </a:stretch>
              </p:blipFill>
              <p:spPr>
                <a:xfrm>
                  <a:off x="11544922" y="2976512"/>
                  <a:ext cx="15840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80" name="Freihand 279">
                  <a:extLst>
                    <a:ext uri="{FF2B5EF4-FFF2-40B4-BE49-F238E27FC236}">
                      <a16:creationId xmlns:a16="http://schemas.microsoft.com/office/drawing/2014/main" id="{78D49A1E-5E88-4D11-9F59-AE520109C366}"/>
                    </a:ext>
                  </a:extLst>
                </p14:cNvPr>
                <p14:cNvContentPartPr/>
                <p14:nvPr/>
              </p14:nvContentPartPr>
              <p14:xfrm>
                <a:off x="11705842" y="2841512"/>
                <a:ext cx="416880" cy="481320"/>
              </p14:xfrm>
            </p:contentPart>
          </mc:Choice>
          <mc:Fallback>
            <p:pic>
              <p:nvPicPr>
                <p:cNvPr id="280" name="Freihand 279">
                  <a:extLst>
                    <a:ext uri="{FF2B5EF4-FFF2-40B4-BE49-F238E27FC236}">
                      <a16:creationId xmlns:a16="http://schemas.microsoft.com/office/drawing/2014/main" id="{78D49A1E-5E88-4D11-9F59-AE520109C366}"/>
                    </a:ext>
                  </a:extLst>
                </p:cNvPr>
                <p:cNvPicPr/>
                <p:nvPr/>
              </p:nvPicPr>
              <p:blipFill>
                <a:blip r:embed="rId284"/>
                <a:stretch>
                  <a:fillRect/>
                </a:stretch>
              </p:blipFill>
              <p:spPr>
                <a:xfrm>
                  <a:off x="11701522" y="2837192"/>
                  <a:ext cx="42552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81" name="Freihand 280">
                  <a:extLst>
                    <a:ext uri="{FF2B5EF4-FFF2-40B4-BE49-F238E27FC236}">
                      <a16:creationId xmlns:a16="http://schemas.microsoft.com/office/drawing/2014/main" id="{4F99FC8E-D23E-4A73-AA36-498145EB1416}"/>
                    </a:ext>
                  </a:extLst>
                </p14:cNvPr>
                <p14:cNvContentPartPr/>
                <p14:nvPr/>
              </p14:nvContentPartPr>
              <p14:xfrm>
                <a:off x="12111202" y="2790392"/>
                <a:ext cx="84240" cy="205200"/>
              </p14:xfrm>
            </p:contentPart>
          </mc:Choice>
          <mc:Fallback>
            <p:pic>
              <p:nvPicPr>
                <p:cNvPr id="281" name="Freihand 280">
                  <a:extLst>
                    <a:ext uri="{FF2B5EF4-FFF2-40B4-BE49-F238E27FC236}">
                      <a16:creationId xmlns:a16="http://schemas.microsoft.com/office/drawing/2014/main" id="{4F99FC8E-D23E-4A73-AA36-498145EB1416}"/>
                    </a:ext>
                  </a:extLst>
                </p:cNvPr>
                <p:cNvPicPr/>
                <p:nvPr/>
              </p:nvPicPr>
              <p:blipFill>
                <a:blip r:embed="rId286"/>
                <a:stretch>
                  <a:fillRect/>
                </a:stretch>
              </p:blipFill>
              <p:spPr>
                <a:xfrm>
                  <a:off x="12106882" y="2786072"/>
                  <a:ext cx="928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83" name="Freihand 282">
                  <a:extLst>
                    <a:ext uri="{FF2B5EF4-FFF2-40B4-BE49-F238E27FC236}">
                      <a16:creationId xmlns:a16="http://schemas.microsoft.com/office/drawing/2014/main" id="{6F3E0419-2ADC-472C-AD17-1E4FFE3D9B9D}"/>
                    </a:ext>
                  </a:extLst>
                </p14:cNvPr>
                <p14:cNvContentPartPr/>
                <p14:nvPr/>
              </p14:nvContentPartPr>
              <p14:xfrm>
                <a:off x="10733065" y="3805952"/>
                <a:ext cx="180720" cy="100440"/>
              </p14:xfrm>
            </p:contentPart>
          </mc:Choice>
          <mc:Fallback>
            <p:pic>
              <p:nvPicPr>
                <p:cNvPr id="283" name="Freihand 282">
                  <a:extLst>
                    <a:ext uri="{FF2B5EF4-FFF2-40B4-BE49-F238E27FC236}">
                      <a16:creationId xmlns:a16="http://schemas.microsoft.com/office/drawing/2014/main" id="{6F3E0419-2ADC-472C-AD17-1E4FFE3D9B9D}"/>
                    </a:ext>
                  </a:extLst>
                </p:cNvPr>
                <p:cNvPicPr/>
                <p:nvPr/>
              </p:nvPicPr>
              <p:blipFill>
                <a:blip r:embed="rId288"/>
                <a:stretch>
                  <a:fillRect/>
                </a:stretch>
              </p:blipFill>
              <p:spPr>
                <a:xfrm>
                  <a:off x="10728745" y="3801632"/>
                  <a:ext cx="189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84" name="Freihand 283">
                  <a:extLst>
                    <a:ext uri="{FF2B5EF4-FFF2-40B4-BE49-F238E27FC236}">
                      <a16:creationId xmlns:a16="http://schemas.microsoft.com/office/drawing/2014/main" id="{66E34BDF-00C2-4E5A-A30C-57735820E508}"/>
                    </a:ext>
                  </a:extLst>
                </p14:cNvPr>
                <p14:cNvContentPartPr/>
                <p14:nvPr/>
              </p14:nvContentPartPr>
              <p14:xfrm>
                <a:off x="10982905" y="3658352"/>
                <a:ext cx="135000" cy="178200"/>
              </p14:xfrm>
            </p:contentPart>
          </mc:Choice>
          <mc:Fallback>
            <p:pic>
              <p:nvPicPr>
                <p:cNvPr id="284" name="Freihand 283">
                  <a:extLst>
                    <a:ext uri="{FF2B5EF4-FFF2-40B4-BE49-F238E27FC236}">
                      <a16:creationId xmlns:a16="http://schemas.microsoft.com/office/drawing/2014/main" id="{66E34BDF-00C2-4E5A-A30C-57735820E508}"/>
                    </a:ext>
                  </a:extLst>
                </p:cNvPr>
                <p:cNvPicPr/>
                <p:nvPr/>
              </p:nvPicPr>
              <p:blipFill>
                <a:blip r:embed="rId290"/>
                <a:stretch>
                  <a:fillRect/>
                </a:stretch>
              </p:blipFill>
              <p:spPr>
                <a:xfrm>
                  <a:off x="10978585" y="3654032"/>
                  <a:ext cx="143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85" name="Freihand 284">
                  <a:extLst>
                    <a:ext uri="{FF2B5EF4-FFF2-40B4-BE49-F238E27FC236}">
                      <a16:creationId xmlns:a16="http://schemas.microsoft.com/office/drawing/2014/main" id="{FE8F5B65-40B1-4B4F-8089-DB51B6B01E87}"/>
                    </a:ext>
                  </a:extLst>
                </p14:cNvPr>
                <p14:cNvContentPartPr/>
                <p14:nvPr/>
              </p14:nvContentPartPr>
              <p14:xfrm>
                <a:off x="11266585" y="3565112"/>
                <a:ext cx="150840" cy="159480"/>
              </p14:xfrm>
            </p:contentPart>
          </mc:Choice>
          <mc:Fallback>
            <p:pic>
              <p:nvPicPr>
                <p:cNvPr id="285" name="Freihand 284">
                  <a:extLst>
                    <a:ext uri="{FF2B5EF4-FFF2-40B4-BE49-F238E27FC236}">
                      <a16:creationId xmlns:a16="http://schemas.microsoft.com/office/drawing/2014/main" id="{FE8F5B65-40B1-4B4F-8089-DB51B6B01E87}"/>
                    </a:ext>
                  </a:extLst>
                </p:cNvPr>
                <p:cNvPicPr/>
                <p:nvPr/>
              </p:nvPicPr>
              <p:blipFill>
                <a:blip r:embed="rId292"/>
                <a:stretch>
                  <a:fillRect/>
                </a:stretch>
              </p:blipFill>
              <p:spPr>
                <a:xfrm>
                  <a:off x="11262265" y="3560792"/>
                  <a:ext cx="159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86" name="Freihand 285">
                  <a:extLst>
                    <a:ext uri="{FF2B5EF4-FFF2-40B4-BE49-F238E27FC236}">
                      <a16:creationId xmlns:a16="http://schemas.microsoft.com/office/drawing/2014/main" id="{36AB9668-A318-410B-90EE-D338CA01A687}"/>
                    </a:ext>
                  </a:extLst>
                </p14:cNvPr>
                <p14:cNvContentPartPr/>
                <p14:nvPr/>
              </p14:nvContentPartPr>
              <p14:xfrm>
                <a:off x="11411305" y="3422912"/>
                <a:ext cx="246240" cy="244440"/>
              </p14:xfrm>
            </p:contentPart>
          </mc:Choice>
          <mc:Fallback>
            <p:pic>
              <p:nvPicPr>
                <p:cNvPr id="286" name="Freihand 285">
                  <a:extLst>
                    <a:ext uri="{FF2B5EF4-FFF2-40B4-BE49-F238E27FC236}">
                      <a16:creationId xmlns:a16="http://schemas.microsoft.com/office/drawing/2014/main" id="{36AB9668-A318-410B-90EE-D338CA01A687}"/>
                    </a:ext>
                  </a:extLst>
                </p:cNvPr>
                <p:cNvPicPr/>
                <p:nvPr/>
              </p:nvPicPr>
              <p:blipFill>
                <a:blip r:embed="rId294"/>
                <a:stretch>
                  <a:fillRect/>
                </a:stretch>
              </p:blipFill>
              <p:spPr>
                <a:xfrm>
                  <a:off x="11406985" y="3418592"/>
                  <a:ext cx="2548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87" name="Freihand 286">
                  <a:extLst>
                    <a:ext uri="{FF2B5EF4-FFF2-40B4-BE49-F238E27FC236}">
                      <a16:creationId xmlns:a16="http://schemas.microsoft.com/office/drawing/2014/main" id="{730A4C80-2C05-4A30-A0F8-8205B50D65EC}"/>
                    </a:ext>
                  </a:extLst>
                </p14:cNvPr>
                <p14:cNvContentPartPr/>
                <p14:nvPr/>
              </p14:nvContentPartPr>
              <p14:xfrm>
                <a:off x="11548105" y="3486272"/>
                <a:ext cx="132840" cy="36360"/>
              </p14:xfrm>
            </p:contentPart>
          </mc:Choice>
          <mc:Fallback>
            <p:pic>
              <p:nvPicPr>
                <p:cNvPr id="287" name="Freihand 286">
                  <a:extLst>
                    <a:ext uri="{FF2B5EF4-FFF2-40B4-BE49-F238E27FC236}">
                      <a16:creationId xmlns:a16="http://schemas.microsoft.com/office/drawing/2014/main" id="{730A4C80-2C05-4A30-A0F8-8205B50D65EC}"/>
                    </a:ext>
                  </a:extLst>
                </p:cNvPr>
                <p:cNvPicPr/>
                <p:nvPr/>
              </p:nvPicPr>
              <p:blipFill>
                <a:blip r:embed="rId296"/>
                <a:stretch>
                  <a:fillRect/>
                </a:stretch>
              </p:blipFill>
              <p:spPr>
                <a:xfrm>
                  <a:off x="11543785" y="3481952"/>
                  <a:ext cx="141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88" name="Freihand 287">
                  <a:extLst>
                    <a:ext uri="{FF2B5EF4-FFF2-40B4-BE49-F238E27FC236}">
                      <a16:creationId xmlns:a16="http://schemas.microsoft.com/office/drawing/2014/main" id="{584E887E-9E35-44F0-B496-988784DC73A1}"/>
                    </a:ext>
                  </a:extLst>
                </p14:cNvPr>
                <p14:cNvContentPartPr/>
                <p14:nvPr/>
              </p14:nvContentPartPr>
              <p14:xfrm>
                <a:off x="11717665" y="3411752"/>
                <a:ext cx="129600" cy="176400"/>
              </p14:xfrm>
            </p:contentPart>
          </mc:Choice>
          <mc:Fallback>
            <p:pic>
              <p:nvPicPr>
                <p:cNvPr id="288" name="Freihand 287">
                  <a:extLst>
                    <a:ext uri="{FF2B5EF4-FFF2-40B4-BE49-F238E27FC236}">
                      <a16:creationId xmlns:a16="http://schemas.microsoft.com/office/drawing/2014/main" id="{584E887E-9E35-44F0-B496-988784DC73A1}"/>
                    </a:ext>
                  </a:extLst>
                </p:cNvPr>
                <p:cNvPicPr/>
                <p:nvPr/>
              </p:nvPicPr>
              <p:blipFill>
                <a:blip r:embed="rId298"/>
                <a:stretch>
                  <a:fillRect/>
                </a:stretch>
              </p:blipFill>
              <p:spPr>
                <a:xfrm>
                  <a:off x="11713345" y="3407432"/>
                  <a:ext cx="138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89" name="Freihand 288">
                  <a:extLst>
                    <a:ext uri="{FF2B5EF4-FFF2-40B4-BE49-F238E27FC236}">
                      <a16:creationId xmlns:a16="http://schemas.microsoft.com/office/drawing/2014/main" id="{EF1C540E-4919-4B57-8018-0FA5B70279B8}"/>
                    </a:ext>
                  </a:extLst>
                </p14:cNvPr>
                <p14:cNvContentPartPr/>
                <p14:nvPr/>
              </p14:nvContentPartPr>
              <p14:xfrm>
                <a:off x="11309425" y="3825752"/>
                <a:ext cx="214560" cy="179640"/>
              </p14:xfrm>
            </p:contentPart>
          </mc:Choice>
          <mc:Fallback>
            <p:pic>
              <p:nvPicPr>
                <p:cNvPr id="289" name="Freihand 288">
                  <a:extLst>
                    <a:ext uri="{FF2B5EF4-FFF2-40B4-BE49-F238E27FC236}">
                      <a16:creationId xmlns:a16="http://schemas.microsoft.com/office/drawing/2014/main" id="{EF1C540E-4919-4B57-8018-0FA5B70279B8}"/>
                    </a:ext>
                  </a:extLst>
                </p:cNvPr>
                <p:cNvPicPr/>
                <p:nvPr/>
              </p:nvPicPr>
              <p:blipFill>
                <a:blip r:embed="rId300"/>
                <a:stretch>
                  <a:fillRect/>
                </a:stretch>
              </p:blipFill>
              <p:spPr>
                <a:xfrm>
                  <a:off x="11305105" y="3821432"/>
                  <a:ext cx="223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90" name="Freihand 289">
                  <a:extLst>
                    <a:ext uri="{FF2B5EF4-FFF2-40B4-BE49-F238E27FC236}">
                      <a16:creationId xmlns:a16="http://schemas.microsoft.com/office/drawing/2014/main" id="{95CC4C8A-66F2-4DC3-82CE-B14D2BF74B51}"/>
                    </a:ext>
                  </a:extLst>
                </p14:cNvPr>
                <p14:cNvContentPartPr/>
                <p14:nvPr/>
              </p14:nvContentPartPr>
              <p14:xfrm>
                <a:off x="11551705" y="3697232"/>
                <a:ext cx="175320" cy="214560"/>
              </p14:xfrm>
            </p:contentPart>
          </mc:Choice>
          <mc:Fallback>
            <p:pic>
              <p:nvPicPr>
                <p:cNvPr id="290" name="Freihand 289">
                  <a:extLst>
                    <a:ext uri="{FF2B5EF4-FFF2-40B4-BE49-F238E27FC236}">
                      <a16:creationId xmlns:a16="http://schemas.microsoft.com/office/drawing/2014/main" id="{95CC4C8A-66F2-4DC3-82CE-B14D2BF74B51}"/>
                    </a:ext>
                  </a:extLst>
                </p:cNvPr>
                <p:cNvPicPr/>
                <p:nvPr/>
              </p:nvPicPr>
              <p:blipFill>
                <a:blip r:embed="rId302"/>
                <a:stretch>
                  <a:fillRect/>
                </a:stretch>
              </p:blipFill>
              <p:spPr>
                <a:xfrm>
                  <a:off x="11547385" y="3692912"/>
                  <a:ext cx="183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91" name="Freihand 290">
                  <a:extLst>
                    <a:ext uri="{FF2B5EF4-FFF2-40B4-BE49-F238E27FC236}">
                      <a16:creationId xmlns:a16="http://schemas.microsoft.com/office/drawing/2014/main" id="{D90D8EB9-6230-4078-B5EE-66A14FDB9760}"/>
                    </a:ext>
                  </a:extLst>
                </p14:cNvPr>
                <p14:cNvContentPartPr/>
                <p14:nvPr/>
              </p14:nvContentPartPr>
              <p14:xfrm>
                <a:off x="11692465" y="3656192"/>
                <a:ext cx="160200" cy="205200"/>
              </p14:xfrm>
            </p:contentPart>
          </mc:Choice>
          <mc:Fallback>
            <p:pic>
              <p:nvPicPr>
                <p:cNvPr id="291" name="Freihand 290">
                  <a:extLst>
                    <a:ext uri="{FF2B5EF4-FFF2-40B4-BE49-F238E27FC236}">
                      <a16:creationId xmlns:a16="http://schemas.microsoft.com/office/drawing/2014/main" id="{D90D8EB9-6230-4078-B5EE-66A14FDB9760}"/>
                    </a:ext>
                  </a:extLst>
                </p:cNvPr>
                <p:cNvPicPr/>
                <p:nvPr/>
              </p:nvPicPr>
              <p:blipFill>
                <a:blip r:embed="rId304"/>
                <a:stretch>
                  <a:fillRect/>
                </a:stretch>
              </p:blipFill>
              <p:spPr>
                <a:xfrm>
                  <a:off x="11688145" y="3651872"/>
                  <a:ext cx="1688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92" name="Freihand 291">
                  <a:extLst>
                    <a:ext uri="{FF2B5EF4-FFF2-40B4-BE49-F238E27FC236}">
                      <a16:creationId xmlns:a16="http://schemas.microsoft.com/office/drawing/2014/main" id="{D46E5C0C-0C78-4D7A-982B-F90D76E1F8FC}"/>
                    </a:ext>
                  </a:extLst>
                </p14:cNvPr>
                <p14:cNvContentPartPr/>
                <p14:nvPr/>
              </p14:nvContentPartPr>
              <p14:xfrm>
                <a:off x="11246065" y="3785072"/>
                <a:ext cx="746640" cy="317160"/>
              </p14:xfrm>
            </p:contentPart>
          </mc:Choice>
          <mc:Fallback>
            <p:pic>
              <p:nvPicPr>
                <p:cNvPr id="292" name="Freihand 291">
                  <a:extLst>
                    <a:ext uri="{FF2B5EF4-FFF2-40B4-BE49-F238E27FC236}">
                      <a16:creationId xmlns:a16="http://schemas.microsoft.com/office/drawing/2014/main" id="{D46E5C0C-0C78-4D7A-982B-F90D76E1F8FC}"/>
                    </a:ext>
                  </a:extLst>
                </p:cNvPr>
                <p:cNvPicPr/>
                <p:nvPr/>
              </p:nvPicPr>
              <p:blipFill>
                <a:blip r:embed="rId306"/>
                <a:stretch>
                  <a:fillRect/>
                </a:stretch>
              </p:blipFill>
              <p:spPr>
                <a:xfrm>
                  <a:off x="11241745" y="3780752"/>
                  <a:ext cx="7552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9" name="Freihand 28">
                  <a:extLst>
                    <a:ext uri="{FF2B5EF4-FFF2-40B4-BE49-F238E27FC236}">
                      <a16:creationId xmlns:a16="http://schemas.microsoft.com/office/drawing/2014/main" id="{32293675-46ED-476F-BF01-CF6F9C63EB90}"/>
                    </a:ext>
                  </a:extLst>
                </p14:cNvPr>
                <p14:cNvContentPartPr/>
                <p14:nvPr/>
              </p14:nvContentPartPr>
              <p14:xfrm>
                <a:off x="2083042" y="3266312"/>
                <a:ext cx="198000" cy="208800"/>
              </p14:xfrm>
            </p:contentPart>
          </mc:Choice>
          <mc:Fallback>
            <p:pic>
              <p:nvPicPr>
                <p:cNvPr id="29" name="Freihand 28">
                  <a:extLst>
                    <a:ext uri="{FF2B5EF4-FFF2-40B4-BE49-F238E27FC236}">
                      <a16:creationId xmlns:a16="http://schemas.microsoft.com/office/drawing/2014/main" id="{32293675-46ED-476F-BF01-CF6F9C63EB90}"/>
                    </a:ext>
                  </a:extLst>
                </p:cNvPr>
                <p:cNvPicPr/>
                <p:nvPr/>
              </p:nvPicPr>
              <p:blipFill>
                <a:blip r:embed="rId308"/>
                <a:stretch>
                  <a:fillRect/>
                </a:stretch>
              </p:blipFill>
              <p:spPr>
                <a:xfrm>
                  <a:off x="2078722" y="3261992"/>
                  <a:ext cx="206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0" name="Freihand 29">
                  <a:extLst>
                    <a:ext uri="{FF2B5EF4-FFF2-40B4-BE49-F238E27FC236}">
                      <a16:creationId xmlns:a16="http://schemas.microsoft.com/office/drawing/2014/main" id="{33A209FC-0CCA-4B66-A8FF-4DD2839A865B}"/>
                    </a:ext>
                  </a:extLst>
                </p14:cNvPr>
                <p14:cNvContentPartPr/>
                <p14:nvPr/>
              </p14:nvContentPartPr>
              <p14:xfrm>
                <a:off x="2279242" y="3229952"/>
                <a:ext cx="100080" cy="208800"/>
              </p14:xfrm>
            </p:contentPart>
          </mc:Choice>
          <mc:Fallback>
            <p:pic>
              <p:nvPicPr>
                <p:cNvPr id="30" name="Freihand 29">
                  <a:extLst>
                    <a:ext uri="{FF2B5EF4-FFF2-40B4-BE49-F238E27FC236}">
                      <a16:creationId xmlns:a16="http://schemas.microsoft.com/office/drawing/2014/main" id="{33A209FC-0CCA-4B66-A8FF-4DD2839A865B}"/>
                    </a:ext>
                  </a:extLst>
                </p:cNvPr>
                <p:cNvPicPr/>
                <p:nvPr/>
              </p:nvPicPr>
              <p:blipFill>
                <a:blip r:embed="rId310"/>
                <a:stretch>
                  <a:fillRect/>
                </a:stretch>
              </p:blipFill>
              <p:spPr>
                <a:xfrm>
                  <a:off x="2274922" y="3225632"/>
                  <a:ext cx="108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1" name="Freihand 30">
                  <a:extLst>
                    <a:ext uri="{FF2B5EF4-FFF2-40B4-BE49-F238E27FC236}">
                      <a16:creationId xmlns:a16="http://schemas.microsoft.com/office/drawing/2014/main" id="{AD066076-2A29-4E3A-9230-6C59EFC19012}"/>
                    </a:ext>
                  </a:extLst>
                </p14:cNvPr>
                <p14:cNvContentPartPr/>
                <p14:nvPr/>
              </p14:nvContentPartPr>
              <p14:xfrm>
                <a:off x="2378242" y="3209072"/>
                <a:ext cx="95400" cy="168840"/>
              </p14:xfrm>
            </p:contentPart>
          </mc:Choice>
          <mc:Fallback>
            <p:pic>
              <p:nvPicPr>
                <p:cNvPr id="31" name="Freihand 30">
                  <a:extLst>
                    <a:ext uri="{FF2B5EF4-FFF2-40B4-BE49-F238E27FC236}">
                      <a16:creationId xmlns:a16="http://schemas.microsoft.com/office/drawing/2014/main" id="{AD066076-2A29-4E3A-9230-6C59EFC19012}"/>
                    </a:ext>
                  </a:extLst>
                </p:cNvPr>
                <p:cNvPicPr/>
                <p:nvPr/>
              </p:nvPicPr>
              <p:blipFill>
                <a:blip r:embed="rId312"/>
                <a:stretch>
                  <a:fillRect/>
                </a:stretch>
              </p:blipFill>
              <p:spPr>
                <a:xfrm>
                  <a:off x="2373922" y="3204752"/>
                  <a:ext cx="104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2" name="Freihand 31">
                  <a:extLst>
                    <a:ext uri="{FF2B5EF4-FFF2-40B4-BE49-F238E27FC236}">
                      <a16:creationId xmlns:a16="http://schemas.microsoft.com/office/drawing/2014/main" id="{9BA9D6DC-FB67-4D9C-84D6-8B44C211F54F}"/>
                    </a:ext>
                  </a:extLst>
                </p14:cNvPr>
                <p14:cNvContentPartPr/>
                <p14:nvPr/>
              </p14:nvContentPartPr>
              <p14:xfrm>
                <a:off x="2493082" y="3161912"/>
                <a:ext cx="130680" cy="172800"/>
              </p14:xfrm>
            </p:contentPart>
          </mc:Choice>
          <mc:Fallback>
            <p:pic>
              <p:nvPicPr>
                <p:cNvPr id="32" name="Freihand 31">
                  <a:extLst>
                    <a:ext uri="{FF2B5EF4-FFF2-40B4-BE49-F238E27FC236}">
                      <a16:creationId xmlns:a16="http://schemas.microsoft.com/office/drawing/2014/main" id="{9BA9D6DC-FB67-4D9C-84D6-8B44C211F54F}"/>
                    </a:ext>
                  </a:extLst>
                </p:cNvPr>
                <p:cNvPicPr/>
                <p:nvPr/>
              </p:nvPicPr>
              <p:blipFill>
                <a:blip r:embed="rId314"/>
                <a:stretch>
                  <a:fillRect/>
                </a:stretch>
              </p:blipFill>
              <p:spPr>
                <a:xfrm>
                  <a:off x="2488762" y="3157592"/>
                  <a:ext cx="139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3" name="Freihand 42">
                  <a:extLst>
                    <a:ext uri="{FF2B5EF4-FFF2-40B4-BE49-F238E27FC236}">
                      <a16:creationId xmlns:a16="http://schemas.microsoft.com/office/drawing/2014/main" id="{6EE54800-6CC9-4789-B7B2-AC2BE5CB47A1}"/>
                    </a:ext>
                  </a:extLst>
                </p14:cNvPr>
                <p14:cNvContentPartPr/>
                <p14:nvPr/>
              </p14:nvContentPartPr>
              <p14:xfrm>
                <a:off x="3192202" y="2300432"/>
                <a:ext cx="30240" cy="819720"/>
              </p14:xfrm>
            </p:contentPart>
          </mc:Choice>
          <mc:Fallback>
            <p:pic>
              <p:nvPicPr>
                <p:cNvPr id="43" name="Freihand 42">
                  <a:extLst>
                    <a:ext uri="{FF2B5EF4-FFF2-40B4-BE49-F238E27FC236}">
                      <a16:creationId xmlns:a16="http://schemas.microsoft.com/office/drawing/2014/main" id="{6EE54800-6CC9-4789-B7B2-AC2BE5CB47A1}"/>
                    </a:ext>
                  </a:extLst>
                </p:cNvPr>
                <p:cNvPicPr/>
                <p:nvPr/>
              </p:nvPicPr>
              <p:blipFill>
                <a:blip r:embed="rId316"/>
                <a:stretch>
                  <a:fillRect/>
                </a:stretch>
              </p:blipFill>
              <p:spPr>
                <a:xfrm>
                  <a:off x="3187882" y="2296112"/>
                  <a:ext cx="38880" cy="828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4" name="Freihand 43">
                  <a:extLst>
                    <a:ext uri="{FF2B5EF4-FFF2-40B4-BE49-F238E27FC236}">
                      <a16:creationId xmlns:a16="http://schemas.microsoft.com/office/drawing/2014/main" id="{699096FB-B820-473D-8A06-EC23358D6E89}"/>
                    </a:ext>
                  </a:extLst>
                </p14:cNvPr>
                <p14:cNvContentPartPr/>
                <p14:nvPr/>
              </p14:nvContentPartPr>
              <p14:xfrm>
                <a:off x="3029482" y="3002792"/>
                <a:ext cx="329400" cy="297360"/>
              </p14:xfrm>
            </p:contentPart>
          </mc:Choice>
          <mc:Fallback>
            <p:pic>
              <p:nvPicPr>
                <p:cNvPr id="44" name="Freihand 43">
                  <a:extLst>
                    <a:ext uri="{FF2B5EF4-FFF2-40B4-BE49-F238E27FC236}">
                      <a16:creationId xmlns:a16="http://schemas.microsoft.com/office/drawing/2014/main" id="{699096FB-B820-473D-8A06-EC23358D6E89}"/>
                    </a:ext>
                  </a:extLst>
                </p:cNvPr>
                <p:cNvPicPr/>
                <p:nvPr/>
              </p:nvPicPr>
              <p:blipFill>
                <a:blip r:embed="rId318"/>
                <a:stretch>
                  <a:fillRect/>
                </a:stretch>
              </p:blipFill>
              <p:spPr>
                <a:xfrm>
                  <a:off x="3025162" y="2998472"/>
                  <a:ext cx="33804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5" name="Freihand 44">
                  <a:extLst>
                    <a:ext uri="{FF2B5EF4-FFF2-40B4-BE49-F238E27FC236}">
                      <a16:creationId xmlns:a16="http://schemas.microsoft.com/office/drawing/2014/main" id="{60A379DD-2548-4E1D-9BD8-F7171C672E34}"/>
                    </a:ext>
                  </a:extLst>
                </p14:cNvPr>
                <p14:cNvContentPartPr/>
                <p14:nvPr/>
              </p14:nvContentPartPr>
              <p14:xfrm>
                <a:off x="2612242" y="1766552"/>
                <a:ext cx="417240" cy="236520"/>
              </p14:xfrm>
            </p:contentPart>
          </mc:Choice>
          <mc:Fallback>
            <p:pic>
              <p:nvPicPr>
                <p:cNvPr id="45" name="Freihand 44">
                  <a:extLst>
                    <a:ext uri="{FF2B5EF4-FFF2-40B4-BE49-F238E27FC236}">
                      <a16:creationId xmlns:a16="http://schemas.microsoft.com/office/drawing/2014/main" id="{60A379DD-2548-4E1D-9BD8-F7171C672E34}"/>
                    </a:ext>
                  </a:extLst>
                </p:cNvPr>
                <p:cNvPicPr/>
                <p:nvPr/>
              </p:nvPicPr>
              <p:blipFill>
                <a:blip r:embed="rId320"/>
                <a:stretch>
                  <a:fillRect/>
                </a:stretch>
              </p:blipFill>
              <p:spPr>
                <a:xfrm>
                  <a:off x="2607922" y="1762232"/>
                  <a:ext cx="4258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6" name="Freihand 45">
                  <a:extLst>
                    <a:ext uri="{FF2B5EF4-FFF2-40B4-BE49-F238E27FC236}">
                      <a16:creationId xmlns:a16="http://schemas.microsoft.com/office/drawing/2014/main" id="{83023D97-19ED-4F60-B85B-7DA99839A0F2}"/>
                    </a:ext>
                  </a:extLst>
                </p14:cNvPr>
                <p14:cNvContentPartPr/>
                <p14:nvPr/>
              </p14:nvContentPartPr>
              <p14:xfrm>
                <a:off x="2988802" y="1644512"/>
                <a:ext cx="360" cy="360"/>
              </p14:xfrm>
            </p:contentPart>
          </mc:Choice>
          <mc:Fallback>
            <p:pic>
              <p:nvPicPr>
                <p:cNvPr id="46" name="Freihand 45">
                  <a:extLst>
                    <a:ext uri="{FF2B5EF4-FFF2-40B4-BE49-F238E27FC236}">
                      <a16:creationId xmlns:a16="http://schemas.microsoft.com/office/drawing/2014/main" id="{83023D97-19ED-4F60-B85B-7DA99839A0F2}"/>
                    </a:ext>
                  </a:extLst>
                </p:cNvPr>
                <p:cNvPicPr/>
                <p:nvPr/>
              </p:nvPicPr>
              <p:blipFill>
                <a:blip r:embed="rId29"/>
                <a:stretch>
                  <a:fillRect/>
                </a:stretch>
              </p:blipFill>
              <p:spPr>
                <a:xfrm>
                  <a:off x="2984482" y="164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7" name="Freihand 46">
                  <a:extLst>
                    <a:ext uri="{FF2B5EF4-FFF2-40B4-BE49-F238E27FC236}">
                      <a16:creationId xmlns:a16="http://schemas.microsoft.com/office/drawing/2014/main" id="{4DD97D88-6BBB-444B-B769-760FBEEA4479}"/>
                    </a:ext>
                  </a:extLst>
                </p14:cNvPr>
                <p14:cNvContentPartPr/>
                <p14:nvPr/>
              </p14:nvContentPartPr>
              <p14:xfrm>
                <a:off x="3213802" y="1472432"/>
                <a:ext cx="119520" cy="233640"/>
              </p14:xfrm>
            </p:contentPart>
          </mc:Choice>
          <mc:Fallback>
            <p:pic>
              <p:nvPicPr>
                <p:cNvPr id="47" name="Freihand 46">
                  <a:extLst>
                    <a:ext uri="{FF2B5EF4-FFF2-40B4-BE49-F238E27FC236}">
                      <a16:creationId xmlns:a16="http://schemas.microsoft.com/office/drawing/2014/main" id="{4DD97D88-6BBB-444B-B769-760FBEEA4479}"/>
                    </a:ext>
                  </a:extLst>
                </p:cNvPr>
                <p:cNvPicPr/>
                <p:nvPr/>
              </p:nvPicPr>
              <p:blipFill>
                <a:blip r:embed="rId323"/>
                <a:stretch>
                  <a:fillRect/>
                </a:stretch>
              </p:blipFill>
              <p:spPr>
                <a:xfrm>
                  <a:off x="3209482" y="1468112"/>
                  <a:ext cx="1281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 name="Freihand 47">
                  <a:extLst>
                    <a:ext uri="{FF2B5EF4-FFF2-40B4-BE49-F238E27FC236}">
                      <a16:creationId xmlns:a16="http://schemas.microsoft.com/office/drawing/2014/main" id="{7DC1D2D3-9209-425D-AD54-02DD056E1249}"/>
                    </a:ext>
                  </a:extLst>
                </p14:cNvPr>
                <p14:cNvContentPartPr/>
                <p14:nvPr/>
              </p14:nvContentPartPr>
              <p14:xfrm>
                <a:off x="3215962" y="1548752"/>
                <a:ext cx="256680" cy="65880"/>
              </p14:xfrm>
            </p:contentPart>
          </mc:Choice>
          <mc:Fallback>
            <p:pic>
              <p:nvPicPr>
                <p:cNvPr id="48" name="Freihand 47">
                  <a:extLst>
                    <a:ext uri="{FF2B5EF4-FFF2-40B4-BE49-F238E27FC236}">
                      <a16:creationId xmlns:a16="http://schemas.microsoft.com/office/drawing/2014/main" id="{7DC1D2D3-9209-425D-AD54-02DD056E1249}"/>
                    </a:ext>
                  </a:extLst>
                </p:cNvPr>
                <p:cNvPicPr/>
                <p:nvPr/>
              </p:nvPicPr>
              <p:blipFill>
                <a:blip r:embed="rId325"/>
                <a:stretch>
                  <a:fillRect/>
                </a:stretch>
              </p:blipFill>
              <p:spPr>
                <a:xfrm>
                  <a:off x="3211642" y="1544432"/>
                  <a:ext cx="265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9" name="Freihand 48">
                  <a:extLst>
                    <a:ext uri="{FF2B5EF4-FFF2-40B4-BE49-F238E27FC236}">
                      <a16:creationId xmlns:a16="http://schemas.microsoft.com/office/drawing/2014/main" id="{AF6B8638-92E8-40AF-8F12-F30910757014}"/>
                    </a:ext>
                  </a:extLst>
                </p14:cNvPr>
                <p14:cNvContentPartPr/>
                <p14:nvPr/>
              </p14:nvContentPartPr>
              <p14:xfrm>
                <a:off x="3440242" y="1441472"/>
                <a:ext cx="145800" cy="104400"/>
              </p14:xfrm>
            </p:contentPart>
          </mc:Choice>
          <mc:Fallback>
            <p:pic>
              <p:nvPicPr>
                <p:cNvPr id="49" name="Freihand 48">
                  <a:extLst>
                    <a:ext uri="{FF2B5EF4-FFF2-40B4-BE49-F238E27FC236}">
                      <a16:creationId xmlns:a16="http://schemas.microsoft.com/office/drawing/2014/main" id="{AF6B8638-92E8-40AF-8F12-F30910757014}"/>
                    </a:ext>
                  </a:extLst>
                </p:cNvPr>
                <p:cNvPicPr/>
                <p:nvPr/>
              </p:nvPicPr>
              <p:blipFill>
                <a:blip r:embed="rId327"/>
                <a:stretch>
                  <a:fillRect/>
                </a:stretch>
              </p:blipFill>
              <p:spPr>
                <a:xfrm>
                  <a:off x="3435922" y="1437152"/>
                  <a:ext cx="154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50" name="Freihand 49">
                  <a:extLst>
                    <a:ext uri="{FF2B5EF4-FFF2-40B4-BE49-F238E27FC236}">
                      <a16:creationId xmlns:a16="http://schemas.microsoft.com/office/drawing/2014/main" id="{01E1F03F-A97A-44AC-8BBF-0598A676C9B3}"/>
                    </a:ext>
                  </a:extLst>
                </p14:cNvPr>
                <p14:cNvContentPartPr/>
                <p14:nvPr/>
              </p14:nvContentPartPr>
              <p14:xfrm>
                <a:off x="3592522" y="1365512"/>
                <a:ext cx="182160" cy="126720"/>
              </p14:xfrm>
            </p:contentPart>
          </mc:Choice>
          <mc:Fallback>
            <p:pic>
              <p:nvPicPr>
                <p:cNvPr id="50" name="Freihand 49">
                  <a:extLst>
                    <a:ext uri="{FF2B5EF4-FFF2-40B4-BE49-F238E27FC236}">
                      <a16:creationId xmlns:a16="http://schemas.microsoft.com/office/drawing/2014/main" id="{01E1F03F-A97A-44AC-8BBF-0598A676C9B3}"/>
                    </a:ext>
                  </a:extLst>
                </p:cNvPr>
                <p:cNvPicPr/>
                <p:nvPr/>
              </p:nvPicPr>
              <p:blipFill>
                <a:blip r:embed="rId329"/>
                <a:stretch>
                  <a:fillRect/>
                </a:stretch>
              </p:blipFill>
              <p:spPr>
                <a:xfrm>
                  <a:off x="3588202" y="1361192"/>
                  <a:ext cx="190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51" name="Freihand 50">
                  <a:extLst>
                    <a:ext uri="{FF2B5EF4-FFF2-40B4-BE49-F238E27FC236}">
                      <a16:creationId xmlns:a16="http://schemas.microsoft.com/office/drawing/2014/main" id="{548A10F3-FCDA-441D-9F8F-92B0A8A9A75A}"/>
                    </a:ext>
                  </a:extLst>
                </p14:cNvPr>
                <p14:cNvContentPartPr/>
                <p14:nvPr/>
              </p14:nvContentPartPr>
              <p14:xfrm>
                <a:off x="3723562" y="1294232"/>
                <a:ext cx="21600" cy="46440"/>
              </p14:xfrm>
            </p:contentPart>
          </mc:Choice>
          <mc:Fallback>
            <p:pic>
              <p:nvPicPr>
                <p:cNvPr id="51" name="Freihand 50">
                  <a:extLst>
                    <a:ext uri="{FF2B5EF4-FFF2-40B4-BE49-F238E27FC236}">
                      <a16:creationId xmlns:a16="http://schemas.microsoft.com/office/drawing/2014/main" id="{548A10F3-FCDA-441D-9F8F-92B0A8A9A75A}"/>
                    </a:ext>
                  </a:extLst>
                </p:cNvPr>
                <p:cNvPicPr/>
                <p:nvPr/>
              </p:nvPicPr>
              <p:blipFill>
                <a:blip r:embed="rId331"/>
                <a:stretch>
                  <a:fillRect/>
                </a:stretch>
              </p:blipFill>
              <p:spPr>
                <a:xfrm>
                  <a:off x="3719242" y="1289912"/>
                  <a:ext cx="302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52" name="Freihand 51">
                  <a:extLst>
                    <a:ext uri="{FF2B5EF4-FFF2-40B4-BE49-F238E27FC236}">
                      <a16:creationId xmlns:a16="http://schemas.microsoft.com/office/drawing/2014/main" id="{392DD5E5-7FC2-4B6B-846E-095AFE4ECACA}"/>
                    </a:ext>
                  </a:extLst>
                </p14:cNvPr>
                <p14:cNvContentPartPr/>
                <p14:nvPr/>
              </p14:nvContentPartPr>
              <p14:xfrm>
                <a:off x="3781522" y="1143032"/>
                <a:ext cx="438840" cy="243720"/>
              </p14:xfrm>
            </p:contentPart>
          </mc:Choice>
          <mc:Fallback>
            <p:pic>
              <p:nvPicPr>
                <p:cNvPr id="52" name="Freihand 51">
                  <a:extLst>
                    <a:ext uri="{FF2B5EF4-FFF2-40B4-BE49-F238E27FC236}">
                      <a16:creationId xmlns:a16="http://schemas.microsoft.com/office/drawing/2014/main" id="{392DD5E5-7FC2-4B6B-846E-095AFE4ECACA}"/>
                    </a:ext>
                  </a:extLst>
                </p:cNvPr>
                <p:cNvPicPr/>
                <p:nvPr/>
              </p:nvPicPr>
              <p:blipFill>
                <a:blip r:embed="rId333"/>
                <a:stretch>
                  <a:fillRect/>
                </a:stretch>
              </p:blipFill>
              <p:spPr>
                <a:xfrm>
                  <a:off x="3777202" y="1138712"/>
                  <a:ext cx="4474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53" name="Freihand 52">
                  <a:extLst>
                    <a:ext uri="{FF2B5EF4-FFF2-40B4-BE49-F238E27FC236}">
                      <a16:creationId xmlns:a16="http://schemas.microsoft.com/office/drawing/2014/main" id="{F692391E-F29D-44B1-B357-99FC04C56C6B}"/>
                    </a:ext>
                  </a:extLst>
                </p14:cNvPr>
                <p14:cNvContentPartPr/>
                <p14:nvPr/>
              </p14:nvContentPartPr>
              <p14:xfrm>
                <a:off x="3220282" y="1857632"/>
                <a:ext cx="225720" cy="129240"/>
              </p14:xfrm>
            </p:contentPart>
          </mc:Choice>
          <mc:Fallback>
            <p:pic>
              <p:nvPicPr>
                <p:cNvPr id="53" name="Freihand 52">
                  <a:extLst>
                    <a:ext uri="{FF2B5EF4-FFF2-40B4-BE49-F238E27FC236}">
                      <a16:creationId xmlns:a16="http://schemas.microsoft.com/office/drawing/2014/main" id="{F692391E-F29D-44B1-B357-99FC04C56C6B}"/>
                    </a:ext>
                  </a:extLst>
                </p:cNvPr>
                <p:cNvPicPr/>
                <p:nvPr/>
              </p:nvPicPr>
              <p:blipFill>
                <a:blip r:embed="rId335"/>
                <a:stretch>
                  <a:fillRect/>
                </a:stretch>
              </p:blipFill>
              <p:spPr>
                <a:xfrm>
                  <a:off x="3215962" y="1853312"/>
                  <a:ext cx="234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4" name="Freihand 53">
                  <a:extLst>
                    <a:ext uri="{FF2B5EF4-FFF2-40B4-BE49-F238E27FC236}">
                      <a16:creationId xmlns:a16="http://schemas.microsoft.com/office/drawing/2014/main" id="{CBF28BAC-69E0-43D3-BD77-304156F8F9D8}"/>
                    </a:ext>
                  </a:extLst>
                </p14:cNvPr>
                <p14:cNvContentPartPr/>
                <p14:nvPr/>
              </p14:nvContentPartPr>
              <p14:xfrm>
                <a:off x="3384802" y="1742792"/>
                <a:ext cx="41400" cy="38520"/>
              </p14:xfrm>
            </p:contentPart>
          </mc:Choice>
          <mc:Fallback>
            <p:pic>
              <p:nvPicPr>
                <p:cNvPr id="54" name="Freihand 53">
                  <a:extLst>
                    <a:ext uri="{FF2B5EF4-FFF2-40B4-BE49-F238E27FC236}">
                      <a16:creationId xmlns:a16="http://schemas.microsoft.com/office/drawing/2014/main" id="{CBF28BAC-69E0-43D3-BD77-304156F8F9D8}"/>
                    </a:ext>
                  </a:extLst>
                </p:cNvPr>
                <p:cNvPicPr/>
                <p:nvPr/>
              </p:nvPicPr>
              <p:blipFill>
                <a:blip r:embed="rId337"/>
                <a:stretch>
                  <a:fillRect/>
                </a:stretch>
              </p:blipFill>
              <p:spPr>
                <a:xfrm>
                  <a:off x="3380482" y="1738472"/>
                  <a:ext cx="50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55" name="Freihand 54">
                  <a:extLst>
                    <a:ext uri="{FF2B5EF4-FFF2-40B4-BE49-F238E27FC236}">
                      <a16:creationId xmlns:a16="http://schemas.microsoft.com/office/drawing/2014/main" id="{E858D09F-1007-4DD0-9599-4589762ED060}"/>
                    </a:ext>
                  </a:extLst>
                </p14:cNvPr>
                <p14:cNvContentPartPr/>
                <p14:nvPr/>
              </p14:nvContentPartPr>
              <p14:xfrm>
                <a:off x="3509002" y="1681952"/>
                <a:ext cx="185760" cy="127440"/>
              </p14:xfrm>
            </p:contentPart>
          </mc:Choice>
          <mc:Fallback>
            <p:pic>
              <p:nvPicPr>
                <p:cNvPr id="55" name="Freihand 54">
                  <a:extLst>
                    <a:ext uri="{FF2B5EF4-FFF2-40B4-BE49-F238E27FC236}">
                      <a16:creationId xmlns:a16="http://schemas.microsoft.com/office/drawing/2014/main" id="{E858D09F-1007-4DD0-9599-4589762ED060}"/>
                    </a:ext>
                  </a:extLst>
                </p:cNvPr>
                <p:cNvPicPr/>
                <p:nvPr/>
              </p:nvPicPr>
              <p:blipFill>
                <a:blip r:embed="rId339"/>
                <a:stretch>
                  <a:fillRect/>
                </a:stretch>
              </p:blipFill>
              <p:spPr>
                <a:xfrm>
                  <a:off x="3504682" y="1677632"/>
                  <a:ext cx="194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6" name="Freihand 55">
                  <a:extLst>
                    <a:ext uri="{FF2B5EF4-FFF2-40B4-BE49-F238E27FC236}">
                      <a16:creationId xmlns:a16="http://schemas.microsoft.com/office/drawing/2014/main" id="{C3D7AF91-E0BB-4E37-970A-8C97B7D8E4AB}"/>
                    </a:ext>
                  </a:extLst>
                </p14:cNvPr>
                <p14:cNvContentPartPr/>
                <p14:nvPr/>
              </p14:nvContentPartPr>
              <p14:xfrm>
                <a:off x="3506482" y="1554152"/>
                <a:ext cx="373320" cy="252000"/>
              </p14:xfrm>
            </p:contentPart>
          </mc:Choice>
          <mc:Fallback>
            <p:pic>
              <p:nvPicPr>
                <p:cNvPr id="56" name="Freihand 55">
                  <a:extLst>
                    <a:ext uri="{FF2B5EF4-FFF2-40B4-BE49-F238E27FC236}">
                      <a16:creationId xmlns:a16="http://schemas.microsoft.com/office/drawing/2014/main" id="{C3D7AF91-E0BB-4E37-970A-8C97B7D8E4AB}"/>
                    </a:ext>
                  </a:extLst>
                </p:cNvPr>
                <p:cNvPicPr/>
                <p:nvPr/>
              </p:nvPicPr>
              <p:blipFill>
                <a:blip r:embed="rId341"/>
                <a:stretch>
                  <a:fillRect/>
                </a:stretch>
              </p:blipFill>
              <p:spPr>
                <a:xfrm>
                  <a:off x="3502162" y="1549832"/>
                  <a:ext cx="3819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57" name="Freihand 56">
                  <a:extLst>
                    <a:ext uri="{FF2B5EF4-FFF2-40B4-BE49-F238E27FC236}">
                      <a16:creationId xmlns:a16="http://schemas.microsoft.com/office/drawing/2014/main" id="{A3E13D3C-65F9-4310-8483-BCFA82620BFE}"/>
                    </a:ext>
                  </a:extLst>
                </p14:cNvPr>
                <p14:cNvContentPartPr/>
                <p14:nvPr/>
              </p14:nvContentPartPr>
              <p14:xfrm>
                <a:off x="3913282" y="1446512"/>
                <a:ext cx="138960" cy="135720"/>
              </p14:xfrm>
            </p:contentPart>
          </mc:Choice>
          <mc:Fallback>
            <p:pic>
              <p:nvPicPr>
                <p:cNvPr id="57" name="Freihand 56">
                  <a:extLst>
                    <a:ext uri="{FF2B5EF4-FFF2-40B4-BE49-F238E27FC236}">
                      <a16:creationId xmlns:a16="http://schemas.microsoft.com/office/drawing/2014/main" id="{A3E13D3C-65F9-4310-8483-BCFA82620BFE}"/>
                    </a:ext>
                  </a:extLst>
                </p:cNvPr>
                <p:cNvPicPr/>
                <p:nvPr/>
              </p:nvPicPr>
              <p:blipFill>
                <a:blip r:embed="rId343"/>
                <a:stretch>
                  <a:fillRect/>
                </a:stretch>
              </p:blipFill>
              <p:spPr>
                <a:xfrm>
                  <a:off x="3908962" y="1442192"/>
                  <a:ext cx="147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58" name="Freihand 57">
                  <a:extLst>
                    <a:ext uri="{FF2B5EF4-FFF2-40B4-BE49-F238E27FC236}">
                      <a16:creationId xmlns:a16="http://schemas.microsoft.com/office/drawing/2014/main" id="{9CE38636-747D-4C3C-BF12-62829BB93C56}"/>
                    </a:ext>
                  </a:extLst>
                </p14:cNvPr>
                <p14:cNvContentPartPr/>
                <p14:nvPr/>
              </p14:nvContentPartPr>
              <p14:xfrm>
                <a:off x="3942082" y="1305752"/>
                <a:ext cx="456480" cy="218520"/>
              </p14:xfrm>
            </p:contentPart>
          </mc:Choice>
          <mc:Fallback>
            <p:pic>
              <p:nvPicPr>
                <p:cNvPr id="58" name="Freihand 57">
                  <a:extLst>
                    <a:ext uri="{FF2B5EF4-FFF2-40B4-BE49-F238E27FC236}">
                      <a16:creationId xmlns:a16="http://schemas.microsoft.com/office/drawing/2014/main" id="{9CE38636-747D-4C3C-BF12-62829BB93C56}"/>
                    </a:ext>
                  </a:extLst>
                </p:cNvPr>
                <p:cNvPicPr/>
                <p:nvPr/>
              </p:nvPicPr>
              <p:blipFill>
                <a:blip r:embed="rId345"/>
                <a:stretch>
                  <a:fillRect/>
                </a:stretch>
              </p:blipFill>
              <p:spPr>
                <a:xfrm>
                  <a:off x="3937762" y="1301432"/>
                  <a:ext cx="4651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62" name="Freihand 61">
                  <a:extLst>
                    <a:ext uri="{FF2B5EF4-FFF2-40B4-BE49-F238E27FC236}">
                      <a16:creationId xmlns:a16="http://schemas.microsoft.com/office/drawing/2014/main" id="{4F10EE7E-741E-4A3B-9C7B-38CC53181C6D}"/>
                    </a:ext>
                  </a:extLst>
                </p14:cNvPr>
                <p14:cNvContentPartPr/>
                <p14:nvPr/>
              </p14:nvContentPartPr>
              <p14:xfrm>
                <a:off x="2723842" y="3799472"/>
                <a:ext cx="1127160" cy="1065600"/>
              </p14:xfrm>
            </p:contentPart>
          </mc:Choice>
          <mc:Fallback>
            <p:pic>
              <p:nvPicPr>
                <p:cNvPr id="62" name="Freihand 61">
                  <a:extLst>
                    <a:ext uri="{FF2B5EF4-FFF2-40B4-BE49-F238E27FC236}">
                      <a16:creationId xmlns:a16="http://schemas.microsoft.com/office/drawing/2014/main" id="{4F10EE7E-741E-4A3B-9C7B-38CC53181C6D}"/>
                    </a:ext>
                  </a:extLst>
                </p:cNvPr>
                <p:cNvPicPr/>
                <p:nvPr/>
              </p:nvPicPr>
              <p:blipFill>
                <a:blip r:embed="rId347"/>
                <a:stretch>
                  <a:fillRect/>
                </a:stretch>
              </p:blipFill>
              <p:spPr>
                <a:xfrm>
                  <a:off x="2719522" y="3795152"/>
                  <a:ext cx="1135800" cy="1074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 name="Freihand 3">
                  <a:extLst>
                    <a:ext uri="{FF2B5EF4-FFF2-40B4-BE49-F238E27FC236}">
                      <a16:creationId xmlns:a16="http://schemas.microsoft.com/office/drawing/2014/main" id="{080AF59C-BBF5-4535-B8A4-7A5E5F03F49A}"/>
                    </a:ext>
                  </a:extLst>
                </p14:cNvPr>
                <p14:cNvContentPartPr/>
                <p14:nvPr/>
              </p14:nvContentPartPr>
              <p14:xfrm>
                <a:off x="4927402" y="4013672"/>
                <a:ext cx="94320" cy="94680"/>
              </p14:xfrm>
            </p:contentPart>
          </mc:Choice>
          <mc:Fallback>
            <p:pic>
              <p:nvPicPr>
                <p:cNvPr id="4" name="Freihand 3">
                  <a:extLst>
                    <a:ext uri="{FF2B5EF4-FFF2-40B4-BE49-F238E27FC236}">
                      <a16:creationId xmlns:a16="http://schemas.microsoft.com/office/drawing/2014/main" id="{080AF59C-BBF5-4535-B8A4-7A5E5F03F49A}"/>
                    </a:ext>
                  </a:extLst>
                </p:cNvPr>
                <p:cNvPicPr/>
                <p:nvPr/>
              </p:nvPicPr>
              <p:blipFill>
                <a:blip r:embed="rId349"/>
                <a:stretch>
                  <a:fillRect/>
                </a:stretch>
              </p:blipFill>
              <p:spPr>
                <a:xfrm>
                  <a:off x="4923082" y="4009352"/>
                  <a:ext cx="102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5" name="Freihand 4">
                  <a:extLst>
                    <a:ext uri="{FF2B5EF4-FFF2-40B4-BE49-F238E27FC236}">
                      <a16:creationId xmlns:a16="http://schemas.microsoft.com/office/drawing/2014/main" id="{F9D6938D-678E-41A7-BE52-CB23AFD0644E}"/>
                    </a:ext>
                  </a:extLst>
                </p14:cNvPr>
                <p14:cNvContentPartPr/>
                <p14:nvPr/>
              </p14:nvContentPartPr>
              <p14:xfrm>
                <a:off x="4933882" y="2645672"/>
                <a:ext cx="638640" cy="1421280"/>
              </p14:xfrm>
            </p:contentPart>
          </mc:Choice>
          <mc:Fallback>
            <p:pic>
              <p:nvPicPr>
                <p:cNvPr id="5" name="Freihand 4">
                  <a:extLst>
                    <a:ext uri="{FF2B5EF4-FFF2-40B4-BE49-F238E27FC236}">
                      <a16:creationId xmlns:a16="http://schemas.microsoft.com/office/drawing/2014/main" id="{F9D6938D-678E-41A7-BE52-CB23AFD0644E}"/>
                    </a:ext>
                  </a:extLst>
                </p:cNvPr>
                <p:cNvPicPr/>
                <p:nvPr/>
              </p:nvPicPr>
              <p:blipFill>
                <a:blip r:embed="rId351"/>
                <a:stretch>
                  <a:fillRect/>
                </a:stretch>
              </p:blipFill>
              <p:spPr>
                <a:xfrm>
                  <a:off x="4929562" y="2641352"/>
                  <a:ext cx="647280" cy="14299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9" name="Freihand 8">
                  <a:extLst>
                    <a:ext uri="{FF2B5EF4-FFF2-40B4-BE49-F238E27FC236}">
                      <a16:creationId xmlns:a16="http://schemas.microsoft.com/office/drawing/2014/main" id="{104ECAD4-B5A0-4C77-B5E1-E548E3231F3F}"/>
                    </a:ext>
                  </a:extLst>
                </p14:cNvPr>
                <p14:cNvContentPartPr/>
                <p14:nvPr/>
              </p14:nvContentPartPr>
              <p14:xfrm>
                <a:off x="5589802" y="2429312"/>
                <a:ext cx="154800" cy="128520"/>
              </p14:xfrm>
            </p:contentPart>
          </mc:Choice>
          <mc:Fallback>
            <p:pic>
              <p:nvPicPr>
                <p:cNvPr id="9" name="Freihand 8">
                  <a:extLst>
                    <a:ext uri="{FF2B5EF4-FFF2-40B4-BE49-F238E27FC236}">
                      <a16:creationId xmlns:a16="http://schemas.microsoft.com/office/drawing/2014/main" id="{104ECAD4-B5A0-4C77-B5E1-E548E3231F3F}"/>
                    </a:ext>
                  </a:extLst>
                </p:cNvPr>
                <p:cNvPicPr/>
                <p:nvPr/>
              </p:nvPicPr>
              <p:blipFill>
                <a:blip r:embed="rId353"/>
                <a:stretch>
                  <a:fillRect/>
                </a:stretch>
              </p:blipFill>
              <p:spPr>
                <a:xfrm>
                  <a:off x="5585482" y="2424992"/>
                  <a:ext cx="163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0" name="Freihand 9">
                  <a:extLst>
                    <a:ext uri="{FF2B5EF4-FFF2-40B4-BE49-F238E27FC236}">
                      <a16:creationId xmlns:a16="http://schemas.microsoft.com/office/drawing/2014/main" id="{37922EB4-DC41-4B02-BFD4-CCA9321C75DD}"/>
                    </a:ext>
                  </a:extLst>
                </p14:cNvPr>
                <p14:cNvContentPartPr/>
                <p14:nvPr/>
              </p14:nvContentPartPr>
              <p14:xfrm>
                <a:off x="5741362" y="2300432"/>
                <a:ext cx="126360" cy="162000"/>
              </p14:xfrm>
            </p:contentPart>
          </mc:Choice>
          <mc:Fallback>
            <p:pic>
              <p:nvPicPr>
                <p:cNvPr id="10" name="Freihand 9">
                  <a:extLst>
                    <a:ext uri="{FF2B5EF4-FFF2-40B4-BE49-F238E27FC236}">
                      <a16:creationId xmlns:a16="http://schemas.microsoft.com/office/drawing/2014/main" id="{37922EB4-DC41-4B02-BFD4-CCA9321C75DD}"/>
                    </a:ext>
                  </a:extLst>
                </p:cNvPr>
                <p:cNvPicPr/>
                <p:nvPr/>
              </p:nvPicPr>
              <p:blipFill>
                <a:blip r:embed="rId355"/>
                <a:stretch>
                  <a:fillRect/>
                </a:stretch>
              </p:blipFill>
              <p:spPr>
                <a:xfrm>
                  <a:off x="5737042" y="2296112"/>
                  <a:ext cx="135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2" name="Freihand 11">
                  <a:extLst>
                    <a:ext uri="{FF2B5EF4-FFF2-40B4-BE49-F238E27FC236}">
                      <a16:creationId xmlns:a16="http://schemas.microsoft.com/office/drawing/2014/main" id="{8B1D00AC-16AB-4FE4-B021-89F2004C794A}"/>
                    </a:ext>
                  </a:extLst>
                </p14:cNvPr>
                <p14:cNvContentPartPr/>
                <p14:nvPr/>
              </p14:nvContentPartPr>
              <p14:xfrm>
                <a:off x="5865202" y="2217992"/>
                <a:ext cx="160560" cy="205200"/>
              </p14:xfrm>
            </p:contentPart>
          </mc:Choice>
          <mc:Fallback>
            <p:pic>
              <p:nvPicPr>
                <p:cNvPr id="12" name="Freihand 11">
                  <a:extLst>
                    <a:ext uri="{FF2B5EF4-FFF2-40B4-BE49-F238E27FC236}">
                      <a16:creationId xmlns:a16="http://schemas.microsoft.com/office/drawing/2014/main" id="{8B1D00AC-16AB-4FE4-B021-89F2004C794A}"/>
                    </a:ext>
                  </a:extLst>
                </p:cNvPr>
                <p:cNvPicPr/>
                <p:nvPr/>
              </p:nvPicPr>
              <p:blipFill>
                <a:blip r:embed="rId357"/>
                <a:stretch>
                  <a:fillRect/>
                </a:stretch>
              </p:blipFill>
              <p:spPr>
                <a:xfrm>
                  <a:off x="5860882" y="2213672"/>
                  <a:ext cx="169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3" name="Freihand 12">
                  <a:extLst>
                    <a:ext uri="{FF2B5EF4-FFF2-40B4-BE49-F238E27FC236}">
                      <a16:creationId xmlns:a16="http://schemas.microsoft.com/office/drawing/2014/main" id="{86F1AB32-0276-4676-82C3-C6E99FF7502C}"/>
                    </a:ext>
                  </a:extLst>
                </p14:cNvPr>
                <p14:cNvContentPartPr/>
                <p14:nvPr/>
              </p14:nvContentPartPr>
              <p14:xfrm>
                <a:off x="6134482" y="2255792"/>
                <a:ext cx="33840" cy="59760"/>
              </p14:xfrm>
            </p:contentPart>
          </mc:Choice>
          <mc:Fallback>
            <p:pic>
              <p:nvPicPr>
                <p:cNvPr id="13" name="Freihand 12">
                  <a:extLst>
                    <a:ext uri="{FF2B5EF4-FFF2-40B4-BE49-F238E27FC236}">
                      <a16:creationId xmlns:a16="http://schemas.microsoft.com/office/drawing/2014/main" id="{86F1AB32-0276-4676-82C3-C6E99FF7502C}"/>
                    </a:ext>
                  </a:extLst>
                </p:cNvPr>
                <p:cNvPicPr/>
                <p:nvPr/>
              </p:nvPicPr>
              <p:blipFill>
                <a:blip r:embed="rId359"/>
                <a:stretch>
                  <a:fillRect/>
                </a:stretch>
              </p:blipFill>
              <p:spPr>
                <a:xfrm>
                  <a:off x="6130162" y="2251472"/>
                  <a:ext cx="42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4" name="Freihand 13">
                  <a:extLst>
                    <a:ext uri="{FF2B5EF4-FFF2-40B4-BE49-F238E27FC236}">
                      <a16:creationId xmlns:a16="http://schemas.microsoft.com/office/drawing/2014/main" id="{047F1731-BB2B-44A9-8F43-F1AC859AFF1A}"/>
                    </a:ext>
                  </a:extLst>
                </p14:cNvPr>
                <p14:cNvContentPartPr/>
                <p14:nvPr/>
              </p14:nvContentPartPr>
              <p14:xfrm>
                <a:off x="6154642" y="2122232"/>
                <a:ext cx="99000" cy="176400"/>
              </p14:xfrm>
            </p:contentPart>
          </mc:Choice>
          <mc:Fallback>
            <p:pic>
              <p:nvPicPr>
                <p:cNvPr id="14" name="Freihand 13">
                  <a:extLst>
                    <a:ext uri="{FF2B5EF4-FFF2-40B4-BE49-F238E27FC236}">
                      <a16:creationId xmlns:a16="http://schemas.microsoft.com/office/drawing/2014/main" id="{047F1731-BB2B-44A9-8F43-F1AC859AFF1A}"/>
                    </a:ext>
                  </a:extLst>
                </p:cNvPr>
                <p:cNvPicPr/>
                <p:nvPr/>
              </p:nvPicPr>
              <p:blipFill>
                <a:blip r:embed="rId361"/>
                <a:stretch>
                  <a:fillRect/>
                </a:stretch>
              </p:blipFill>
              <p:spPr>
                <a:xfrm>
                  <a:off x="6150322" y="2117912"/>
                  <a:ext cx="107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5" name="Freihand 14">
                  <a:extLst>
                    <a:ext uri="{FF2B5EF4-FFF2-40B4-BE49-F238E27FC236}">
                      <a16:creationId xmlns:a16="http://schemas.microsoft.com/office/drawing/2014/main" id="{3270E5FF-EE61-414F-B259-733DF15F7889}"/>
                    </a:ext>
                  </a:extLst>
                </p14:cNvPr>
                <p14:cNvContentPartPr/>
                <p14:nvPr/>
              </p14:nvContentPartPr>
              <p14:xfrm>
                <a:off x="6347242" y="2050952"/>
                <a:ext cx="265320" cy="182520"/>
              </p14:xfrm>
            </p:contentPart>
          </mc:Choice>
          <mc:Fallback>
            <p:pic>
              <p:nvPicPr>
                <p:cNvPr id="15" name="Freihand 14">
                  <a:extLst>
                    <a:ext uri="{FF2B5EF4-FFF2-40B4-BE49-F238E27FC236}">
                      <a16:creationId xmlns:a16="http://schemas.microsoft.com/office/drawing/2014/main" id="{3270E5FF-EE61-414F-B259-733DF15F7889}"/>
                    </a:ext>
                  </a:extLst>
                </p:cNvPr>
                <p:cNvPicPr/>
                <p:nvPr/>
              </p:nvPicPr>
              <p:blipFill>
                <a:blip r:embed="rId363"/>
                <a:stretch>
                  <a:fillRect/>
                </a:stretch>
              </p:blipFill>
              <p:spPr>
                <a:xfrm>
                  <a:off x="6342922" y="2046632"/>
                  <a:ext cx="273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 name="Freihand 15">
                  <a:extLst>
                    <a:ext uri="{FF2B5EF4-FFF2-40B4-BE49-F238E27FC236}">
                      <a16:creationId xmlns:a16="http://schemas.microsoft.com/office/drawing/2014/main" id="{54C8C879-769C-4844-A31A-B83842511D88}"/>
                    </a:ext>
                  </a:extLst>
                </p14:cNvPr>
                <p14:cNvContentPartPr/>
                <p14:nvPr/>
              </p14:nvContentPartPr>
              <p14:xfrm>
                <a:off x="6587722" y="1921712"/>
                <a:ext cx="121320" cy="190080"/>
              </p14:xfrm>
            </p:contentPart>
          </mc:Choice>
          <mc:Fallback>
            <p:pic>
              <p:nvPicPr>
                <p:cNvPr id="16" name="Freihand 15">
                  <a:extLst>
                    <a:ext uri="{FF2B5EF4-FFF2-40B4-BE49-F238E27FC236}">
                      <a16:creationId xmlns:a16="http://schemas.microsoft.com/office/drawing/2014/main" id="{54C8C879-769C-4844-A31A-B83842511D88}"/>
                    </a:ext>
                  </a:extLst>
                </p:cNvPr>
                <p:cNvPicPr/>
                <p:nvPr/>
              </p:nvPicPr>
              <p:blipFill>
                <a:blip r:embed="rId365"/>
                <a:stretch>
                  <a:fillRect/>
                </a:stretch>
              </p:blipFill>
              <p:spPr>
                <a:xfrm>
                  <a:off x="6583402" y="1917392"/>
                  <a:ext cx="129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7" name="Freihand 16">
                  <a:extLst>
                    <a:ext uri="{FF2B5EF4-FFF2-40B4-BE49-F238E27FC236}">
                      <a16:creationId xmlns:a16="http://schemas.microsoft.com/office/drawing/2014/main" id="{D51CF4E1-E45C-444F-B3E7-99995F84F58A}"/>
                    </a:ext>
                  </a:extLst>
                </p14:cNvPr>
                <p14:cNvContentPartPr/>
                <p14:nvPr/>
              </p14:nvContentPartPr>
              <p14:xfrm>
                <a:off x="6694282" y="2041592"/>
                <a:ext cx="69120" cy="41400"/>
              </p14:xfrm>
            </p:contentPart>
          </mc:Choice>
          <mc:Fallback>
            <p:pic>
              <p:nvPicPr>
                <p:cNvPr id="17" name="Freihand 16">
                  <a:extLst>
                    <a:ext uri="{FF2B5EF4-FFF2-40B4-BE49-F238E27FC236}">
                      <a16:creationId xmlns:a16="http://schemas.microsoft.com/office/drawing/2014/main" id="{D51CF4E1-E45C-444F-B3E7-99995F84F58A}"/>
                    </a:ext>
                  </a:extLst>
                </p:cNvPr>
                <p:cNvPicPr/>
                <p:nvPr/>
              </p:nvPicPr>
              <p:blipFill>
                <a:blip r:embed="rId367"/>
                <a:stretch>
                  <a:fillRect/>
                </a:stretch>
              </p:blipFill>
              <p:spPr>
                <a:xfrm>
                  <a:off x="6689962" y="2037272"/>
                  <a:ext cx="77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8" name="Freihand 17">
                  <a:extLst>
                    <a:ext uri="{FF2B5EF4-FFF2-40B4-BE49-F238E27FC236}">
                      <a16:creationId xmlns:a16="http://schemas.microsoft.com/office/drawing/2014/main" id="{BB4DF583-5757-4BA8-A5BB-501C6E1C88E8}"/>
                    </a:ext>
                  </a:extLst>
                </p14:cNvPr>
                <p14:cNvContentPartPr/>
                <p14:nvPr/>
              </p14:nvContentPartPr>
              <p14:xfrm>
                <a:off x="6761242" y="1908032"/>
                <a:ext cx="78840" cy="126720"/>
              </p14:xfrm>
            </p:contentPart>
          </mc:Choice>
          <mc:Fallback>
            <p:pic>
              <p:nvPicPr>
                <p:cNvPr id="18" name="Freihand 17">
                  <a:extLst>
                    <a:ext uri="{FF2B5EF4-FFF2-40B4-BE49-F238E27FC236}">
                      <a16:creationId xmlns:a16="http://schemas.microsoft.com/office/drawing/2014/main" id="{BB4DF583-5757-4BA8-A5BB-501C6E1C88E8}"/>
                    </a:ext>
                  </a:extLst>
                </p:cNvPr>
                <p:cNvPicPr/>
                <p:nvPr/>
              </p:nvPicPr>
              <p:blipFill>
                <a:blip r:embed="rId369"/>
                <a:stretch>
                  <a:fillRect/>
                </a:stretch>
              </p:blipFill>
              <p:spPr>
                <a:xfrm>
                  <a:off x="6756922" y="1903712"/>
                  <a:ext cx="87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9" name="Freihand 18">
                  <a:extLst>
                    <a:ext uri="{FF2B5EF4-FFF2-40B4-BE49-F238E27FC236}">
                      <a16:creationId xmlns:a16="http://schemas.microsoft.com/office/drawing/2014/main" id="{6622A8F2-152C-47A9-B278-0FEDAF44E002}"/>
                    </a:ext>
                  </a:extLst>
                </p14:cNvPr>
                <p14:cNvContentPartPr/>
                <p14:nvPr/>
              </p14:nvContentPartPr>
              <p14:xfrm>
                <a:off x="4893202" y="4078472"/>
                <a:ext cx="63360" cy="536400"/>
              </p14:xfrm>
            </p:contentPart>
          </mc:Choice>
          <mc:Fallback>
            <p:pic>
              <p:nvPicPr>
                <p:cNvPr id="19" name="Freihand 18">
                  <a:extLst>
                    <a:ext uri="{FF2B5EF4-FFF2-40B4-BE49-F238E27FC236}">
                      <a16:creationId xmlns:a16="http://schemas.microsoft.com/office/drawing/2014/main" id="{6622A8F2-152C-47A9-B278-0FEDAF44E002}"/>
                    </a:ext>
                  </a:extLst>
                </p:cNvPr>
                <p:cNvPicPr/>
                <p:nvPr/>
              </p:nvPicPr>
              <p:blipFill>
                <a:blip r:embed="rId371"/>
                <a:stretch>
                  <a:fillRect/>
                </a:stretch>
              </p:blipFill>
              <p:spPr>
                <a:xfrm>
                  <a:off x="4888882" y="4074152"/>
                  <a:ext cx="7200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 name="Freihand 19">
                  <a:extLst>
                    <a:ext uri="{FF2B5EF4-FFF2-40B4-BE49-F238E27FC236}">
                      <a16:creationId xmlns:a16="http://schemas.microsoft.com/office/drawing/2014/main" id="{8C62E961-B371-40B9-9FC4-87E0FBFA0A31}"/>
                    </a:ext>
                  </a:extLst>
                </p14:cNvPr>
                <p14:cNvContentPartPr/>
                <p14:nvPr/>
              </p14:nvContentPartPr>
              <p14:xfrm>
                <a:off x="4763242" y="4530272"/>
                <a:ext cx="312480" cy="140400"/>
              </p14:xfrm>
            </p:contentPart>
          </mc:Choice>
          <mc:Fallback>
            <p:pic>
              <p:nvPicPr>
                <p:cNvPr id="20" name="Freihand 19">
                  <a:extLst>
                    <a:ext uri="{FF2B5EF4-FFF2-40B4-BE49-F238E27FC236}">
                      <a16:creationId xmlns:a16="http://schemas.microsoft.com/office/drawing/2014/main" id="{8C62E961-B371-40B9-9FC4-87E0FBFA0A31}"/>
                    </a:ext>
                  </a:extLst>
                </p:cNvPr>
                <p:cNvPicPr/>
                <p:nvPr/>
              </p:nvPicPr>
              <p:blipFill>
                <a:blip r:embed="rId373"/>
                <a:stretch>
                  <a:fillRect/>
                </a:stretch>
              </p:blipFill>
              <p:spPr>
                <a:xfrm>
                  <a:off x="4758922" y="4525952"/>
                  <a:ext cx="321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 name="Freihand 20">
                  <a:extLst>
                    <a:ext uri="{FF2B5EF4-FFF2-40B4-BE49-F238E27FC236}">
                      <a16:creationId xmlns:a16="http://schemas.microsoft.com/office/drawing/2014/main" id="{B52267A4-0DA7-4883-8EAA-87D53A24109F}"/>
                    </a:ext>
                  </a:extLst>
                </p14:cNvPr>
                <p14:cNvContentPartPr/>
                <p14:nvPr/>
              </p14:nvContentPartPr>
              <p14:xfrm>
                <a:off x="4816882" y="4000352"/>
                <a:ext cx="277920" cy="70560"/>
              </p14:xfrm>
            </p:contentPart>
          </mc:Choice>
          <mc:Fallback>
            <p:pic>
              <p:nvPicPr>
                <p:cNvPr id="21" name="Freihand 20">
                  <a:extLst>
                    <a:ext uri="{FF2B5EF4-FFF2-40B4-BE49-F238E27FC236}">
                      <a16:creationId xmlns:a16="http://schemas.microsoft.com/office/drawing/2014/main" id="{B52267A4-0DA7-4883-8EAA-87D53A24109F}"/>
                    </a:ext>
                  </a:extLst>
                </p:cNvPr>
                <p:cNvPicPr/>
                <p:nvPr/>
              </p:nvPicPr>
              <p:blipFill>
                <a:blip r:embed="rId375"/>
                <a:stretch>
                  <a:fillRect/>
                </a:stretch>
              </p:blipFill>
              <p:spPr>
                <a:xfrm>
                  <a:off x="4812562" y="3996032"/>
                  <a:ext cx="286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5" name="Freihand 34">
                  <a:extLst>
                    <a:ext uri="{FF2B5EF4-FFF2-40B4-BE49-F238E27FC236}">
                      <a16:creationId xmlns:a16="http://schemas.microsoft.com/office/drawing/2014/main" id="{84795D83-9A48-46BE-B282-3CC03BD4E734}"/>
                    </a:ext>
                  </a:extLst>
                </p14:cNvPr>
                <p14:cNvContentPartPr/>
                <p14:nvPr/>
              </p14:nvContentPartPr>
              <p14:xfrm>
                <a:off x="4127122" y="3180992"/>
                <a:ext cx="50400" cy="1453680"/>
              </p14:xfrm>
            </p:contentPart>
          </mc:Choice>
          <mc:Fallback>
            <p:pic>
              <p:nvPicPr>
                <p:cNvPr id="35" name="Freihand 34">
                  <a:extLst>
                    <a:ext uri="{FF2B5EF4-FFF2-40B4-BE49-F238E27FC236}">
                      <a16:creationId xmlns:a16="http://schemas.microsoft.com/office/drawing/2014/main" id="{84795D83-9A48-46BE-B282-3CC03BD4E734}"/>
                    </a:ext>
                  </a:extLst>
                </p:cNvPr>
                <p:cNvPicPr/>
                <p:nvPr/>
              </p:nvPicPr>
              <p:blipFill>
                <a:blip r:embed="rId377"/>
                <a:stretch>
                  <a:fillRect/>
                </a:stretch>
              </p:blipFill>
              <p:spPr>
                <a:xfrm>
                  <a:off x="4122802" y="3176672"/>
                  <a:ext cx="59040" cy="1462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6" name="Freihand 35">
                  <a:extLst>
                    <a:ext uri="{FF2B5EF4-FFF2-40B4-BE49-F238E27FC236}">
                      <a16:creationId xmlns:a16="http://schemas.microsoft.com/office/drawing/2014/main" id="{4A3B8AEA-1F72-4E1E-925F-F751DA29FA03}"/>
                    </a:ext>
                  </a:extLst>
                </p14:cNvPr>
                <p14:cNvContentPartPr/>
                <p14:nvPr/>
              </p14:nvContentPartPr>
              <p14:xfrm>
                <a:off x="4004362" y="2682752"/>
                <a:ext cx="151560" cy="311760"/>
              </p14:xfrm>
            </p:contentPart>
          </mc:Choice>
          <mc:Fallback>
            <p:pic>
              <p:nvPicPr>
                <p:cNvPr id="36" name="Freihand 35">
                  <a:extLst>
                    <a:ext uri="{FF2B5EF4-FFF2-40B4-BE49-F238E27FC236}">
                      <a16:creationId xmlns:a16="http://schemas.microsoft.com/office/drawing/2014/main" id="{4A3B8AEA-1F72-4E1E-925F-F751DA29FA03}"/>
                    </a:ext>
                  </a:extLst>
                </p:cNvPr>
                <p:cNvPicPr/>
                <p:nvPr/>
              </p:nvPicPr>
              <p:blipFill>
                <a:blip r:embed="rId379"/>
                <a:stretch>
                  <a:fillRect/>
                </a:stretch>
              </p:blipFill>
              <p:spPr>
                <a:xfrm>
                  <a:off x="4000042" y="2678432"/>
                  <a:ext cx="1602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7" name="Freihand 36">
                  <a:extLst>
                    <a:ext uri="{FF2B5EF4-FFF2-40B4-BE49-F238E27FC236}">
                      <a16:creationId xmlns:a16="http://schemas.microsoft.com/office/drawing/2014/main" id="{3A69891D-DF68-48E1-83C0-147D0EE56AE7}"/>
                    </a:ext>
                  </a:extLst>
                </p14:cNvPr>
                <p14:cNvContentPartPr/>
                <p14:nvPr/>
              </p14:nvContentPartPr>
              <p14:xfrm>
                <a:off x="4024522" y="2802992"/>
                <a:ext cx="120600" cy="49680"/>
              </p14:xfrm>
            </p:contentPart>
          </mc:Choice>
          <mc:Fallback>
            <p:pic>
              <p:nvPicPr>
                <p:cNvPr id="37" name="Freihand 36">
                  <a:extLst>
                    <a:ext uri="{FF2B5EF4-FFF2-40B4-BE49-F238E27FC236}">
                      <a16:creationId xmlns:a16="http://schemas.microsoft.com/office/drawing/2014/main" id="{3A69891D-DF68-48E1-83C0-147D0EE56AE7}"/>
                    </a:ext>
                  </a:extLst>
                </p:cNvPr>
                <p:cNvPicPr/>
                <p:nvPr/>
              </p:nvPicPr>
              <p:blipFill>
                <a:blip r:embed="rId381"/>
                <a:stretch>
                  <a:fillRect/>
                </a:stretch>
              </p:blipFill>
              <p:spPr>
                <a:xfrm>
                  <a:off x="4020202" y="2798672"/>
                  <a:ext cx="129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8" name="Freihand 37">
                  <a:extLst>
                    <a:ext uri="{FF2B5EF4-FFF2-40B4-BE49-F238E27FC236}">
                      <a16:creationId xmlns:a16="http://schemas.microsoft.com/office/drawing/2014/main" id="{A5622D94-2E9D-4A71-B526-059F5DFC5035}"/>
                    </a:ext>
                  </a:extLst>
                </p14:cNvPr>
                <p14:cNvContentPartPr/>
                <p14:nvPr/>
              </p14:nvContentPartPr>
              <p14:xfrm>
                <a:off x="4155562" y="2671952"/>
                <a:ext cx="195840" cy="204120"/>
              </p14:xfrm>
            </p:contentPart>
          </mc:Choice>
          <mc:Fallback>
            <p:pic>
              <p:nvPicPr>
                <p:cNvPr id="38" name="Freihand 37">
                  <a:extLst>
                    <a:ext uri="{FF2B5EF4-FFF2-40B4-BE49-F238E27FC236}">
                      <a16:creationId xmlns:a16="http://schemas.microsoft.com/office/drawing/2014/main" id="{A5622D94-2E9D-4A71-B526-059F5DFC5035}"/>
                    </a:ext>
                  </a:extLst>
                </p:cNvPr>
                <p:cNvPicPr/>
                <p:nvPr/>
              </p:nvPicPr>
              <p:blipFill>
                <a:blip r:embed="rId383"/>
                <a:stretch>
                  <a:fillRect/>
                </a:stretch>
              </p:blipFill>
              <p:spPr>
                <a:xfrm>
                  <a:off x="4151242" y="2667632"/>
                  <a:ext cx="2044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9" name="Freihand 38">
                  <a:extLst>
                    <a:ext uri="{FF2B5EF4-FFF2-40B4-BE49-F238E27FC236}">
                      <a16:creationId xmlns:a16="http://schemas.microsoft.com/office/drawing/2014/main" id="{14DE49D3-A103-4596-9F80-B024D961981B}"/>
                    </a:ext>
                  </a:extLst>
                </p14:cNvPr>
                <p14:cNvContentPartPr/>
                <p14:nvPr/>
              </p14:nvContentPartPr>
              <p14:xfrm>
                <a:off x="4340242" y="2567912"/>
                <a:ext cx="126360" cy="181440"/>
              </p14:xfrm>
            </p:contentPart>
          </mc:Choice>
          <mc:Fallback>
            <p:pic>
              <p:nvPicPr>
                <p:cNvPr id="39" name="Freihand 38">
                  <a:extLst>
                    <a:ext uri="{FF2B5EF4-FFF2-40B4-BE49-F238E27FC236}">
                      <a16:creationId xmlns:a16="http://schemas.microsoft.com/office/drawing/2014/main" id="{14DE49D3-A103-4596-9F80-B024D961981B}"/>
                    </a:ext>
                  </a:extLst>
                </p:cNvPr>
                <p:cNvPicPr/>
                <p:nvPr/>
              </p:nvPicPr>
              <p:blipFill>
                <a:blip r:embed="rId385"/>
                <a:stretch>
                  <a:fillRect/>
                </a:stretch>
              </p:blipFill>
              <p:spPr>
                <a:xfrm>
                  <a:off x="4335922" y="2563592"/>
                  <a:ext cx="135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0" name="Freihand 39">
                  <a:extLst>
                    <a:ext uri="{FF2B5EF4-FFF2-40B4-BE49-F238E27FC236}">
                      <a16:creationId xmlns:a16="http://schemas.microsoft.com/office/drawing/2014/main" id="{9EE483E9-53C8-4C7B-B17F-878FB69ACD4F}"/>
                    </a:ext>
                  </a:extLst>
                </p14:cNvPr>
                <p14:cNvContentPartPr/>
                <p14:nvPr/>
              </p14:nvContentPartPr>
              <p14:xfrm>
                <a:off x="4461562" y="2603192"/>
                <a:ext cx="115560" cy="120240"/>
              </p14:xfrm>
            </p:contentPart>
          </mc:Choice>
          <mc:Fallback>
            <p:pic>
              <p:nvPicPr>
                <p:cNvPr id="40" name="Freihand 39">
                  <a:extLst>
                    <a:ext uri="{FF2B5EF4-FFF2-40B4-BE49-F238E27FC236}">
                      <a16:creationId xmlns:a16="http://schemas.microsoft.com/office/drawing/2014/main" id="{9EE483E9-53C8-4C7B-B17F-878FB69ACD4F}"/>
                    </a:ext>
                  </a:extLst>
                </p:cNvPr>
                <p:cNvPicPr/>
                <p:nvPr/>
              </p:nvPicPr>
              <p:blipFill>
                <a:blip r:embed="rId387"/>
                <a:stretch>
                  <a:fillRect/>
                </a:stretch>
              </p:blipFill>
              <p:spPr>
                <a:xfrm>
                  <a:off x="4457242" y="2598872"/>
                  <a:ext cx="124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1" name="Freihand 40">
                  <a:extLst>
                    <a:ext uri="{FF2B5EF4-FFF2-40B4-BE49-F238E27FC236}">
                      <a16:creationId xmlns:a16="http://schemas.microsoft.com/office/drawing/2014/main" id="{A1A1B4CF-1366-4E78-A898-FEAEF9E66137}"/>
                    </a:ext>
                  </a:extLst>
                </p14:cNvPr>
                <p14:cNvContentPartPr/>
                <p14:nvPr/>
              </p14:nvContentPartPr>
              <p14:xfrm>
                <a:off x="4528882" y="2546312"/>
                <a:ext cx="51120" cy="21960"/>
              </p14:xfrm>
            </p:contentPart>
          </mc:Choice>
          <mc:Fallback>
            <p:pic>
              <p:nvPicPr>
                <p:cNvPr id="41" name="Freihand 40">
                  <a:extLst>
                    <a:ext uri="{FF2B5EF4-FFF2-40B4-BE49-F238E27FC236}">
                      <a16:creationId xmlns:a16="http://schemas.microsoft.com/office/drawing/2014/main" id="{A1A1B4CF-1366-4E78-A898-FEAEF9E66137}"/>
                    </a:ext>
                  </a:extLst>
                </p:cNvPr>
                <p:cNvPicPr/>
                <p:nvPr/>
              </p:nvPicPr>
              <p:blipFill>
                <a:blip r:embed="rId389"/>
                <a:stretch>
                  <a:fillRect/>
                </a:stretch>
              </p:blipFill>
              <p:spPr>
                <a:xfrm>
                  <a:off x="4524562" y="2541992"/>
                  <a:ext cx="59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2" name="Freihand 41">
                  <a:extLst>
                    <a:ext uri="{FF2B5EF4-FFF2-40B4-BE49-F238E27FC236}">
                      <a16:creationId xmlns:a16="http://schemas.microsoft.com/office/drawing/2014/main" id="{04B95B6C-B019-4FAA-A049-237BF34B60FC}"/>
                    </a:ext>
                  </a:extLst>
                </p14:cNvPr>
                <p14:cNvContentPartPr/>
                <p14:nvPr/>
              </p14:nvContentPartPr>
              <p14:xfrm>
                <a:off x="4584322" y="2558912"/>
                <a:ext cx="116280" cy="114840"/>
              </p14:xfrm>
            </p:contentPart>
          </mc:Choice>
          <mc:Fallback>
            <p:pic>
              <p:nvPicPr>
                <p:cNvPr id="42" name="Freihand 41">
                  <a:extLst>
                    <a:ext uri="{FF2B5EF4-FFF2-40B4-BE49-F238E27FC236}">
                      <a16:creationId xmlns:a16="http://schemas.microsoft.com/office/drawing/2014/main" id="{04B95B6C-B019-4FAA-A049-237BF34B60FC}"/>
                    </a:ext>
                  </a:extLst>
                </p:cNvPr>
                <p:cNvPicPr/>
                <p:nvPr/>
              </p:nvPicPr>
              <p:blipFill>
                <a:blip r:embed="rId391"/>
                <a:stretch>
                  <a:fillRect/>
                </a:stretch>
              </p:blipFill>
              <p:spPr>
                <a:xfrm>
                  <a:off x="4580002" y="2554592"/>
                  <a:ext cx="124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99" name="Freihand 298">
                  <a:extLst>
                    <a:ext uri="{FF2B5EF4-FFF2-40B4-BE49-F238E27FC236}">
                      <a16:creationId xmlns:a16="http://schemas.microsoft.com/office/drawing/2014/main" id="{53A61F39-0D68-4639-BF3C-998ABA54C6A7}"/>
                    </a:ext>
                  </a:extLst>
                </p14:cNvPr>
                <p14:cNvContentPartPr/>
                <p14:nvPr/>
              </p14:nvContentPartPr>
              <p14:xfrm>
                <a:off x="3710185" y="5564552"/>
                <a:ext cx="4324320" cy="476280"/>
              </p14:xfrm>
            </p:contentPart>
          </mc:Choice>
          <mc:Fallback>
            <p:pic>
              <p:nvPicPr>
                <p:cNvPr id="299" name="Freihand 298">
                  <a:extLst>
                    <a:ext uri="{FF2B5EF4-FFF2-40B4-BE49-F238E27FC236}">
                      <a16:creationId xmlns:a16="http://schemas.microsoft.com/office/drawing/2014/main" id="{53A61F39-0D68-4639-BF3C-998ABA54C6A7}"/>
                    </a:ext>
                  </a:extLst>
                </p:cNvPr>
                <p:cNvPicPr/>
                <p:nvPr/>
              </p:nvPicPr>
              <p:blipFill>
                <a:blip r:embed="rId393"/>
                <a:stretch>
                  <a:fillRect/>
                </a:stretch>
              </p:blipFill>
              <p:spPr>
                <a:xfrm>
                  <a:off x="3705865" y="5560232"/>
                  <a:ext cx="433296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00" name="Freihand 299">
                  <a:extLst>
                    <a:ext uri="{FF2B5EF4-FFF2-40B4-BE49-F238E27FC236}">
                      <a16:creationId xmlns:a16="http://schemas.microsoft.com/office/drawing/2014/main" id="{973CC64B-7AD4-4226-AC77-528CC10C1E54}"/>
                    </a:ext>
                  </a:extLst>
                </p14:cNvPr>
                <p14:cNvContentPartPr/>
                <p14:nvPr/>
              </p14:nvContentPartPr>
              <p14:xfrm>
                <a:off x="3782545" y="5761112"/>
                <a:ext cx="1690560" cy="568080"/>
              </p14:xfrm>
            </p:contentPart>
          </mc:Choice>
          <mc:Fallback>
            <p:pic>
              <p:nvPicPr>
                <p:cNvPr id="300" name="Freihand 299">
                  <a:extLst>
                    <a:ext uri="{FF2B5EF4-FFF2-40B4-BE49-F238E27FC236}">
                      <a16:creationId xmlns:a16="http://schemas.microsoft.com/office/drawing/2014/main" id="{973CC64B-7AD4-4226-AC77-528CC10C1E54}"/>
                    </a:ext>
                  </a:extLst>
                </p:cNvPr>
                <p:cNvPicPr/>
                <p:nvPr/>
              </p:nvPicPr>
              <p:blipFill>
                <a:blip r:embed="rId395"/>
                <a:stretch>
                  <a:fillRect/>
                </a:stretch>
              </p:blipFill>
              <p:spPr>
                <a:xfrm>
                  <a:off x="3778225" y="5756792"/>
                  <a:ext cx="169920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 name="Freihand 26">
                  <a:extLst>
                    <a:ext uri="{FF2B5EF4-FFF2-40B4-BE49-F238E27FC236}">
                      <a16:creationId xmlns:a16="http://schemas.microsoft.com/office/drawing/2014/main" id="{EFFF25E8-F6AF-4F68-8FC5-F2FFC1C498E8}"/>
                    </a:ext>
                  </a:extLst>
                </p14:cNvPr>
                <p14:cNvContentPartPr/>
                <p14:nvPr/>
              </p14:nvContentPartPr>
              <p14:xfrm>
                <a:off x="2130202" y="4098632"/>
                <a:ext cx="2075760" cy="225360"/>
              </p14:xfrm>
            </p:contentPart>
          </mc:Choice>
          <mc:Fallback>
            <p:pic>
              <p:nvPicPr>
                <p:cNvPr id="27" name="Freihand 26">
                  <a:extLst>
                    <a:ext uri="{FF2B5EF4-FFF2-40B4-BE49-F238E27FC236}">
                      <a16:creationId xmlns:a16="http://schemas.microsoft.com/office/drawing/2014/main" id="{EFFF25E8-F6AF-4F68-8FC5-F2FFC1C498E8}"/>
                    </a:ext>
                  </a:extLst>
                </p:cNvPr>
                <p:cNvPicPr/>
                <p:nvPr/>
              </p:nvPicPr>
              <p:blipFill>
                <a:blip r:embed="rId397"/>
                <a:stretch>
                  <a:fillRect/>
                </a:stretch>
              </p:blipFill>
              <p:spPr>
                <a:xfrm>
                  <a:off x="2125882" y="4094312"/>
                  <a:ext cx="2084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8" name="Freihand 27">
                  <a:extLst>
                    <a:ext uri="{FF2B5EF4-FFF2-40B4-BE49-F238E27FC236}">
                      <a16:creationId xmlns:a16="http://schemas.microsoft.com/office/drawing/2014/main" id="{0F010B37-72C4-4F96-950B-55AAC206DE30}"/>
                    </a:ext>
                  </a:extLst>
                </p14:cNvPr>
                <p14:cNvContentPartPr/>
                <p14:nvPr/>
              </p14:nvContentPartPr>
              <p14:xfrm>
                <a:off x="2381842" y="3722072"/>
                <a:ext cx="51840" cy="852480"/>
              </p14:xfrm>
            </p:contentPart>
          </mc:Choice>
          <mc:Fallback>
            <p:pic>
              <p:nvPicPr>
                <p:cNvPr id="28" name="Freihand 27">
                  <a:extLst>
                    <a:ext uri="{FF2B5EF4-FFF2-40B4-BE49-F238E27FC236}">
                      <a16:creationId xmlns:a16="http://schemas.microsoft.com/office/drawing/2014/main" id="{0F010B37-72C4-4F96-950B-55AAC206DE30}"/>
                    </a:ext>
                  </a:extLst>
                </p:cNvPr>
                <p:cNvPicPr/>
                <p:nvPr/>
              </p:nvPicPr>
              <p:blipFill>
                <a:blip r:embed="rId399"/>
                <a:stretch>
                  <a:fillRect/>
                </a:stretch>
              </p:blipFill>
              <p:spPr>
                <a:xfrm>
                  <a:off x="2377522" y="3717752"/>
                  <a:ext cx="60480" cy="8611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63" name="Freihand 62">
                  <a:extLst>
                    <a:ext uri="{FF2B5EF4-FFF2-40B4-BE49-F238E27FC236}">
                      <a16:creationId xmlns:a16="http://schemas.microsoft.com/office/drawing/2014/main" id="{2232A587-20E6-498B-8FB5-59001FB81F84}"/>
                    </a:ext>
                  </a:extLst>
                </p14:cNvPr>
                <p14:cNvContentPartPr/>
                <p14:nvPr/>
              </p14:nvContentPartPr>
              <p14:xfrm>
                <a:off x="9044362" y="306032"/>
                <a:ext cx="28080" cy="268560"/>
              </p14:xfrm>
            </p:contentPart>
          </mc:Choice>
          <mc:Fallback>
            <p:pic>
              <p:nvPicPr>
                <p:cNvPr id="63" name="Freihand 62">
                  <a:extLst>
                    <a:ext uri="{FF2B5EF4-FFF2-40B4-BE49-F238E27FC236}">
                      <a16:creationId xmlns:a16="http://schemas.microsoft.com/office/drawing/2014/main" id="{2232A587-20E6-498B-8FB5-59001FB81F84}"/>
                    </a:ext>
                  </a:extLst>
                </p:cNvPr>
                <p:cNvPicPr/>
                <p:nvPr/>
              </p:nvPicPr>
              <p:blipFill>
                <a:blip r:embed="rId401"/>
                <a:stretch>
                  <a:fillRect/>
                </a:stretch>
              </p:blipFill>
              <p:spPr>
                <a:xfrm>
                  <a:off x="9040042" y="301712"/>
                  <a:ext cx="367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64" name="Freihand 63">
                  <a:extLst>
                    <a:ext uri="{FF2B5EF4-FFF2-40B4-BE49-F238E27FC236}">
                      <a16:creationId xmlns:a16="http://schemas.microsoft.com/office/drawing/2014/main" id="{5DF6C7BC-8560-4824-A52B-51E15A518A1B}"/>
                    </a:ext>
                  </a:extLst>
                </p14:cNvPr>
                <p14:cNvContentPartPr/>
                <p14:nvPr/>
              </p14:nvContentPartPr>
              <p14:xfrm>
                <a:off x="8953642" y="268952"/>
                <a:ext cx="241560" cy="24480"/>
              </p14:xfrm>
            </p:contentPart>
          </mc:Choice>
          <mc:Fallback>
            <p:pic>
              <p:nvPicPr>
                <p:cNvPr id="64" name="Freihand 63">
                  <a:extLst>
                    <a:ext uri="{FF2B5EF4-FFF2-40B4-BE49-F238E27FC236}">
                      <a16:creationId xmlns:a16="http://schemas.microsoft.com/office/drawing/2014/main" id="{5DF6C7BC-8560-4824-A52B-51E15A518A1B}"/>
                    </a:ext>
                  </a:extLst>
                </p:cNvPr>
                <p:cNvPicPr/>
                <p:nvPr/>
              </p:nvPicPr>
              <p:blipFill>
                <a:blip r:embed="rId403"/>
                <a:stretch>
                  <a:fillRect/>
                </a:stretch>
              </p:blipFill>
              <p:spPr>
                <a:xfrm>
                  <a:off x="8949322" y="264632"/>
                  <a:ext cx="250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65" name="Freihand 64">
                  <a:extLst>
                    <a:ext uri="{FF2B5EF4-FFF2-40B4-BE49-F238E27FC236}">
                      <a16:creationId xmlns:a16="http://schemas.microsoft.com/office/drawing/2014/main" id="{E8ED1A51-9CFB-4836-9F1B-CA65E24BDC9B}"/>
                    </a:ext>
                  </a:extLst>
                </p14:cNvPr>
                <p14:cNvContentPartPr/>
                <p14:nvPr/>
              </p14:nvContentPartPr>
              <p14:xfrm>
                <a:off x="8941402" y="364712"/>
                <a:ext cx="231120" cy="57960"/>
              </p14:xfrm>
            </p:contentPart>
          </mc:Choice>
          <mc:Fallback>
            <p:pic>
              <p:nvPicPr>
                <p:cNvPr id="65" name="Freihand 64">
                  <a:extLst>
                    <a:ext uri="{FF2B5EF4-FFF2-40B4-BE49-F238E27FC236}">
                      <a16:creationId xmlns:a16="http://schemas.microsoft.com/office/drawing/2014/main" id="{E8ED1A51-9CFB-4836-9F1B-CA65E24BDC9B}"/>
                    </a:ext>
                  </a:extLst>
                </p:cNvPr>
                <p:cNvPicPr/>
                <p:nvPr/>
              </p:nvPicPr>
              <p:blipFill>
                <a:blip r:embed="rId405"/>
                <a:stretch>
                  <a:fillRect/>
                </a:stretch>
              </p:blipFill>
              <p:spPr>
                <a:xfrm>
                  <a:off x="8937082" y="360392"/>
                  <a:ext cx="239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66" name="Freihand 65">
                  <a:extLst>
                    <a:ext uri="{FF2B5EF4-FFF2-40B4-BE49-F238E27FC236}">
                      <a16:creationId xmlns:a16="http://schemas.microsoft.com/office/drawing/2014/main" id="{0825385E-DF29-4D80-A297-574AC68BDDA9}"/>
                    </a:ext>
                  </a:extLst>
                </p14:cNvPr>
                <p14:cNvContentPartPr/>
                <p14:nvPr/>
              </p14:nvContentPartPr>
              <p14:xfrm>
                <a:off x="9175402" y="276872"/>
                <a:ext cx="168120" cy="205920"/>
              </p14:xfrm>
            </p:contentPart>
          </mc:Choice>
          <mc:Fallback>
            <p:pic>
              <p:nvPicPr>
                <p:cNvPr id="66" name="Freihand 65">
                  <a:extLst>
                    <a:ext uri="{FF2B5EF4-FFF2-40B4-BE49-F238E27FC236}">
                      <a16:creationId xmlns:a16="http://schemas.microsoft.com/office/drawing/2014/main" id="{0825385E-DF29-4D80-A297-574AC68BDDA9}"/>
                    </a:ext>
                  </a:extLst>
                </p:cNvPr>
                <p:cNvPicPr/>
                <p:nvPr/>
              </p:nvPicPr>
              <p:blipFill>
                <a:blip r:embed="rId407"/>
                <a:stretch>
                  <a:fillRect/>
                </a:stretch>
              </p:blipFill>
              <p:spPr>
                <a:xfrm>
                  <a:off x="9171082" y="272552"/>
                  <a:ext cx="176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67" name="Freihand 66">
                  <a:extLst>
                    <a:ext uri="{FF2B5EF4-FFF2-40B4-BE49-F238E27FC236}">
                      <a16:creationId xmlns:a16="http://schemas.microsoft.com/office/drawing/2014/main" id="{E3BC54B4-4E0B-4134-8D70-9450607285EE}"/>
                    </a:ext>
                  </a:extLst>
                </p14:cNvPr>
                <p14:cNvContentPartPr/>
                <p14:nvPr/>
              </p14:nvContentPartPr>
              <p14:xfrm>
                <a:off x="9591922" y="335912"/>
                <a:ext cx="173880" cy="135000"/>
              </p14:xfrm>
            </p:contentPart>
          </mc:Choice>
          <mc:Fallback>
            <p:pic>
              <p:nvPicPr>
                <p:cNvPr id="67" name="Freihand 66">
                  <a:extLst>
                    <a:ext uri="{FF2B5EF4-FFF2-40B4-BE49-F238E27FC236}">
                      <a16:creationId xmlns:a16="http://schemas.microsoft.com/office/drawing/2014/main" id="{E3BC54B4-4E0B-4134-8D70-9450607285EE}"/>
                    </a:ext>
                  </a:extLst>
                </p:cNvPr>
                <p:cNvPicPr/>
                <p:nvPr/>
              </p:nvPicPr>
              <p:blipFill>
                <a:blip r:embed="rId409"/>
                <a:stretch>
                  <a:fillRect/>
                </a:stretch>
              </p:blipFill>
              <p:spPr>
                <a:xfrm>
                  <a:off x="9587602" y="331592"/>
                  <a:ext cx="182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68" name="Freihand 67">
                  <a:extLst>
                    <a:ext uri="{FF2B5EF4-FFF2-40B4-BE49-F238E27FC236}">
                      <a16:creationId xmlns:a16="http://schemas.microsoft.com/office/drawing/2014/main" id="{05294BF1-0BF8-4C96-9FA1-F3AA56254409}"/>
                    </a:ext>
                  </a:extLst>
                </p14:cNvPr>
                <p14:cNvContentPartPr/>
                <p14:nvPr/>
              </p14:nvContentPartPr>
              <p14:xfrm>
                <a:off x="9544402" y="377672"/>
                <a:ext cx="203400" cy="21600"/>
              </p14:xfrm>
            </p:contentPart>
          </mc:Choice>
          <mc:Fallback>
            <p:pic>
              <p:nvPicPr>
                <p:cNvPr id="68" name="Freihand 67">
                  <a:extLst>
                    <a:ext uri="{FF2B5EF4-FFF2-40B4-BE49-F238E27FC236}">
                      <a16:creationId xmlns:a16="http://schemas.microsoft.com/office/drawing/2014/main" id="{05294BF1-0BF8-4C96-9FA1-F3AA56254409}"/>
                    </a:ext>
                  </a:extLst>
                </p:cNvPr>
                <p:cNvPicPr/>
                <p:nvPr/>
              </p:nvPicPr>
              <p:blipFill>
                <a:blip r:embed="rId411"/>
                <a:stretch>
                  <a:fillRect/>
                </a:stretch>
              </p:blipFill>
              <p:spPr>
                <a:xfrm>
                  <a:off x="9540082" y="373352"/>
                  <a:ext cx="212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69" name="Freihand 68">
                  <a:extLst>
                    <a:ext uri="{FF2B5EF4-FFF2-40B4-BE49-F238E27FC236}">
                      <a16:creationId xmlns:a16="http://schemas.microsoft.com/office/drawing/2014/main" id="{2BEF3C06-AED2-43A3-8E90-83C623DE4018}"/>
                    </a:ext>
                  </a:extLst>
                </p14:cNvPr>
                <p14:cNvContentPartPr/>
                <p14:nvPr/>
              </p14:nvContentPartPr>
              <p14:xfrm>
                <a:off x="9467002" y="403592"/>
                <a:ext cx="285840" cy="41400"/>
              </p14:xfrm>
            </p:contentPart>
          </mc:Choice>
          <mc:Fallback>
            <p:pic>
              <p:nvPicPr>
                <p:cNvPr id="69" name="Freihand 68">
                  <a:extLst>
                    <a:ext uri="{FF2B5EF4-FFF2-40B4-BE49-F238E27FC236}">
                      <a16:creationId xmlns:a16="http://schemas.microsoft.com/office/drawing/2014/main" id="{2BEF3C06-AED2-43A3-8E90-83C623DE4018}"/>
                    </a:ext>
                  </a:extLst>
                </p:cNvPr>
                <p:cNvPicPr/>
                <p:nvPr/>
              </p:nvPicPr>
              <p:blipFill>
                <a:blip r:embed="rId413"/>
                <a:stretch>
                  <a:fillRect/>
                </a:stretch>
              </p:blipFill>
              <p:spPr>
                <a:xfrm>
                  <a:off x="9462682" y="399272"/>
                  <a:ext cx="294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70" name="Freihand 69">
                  <a:extLst>
                    <a:ext uri="{FF2B5EF4-FFF2-40B4-BE49-F238E27FC236}">
                      <a16:creationId xmlns:a16="http://schemas.microsoft.com/office/drawing/2014/main" id="{1F67A483-AAEA-4FC1-ABF9-06951528A5AB}"/>
                    </a:ext>
                  </a:extLst>
                </p14:cNvPr>
                <p14:cNvContentPartPr/>
                <p14:nvPr/>
              </p14:nvContentPartPr>
              <p14:xfrm>
                <a:off x="8952202" y="749912"/>
                <a:ext cx="223560" cy="6480"/>
              </p14:xfrm>
            </p:contentPart>
          </mc:Choice>
          <mc:Fallback>
            <p:pic>
              <p:nvPicPr>
                <p:cNvPr id="70" name="Freihand 69">
                  <a:extLst>
                    <a:ext uri="{FF2B5EF4-FFF2-40B4-BE49-F238E27FC236}">
                      <a16:creationId xmlns:a16="http://schemas.microsoft.com/office/drawing/2014/main" id="{1F67A483-AAEA-4FC1-ABF9-06951528A5AB}"/>
                    </a:ext>
                  </a:extLst>
                </p:cNvPr>
                <p:cNvPicPr/>
                <p:nvPr/>
              </p:nvPicPr>
              <p:blipFill>
                <a:blip r:embed="rId415"/>
                <a:stretch>
                  <a:fillRect/>
                </a:stretch>
              </p:blipFill>
              <p:spPr>
                <a:xfrm>
                  <a:off x="8947882" y="745592"/>
                  <a:ext cx="232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71" name="Freihand 70">
                  <a:extLst>
                    <a:ext uri="{FF2B5EF4-FFF2-40B4-BE49-F238E27FC236}">
                      <a16:creationId xmlns:a16="http://schemas.microsoft.com/office/drawing/2014/main" id="{6B349167-C0C7-4A73-81B1-D431FC69D558}"/>
                    </a:ext>
                  </a:extLst>
                </p14:cNvPr>
                <p14:cNvContentPartPr/>
                <p14:nvPr/>
              </p14:nvContentPartPr>
              <p14:xfrm>
                <a:off x="9044362" y="764672"/>
                <a:ext cx="159840" cy="30960"/>
              </p14:xfrm>
            </p:contentPart>
          </mc:Choice>
          <mc:Fallback>
            <p:pic>
              <p:nvPicPr>
                <p:cNvPr id="71" name="Freihand 70">
                  <a:extLst>
                    <a:ext uri="{FF2B5EF4-FFF2-40B4-BE49-F238E27FC236}">
                      <a16:creationId xmlns:a16="http://schemas.microsoft.com/office/drawing/2014/main" id="{6B349167-C0C7-4A73-81B1-D431FC69D558}"/>
                    </a:ext>
                  </a:extLst>
                </p:cNvPr>
                <p:cNvPicPr/>
                <p:nvPr/>
              </p:nvPicPr>
              <p:blipFill>
                <a:blip r:embed="rId417"/>
                <a:stretch>
                  <a:fillRect/>
                </a:stretch>
              </p:blipFill>
              <p:spPr>
                <a:xfrm>
                  <a:off x="9040042" y="760352"/>
                  <a:ext cx="168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72" name="Freihand 71">
                  <a:extLst>
                    <a:ext uri="{FF2B5EF4-FFF2-40B4-BE49-F238E27FC236}">
                      <a16:creationId xmlns:a16="http://schemas.microsoft.com/office/drawing/2014/main" id="{1C805FFB-6867-46B4-A688-E336DAB5F699}"/>
                    </a:ext>
                  </a:extLst>
                </p14:cNvPr>
                <p14:cNvContentPartPr/>
                <p14:nvPr/>
              </p14:nvContentPartPr>
              <p14:xfrm>
                <a:off x="9210682" y="659912"/>
                <a:ext cx="83520" cy="155880"/>
              </p14:xfrm>
            </p:contentPart>
          </mc:Choice>
          <mc:Fallback>
            <p:pic>
              <p:nvPicPr>
                <p:cNvPr id="72" name="Freihand 71">
                  <a:extLst>
                    <a:ext uri="{FF2B5EF4-FFF2-40B4-BE49-F238E27FC236}">
                      <a16:creationId xmlns:a16="http://schemas.microsoft.com/office/drawing/2014/main" id="{1C805FFB-6867-46B4-A688-E336DAB5F699}"/>
                    </a:ext>
                  </a:extLst>
                </p:cNvPr>
                <p:cNvPicPr/>
                <p:nvPr/>
              </p:nvPicPr>
              <p:blipFill>
                <a:blip r:embed="rId419"/>
                <a:stretch>
                  <a:fillRect/>
                </a:stretch>
              </p:blipFill>
              <p:spPr>
                <a:xfrm>
                  <a:off x="9206362" y="655592"/>
                  <a:ext cx="92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73" name="Freihand 72">
                  <a:extLst>
                    <a:ext uri="{FF2B5EF4-FFF2-40B4-BE49-F238E27FC236}">
                      <a16:creationId xmlns:a16="http://schemas.microsoft.com/office/drawing/2014/main" id="{064E8F75-FB82-46EF-9864-0CB6F076F42A}"/>
                    </a:ext>
                  </a:extLst>
                </p14:cNvPr>
                <p14:cNvContentPartPr/>
                <p14:nvPr/>
              </p14:nvContentPartPr>
              <p14:xfrm>
                <a:off x="9474922" y="600872"/>
                <a:ext cx="145440" cy="193680"/>
              </p14:xfrm>
            </p:contentPart>
          </mc:Choice>
          <mc:Fallback>
            <p:pic>
              <p:nvPicPr>
                <p:cNvPr id="73" name="Freihand 72">
                  <a:extLst>
                    <a:ext uri="{FF2B5EF4-FFF2-40B4-BE49-F238E27FC236}">
                      <a16:creationId xmlns:a16="http://schemas.microsoft.com/office/drawing/2014/main" id="{064E8F75-FB82-46EF-9864-0CB6F076F42A}"/>
                    </a:ext>
                  </a:extLst>
                </p:cNvPr>
                <p:cNvPicPr/>
                <p:nvPr/>
              </p:nvPicPr>
              <p:blipFill>
                <a:blip r:embed="rId421"/>
                <a:stretch>
                  <a:fillRect/>
                </a:stretch>
              </p:blipFill>
              <p:spPr>
                <a:xfrm>
                  <a:off x="9470602" y="596552"/>
                  <a:ext cx="154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74" name="Freihand 73">
                  <a:extLst>
                    <a:ext uri="{FF2B5EF4-FFF2-40B4-BE49-F238E27FC236}">
                      <a16:creationId xmlns:a16="http://schemas.microsoft.com/office/drawing/2014/main" id="{9940222D-C890-40FC-9C63-F3537C7F8FA8}"/>
                    </a:ext>
                  </a:extLst>
                </p14:cNvPr>
                <p14:cNvContentPartPr/>
                <p14:nvPr/>
              </p14:nvContentPartPr>
              <p14:xfrm>
                <a:off x="9689842" y="662432"/>
                <a:ext cx="64800" cy="64800"/>
              </p14:xfrm>
            </p:contentPart>
          </mc:Choice>
          <mc:Fallback>
            <p:pic>
              <p:nvPicPr>
                <p:cNvPr id="74" name="Freihand 73">
                  <a:extLst>
                    <a:ext uri="{FF2B5EF4-FFF2-40B4-BE49-F238E27FC236}">
                      <a16:creationId xmlns:a16="http://schemas.microsoft.com/office/drawing/2014/main" id="{9940222D-C890-40FC-9C63-F3537C7F8FA8}"/>
                    </a:ext>
                  </a:extLst>
                </p:cNvPr>
                <p:cNvPicPr/>
                <p:nvPr/>
              </p:nvPicPr>
              <p:blipFill>
                <a:blip r:embed="rId423"/>
                <a:stretch>
                  <a:fillRect/>
                </a:stretch>
              </p:blipFill>
              <p:spPr>
                <a:xfrm>
                  <a:off x="9685522" y="658112"/>
                  <a:ext cx="73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75" name="Freihand 74">
                  <a:extLst>
                    <a:ext uri="{FF2B5EF4-FFF2-40B4-BE49-F238E27FC236}">
                      <a16:creationId xmlns:a16="http://schemas.microsoft.com/office/drawing/2014/main" id="{0F0E27D0-5858-47D6-8B95-C4D1F25C8600}"/>
                    </a:ext>
                  </a:extLst>
                </p14:cNvPr>
                <p14:cNvContentPartPr/>
                <p14:nvPr/>
              </p14:nvContentPartPr>
              <p14:xfrm>
                <a:off x="9879922" y="668552"/>
                <a:ext cx="101880" cy="14400"/>
              </p14:xfrm>
            </p:contentPart>
          </mc:Choice>
          <mc:Fallback>
            <p:pic>
              <p:nvPicPr>
                <p:cNvPr id="75" name="Freihand 74">
                  <a:extLst>
                    <a:ext uri="{FF2B5EF4-FFF2-40B4-BE49-F238E27FC236}">
                      <a16:creationId xmlns:a16="http://schemas.microsoft.com/office/drawing/2014/main" id="{0F0E27D0-5858-47D6-8B95-C4D1F25C8600}"/>
                    </a:ext>
                  </a:extLst>
                </p:cNvPr>
                <p:cNvPicPr/>
                <p:nvPr/>
              </p:nvPicPr>
              <p:blipFill>
                <a:blip r:embed="rId425"/>
                <a:stretch>
                  <a:fillRect/>
                </a:stretch>
              </p:blipFill>
              <p:spPr>
                <a:xfrm>
                  <a:off x="9875602" y="664232"/>
                  <a:ext cx="110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76" name="Freihand 75">
                  <a:extLst>
                    <a:ext uri="{FF2B5EF4-FFF2-40B4-BE49-F238E27FC236}">
                      <a16:creationId xmlns:a16="http://schemas.microsoft.com/office/drawing/2014/main" id="{F61A3A38-7ADB-459A-A03F-70C8AFB5E272}"/>
                    </a:ext>
                  </a:extLst>
                </p14:cNvPr>
                <p14:cNvContentPartPr/>
                <p14:nvPr/>
              </p14:nvContentPartPr>
              <p14:xfrm>
                <a:off x="10105282" y="563072"/>
                <a:ext cx="19800" cy="145800"/>
              </p14:xfrm>
            </p:contentPart>
          </mc:Choice>
          <mc:Fallback>
            <p:pic>
              <p:nvPicPr>
                <p:cNvPr id="76" name="Freihand 75">
                  <a:extLst>
                    <a:ext uri="{FF2B5EF4-FFF2-40B4-BE49-F238E27FC236}">
                      <a16:creationId xmlns:a16="http://schemas.microsoft.com/office/drawing/2014/main" id="{F61A3A38-7ADB-459A-A03F-70C8AFB5E272}"/>
                    </a:ext>
                  </a:extLst>
                </p:cNvPr>
                <p:cNvPicPr/>
                <p:nvPr/>
              </p:nvPicPr>
              <p:blipFill>
                <a:blip r:embed="rId427"/>
                <a:stretch>
                  <a:fillRect/>
                </a:stretch>
              </p:blipFill>
              <p:spPr>
                <a:xfrm>
                  <a:off x="10100962" y="558752"/>
                  <a:ext cx="28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77" name="Freihand 76">
                  <a:extLst>
                    <a:ext uri="{FF2B5EF4-FFF2-40B4-BE49-F238E27FC236}">
                      <a16:creationId xmlns:a16="http://schemas.microsoft.com/office/drawing/2014/main" id="{DEFD14FD-131D-48E3-BB96-6C03AD89AE57}"/>
                    </a:ext>
                  </a:extLst>
                </p14:cNvPr>
                <p14:cNvContentPartPr/>
                <p14:nvPr/>
              </p14:nvContentPartPr>
              <p14:xfrm>
                <a:off x="10017802" y="541472"/>
                <a:ext cx="210600" cy="164520"/>
              </p14:xfrm>
            </p:contentPart>
          </mc:Choice>
          <mc:Fallback>
            <p:pic>
              <p:nvPicPr>
                <p:cNvPr id="77" name="Freihand 76">
                  <a:extLst>
                    <a:ext uri="{FF2B5EF4-FFF2-40B4-BE49-F238E27FC236}">
                      <a16:creationId xmlns:a16="http://schemas.microsoft.com/office/drawing/2014/main" id="{DEFD14FD-131D-48E3-BB96-6C03AD89AE57}"/>
                    </a:ext>
                  </a:extLst>
                </p:cNvPr>
                <p:cNvPicPr/>
                <p:nvPr/>
              </p:nvPicPr>
              <p:blipFill>
                <a:blip r:embed="rId429"/>
                <a:stretch>
                  <a:fillRect/>
                </a:stretch>
              </p:blipFill>
              <p:spPr>
                <a:xfrm>
                  <a:off x="10013482" y="537152"/>
                  <a:ext cx="219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78" name="Freihand 77">
                  <a:extLst>
                    <a:ext uri="{FF2B5EF4-FFF2-40B4-BE49-F238E27FC236}">
                      <a16:creationId xmlns:a16="http://schemas.microsoft.com/office/drawing/2014/main" id="{7F00D264-F2E0-4A35-A69A-F72AC5F51774}"/>
                    </a:ext>
                  </a:extLst>
                </p14:cNvPr>
                <p14:cNvContentPartPr/>
                <p14:nvPr/>
              </p14:nvContentPartPr>
              <p14:xfrm>
                <a:off x="10292482" y="598712"/>
                <a:ext cx="11160" cy="76680"/>
              </p14:xfrm>
            </p:contentPart>
          </mc:Choice>
          <mc:Fallback>
            <p:pic>
              <p:nvPicPr>
                <p:cNvPr id="78" name="Freihand 77">
                  <a:extLst>
                    <a:ext uri="{FF2B5EF4-FFF2-40B4-BE49-F238E27FC236}">
                      <a16:creationId xmlns:a16="http://schemas.microsoft.com/office/drawing/2014/main" id="{7F00D264-F2E0-4A35-A69A-F72AC5F51774}"/>
                    </a:ext>
                  </a:extLst>
                </p:cNvPr>
                <p:cNvPicPr/>
                <p:nvPr/>
              </p:nvPicPr>
              <p:blipFill>
                <a:blip r:embed="rId431"/>
                <a:stretch>
                  <a:fillRect/>
                </a:stretch>
              </p:blipFill>
              <p:spPr>
                <a:xfrm>
                  <a:off x="10288162" y="594392"/>
                  <a:ext cx="19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79" name="Freihand 78">
                  <a:extLst>
                    <a:ext uri="{FF2B5EF4-FFF2-40B4-BE49-F238E27FC236}">
                      <a16:creationId xmlns:a16="http://schemas.microsoft.com/office/drawing/2014/main" id="{67C9EFC6-87D8-4AA1-B4AB-12B702CA6581}"/>
                    </a:ext>
                  </a:extLst>
                </p14:cNvPr>
                <p14:cNvContentPartPr/>
                <p14:nvPr/>
              </p14:nvContentPartPr>
              <p14:xfrm>
                <a:off x="10325602" y="533552"/>
                <a:ext cx="277920" cy="144720"/>
              </p14:xfrm>
            </p:contentPart>
          </mc:Choice>
          <mc:Fallback>
            <p:pic>
              <p:nvPicPr>
                <p:cNvPr id="79" name="Freihand 78">
                  <a:extLst>
                    <a:ext uri="{FF2B5EF4-FFF2-40B4-BE49-F238E27FC236}">
                      <a16:creationId xmlns:a16="http://schemas.microsoft.com/office/drawing/2014/main" id="{67C9EFC6-87D8-4AA1-B4AB-12B702CA6581}"/>
                    </a:ext>
                  </a:extLst>
                </p:cNvPr>
                <p:cNvPicPr/>
                <p:nvPr/>
              </p:nvPicPr>
              <p:blipFill>
                <a:blip r:embed="rId433"/>
                <a:stretch>
                  <a:fillRect/>
                </a:stretch>
              </p:blipFill>
              <p:spPr>
                <a:xfrm>
                  <a:off x="10321282" y="529232"/>
                  <a:ext cx="286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80" name="Freihand 79">
                  <a:extLst>
                    <a:ext uri="{FF2B5EF4-FFF2-40B4-BE49-F238E27FC236}">
                      <a16:creationId xmlns:a16="http://schemas.microsoft.com/office/drawing/2014/main" id="{E556F84B-C148-4E94-9485-7C494F9C664B}"/>
                    </a:ext>
                  </a:extLst>
                </p14:cNvPr>
                <p14:cNvContentPartPr/>
                <p14:nvPr/>
              </p14:nvContentPartPr>
              <p14:xfrm>
                <a:off x="10511002" y="502592"/>
                <a:ext cx="31320" cy="13320"/>
              </p14:xfrm>
            </p:contentPart>
          </mc:Choice>
          <mc:Fallback>
            <p:pic>
              <p:nvPicPr>
                <p:cNvPr id="80" name="Freihand 79">
                  <a:extLst>
                    <a:ext uri="{FF2B5EF4-FFF2-40B4-BE49-F238E27FC236}">
                      <a16:creationId xmlns:a16="http://schemas.microsoft.com/office/drawing/2014/main" id="{E556F84B-C148-4E94-9485-7C494F9C664B}"/>
                    </a:ext>
                  </a:extLst>
                </p:cNvPr>
                <p:cNvPicPr/>
                <p:nvPr/>
              </p:nvPicPr>
              <p:blipFill>
                <a:blip r:embed="rId435"/>
                <a:stretch>
                  <a:fillRect/>
                </a:stretch>
              </p:blipFill>
              <p:spPr>
                <a:xfrm>
                  <a:off x="10506682" y="498272"/>
                  <a:ext cx="39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81" name="Freihand 80">
                  <a:extLst>
                    <a:ext uri="{FF2B5EF4-FFF2-40B4-BE49-F238E27FC236}">
                      <a16:creationId xmlns:a16="http://schemas.microsoft.com/office/drawing/2014/main" id="{ED15850D-159B-4B06-8A2C-004FCFD29DD5}"/>
                    </a:ext>
                  </a:extLst>
                </p14:cNvPr>
                <p14:cNvContentPartPr/>
                <p14:nvPr/>
              </p14:nvContentPartPr>
              <p14:xfrm>
                <a:off x="10692802" y="592592"/>
                <a:ext cx="91080" cy="14760"/>
              </p14:xfrm>
            </p:contentPart>
          </mc:Choice>
          <mc:Fallback>
            <p:pic>
              <p:nvPicPr>
                <p:cNvPr id="81" name="Freihand 80">
                  <a:extLst>
                    <a:ext uri="{FF2B5EF4-FFF2-40B4-BE49-F238E27FC236}">
                      <a16:creationId xmlns:a16="http://schemas.microsoft.com/office/drawing/2014/main" id="{ED15850D-159B-4B06-8A2C-004FCFD29DD5}"/>
                    </a:ext>
                  </a:extLst>
                </p:cNvPr>
                <p:cNvPicPr/>
                <p:nvPr/>
              </p:nvPicPr>
              <p:blipFill>
                <a:blip r:embed="rId437"/>
                <a:stretch>
                  <a:fillRect/>
                </a:stretch>
              </p:blipFill>
              <p:spPr>
                <a:xfrm>
                  <a:off x="10688482" y="588272"/>
                  <a:ext cx="99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82" name="Freihand 81">
                  <a:extLst>
                    <a:ext uri="{FF2B5EF4-FFF2-40B4-BE49-F238E27FC236}">
                      <a16:creationId xmlns:a16="http://schemas.microsoft.com/office/drawing/2014/main" id="{6B731A3A-F3E7-4511-B706-CE5E0D377555}"/>
                    </a:ext>
                  </a:extLst>
                </p14:cNvPr>
                <p14:cNvContentPartPr/>
                <p14:nvPr/>
              </p14:nvContentPartPr>
              <p14:xfrm>
                <a:off x="10853002" y="554792"/>
                <a:ext cx="239400" cy="71640"/>
              </p14:xfrm>
            </p:contentPart>
          </mc:Choice>
          <mc:Fallback>
            <p:pic>
              <p:nvPicPr>
                <p:cNvPr id="82" name="Freihand 81">
                  <a:extLst>
                    <a:ext uri="{FF2B5EF4-FFF2-40B4-BE49-F238E27FC236}">
                      <a16:creationId xmlns:a16="http://schemas.microsoft.com/office/drawing/2014/main" id="{6B731A3A-F3E7-4511-B706-CE5E0D377555}"/>
                    </a:ext>
                  </a:extLst>
                </p:cNvPr>
                <p:cNvPicPr/>
                <p:nvPr/>
              </p:nvPicPr>
              <p:blipFill>
                <a:blip r:embed="rId439"/>
                <a:stretch>
                  <a:fillRect/>
                </a:stretch>
              </p:blipFill>
              <p:spPr>
                <a:xfrm>
                  <a:off x="10848682" y="550472"/>
                  <a:ext cx="248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83" name="Freihand 82">
                  <a:extLst>
                    <a:ext uri="{FF2B5EF4-FFF2-40B4-BE49-F238E27FC236}">
                      <a16:creationId xmlns:a16="http://schemas.microsoft.com/office/drawing/2014/main" id="{8E41AB41-B113-4D41-B696-30D1291BAA86}"/>
                    </a:ext>
                  </a:extLst>
                </p14:cNvPr>
                <p14:cNvContentPartPr/>
                <p14:nvPr/>
              </p14:nvContentPartPr>
              <p14:xfrm>
                <a:off x="11134882" y="404312"/>
                <a:ext cx="13320" cy="188280"/>
              </p14:xfrm>
            </p:contentPart>
          </mc:Choice>
          <mc:Fallback>
            <p:pic>
              <p:nvPicPr>
                <p:cNvPr id="83" name="Freihand 82">
                  <a:extLst>
                    <a:ext uri="{FF2B5EF4-FFF2-40B4-BE49-F238E27FC236}">
                      <a16:creationId xmlns:a16="http://schemas.microsoft.com/office/drawing/2014/main" id="{8E41AB41-B113-4D41-B696-30D1291BAA86}"/>
                    </a:ext>
                  </a:extLst>
                </p:cNvPr>
                <p:cNvPicPr/>
                <p:nvPr/>
              </p:nvPicPr>
              <p:blipFill>
                <a:blip r:embed="rId441"/>
                <a:stretch>
                  <a:fillRect/>
                </a:stretch>
              </p:blipFill>
              <p:spPr>
                <a:xfrm>
                  <a:off x="11130562" y="399992"/>
                  <a:ext cx="21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84" name="Freihand 83">
                  <a:extLst>
                    <a:ext uri="{FF2B5EF4-FFF2-40B4-BE49-F238E27FC236}">
                      <a16:creationId xmlns:a16="http://schemas.microsoft.com/office/drawing/2014/main" id="{7193649E-66AA-4F40-8370-0F2E3F2309A7}"/>
                    </a:ext>
                  </a:extLst>
                </p14:cNvPr>
                <p14:cNvContentPartPr/>
                <p14:nvPr/>
              </p14:nvContentPartPr>
              <p14:xfrm>
                <a:off x="11090602" y="505472"/>
                <a:ext cx="151920" cy="720"/>
              </p14:xfrm>
            </p:contentPart>
          </mc:Choice>
          <mc:Fallback>
            <p:pic>
              <p:nvPicPr>
                <p:cNvPr id="84" name="Freihand 83">
                  <a:extLst>
                    <a:ext uri="{FF2B5EF4-FFF2-40B4-BE49-F238E27FC236}">
                      <a16:creationId xmlns:a16="http://schemas.microsoft.com/office/drawing/2014/main" id="{7193649E-66AA-4F40-8370-0F2E3F2309A7}"/>
                    </a:ext>
                  </a:extLst>
                </p:cNvPr>
                <p:cNvPicPr/>
                <p:nvPr/>
              </p:nvPicPr>
              <p:blipFill>
                <a:blip r:embed="rId443"/>
                <a:stretch>
                  <a:fillRect/>
                </a:stretch>
              </p:blipFill>
              <p:spPr>
                <a:xfrm>
                  <a:off x="11086282" y="501152"/>
                  <a:ext cx="1605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85" name="Freihand 84">
                  <a:extLst>
                    <a:ext uri="{FF2B5EF4-FFF2-40B4-BE49-F238E27FC236}">
                      <a16:creationId xmlns:a16="http://schemas.microsoft.com/office/drawing/2014/main" id="{275FB177-2A71-4440-A2D6-9D7F05346903}"/>
                    </a:ext>
                  </a:extLst>
                </p14:cNvPr>
                <p14:cNvContentPartPr/>
                <p14:nvPr/>
              </p14:nvContentPartPr>
              <p14:xfrm>
                <a:off x="11277082" y="550112"/>
                <a:ext cx="103680" cy="11160"/>
              </p14:xfrm>
            </p:contentPart>
          </mc:Choice>
          <mc:Fallback>
            <p:pic>
              <p:nvPicPr>
                <p:cNvPr id="85" name="Freihand 84">
                  <a:extLst>
                    <a:ext uri="{FF2B5EF4-FFF2-40B4-BE49-F238E27FC236}">
                      <a16:creationId xmlns:a16="http://schemas.microsoft.com/office/drawing/2014/main" id="{275FB177-2A71-4440-A2D6-9D7F05346903}"/>
                    </a:ext>
                  </a:extLst>
                </p:cNvPr>
                <p:cNvPicPr/>
                <p:nvPr/>
              </p:nvPicPr>
              <p:blipFill>
                <a:blip r:embed="rId445"/>
                <a:stretch>
                  <a:fillRect/>
                </a:stretch>
              </p:blipFill>
              <p:spPr>
                <a:xfrm>
                  <a:off x="11272762" y="545792"/>
                  <a:ext cx="112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86" name="Freihand 85">
                  <a:extLst>
                    <a:ext uri="{FF2B5EF4-FFF2-40B4-BE49-F238E27FC236}">
                      <a16:creationId xmlns:a16="http://schemas.microsoft.com/office/drawing/2014/main" id="{7B6ED302-BBF1-4E11-A281-1C9130401752}"/>
                    </a:ext>
                  </a:extLst>
                </p14:cNvPr>
                <p14:cNvContentPartPr/>
                <p14:nvPr/>
              </p14:nvContentPartPr>
              <p14:xfrm>
                <a:off x="11442682" y="379472"/>
                <a:ext cx="184680" cy="201600"/>
              </p14:xfrm>
            </p:contentPart>
          </mc:Choice>
          <mc:Fallback>
            <p:pic>
              <p:nvPicPr>
                <p:cNvPr id="86" name="Freihand 85">
                  <a:extLst>
                    <a:ext uri="{FF2B5EF4-FFF2-40B4-BE49-F238E27FC236}">
                      <a16:creationId xmlns:a16="http://schemas.microsoft.com/office/drawing/2014/main" id="{7B6ED302-BBF1-4E11-A281-1C9130401752}"/>
                    </a:ext>
                  </a:extLst>
                </p:cNvPr>
                <p:cNvPicPr/>
                <p:nvPr/>
              </p:nvPicPr>
              <p:blipFill>
                <a:blip r:embed="rId447"/>
                <a:stretch>
                  <a:fillRect/>
                </a:stretch>
              </p:blipFill>
              <p:spPr>
                <a:xfrm>
                  <a:off x="11438362" y="375152"/>
                  <a:ext cx="1933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87" name="Freihand 86">
                  <a:extLst>
                    <a:ext uri="{FF2B5EF4-FFF2-40B4-BE49-F238E27FC236}">
                      <a16:creationId xmlns:a16="http://schemas.microsoft.com/office/drawing/2014/main" id="{85A042D8-BC59-4108-BCDB-F3394A4C066C}"/>
                    </a:ext>
                  </a:extLst>
                </p14:cNvPr>
                <p14:cNvContentPartPr/>
                <p14:nvPr/>
              </p14:nvContentPartPr>
              <p14:xfrm>
                <a:off x="11658322" y="492152"/>
                <a:ext cx="205560" cy="56880"/>
              </p14:xfrm>
            </p:contentPart>
          </mc:Choice>
          <mc:Fallback>
            <p:pic>
              <p:nvPicPr>
                <p:cNvPr id="87" name="Freihand 86">
                  <a:extLst>
                    <a:ext uri="{FF2B5EF4-FFF2-40B4-BE49-F238E27FC236}">
                      <a16:creationId xmlns:a16="http://schemas.microsoft.com/office/drawing/2014/main" id="{85A042D8-BC59-4108-BCDB-F3394A4C066C}"/>
                    </a:ext>
                  </a:extLst>
                </p:cNvPr>
                <p:cNvPicPr/>
                <p:nvPr/>
              </p:nvPicPr>
              <p:blipFill>
                <a:blip r:embed="rId449"/>
                <a:stretch>
                  <a:fillRect/>
                </a:stretch>
              </p:blipFill>
              <p:spPr>
                <a:xfrm>
                  <a:off x="11654002" y="487832"/>
                  <a:ext cx="214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88" name="Freihand 87">
                  <a:extLst>
                    <a:ext uri="{FF2B5EF4-FFF2-40B4-BE49-F238E27FC236}">
                      <a16:creationId xmlns:a16="http://schemas.microsoft.com/office/drawing/2014/main" id="{CDF28053-A2FF-4141-8E75-252EDAEE6374}"/>
                    </a:ext>
                  </a:extLst>
                </p14:cNvPr>
                <p14:cNvContentPartPr/>
                <p14:nvPr/>
              </p14:nvContentPartPr>
              <p14:xfrm>
                <a:off x="11895922" y="456512"/>
                <a:ext cx="81720" cy="86040"/>
              </p14:xfrm>
            </p:contentPart>
          </mc:Choice>
          <mc:Fallback>
            <p:pic>
              <p:nvPicPr>
                <p:cNvPr id="88" name="Freihand 87">
                  <a:extLst>
                    <a:ext uri="{FF2B5EF4-FFF2-40B4-BE49-F238E27FC236}">
                      <a16:creationId xmlns:a16="http://schemas.microsoft.com/office/drawing/2014/main" id="{CDF28053-A2FF-4141-8E75-252EDAEE6374}"/>
                    </a:ext>
                  </a:extLst>
                </p:cNvPr>
                <p:cNvPicPr/>
                <p:nvPr/>
              </p:nvPicPr>
              <p:blipFill>
                <a:blip r:embed="rId451"/>
                <a:stretch>
                  <a:fillRect/>
                </a:stretch>
              </p:blipFill>
              <p:spPr>
                <a:xfrm>
                  <a:off x="11891602" y="452192"/>
                  <a:ext cx="90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89" name="Freihand 88">
                  <a:extLst>
                    <a:ext uri="{FF2B5EF4-FFF2-40B4-BE49-F238E27FC236}">
                      <a16:creationId xmlns:a16="http://schemas.microsoft.com/office/drawing/2014/main" id="{5AA78980-1F34-4EF8-B05E-4253FECA1A32}"/>
                    </a:ext>
                  </a:extLst>
                </p14:cNvPr>
                <p14:cNvContentPartPr/>
                <p14:nvPr/>
              </p14:nvContentPartPr>
              <p14:xfrm>
                <a:off x="12006082" y="461552"/>
                <a:ext cx="127800" cy="82800"/>
              </p14:xfrm>
            </p:contentPart>
          </mc:Choice>
          <mc:Fallback>
            <p:pic>
              <p:nvPicPr>
                <p:cNvPr id="89" name="Freihand 88">
                  <a:extLst>
                    <a:ext uri="{FF2B5EF4-FFF2-40B4-BE49-F238E27FC236}">
                      <a16:creationId xmlns:a16="http://schemas.microsoft.com/office/drawing/2014/main" id="{5AA78980-1F34-4EF8-B05E-4253FECA1A32}"/>
                    </a:ext>
                  </a:extLst>
                </p:cNvPr>
                <p:cNvPicPr/>
                <p:nvPr/>
              </p:nvPicPr>
              <p:blipFill>
                <a:blip r:embed="rId453"/>
                <a:stretch>
                  <a:fillRect/>
                </a:stretch>
              </p:blipFill>
              <p:spPr>
                <a:xfrm>
                  <a:off x="12001762" y="457232"/>
                  <a:ext cx="136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91" name="Freihand 90">
                  <a:extLst>
                    <a:ext uri="{FF2B5EF4-FFF2-40B4-BE49-F238E27FC236}">
                      <a16:creationId xmlns:a16="http://schemas.microsoft.com/office/drawing/2014/main" id="{DD47DBE8-F244-4E77-BE3F-99AB4FDCE016}"/>
                    </a:ext>
                  </a:extLst>
                </p14:cNvPr>
                <p14:cNvContentPartPr/>
                <p14:nvPr/>
              </p14:nvContentPartPr>
              <p14:xfrm>
                <a:off x="9213922" y="1122152"/>
                <a:ext cx="276840" cy="4320"/>
              </p14:xfrm>
            </p:contentPart>
          </mc:Choice>
          <mc:Fallback>
            <p:pic>
              <p:nvPicPr>
                <p:cNvPr id="91" name="Freihand 90">
                  <a:extLst>
                    <a:ext uri="{FF2B5EF4-FFF2-40B4-BE49-F238E27FC236}">
                      <a16:creationId xmlns:a16="http://schemas.microsoft.com/office/drawing/2014/main" id="{DD47DBE8-F244-4E77-BE3F-99AB4FDCE016}"/>
                    </a:ext>
                  </a:extLst>
                </p:cNvPr>
                <p:cNvPicPr/>
                <p:nvPr/>
              </p:nvPicPr>
              <p:blipFill>
                <a:blip r:embed="rId455"/>
                <a:stretch>
                  <a:fillRect/>
                </a:stretch>
              </p:blipFill>
              <p:spPr>
                <a:xfrm>
                  <a:off x="9209602" y="1117832"/>
                  <a:ext cx="2854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92" name="Freihand 91">
                  <a:extLst>
                    <a:ext uri="{FF2B5EF4-FFF2-40B4-BE49-F238E27FC236}">
                      <a16:creationId xmlns:a16="http://schemas.microsoft.com/office/drawing/2014/main" id="{73268AE1-288A-4FE6-8DDB-B49BC38E15BF}"/>
                    </a:ext>
                  </a:extLst>
                </p14:cNvPr>
                <p14:cNvContentPartPr/>
                <p14:nvPr/>
              </p14:nvContentPartPr>
              <p14:xfrm>
                <a:off x="9456922" y="994352"/>
                <a:ext cx="93600" cy="246240"/>
              </p14:xfrm>
            </p:contentPart>
          </mc:Choice>
          <mc:Fallback>
            <p:pic>
              <p:nvPicPr>
                <p:cNvPr id="92" name="Freihand 91">
                  <a:extLst>
                    <a:ext uri="{FF2B5EF4-FFF2-40B4-BE49-F238E27FC236}">
                      <a16:creationId xmlns:a16="http://schemas.microsoft.com/office/drawing/2014/main" id="{73268AE1-288A-4FE6-8DDB-B49BC38E15BF}"/>
                    </a:ext>
                  </a:extLst>
                </p:cNvPr>
                <p:cNvPicPr/>
                <p:nvPr/>
              </p:nvPicPr>
              <p:blipFill>
                <a:blip r:embed="rId457"/>
                <a:stretch>
                  <a:fillRect/>
                </a:stretch>
              </p:blipFill>
              <p:spPr>
                <a:xfrm>
                  <a:off x="9452602" y="990032"/>
                  <a:ext cx="102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93" name="Freihand 92">
                  <a:extLst>
                    <a:ext uri="{FF2B5EF4-FFF2-40B4-BE49-F238E27FC236}">
                      <a16:creationId xmlns:a16="http://schemas.microsoft.com/office/drawing/2014/main" id="{492CA58A-B064-423C-AE5A-D87876BFE74A}"/>
                    </a:ext>
                  </a:extLst>
                </p14:cNvPr>
                <p14:cNvContentPartPr/>
                <p14:nvPr/>
              </p14:nvContentPartPr>
              <p14:xfrm>
                <a:off x="9756802" y="954752"/>
                <a:ext cx="212760" cy="164880"/>
              </p14:xfrm>
            </p:contentPart>
          </mc:Choice>
          <mc:Fallback>
            <p:pic>
              <p:nvPicPr>
                <p:cNvPr id="93" name="Freihand 92">
                  <a:extLst>
                    <a:ext uri="{FF2B5EF4-FFF2-40B4-BE49-F238E27FC236}">
                      <a16:creationId xmlns:a16="http://schemas.microsoft.com/office/drawing/2014/main" id="{492CA58A-B064-423C-AE5A-D87876BFE74A}"/>
                    </a:ext>
                  </a:extLst>
                </p:cNvPr>
                <p:cNvPicPr/>
                <p:nvPr/>
              </p:nvPicPr>
              <p:blipFill>
                <a:blip r:embed="rId459"/>
                <a:stretch>
                  <a:fillRect/>
                </a:stretch>
              </p:blipFill>
              <p:spPr>
                <a:xfrm>
                  <a:off x="9752482" y="950432"/>
                  <a:ext cx="221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95" name="Freihand 94">
                  <a:extLst>
                    <a:ext uri="{FF2B5EF4-FFF2-40B4-BE49-F238E27FC236}">
                      <a16:creationId xmlns:a16="http://schemas.microsoft.com/office/drawing/2014/main" id="{C942BE3D-D38C-453F-8F4B-6637D64DF19D}"/>
                    </a:ext>
                  </a:extLst>
                </p14:cNvPr>
                <p14:cNvContentPartPr/>
                <p14:nvPr/>
              </p14:nvContentPartPr>
              <p14:xfrm>
                <a:off x="9911242" y="1013072"/>
                <a:ext cx="190080" cy="108000"/>
              </p14:xfrm>
            </p:contentPart>
          </mc:Choice>
          <mc:Fallback>
            <p:pic>
              <p:nvPicPr>
                <p:cNvPr id="95" name="Freihand 94">
                  <a:extLst>
                    <a:ext uri="{FF2B5EF4-FFF2-40B4-BE49-F238E27FC236}">
                      <a16:creationId xmlns:a16="http://schemas.microsoft.com/office/drawing/2014/main" id="{C942BE3D-D38C-453F-8F4B-6637D64DF19D}"/>
                    </a:ext>
                  </a:extLst>
                </p:cNvPr>
                <p:cNvPicPr/>
                <p:nvPr/>
              </p:nvPicPr>
              <p:blipFill>
                <a:blip r:embed="rId461"/>
                <a:stretch>
                  <a:fillRect/>
                </a:stretch>
              </p:blipFill>
              <p:spPr>
                <a:xfrm>
                  <a:off x="9906922" y="1008752"/>
                  <a:ext cx="198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96" name="Freihand 95">
                  <a:extLst>
                    <a:ext uri="{FF2B5EF4-FFF2-40B4-BE49-F238E27FC236}">
                      <a16:creationId xmlns:a16="http://schemas.microsoft.com/office/drawing/2014/main" id="{3AAB1022-46F8-487E-B517-3D18286DC098}"/>
                    </a:ext>
                  </a:extLst>
                </p14:cNvPr>
                <p14:cNvContentPartPr/>
                <p14:nvPr/>
              </p14:nvContentPartPr>
              <p14:xfrm>
                <a:off x="10155682" y="932432"/>
                <a:ext cx="104040" cy="163440"/>
              </p14:xfrm>
            </p:contentPart>
          </mc:Choice>
          <mc:Fallback>
            <p:pic>
              <p:nvPicPr>
                <p:cNvPr id="96" name="Freihand 95">
                  <a:extLst>
                    <a:ext uri="{FF2B5EF4-FFF2-40B4-BE49-F238E27FC236}">
                      <a16:creationId xmlns:a16="http://schemas.microsoft.com/office/drawing/2014/main" id="{3AAB1022-46F8-487E-B517-3D18286DC098}"/>
                    </a:ext>
                  </a:extLst>
                </p:cNvPr>
                <p:cNvPicPr/>
                <p:nvPr/>
              </p:nvPicPr>
              <p:blipFill>
                <a:blip r:embed="rId463"/>
                <a:stretch>
                  <a:fillRect/>
                </a:stretch>
              </p:blipFill>
              <p:spPr>
                <a:xfrm>
                  <a:off x="10151362" y="928112"/>
                  <a:ext cx="112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97" name="Freihand 96">
                  <a:extLst>
                    <a:ext uri="{FF2B5EF4-FFF2-40B4-BE49-F238E27FC236}">
                      <a16:creationId xmlns:a16="http://schemas.microsoft.com/office/drawing/2014/main" id="{5B3DE343-BB0D-4D0E-B4A7-F3132588CB7E}"/>
                    </a:ext>
                  </a:extLst>
                </p14:cNvPr>
                <p14:cNvContentPartPr/>
                <p14:nvPr/>
              </p14:nvContentPartPr>
              <p14:xfrm>
                <a:off x="10251082" y="900752"/>
                <a:ext cx="363600" cy="182520"/>
              </p14:xfrm>
            </p:contentPart>
          </mc:Choice>
          <mc:Fallback>
            <p:pic>
              <p:nvPicPr>
                <p:cNvPr id="97" name="Freihand 96">
                  <a:extLst>
                    <a:ext uri="{FF2B5EF4-FFF2-40B4-BE49-F238E27FC236}">
                      <a16:creationId xmlns:a16="http://schemas.microsoft.com/office/drawing/2014/main" id="{5B3DE343-BB0D-4D0E-B4A7-F3132588CB7E}"/>
                    </a:ext>
                  </a:extLst>
                </p:cNvPr>
                <p:cNvPicPr/>
                <p:nvPr/>
              </p:nvPicPr>
              <p:blipFill>
                <a:blip r:embed="rId465"/>
                <a:stretch>
                  <a:fillRect/>
                </a:stretch>
              </p:blipFill>
              <p:spPr>
                <a:xfrm>
                  <a:off x="10246762" y="896432"/>
                  <a:ext cx="3722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99" name="Freihand 98">
                  <a:extLst>
                    <a:ext uri="{FF2B5EF4-FFF2-40B4-BE49-F238E27FC236}">
                      <a16:creationId xmlns:a16="http://schemas.microsoft.com/office/drawing/2014/main" id="{09CDF740-04BA-4673-93AE-2FA820F24587}"/>
                    </a:ext>
                  </a:extLst>
                </p14:cNvPr>
                <p14:cNvContentPartPr/>
                <p14:nvPr/>
              </p14:nvContentPartPr>
              <p14:xfrm>
                <a:off x="10761202" y="965192"/>
                <a:ext cx="226440" cy="279720"/>
              </p14:xfrm>
            </p:contentPart>
          </mc:Choice>
          <mc:Fallback>
            <p:pic>
              <p:nvPicPr>
                <p:cNvPr id="99" name="Freihand 98">
                  <a:extLst>
                    <a:ext uri="{FF2B5EF4-FFF2-40B4-BE49-F238E27FC236}">
                      <a16:creationId xmlns:a16="http://schemas.microsoft.com/office/drawing/2014/main" id="{09CDF740-04BA-4673-93AE-2FA820F24587}"/>
                    </a:ext>
                  </a:extLst>
                </p:cNvPr>
                <p:cNvPicPr/>
                <p:nvPr/>
              </p:nvPicPr>
              <p:blipFill>
                <a:blip r:embed="rId467"/>
                <a:stretch>
                  <a:fillRect/>
                </a:stretch>
              </p:blipFill>
              <p:spPr>
                <a:xfrm>
                  <a:off x="10756882" y="960872"/>
                  <a:ext cx="2350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00" name="Freihand 99">
                  <a:extLst>
                    <a:ext uri="{FF2B5EF4-FFF2-40B4-BE49-F238E27FC236}">
                      <a16:creationId xmlns:a16="http://schemas.microsoft.com/office/drawing/2014/main" id="{5A58F3E8-BCDF-45E2-9B02-8782C30D8A4C}"/>
                    </a:ext>
                  </a:extLst>
                </p14:cNvPr>
                <p14:cNvContentPartPr/>
                <p14:nvPr/>
              </p14:nvContentPartPr>
              <p14:xfrm>
                <a:off x="10976842" y="896072"/>
                <a:ext cx="350280" cy="307800"/>
              </p14:xfrm>
            </p:contentPart>
          </mc:Choice>
          <mc:Fallback>
            <p:pic>
              <p:nvPicPr>
                <p:cNvPr id="100" name="Freihand 99">
                  <a:extLst>
                    <a:ext uri="{FF2B5EF4-FFF2-40B4-BE49-F238E27FC236}">
                      <a16:creationId xmlns:a16="http://schemas.microsoft.com/office/drawing/2014/main" id="{5A58F3E8-BCDF-45E2-9B02-8782C30D8A4C}"/>
                    </a:ext>
                  </a:extLst>
                </p:cNvPr>
                <p:cNvPicPr/>
                <p:nvPr/>
              </p:nvPicPr>
              <p:blipFill>
                <a:blip r:embed="rId469"/>
                <a:stretch>
                  <a:fillRect/>
                </a:stretch>
              </p:blipFill>
              <p:spPr>
                <a:xfrm>
                  <a:off x="10972522" y="891752"/>
                  <a:ext cx="3589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01" name="Freihand 100">
                  <a:extLst>
                    <a:ext uri="{FF2B5EF4-FFF2-40B4-BE49-F238E27FC236}">
                      <a16:creationId xmlns:a16="http://schemas.microsoft.com/office/drawing/2014/main" id="{B9CACC49-4647-4E32-88F0-83568C70104D}"/>
                    </a:ext>
                  </a:extLst>
                </p14:cNvPr>
                <p14:cNvContentPartPr/>
                <p14:nvPr/>
              </p14:nvContentPartPr>
              <p14:xfrm>
                <a:off x="11375722" y="801392"/>
                <a:ext cx="398520" cy="185760"/>
              </p14:xfrm>
            </p:contentPart>
          </mc:Choice>
          <mc:Fallback>
            <p:pic>
              <p:nvPicPr>
                <p:cNvPr id="101" name="Freihand 100">
                  <a:extLst>
                    <a:ext uri="{FF2B5EF4-FFF2-40B4-BE49-F238E27FC236}">
                      <a16:creationId xmlns:a16="http://schemas.microsoft.com/office/drawing/2014/main" id="{B9CACC49-4647-4E32-88F0-83568C70104D}"/>
                    </a:ext>
                  </a:extLst>
                </p:cNvPr>
                <p:cNvPicPr/>
                <p:nvPr/>
              </p:nvPicPr>
              <p:blipFill>
                <a:blip r:embed="rId471"/>
                <a:stretch>
                  <a:fillRect/>
                </a:stretch>
              </p:blipFill>
              <p:spPr>
                <a:xfrm>
                  <a:off x="11371402" y="797072"/>
                  <a:ext cx="407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02" name="Freihand 101">
                  <a:extLst>
                    <a:ext uri="{FF2B5EF4-FFF2-40B4-BE49-F238E27FC236}">
                      <a16:creationId xmlns:a16="http://schemas.microsoft.com/office/drawing/2014/main" id="{33602409-1F26-4480-ACCB-0E03EEDAC27F}"/>
                    </a:ext>
                  </a:extLst>
                </p14:cNvPr>
                <p14:cNvContentPartPr/>
                <p14:nvPr/>
              </p14:nvContentPartPr>
              <p14:xfrm>
                <a:off x="11790082" y="808592"/>
                <a:ext cx="28800" cy="64800"/>
              </p14:xfrm>
            </p:contentPart>
          </mc:Choice>
          <mc:Fallback>
            <p:pic>
              <p:nvPicPr>
                <p:cNvPr id="102" name="Freihand 101">
                  <a:extLst>
                    <a:ext uri="{FF2B5EF4-FFF2-40B4-BE49-F238E27FC236}">
                      <a16:creationId xmlns:a16="http://schemas.microsoft.com/office/drawing/2014/main" id="{33602409-1F26-4480-ACCB-0E03EEDAC27F}"/>
                    </a:ext>
                  </a:extLst>
                </p:cNvPr>
                <p:cNvPicPr/>
                <p:nvPr/>
              </p:nvPicPr>
              <p:blipFill>
                <a:blip r:embed="rId473"/>
                <a:stretch>
                  <a:fillRect/>
                </a:stretch>
              </p:blipFill>
              <p:spPr>
                <a:xfrm>
                  <a:off x="11785762" y="804272"/>
                  <a:ext cx="37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03" name="Freihand 102">
                  <a:extLst>
                    <a:ext uri="{FF2B5EF4-FFF2-40B4-BE49-F238E27FC236}">
                      <a16:creationId xmlns:a16="http://schemas.microsoft.com/office/drawing/2014/main" id="{21DEC21D-4AA6-4CED-AE84-5CB47C4A243F}"/>
                    </a:ext>
                  </a:extLst>
                </p14:cNvPr>
                <p14:cNvContentPartPr/>
                <p14:nvPr/>
              </p14:nvContentPartPr>
              <p14:xfrm>
                <a:off x="11775322" y="869072"/>
                <a:ext cx="135360" cy="224640"/>
              </p14:xfrm>
            </p:contentPart>
          </mc:Choice>
          <mc:Fallback>
            <p:pic>
              <p:nvPicPr>
                <p:cNvPr id="103" name="Freihand 102">
                  <a:extLst>
                    <a:ext uri="{FF2B5EF4-FFF2-40B4-BE49-F238E27FC236}">
                      <a16:creationId xmlns:a16="http://schemas.microsoft.com/office/drawing/2014/main" id="{21DEC21D-4AA6-4CED-AE84-5CB47C4A243F}"/>
                    </a:ext>
                  </a:extLst>
                </p:cNvPr>
                <p:cNvPicPr/>
                <p:nvPr/>
              </p:nvPicPr>
              <p:blipFill>
                <a:blip r:embed="rId475"/>
                <a:stretch>
                  <a:fillRect/>
                </a:stretch>
              </p:blipFill>
              <p:spPr>
                <a:xfrm>
                  <a:off x="11771002" y="864752"/>
                  <a:ext cx="144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04" name="Freihand 103">
                  <a:extLst>
                    <a:ext uri="{FF2B5EF4-FFF2-40B4-BE49-F238E27FC236}">
                      <a16:creationId xmlns:a16="http://schemas.microsoft.com/office/drawing/2014/main" id="{0724138A-BFAF-40A7-BDAB-793C5A764453}"/>
                    </a:ext>
                  </a:extLst>
                </p14:cNvPr>
                <p14:cNvContentPartPr/>
                <p14:nvPr/>
              </p14:nvContentPartPr>
              <p14:xfrm>
                <a:off x="9768322" y="1303952"/>
                <a:ext cx="178560" cy="102240"/>
              </p14:xfrm>
            </p:contentPart>
          </mc:Choice>
          <mc:Fallback>
            <p:pic>
              <p:nvPicPr>
                <p:cNvPr id="104" name="Freihand 103">
                  <a:extLst>
                    <a:ext uri="{FF2B5EF4-FFF2-40B4-BE49-F238E27FC236}">
                      <a16:creationId xmlns:a16="http://schemas.microsoft.com/office/drawing/2014/main" id="{0724138A-BFAF-40A7-BDAB-793C5A764453}"/>
                    </a:ext>
                  </a:extLst>
                </p:cNvPr>
                <p:cNvPicPr/>
                <p:nvPr/>
              </p:nvPicPr>
              <p:blipFill>
                <a:blip r:embed="rId477"/>
                <a:stretch>
                  <a:fillRect/>
                </a:stretch>
              </p:blipFill>
              <p:spPr>
                <a:xfrm>
                  <a:off x="9764002" y="1299632"/>
                  <a:ext cx="187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05" name="Freihand 104">
                  <a:extLst>
                    <a:ext uri="{FF2B5EF4-FFF2-40B4-BE49-F238E27FC236}">
                      <a16:creationId xmlns:a16="http://schemas.microsoft.com/office/drawing/2014/main" id="{A3D35C15-8F7C-4097-886C-1A96F7B82A9E}"/>
                    </a:ext>
                  </a:extLst>
                </p14:cNvPr>
                <p14:cNvContentPartPr/>
                <p14:nvPr/>
              </p14:nvContentPartPr>
              <p14:xfrm>
                <a:off x="9799642" y="1218632"/>
                <a:ext cx="468720" cy="164160"/>
              </p14:xfrm>
            </p:contentPart>
          </mc:Choice>
          <mc:Fallback>
            <p:pic>
              <p:nvPicPr>
                <p:cNvPr id="105" name="Freihand 104">
                  <a:extLst>
                    <a:ext uri="{FF2B5EF4-FFF2-40B4-BE49-F238E27FC236}">
                      <a16:creationId xmlns:a16="http://schemas.microsoft.com/office/drawing/2014/main" id="{A3D35C15-8F7C-4097-886C-1A96F7B82A9E}"/>
                    </a:ext>
                  </a:extLst>
                </p:cNvPr>
                <p:cNvPicPr/>
                <p:nvPr/>
              </p:nvPicPr>
              <p:blipFill>
                <a:blip r:embed="rId479"/>
                <a:stretch>
                  <a:fillRect/>
                </a:stretch>
              </p:blipFill>
              <p:spPr>
                <a:xfrm>
                  <a:off x="9795322" y="1214312"/>
                  <a:ext cx="477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06" name="Freihand 105">
                  <a:extLst>
                    <a:ext uri="{FF2B5EF4-FFF2-40B4-BE49-F238E27FC236}">
                      <a16:creationId xmlns:a16="http://schemas.microsoft.com/office/drawing/2014/main" id="{8333CCF5-72B1-41AC-BD28-49B39FFB84C3}"/>
                    </a:ext>
                  </a:extLst>
                </p14:cNvPr>
                <p14:cNvContentPartPr/>
                <p14:nvPr/>
              </p14:nvContentPartPr>
              <p14:xfrm>
                <a:off x="10434322" y="1254632"/>
                <a:ext cx="106200" cy="157320"/>
              </p14:xfrm>
            </p:contentPart>
          </mc:Choice>
          <mc:Fallback>
            <p:pic>
              <p:nvPicPr>
                <p:cNvPr id="106" name="Freihand 105">
                  <a:extLst>
                    <a:ext uri="{FF2B5EF4-FFF2-40B4-BE49-F238E27FC236}">
                      <a16:creationId xmlns:a16="http://schemas.microsoft.com/office/drawing/2014/main" id="{8333CCF5-72B1-41AC-BD28-49B39FFB84C3}"/>
                    </a:ext>
                  </a:extLst>
                </p:cNvPr>
                <p:cNvPicPr/>
                <p:nvPr/>
              </p:nvPicPr>
              <p:blipFill>
                <a:blip r:embed="rId481"/>
                <a:stretch>
                  <a:fillRect/>
                </a:stretch>
              </p:blipFill>
              <p:spPr>
                <a:xfrm>
                  <a:off x="10430002" y="1250312"/>
                  <a:ext cx="114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07" name="Freihand 106">
                  <a:extLst>
                    <a:ext uri="{FF2B5EF4-FFF2-40B4-BE49-F238E27FC236}">
                      <a16:creationId xmlns:a16="http://schemas.microsoft.com/office/drawing/2014/main" id="{D32912A5-CAF3-4E97-A4A3-ED0717C9B1A7}"/>
                    </a:ext>
                  </a:extLst>
                </p14:cNvPr>
                <p14:cNvContentPartPr/>
                <p14:nvPr/>
              </p14:nvContentPartPr>
              <p14:xfrm>
                <a:off x="10564282" y="1200992"/>
                <a:ext cx="500400" cy="166320"/>
              </p14:xfrm>
            </p:contentPart>
          </mc:Choice>
          <mc:Fallback>
            <p:pic>
              <p:nvPicPr>
                <p:cNvPr id="107" name="Freihand 106">
                  <a:extLst>
                    <a:ext uri="{FF2B5EF4-FFF2-40B4-BE49-F238E27FC236}">
                      <a16:creationId xmlns:a16="http://schemas.microsoft.com/office/drawing/2014/main" id="{D32912A5-CAF3-4E97-A4A3-ED0717C9B1A7}"/>
                    </a:ext>
                  </a:extLst>
                </p:cNvPr>
                <p:cNvPicPr/>
                <p:nvPr/>
              </p:nvPicPr>
              <p:blipFill>
                <a:blip r:embed="rId483"/>
                <a:stretch>
                  <a:fillRect/>
                </a:stretch>
              </p:blipFill>
              <p:spPr>
                <a:xfrm>
                  <a:off x="10559962" y="1196672"/>
                  <a:ext cx="509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08" name="Freihand 107">
                  <a:extLst>
                    <a:ext uri="{FF2B5EF4-FFF2-40B4-BE49-F238E27FC236}">
                      <a16:creationId xmlns:a16="http://schemas.microsoft.com/office/drawing/2014/main" id="{66AE229A-5378-464F-B292-93026DCF9B88}"/>
                    </a:ext>
                  </a:extLst>
                </p14:cNvPr>
                <p14:cNvContentPartPr/>
                <p14:nvPr/>
              </p14:nvContentPartPr>
              <p14:xfrm>
                <a:off x="11057842" y="1263272"/>
                <a:ext cx="128880" cy="91800"/>
              </p14:xfrm>
            </p:contentPart>
          </mc:Choice>
          <mc:Fallback>
            <p:pic>
              <p:nvPicPr>
                <p:cNvPr id="108" name="Freihand 107">
                  <a:extLst>
                    <a:ext uri="{FF2B5EF4-FFF2-40B4-BE49-F238E27FC236}">
                      <a16:creationId xmlns:a16="http://schemas.microsoft.com/office/drawing/2014/main" id="{66AE229A-5378-464F-B292-93026DCF9B88}"/>
                    </a:ext>
                  </a:extLst>
                </p:cNvPr>
                <p:cNvPicPr/>
                <p:nvPr/>
              </p:nvPicPr>
              <p:blipFill>
                <a:blip r:embed="rId485"/>
                <a:stretch>
                  <a:fillRect/>
                </a:stretch>
              </p:blipFill>
              <p:spPr>
                <a:xfrm>
                  <a:off x="11053522" y="1258952"/>
                  <a:ext cx="137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09" name="Freihand 108">
                  <a:extLst>
                    <a:ext uri="{FF2B5EF4-FFF2-40B4-BE49-F238E27FC236}">
                      <a16:creationId xmlns:a16="http://schemas.microsoft.com/office/drawing/2014/main" id="{CAE21A69-D741-42A6-9086-9E07F3DA3EBA}"/>
                    </a:ext>
                  </a:extLst>
                </p14:cNvPr>
                <p14:cNvContentPartPr/>
                <p14:nvPr/>
              </p14:nvContentPartPr>
              <p14:xfrm>
                <a:off x="10686322" y="1165712"/>
                <a:ext cx="29880" cy="18000"/>
              </p14:xfrm>
            </p:contentPart>
          </mc:Choice>
          <mc:Fallback>
            <p:pic>
              <p:nvPicPr>
                <p:cNvPr id="109" name="Freihand 108">
                  <a:extLst>
                    <a:ext uri="{FF2B5EF4-FFF2-40B4-BE49-F238E27FC236}">
                      <a16:creationId xmlns:a16="http://schemas.microsoft.com/office/drawing/2014/main" id="{CAE21A69-D741-42A6-9086-9E07F3DA3EBA}"/>
                    </a:ext>
                  </a:extLst>
                </p:cNvPr>
                <p:cNvPicPr/>
                <p:nvPr/>
              </p:nvPicPr>
              <p:blipFill>
                <a:blip r:embed="rId487"/>
                <a:stretch>
                  <a:fillRect/>
                </a:stretch>
              </p:blipFill>
              <p:spPr>
                <a:xfrm>
                  <a:off x="10682002" y="1161392"/>
                  <a:ext cx="38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10" name="Freihand 109">
                  <a:extLst>
                    <a:ext uri="{FF2B5EF4-FFF2-40B4-BE49-F238E27FC236}">
                      <a16:creationId xmlns:a16="http://schemas.microsoft.com/office/drawing/2014/main" id="{4E972FA1-470C-46CF-9B00-5E789A319562}"/>
                    </a:ext>
                  </a:extLst>
                </p14:cNvPr>
                <p14:cNvContentPartPr/>
                <p14:nvPr/>
              </p14:nvContentPartPr>
              <p14:xfrm>
                <a:off x="11361682" y="1176512"/>
                <a:ext cx="388080" cy="136080"/>
              </p14:xfrm>
            </p:contentPart>
          </mc:Choice>
          <mc:Fallback>
            <p:pic>
              <p:nvPicPr>
                <p:cNvPr id="110" name="Freihand 109">
                  <a:extLst>
                    <a:ext uri="{FF2B5EF4-FFF2-40B4-BE49-F238E27FC236}">
                      <a16:creationId xmlns:a16="http://schemas.microsoft.com/office/drawing/2014/main" id="{4E972FA1-470C-46CF-9B00-5E789A319562}"/>
                    </a:ext>
                  </a:extLst>
                </p:cNvPr>
                <p:cNvPicPr/>
                <p:nvPr/>
              </p:nvPicPr>
              <p:blipFill>
                <a:blip r:embed="rId489"/>
                <a:stretch>
                  <a:fillRect/>
                </a:stretch>
              </p:blipFill>
              <p:spPr>
                <a:xfrm>
                  <a:off x="11357362" y="1172192"/>
                  <a:ext cx="396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47" name="Freihand 146">
                  <a:extLst>
                    <a:ext uri="{FF2B5EF4-FFF2-40B4-BE49-F238E27FC236}">
                      <a16:creationId xmlns:a16="http://schemas.microsoft.com/office/drawing/2014/main" id="{18075FF2-F7B2-4C7A-9C26-533CC0972CFD}"/>
                    </a:ext>
                  </a:extLst>
                </p14:cNvPr>
                <p14:cNvContentPartPr/>
                <p14:nvPr/>
              </p14:nvContentPartPr>
              <p14:xfrm>
                <a:off x="9861202" y="341312"/>
                <a:ext cx="152640" cy="52560"/>
              </p14:xfrm>
            </p:contentPart>
          </mc:Choice>
          <mc:Fallback>
            <p:pic>
              <p:nvPicPr>
                <p:cNvPr id="147" name="Freihand 146">
                  <a:extLst>
                    <a:ext uri="{FF2B5EF4-FFF2-40B4-BE49-F238E27FC236}">
                      <a16:creationId xmlns:a16="http://schemas.microsoft.com/office/drawing/2014/main" id="{18075FF2-F7B2-4C7A-9C26-533CC0972CFD}"/>
                    </a:ext>
                  </a:extLst>
                </p:cNvPr>
                <p:cNvPicPr/>
                <p:nvPr/>
              </p:nvPicPr>
              <p:blipFill>
                <a:blip r:embed="rId491"/>
                <a:stretch>
                  <a:fillRect/>
                </a:stretch>
              </p:blipFill>
              <p:spPr>
                <a:xfrm>
                  <a:off x="9856882" y="336992"/>
                  <a:ext cx="161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48" name="Freihand 147">
                  <a:extLst>
                    <a:ext uri="{FF2B5EF4-FFF2-40B4-BE49-F238E27FC236}">
                      <a16:creationId xmlns:a16="http://schemas.microsoft.com/office/drawing/2014/main" id="{4A365D62-D9FA-4ED6-91B4-73021D13973B}"/>
                    </a:ext>
                  </a:extLst>
                </p14:cNvPr>
                <p14:cNvContentPartPr/>
                <p14:nvPr/>
              </p14:nvContentPartPr>
              <p14:xfrm>
                <a:off x="10112842" y="207392"/>
                <a:ext cx="175320" cy="171360"/>
              </p14:xfrm>
            </p:contentPart>
          </mc:Choice>
          <mc:Fallback>
            <p:pic>
              <p:nvPicPr>
                <p:cNvPr id="148" name="Freihand 147">
                  <a:extLst>
                    <a:ext uri="{FF2B5EF4-FFF2-40B4-BE49-F238E27FC236}">
                      <a16:creationId xmlns:a16="http://schemas.microsoft.com/office/drawing/2014/main" id="{4A365D62-D9FA-4ED6-91B4-73021D13973B}"/>
                    </a:ext>
                  </a:extLst>
                </p:cNvPr>
                <p:cNvPicPr/>
                <p:nvPr/>
              </p:nvPicPr>
              <p:blipFill>
                <a:blip r:embed="rId493"/>
                <a:stretch>
                  <a:fillRect/>
                </a:stretch>
              </p:blipFill>
              <p:spPr>
                <a:xfrm>
                  <a:off x="10108522" y="203072"/>
                  <a:ext cx="183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49" name="Freihand 148">
                  <a:extLst>
                    <a:ext uri="{FF2B5EF4-FFF2-40B4-BE49-F238E27FC236}">
                      <a16:creationId xmlns:a16="http://schemas.microsoft.com/office/drawing/2014/main" id="{313A2FEF-93EF-4A29-8B40-91D671542144}"/>
                    </a:ext>
                  </a:extLst>
                </p14:cNvPr>
                <p14:cNvContentPartPr/>
                <p14:nvPr/>
              </p14:nvContentPartPr>
              <p14:xfrm>
                <a:off x="10120762" y="272192"/>
                <a:ext cx="181080" cy="16560"/>
              </p14:xfrm>
            </p:contentPart>
          </mc:Choice>
          <mc:Fallback>
            <p:pic>
              <p:nvPicPr>
                <p:cNvPr id="149" name="Freihand 148">
                  <a:extLst>
                    <a:ext uri="{FF2B5EF4-FFF2-40B4-BE49-F238E27FC236}">
                      <a16:creationId xmlns:a16="http://schemas.microsoft.com/office/drawing/2014/main" id="{313A2FEF-93EF-4A29-8B40-91D671542144}"/>
                    </a:ext>
                  </a:extLst>
                </p:cNvPr>
                <p:cNvPicPr/>
                <p:nvPr/>
              </p:nvPicPr>
              <p:blipFill>
                <a:blip r:embed="rId495"/>
                <a:stretch>
                  <a:fillRect/>
                </a:stretch>
              </p:blipFill>
              <p:spPr>
                <a:xfrm>
                  <a:off x="10116442" y="267872"/>
                  <a:ext cx="189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50" name="Freihand 149">
                  <a:extLst>
                    <a:ext uri="{FF2B5EF4-FFF2-40B4-BE49-F238E27FC236}">
                      <a16:creationId xmlns:a16="http://schemas.microsoft.com/office/drawing/2014/main" id="{17F9D2DB-F4A2-43D0-AEF0-335C7EC4C215}"/>
                    </a:ext>
                  </a:extLst>
                </p14:cNvPr>
                <p14:cNvContentPartPr/>
                <p14:nvPr/>
              </p14:nvContentPartPr>
              <p14:xfrm>
                <a:off x="10324162" y="236552"/>
                <a:ext cx="137160" cy="75960"/>
              </p14:xfrm>
            </p:contentPart>
          </mc:Choice>
          <mc:Fallback>
            <p:pic>
              <p:nvPicPr>
                <p:cNvPr id="150" name="Freihand 149">
                  <a:extLst>
                    <a:ext uri="{FF2B5EF4-FFF2-40B4-BE49-F238E27FC236}">
                      <a16:creationId xmlns:a16="http://schemas.microsoft.com/office/drawing/2014/main" id="{17F9D2DB-F4A2-43D0-AEF0-335C7EC4C215}"/>
                    </a:ext>
                  </a:extLst>
                </p:cNvPr>
                <p:cNvPicPr/>
                <p:nvPr/>
              </p:nvPicPr>
              <p:blipFill>
                <a:blip r:embed="rId497"/>
                <a:stretch>
                  <a:fillRect/>
                </a:stretch>
              </p:blipFill>
              <p:spPr>
                <a:xfrm>
                  <a:off x="10319842" y="232232"/>
                  <a:ext cx="145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51" name="Freihand 150">
                  <a:extLst>
                    <a:ext uri="{FF2B5EF4-FFF2-40B4-BE49-F238E27FC236}">
                      <a16:creationId xmlns:a16="http://schemas.microsoft.com/office/drawing/2014/main" id="{E64EBE8F-68E7-4AC8-BA7C-1DD88D469167}"/>
                    </a:ext>
                  </a:extLst>
                </p14:cNvPr>
                <p14:cNvContentPartPr/>
                <p14:nvPr/>
              </p14:nvContentPartPr>
              <p14:xfrm>
                <a:off x="10480042" y="214952"/>
                <a:ext cx="125640" cy="99360"/>
              </p14:xfrm>
            </p:contentPart>
          </mc:Choice>
          <mc:Fallback>
            <p:pic>
              <p:nvPicPr>
                <p:cNvPr id="151" name="Freihand 150">
                  <a:extLst>
                    <a:ext uri="{FF2B5EF4-FFF2-40B4-BE49-F238E27FC236}">
                      <a16:creationId xmlns:a16="http://schemas.microsoft.com/office/drawing/2014/main" id="{E64EBE8F-68E7-4AC8-BA7C-1DD88D469167}"/>
                    </a:ext>
                  </a:extLst>
                </p:cNvPr>
                <p:cNvPicPr/>
                <p:nvPr/>
              </p:nvPicPr>
              <p:blipFill>
                <a:blip r:embed="rId499"/>
                <a:stretch>
                  <a:fillRect/>
                </a:stretch>
              </p:blipFill>
              <p:spPr>
                <a:xfrm>
                  <a:off x="10475722" y="210632"/>
                  <a:ext cx="134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52" name="Freihand 151">
                  <a:extLst>
                    <a:ext uri="{FF2B5EF4-FFF2-40B4-BE49-F238E27FC236}">
                      <a16:creationId xmlns:a16="http://schemas.microsoft.com/office/drawing/2014/main" id="{C9BA46F5-480B-4CB8-8B23-27C86E081DF8}"/>
                    </a:ext>
                  </a:extLst>
                </p14:cNvPr>
                <p14:cNvContentPartPr/>
                <p14:nvPr/>
              </p14:nvContentPartPr>
              <p14:xfrm>
                <a:off x="10625482" y="201632"/>
                <a:ext cx="129600" cy="99360"/>
              </p14:xfrm>
            </p:contentPart>
          </mc:Choice>
          <mc:Fallback>
            <p:pic>
              <p:nvPicPr>
                <p:cNvPr id="152" name="Freihand 151">
                  <a:extLst>
                    <a:ext uri="{FF2B5EF4-FFF2-40B4-BE49-F238E27FC236}">
                      <a16:creationId xmlns:a16="http://schemas.microsoft.com/office/drawing/2014/main" id="{C9BA46F5-480B-4CB8-8B23-27C86E081DF8}"/>
                    </a:ext>
                  </a:extLst>
                </p:cNvPr>
                <p:cNvPicPr/>
                <p:nvPr/>
              </p:nvPicPr>
              <p:blipFill>
                <a:blip r:embed="rId501"/>
                <a:stretch>
                  <a:fillRect/>
                </a:stretch>
              </p:blipFill>
              <p:spPr>
                <a:xfrm>
                  <a:off x="10621162" y="197312"/>
                  <a:ext cx="138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54" name="Freihand 153">
                  <a:extLst>
                    <a:ext uri="{FF2B5EF4-FFF2-40B4-BE49-F238E27FC236}">
                      <a16:creationId xmlns:a16="http://schemas.microsoft.com/office/drawing/2014/main" id="{AF36154D-47F9-4F22-A31B-1FFBE2E3C1CE}"/>
                    </a:ext>
                  </a:extLst>
                </p14:cNvPr>
                <p14:cNvContentPartPr/>
                <p14:nvPr/>
              </p14:nvContentPartPr>
              <p14:xfrm>
                <a:off x="8812882" y="19112"/>
                <a:ext cx="261720" cy="143280"/>
              </p14:xfrm>
            </p:contentPart>
          </mc:Choice>
          <mc:Fallback>
            <p:pic>
              <p:nvPicPr>
                <p:cNvPr id="154" name="Freihand 153">
                  <a:extLst>
                    <a:ext uri="{FF2B5EF4-FFF2-40B4-BE49-F238E27FC236}">
                      <a16:creationId xmlns:a16="http://schemas.microsoft.com/office/drawing/2014/main" id="{AF36154D-47F9-4F22-A31B-1FFBE2E3C1CE}"/>
                    </a:ext>
                  </a:extLst>
                </p:cNvPr>
                <p:cNvPicPr/>
                <p:nvPr/>
              </p:nvPicPr>
              <p:blipFill>
                <a:blip r:embed="rId503"/>
                <a:stretch>
                  <a:fillRect/>
                </a:stretch>
              </p:blipFill>
              <p:spPr>
                <a:xfrm>
                  <a:off x="8808562" y="14792"/>
                  <a:ext cx="270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55" name="Freihand 154">
                  <a:extLst>
                    <a:ext uri="{FF2B5EF4-FFF2-40B4-BE49-F238E27FC236}">
                      <a16:creationId xmlns:a16="http://schemas.microsoft.com/office/drawing/2014/main" id="{468FAD76-EAF6-45B5-AA3F-CE9A2416587C}"/>
                    </a:ext>
                  </a:extLst>
                </p14:cNvPr>
                <p14:cNvContentPartPr/>
                <p14:nvPr/>
              </p14:nvContentPartPr>
              <p14:xfrm>
                <a:off x="9062362" y="53672"/>
                <a:ext cx="179640" cy="76320"/>
              </p14:xfrm>
            </p:contentPart>
          </mc:Choice>
          <mc:Fallback>
            <p:pic>
              <p:nvPicPr>
                <p:cNvPr id="155" name="Freihand 154">
                  <a:extLst>
                    <a:ext uri="{FF2B5EF4-FFF2-40B4-BE49-F238E27FC236}">
                      <a16:creationId xmlns:a16="http://schemas.microsoft.com/office/drawing/2014/main" id="{468FAD76-EAF6-45B5-AA3F-CE9A2416587C}"/>
                    </a:ext>
                  </a:extLst>
                </p:cNvPr>
                <p:cNvPicPr/>
                <p:nvPr/>
              </p:nvPicPr>
              <p:blipFill>
                <a:blip r:embed="rId505"/>
                <a:stretch>
                  <a:fillRect/>
                </a:stretch>
              </p:blipFill>
              <p:spPr>
                <a:xfrm>
                  <a:off x="9058042" y="49352"/>
                  <a:ext cx="188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56" name="Freihand 155">
                  <a:extLst>
                    <a:ext uri="{FF2B5EF4-FFF2-40B4-BE49-F238E27FC236}">
                      <a16:creationId xmlns:a16="http://schemas.microsoft.com/office/drawing/2014/main" id="{AD7C13B3-4A0B-49BC-A958-39AAA00603B7}"/>
                    </a:ext>
                  </a:extLst>
                </p14:cNvPr>
                <p14:cNvContentPartPr/>
                <p14:nvPr/>
              </p14:nvContentPartPr>
              <p14:xfrm>
                <a:off x="9208882" y="33512"/>
                <a:ext cx="83880" cy="126720"/>
              </p14:xfrm>
            </p:contentPart>
          </mc:Choice>
          <mc:Fallback>
            <p:pic>
              <p:nvPicPr>
                <p:cNvPr id="156" name="Freihand 155">
                  <a:extLst>
                    <a:ext uri="{FF2B5EF4-FFF2-40B4-BE49-F238E27FC236}">
                      <a16:creationId xmlns:a16="http://schemas.microsoft.com/office/drawing/2014/main" id="{AD7C13B3-4A0B-49BC-A958-39AAA00603B7}"/>
                    </a:ext>
                  </a:extLst>
                </p:cNvPr>
                <p:cNvPicPr/>
                <p:nvPr/>
              </p:nvPicPr>
              <p:blipFill>
                <a:blip r:embed="rId507"/>
                <a:stretch>
                  <a:fillRect/>
                </a:stretch>
              </p:blipFill>
              <p:spPr>
                <a:xfrm>
                  <a:off x="9204562" y="29192"/>
                  <a:ext cx="92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57" name="Freihand 156">
                  <a:extLst>
                    <a:ext uri="{FF2B5EF4-FFF2-40B4-BE49-F238E27FC236}">
                      <a16:creationId xmlns:a16="http://schemas.microsoft.com/office/drawing/2014/main" id="{F6D2FDD2-E22B-401A-B922-465E12744852}"/>
                    </a:ext>
                  </a:extLst>
                </p14:cNvPr>
                <p14:cNvContentPartPr/>
                <p14:nvPr/>
              </p14:nvContentPartPr>
              <p14:xfrm>
                <a:off x="9287002" y="-14008"/>
                <a:ext cx="207000" cy="137160"/>
              </p14:xfrm>
            </p:contentPart>
          </mc:Choice>
          <mc:Fallback>
            <p:pic>
              <p:nvPicPr>
                <p:cNvPr id="157" name="Freihand 156">
                  <a:extLst>
                    <a:ext uri="{FF2B5EF4-FFF2-40B4-BE49-F238E27FC236}">
                      <a16:creationId xmlns:a16="http://schemas.microsoft.com/office/drawing/2014/main" id="{F6D2FDD2-E22B-401A-B922-465E12744852}"/>
                    </a:ext>
                  </a:extLst>
                </p:cNvPr>
                <p:cNvPicPr/>
                <p:nvPr/>
              </p:nvPicPr>
              <p:blipFill>
                <a:blip r:embed="rId509"/>
                <a:stretch>
                  <a:fillRect/>
                </a:stretch>
              </p:blipFill>
              <p:spPr>
                <a:xfrm>
                  <a:off x="9282682" y="-18328"/>
                  <a:ext cx="215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58" name="Freihand 157">
                  <a:extLst>
                    <a:ext uri="{FF2B5EF4-FFF2-40B4-BE49-F238E27FC236}">
                      <a16:creationId xmlns:a16="http://schemas.microsoft.com/office/drawing/2014/main" id="{E46E08B6-4161-4E18-B6A6-D48A0C4A3F87}"/>
                    </a:ext>
                  </a:extLst>
                </p14:cNvPr>
                <p14:cNvContentPartPr/>
                <p14:nvPr/>
              </p14:nvContentPartPr>
              <p14:xfrm>
                <a:off x="9472402" y="-4648"/>
                <a:ext cx="65880" cy="47160"/>
              </p14:xfrm>
            </p:contentPart>
          </mc:Choice>
          <mc:Fallback>
            <p:pic>
              <p:nvPicPr>
                <p:cNvPr id="158" name="Freihand 157">
                  <a:extLst>
                    <a:ext uri="{FF2B5EF4-FFF2-40B4-BE49-F238E27FC236}">
                      <a16:creationId xmlns:a16="http://schemas.microsoft.com/office/drawing/2014/main" id="{E46E08B6-4161-4E18-B6A6-D48A0C4A3F87}"/>
                    </a:ext>
                  </a:extLst>
                </p:cNvPr>
                <p:cNvPicPr/>
                <p:nvPr/>
              </p:nvPicPr>
              <p:blipFill>
                <a:blip r:embed="rId511"/>
                <a:stretch>
                  <a:fillRect/>
                </a:stretch>
              </p:blipFill>
              <p:spPr>
                <a:xfrm>
                  <a:off x="9468082" y="-8968"/>
                  <a:ext cx="74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59" name="Freihand 158">
                  <a:extLst>
                    <a:ext uri="{FF2B5EF4-FFF2-40B4-BE49-F238E27FC236}">
                      <a16:creationId xmlns:a16="http://schemas.microsoft.com/office/drawing/2014/main" id="{10E9FBDD-A3AA-4A21-ABB6-9B82161C0E41}"/>
                    </a:ext>
                  </a:extLst>
                </p14:cNvPr>
                <p14:cNvContentPartPr/>
                <p14:nvPr/>
              </p14:nvContentPartPr>
              <p14:xfrm>
                <a:off x="9528562" y="-18328"/>
                <a:ext cx="251280" cy="123840"/>
              </p14:xfrm>
            </p:contentPart>
          </mc:Choice>
          <mc:Fallback>
            <p:pic>
              <p:nvPicPr>
                <p:cNvPr id="159" name="Freihand 158">
                  <a:extLst>
                    <a:ext uri="{FF2B5EF4-FFF2-40B4-BE49-F238E27FC236}">
                      <a16:creationId xmlns:a16="http://schemas.microsoft.com/office/drawing/2014/main" id="{10E9FBDD-A3AA-4A21-ABB6-9B82161C0E41}"/>
                    </a:ext>
                  </a:extLst>
                </p:cNvPr>
                <p:cNvPicPr/>
                <p:nvPr/>
              </p:nvPicPr>
              <p:blipFill>
                <a:blip r:embed="rId513"/>
                <a:stretch>
                  <a:fillRect/>
                </a:stretch>
              </p:blipFill>
              <p:spPr>
                <a:xfrm>
                  <a:off x="9524242" y="-22648"/>
                  <a:ext cx="259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61" name="Freihand 160">
                  <a:extLst>
                    <a:ext uri="{FF2B5EF4-FFF2-40B4-BE49-F238E27FC236}">
                      <a16:creationId xmlns:a16="http://schemas.microsoft.com/office/drawing/2014/main" id="{4219C9F4-D8E4-45F0-BDB3-EA3AE61327EA}"/>
                    </a:ext>
                  </a:extLst>
                </p14:cNvPr>
                <p14:cNvContentPartPr/>
                <p14:nvPr/>
              </p14:nvContentPartPr>
              <p14:xfrm>
                <a:off x="9828442" y="27392"/>
                <a:ext cx="120600" cy="15480"/>
              </p14:xfrm>
            </p:contentPart>
          </mc:Choice>
          <mc:Fallback>
            <p:pic>
              <p:nvPicPr>
                <p:cNvPr id="161" name="Freihand 160">
                  <a:extLst>
                    <a:ext uri="{FF2B5EF4-FFF2-40B4-BE49-F238E27FC236}">
                      <a16:creationId xmlns:a16="http://schemas.microsoft.com/office/drawing/2014/main" id="{4219C9F4-D8E4-45F0-BDB3-EA3AE61327EA}"/>
                    </a:ext>
                  </a:extLst>
                </p:cNvPr>
                <p:cNvPicPr/>
                <p:nvPr/>
              </p:nvPicPr>
              <p:blipFill>
                <a:blip r:embed="rId515"/>
                <a:stretch>
                  <a:fillRect/>
                </a:stretch>
              </p:blipFill>
              <p:spPr>
                <a:xfrm>
                  <a:off x="9824122" y="23072"/>
                  <a:ext cx="129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62" name="Freihand 161">
                  <a:extLst>
                    <a:ext uri="{FF2B5EF4-FFF2-40B4-BE49-F238E27FC236}">
                      <a16:creationId xmlns:a16="http://schemas.microsoft.com/office/drawing/2014/main" id="{B862D1F4-0465-491D-909D-57FD0C003567}"/>
                    </a:ext>
                  </a:extLst>
                </p14:cNvPr>
                <p14:cNvContentPartPr/>
                <p14:nvPr/>
              </p14:nvContentPartPr>
              <p14:xfrm>
                <a:off x="9996562" y="9392"/>
                <a:ext cx="232560" cy="76320"/>
              </p14:xfrm>
            </p:contentPart>
          </mc:Choice>
          <mc:Fallback>
            <p:pic>
              <p:nvPicPr>
                <p:cNvPr id="162" name="Freihand 161">
                  <a:extLst>
                    <a:ext uri="{FF2B5EF4-FFF2-40B4-BE49-F238E27FC236}">
                      <a16:creationId xmlns:a16="http://schemas.microsoft.com/office/drawing/2014/main" id="{B862D1F4-0465-491D-909D-57FD0C003567}"/>
                    </a:ext>
                  </a:extLst>
                </p:cNvPr>
                <p:cNvPicPr/>
                <p:nvPr/>
              </p:nvPicPr>
              <p:blipFill>
                <a:blip r:embed="rId517"/>
                <a:stretch>
                  <a:fillRect/>
                </a:stretch>
              </p:blipFill>
              <p:spPr>
                <a:xfrm>
                  <a:off x="9992242" y="5072"/>
                  <a:ext cx="241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63" name="Freihand 162">
                  <a:extLst>
                    <a:ext uri="{FF2B5EF4-FFF2-40B4-BE49-F238E27FC236}">
                      <a16:creationId xmlns:a16="http://schemas.microsoft.com/office/drawing/2014/main" id="{94A92D64-F588-44F3-B6C0-B2BA78674299}"/>
                    </a:ext>
                  </a:extLst>
                </p14:cNvPr>
                <p14:cNvContentPartPr/>
                <p14:nvPr/>
              </p14:nvContentPartPr>
              <p14:xfrm>
                <a:off x="10191322" y="-10768"/>
                <a:ext cx="525960" cy="224280"/>
              </p14:xfrm>
            </p:contentPart>
          </mc:Choice>
          <mc:Fallback>
            <p:pic>
              <p:nvPicPr>
                <p:cNvPr id="163" name="Freihand 162">
                  <a:extLst>
                    <a:ext uri="{FF2B5EF4-FFF2-40B4-BE49-F238E27FC236}">
                      <a16:creationId xmlns:a16="http://schemas.microsoft.com/office/drawing/2014/main" id="{94A92D64-F588-44F3-B6C0-B2BA78674299}"/>
                    </a:ext>
                  </a:extLst>
                </p:cNvPr>
                <p:cNvPicPr/>
                <p:nvPr/>
              </p:nvPicPr>
              <p:blipFill>
                <a:blip r:embed="rId519"/>
                <a:stretch>
                  <a:fillRect/>
                </a:stretch>
              </p:blipFill>
              <p:spPr>
                <a:xfrm>
                  <a:off x="10187002" y="-15088"/>
                  <a:ext cx="534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6" name="Freihand 295">
                  <a:extLst>
                    <a:ext uri="{FF2B5EF4-FFF2-40B4-BE49-F238E27FC236}">
                      <a16:creationId xmlns:a16="http://schemas.microsoft.com/office/drawing/2014/main" id="{02FD73D5-0C03-4557-9141-5E872779BED2}"/>
                    </a:ext>
                  </a:extLst>
                </p14:cNvPr>
                <p14:cNvContentPartPr/>
                <p14:nvPr/>
              </p14:nvContentPartPr>
              <p14:xfrm>
                <a:off x="8945665" y="387752"/>
                <a:ext cx="2294280" cy="209880"/>
              </p14:xfrm>
            </p:contentPart>
          </mc:Choice>
          <mc:Fallback>
            <p:pic>
              <p:nvPicPr>
                <p:cNvPr id="296" name="Freihand 295">
                  <a:extLst>
                    <a:ext uri="{FF2B5EF4-FFF2-40B4-BE49-F238E27FC236}">
                      <a16:creationId xmlns:a16="http://schemas.microsoft.com/office/drawing/2014/main" id="{02FD73D5-0C03-4557-9141-5E872779BED2}"/>
                    </a:ext>
                  </a:extLst>
                </p:cNvPr>
                <p:cNvPicPr/>
                <p:nvPr/>
              </p:nvPicPr>
              <p:blipFill>
                <a:blip r:embed="rId521"/>
                <a:stretch>
                  <a:fillRect/>
                </a:stretch>
              </p:blipFill>
              <p:spPr>
                <a:xfrm>
                  <a:off x="8941345" y="383432"/>
                  <a:ext cx="2302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97" name="Freihand 296">
                  <a:extLst>
                    <a:ext uri="{FF2B5EF4-FFF2-40B4-BE49-F238E27FC236}">
                      <a16:creationId xmlns:a16="http://schemas.microsoft.com/office/drawing/2014/main" id="{4213B882-64D1-4DD4-9DFD-6BF0AA40D8C5}"/>
                    </a:ext>
                  </a:extLst>
                </p14:cNvPr>
                <p14:cNvContentPartPr/>
                <p14:nvPr/>
              </p14:nvContentPartPr>
              <p14:xfrm>
                <a:off x="9405745" y="681872"/>
                <a:ext cx="2568240" cy="138960"/>
              </p14:xfrm>
            </p:contentPart>
          </mc:Choice>
          <mc:Fallback>
            <p:pic>
              <p:nvPicPr>
                <p:cNvPr id="297" name="Freihand 296">
                  <a:extLst>
                    <a:ext uri="{FF2B5EF4-FFF2-40B4-BE49-F238E27FC236}">
                      <a16:creationId xmlns:a16="http://schemas.microsoft.com/office/drawing/2014/main" id="{4213B882-64D1-4DD4-9DFD-6BF0AA40D8C5}"/>
                    </a:ext>
                  </a:extLst>
                </p:cNvPr>
                <p:cNvPicPr/>
                <p:nvPr/>
              </p:nvPicPr>
              <p:blipFill>
                <a:blip r:embed="rId523"/>
                <a:stretch>
                  <a:fillRect/>
                </a:stretch>
              </p:blipFill>
              <p:spPr>
                <a:xfrm>
                  <a:off x="9401425" y="677552"/>
                  <a:ext cx="2576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06" name="Freihand 305">
                  <a:extLst>
                    <a:ext uri="{FF2B5EF4-FFF2-40B4-BE49-F238E27FC236}">
                      <a16:creationId xmlns:a16="http://schemas.microsoft.com/office/drawing/2014/main" id="{BAA8D5F6-8C4C-44E3-B51D-4BCA3BB472AC}"/>
                    </a:ext>
                  </a:extLst>
                </p14:cNvPr>
                <p14:cNvContentPartPr/>
                <p14:nvPr/>
              </p14:nvContentPartPr>
              <p14:xfrm>
                <a:off x="8417185" y="6555992"/>
                <a:ext cx="69120" cy="107640"/>
              </p14:xfrm>
            </p:contentPart>
          </mc:Choice>
          <mc:Fallback>
            <p:pic>
              <p:nvPicPr>
                <p:cNvPr id="306" name="Freihand 305">
                  <a:extLst>
                    <a:ext uri="{FF2B5EF4-FFF2-40B4-BE49-F238E27FC236}">
                      <a16:creationId xmlns:a16="http://schemas.microsoft.com/office/drawing/2014/main" id="{BAA8D5F6-8C4C-44E3-B51D-4BCA3BB472AC}"/>
                    </a:ext>
                  </a:extLst>
                </p:cNvPr>
                <p:cNvPicPr/>
                <p:nvPr/>
              </p:nvPicPr>
              <p:blipFill>
                <a:blip r:embed="rId525"/>
                <a:stretch>
                  <a:fillRect/>
                </a:stretch>
              </p:blipFill>
              <p:spPr>
                <a:xfrm>
                  <a:off x="8412865" y="6551672"/>
                  <a:ext cx="77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07" name="Freihand 306">
                  <a:extLst>
                    <a:ext uri="{FF2B5EF4-FFF2-40B4-BE49-F238E27FC236}">
                      <a16:creationId xmlns:a16="http://schemas.microsoft.com/office/drawing/2014/main" id="{1EAE5F73-B6AC-4D82-9D26-F5B9EE0F772A}"/>
                    </a:ext>
                  </a:extLst>
                </p14:cNvPr>
                <p14:cNvContentPartPr/>
                <p14:nvPr/>
              </p14:nvContentPartPr>
              <p14:xfrm>
                <a:off x="8877265" y="2790032"/>
                <a:ext cx="3467520" cy="1187640"/>
              </p14:xfrm>
            </p:contentPart>
          </mc:Choice>
          <mc:Fallback>
            <p:pic>
              <p:nvPicPr>
                <p:cNvPr id="307" name="Freihand 306">
                  <a:extLst>
                    <a:ext uri="{FF2B5EF4-FFF2-40B4-BE49-F238E27FC236}">
                      <a16:creationId xmlns:a16="http://schemas.microsoft.com/office/drawing/2014/main" id="{1EAE5F73-B6AC-4D82-9D26-F5B9EE0F772A}"/>
                    </a:ext>
                  </a:extLst>
                </p:cNvPr>
                <p:cNvPicPr/>
                <p:nvPr/>
              </p:nvPicPr>
              <p:blipFill>
                <a:blip r:embed="rId527"/>
                <a:stretch>
                  <a:fillRect/>
                </a:stretch>
              </p:blipFill>
              <p:spPr>
                <a:xfrm>
                  <a:off x="8872945" y="2785712"/>
                  <a:ext cx="3476160" cy="1196280"/>
                </a:xfrm>
                <a:prstGeom prst="rect">
                  <a:avLst/>
                </a:prstGeom>
              </p:spPr>
            </p:pic>
          </mc:Fallback>
        </mc:AlternateContent>
      </p:grpSp>
    </p:spTree>
    <p:extLst>
      <p:ext uri="{BB962C8B-B14F-4D97-AF65-F5344CB8AC3E}">
        <p14:creationId xmlns:p14="http://schemas.microsoft.com/office/powerpoint/2010/main" val="3886726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739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bei symmetrisch um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11473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grpSp>
        <p:nvGrpSpPr>
          <p:cNvPr id="54" name="Gruppieren 53">
            <a:extLst>
              <a:ext uri="{FF2B5EF4-FFF2-40B4-BE49-F238E27FC236}">
                <a16:creationId xmlns:a16="http://schemas.microsoft.com/office/drawing/2014/main" id="{32149C0C-3AD1-47AA-ABBD-7FF7BA07EB95}"/>
              </a:ext>
            </a:extLst>
          </p:cNvPr>
          <p:cNvGrpSpPr/>
          <p:nvPr/>
        </p:nvGrpSpPr>
        <p:grpSpPr>
          <a:xfrm>
            <a:off x="6501221" y="1712192"/>
            <a:ext cx="5389200" cy="1506240"/>
            <a:chOff x="6501221" y="1712192"/>
            <a:chExt cx="5389200" cy="1506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481CAD7-96A5-4712-98E5-66AA7CA37E9E}"/>
                    </a:ext>
                  </a:extLst>
                </p14:cNvPr>
                <p14:cNvContentPartPr/>
                <p14:nvPr/>
              </p14:nvContentPartPr>
              <p14:xfrm>
                <a:off x="6501221" y="1891832"/>
                <a:ext cx="831960" cy="742680"/>
              </p14:xfrm>
            </p:contentPart>
          </mc:Choice>
          <mc:Fallback xmlns="">
            <p:pic>
              <p:nvPicPr>
                <p:cNvPr id="2" name="Freihand 1">
                  <a:extLst>
                    <a:ext uri="{FF2B5EF4-FFF2-40B4-BE49-F238E27FC236}">
                      <a16:creationId xmlns:a16="http://schemas.microsoft.com/office/drawing/2014/main" id="{9481CAD7-96A5-4712-98E5-66AA7CA37E9E}"/>
                    </a:ext>
                  </a:extLst>
                </p:cNvPr>
                <p:cNvPicPr/>
                <p:nvPr/>
              </p:nvPicPr>
              <p:blipFill>
                <a:blip r:embed="rId4"/>
                <a:stretch>
                  <a:fillRect/>
                </a:stretch>
              </p:blipFill>
              <p:spPr>
                <a:xfrm>
                  <a:off x="6496901" y="1887512"/>
                  <a:ext cx="840600" cy="75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61CDEE7E-987F-4740-BFAB-1FF7BBFD542B}"/>
                    </a:ext>
                  </a:extLst>
                </p14:cNvPr>
                <p14:cNvContentPartPr/>
                <p14:nvPr/>
              </p14:nvContentPartPr>
              <p14:xfrm>
                <a:off x="7449821" y="2542352"/>
                <a:ext cx="360" cy="360"/>
              </p14:xfrm>
            </p:contentPart>
          </mc:Choice>
          <mc:Fallback xmlns="">
            <p:pic>
              <p:nvPicPr>
                <p:cNvPr id="5" name="Freihand 4">
                  <a:extLst>
                    <a:ext uri="{FF2B5EF4-FFF2-40B4-BE49-F238E27FC236}">
                      <a16:creationId xmlns:a16="http://schemas.microsoft.com/office/drawing/2014/main" id="{61CDEE7E-987F-4740-BFAB-1FF7BBFD542B}"/>
                    </a:ext>
                  </a:extLst>
                </p:cNvPr>
                <p:cNvPicPr/>
                <p:nvPr/>
              </p:nvPicPr>
              <p:blipFill>
                <a:blip r:embed="rId6"/>
                <a:stretch>
                  <a:fillRect/>
                </a:stretch>
              </p:blipFill>
              <p:spPr>
                <a:xfrm>
                  <a:off x="7445501" y="2538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C4E9BB0-8B57-4683-A308-A8910D19347D}"/>
                    </a:ext>
                  </a:extLst>
                </p14:cNvPr>
                <p14:cNvContentPartPr/>
                <p14:nvPr/>
              </p14:nvContentPartPr>
              <p14:xfrm>
                <a:off x="7330301" y="1712192"/>
                <a:ext cx="1421280" cy="988920"/>
              </p14:xfrm>
            </p:contentPart>
          </mc:Choice>
          <mc:Fallback xmlns="">
            <p:pic>
              <p:nvPicPr>
                <p:cNvPr id="6" name="Freihand 5">
                  <a:extLst>
                    <a:ext uri="{FF2B5EF4-FFF2-40B4-BE49-F238E27FC236}">
                      <a16:creationId xmlns:a16="http://schemas.microsoft.com/office/drawing/2014/main" id="{9C4E9BB0-8B57-4683-A308-A8910D19347D}"/>
                    </a:ext>
                  </a:extLst>
                </p:cNvPr>
                <p:cNvPicPr/>
                <p:nvPr/>
              </p:nvPicPr>
              <p:blipFill>
                <a:blip r:embed="rId8"/>
                <a:stretch>
                  <a:fillRect/>
                </a:stretch>
              </p:blipFill>
              <p:spPr>
                <a:xfrm>
                  <a:off x="7325981" y="1707872"/>
                  <a:ext cx="1429920" cy="997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C7561EE-D1B0-47B0-9F1E-E56356823ACC}"/>
                    </a:ext>
                  </a:extLst>
                </p14:cNvPr>
                <p14:cNvContentPartPr/>
                <p14:nvPr/>
              </p14:nvContentPartPr>
              <p14:xfrm>
                <a:off x="7607501" y="2466392"/>
                <a:ext cx="181080" cy="212040"/>
              </p14:xfrm>
            </p:contentPart>
          </mc:Choice>
          <mc:Fallback xmlns="">
            <p:pic>
              <p:nvPicPr>
                <p:cNvPr id="7" name="Freihand 6">
                  <a:extLst>
                    <a:ext uri="{FF2B5EF4-FFF2-40B4-BE49-F238E27FC236}">
                      <a16:creationId xmlns:a16="http://schemas.microsoft.com/office/drawing/2014/main" id="{1C7561EE-D1B0-47B0-9F1E-E56356823ACC}"/>
                    </a:ext>
                  </a:extLst>
                </p:cNvPr>
                <p:cNvPicPr/>
                <p:nvPr/>
              </p:nvPicPr>
              <p:blipFill>
                <a:blip r:embed="rId10"/>
                <a:stretch>
                  <a:fillRect/>
                </a:stretch>
              </p:blipFill>
              <p:spPr>
                <a:xfrm>
                  <a:off x="7603181" y="2462072"/>
                  <a:ext cx="189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94FD89E-A71B-42D9-9978-87B0B00E0A75}"/>
                    </a:ext>
                  </a:extLst>
                </p14:cNvPr>
                <p14:cNvContentPartPr/>
                <p14:nvPr/>
              </p14:nvContentPartPr>
              <p14:xfrm>
                <a:off x="7710821" y="2536952"/>
                <a:ext cx="335160" cy="101160"/>
              </p14:xfrm>
            </p:contentPart>
          </mc:Choice>
          <mc:Fallback xmlns="">
            <p:pic>
              <p:nvPicPr>
                <p:cNvPr id="10" name="Freihand 9">
                  <a:extLst>
                    <a:ext uri="{FF2B5EF4-FFF2-40B4-BE49-F238E27FC236}">
                      <a16:creationId xmlns:a16="http://schemas.microsoft.com/office/drawing/2014/main" id="{894FD89E-A71B-42D9-9978-87B0B00E0A75}"/>
                    </a:ext>
                  </a:extLst>
                </p:cNvPr>
                <p:cNvPicPr/>
                <p:nvPr/>
              </p:nvPicPr>
              <p:blipFill>
                <a:blip r:embed="rId12"/>
                <a:stretch>
                  <a:fillRect/>
                </a:stretch>
              </p:blipFill>
              <p:spPr>
                <a:xfrm>
                  <a:off x="7706501" y="2532632"/>
                  <a:ext cx="343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3D15B68-2920-4706-91B6-D4B13AB8AD72}"/>
                    </a:ext>
                  </a:extLst>
                </p14:cNvPr>
                <p14:cNvContentPartPr/>
                <p14:nvPr/>
              </p14:nvContentPartPr>
              <p14:xfrm>
                <a:off x="7961021" y="2570792"/>
                <a:ext cx="80640" cy="28440"/>
              </p14:xfrm>
            </p:contentPart>
          </mc:Choice>
          <mc:Fallback xmlns="">
            <p:pic>
              <p:nvPicPr>
                <p:cNvPr id="11" name="Freihand 10">
                  <a:extLst>
                    <a:ext uri="{FF2B5EF4-FFF2-40B4-BE49-F238E27FC236}">
                      <a16:creationId xmlns:a16="http://schemas.microsoft.com/office/drawing/2014/main" id="{13D15B68-2920-4706-91B6-D4B13AB8AD72}"/>
                    </a:ext>
                  </a:extLst>
                </p:cNvPr>
                <p:cNvPicPr/>
                <p:nvPr/>
              </p:nvPicPr>
              <p:blipFill>
                <a:blip r:embed="rId14"/>
                <a:stretch>
                  <a:fillRect/>
                </a:stretch>
              </p:blipFill>
              <p:spPr>
                <a:xfrm>
                  <a:off x="7956701" y="2566472"/>
                  <a:ext cx="89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2A35ACF7-BF55-4019-8AFD-162CCD932B99}"/>
                    </a:ext>
                  </a:extLst>
                </p14:cNvPr>
                <p14:cNvContentPartPr/>
                <p14:nvPr/>
              </p14:nvContentPartPr>
              <p14:xfrm>
                <a:off x="8069381" y="2426792"/>
                <a:ext cx="160200" cy="224640"/>
              </p14:xfrm>
            </p:contentPart>
          </mc:Choice>
          <mc:Fallback xmlns="">
            <p:pic>
              <p:nvPicPr>
                <p:cNvPr id="12" name="Freihand 11">
                  <a:extLst>
                    <a:ext uri="{FF2B5EF4-FFF2-40B4-BE49-F238E27FC236}">
                      <a16:creationId xmlns:a16="http://schemas.microsoft.com/office/drawing/2014/main" id="{2A35ACF7-BF55-4019-8AFD-162CCD932B99}"/>
                    </a:ext>
                  </a:extLst>
                </p:cNvPr>
                <p:cNvPicPr/>
                <p:nvPr/>
              </p:nvPicPr>
              <p:blipFill>
                <a:blip r:embed="rId16"/>
                <a:stretch>
                  <a:fillRect/>
                </a:stretch>
              </p:blipFill>
              <p:spPr>
                <a:xfrm>
                  <a:off x="8065061" y="2422472"/>
                  <a:ext cx="168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1B36EEF-7614-4182-BB60-30D27FE6EB63}"/>
                    </a:ext>
                  </a:extLst>
                </p14:cNvPr>
                <p14:cNvContentPartPr/>
                <p14:nvPr/>
              </p14:nvContentPartPr>
              <p14:xfrm>
                <a:off x="8221301" y="2471432"/>
                <a:ext cx="116640" cy="111960"/>
              </p14:xfrm>
            </p:contentPart>
          </mc:Choice>
          <mc:Fallback xmlns="">
            <p:pic>
              <p:nvPicPr>
                <p:cNvPr id="13" name="Freihand 12">
                  <a:extLst>
                    <a:ext uri="{FF2B5EF4-FFF2-40B4-BE49-F238E27FC236}">
                      <a16:creationId xmlns:a16="http://schemas.microsoft.com/office/drawing/2014/main" id="{51B36EEF-7614-4182-BB60-30D27FE6EB63}"/>
                    </a:ext>
                  </a:extLst>
                </p:cNvPr>
                <p:cNvPicPr/>
                <p:nvPr/>
              </p:nvPicPr>
              <p:blipFill>
                <a:blip r:embed="rId18"/>
                <a:stretch>
                  <a:fillRect/>
                </a:stretch>
              </p:blipFill>
              <p:spPr>
                <a:xfrm>
                  <a:off x="8216981" y="2467112"/>
                  <a:ext cx="125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E28E832-F14B-4F0F-954A-3ED3C2634CF1}"/>
                    </a:ext>
                  </a:extLst>
                </p14:cNvPr>
                <p14:cNvContentPartPr/>
                <p14:nvPr/>
              </p14:nvContentPartPr>
              <p14:xfrm>
                <a:off x="8329661" y="2382152"/>
                <a:ext cx="151200" cy="167400"/>
              </p14:xfrm>
            </p:contentPart>
          </mc:Choice>
          <mc:Fallback xmlns="">
            <p:pic>
              <p:nvPicPr>
                <p:cNvPr id="14" name="Freihand 13">
                  <a:extLst>
                    <a:ext uri="{FF2B5EF4-FFF2-40B4-BE49-F238E27FC236}">
                      <a16:creationId xmlns:a16="http://schemas.microsoft.com/office/drawing/2014/main" id="{5E28E832-F14B-4F0F-954A-3ED3C2634CF1}"/>
                    </a:ext>
                  </a:extLst>
                </p:cNvPr>
                <p:cNvPicPr/>
                <p:nvPr/>
              </p:nvPicPr>
              <p:blipFill>
                <a:blip r:embed="rId20"/>
                <a:stretch>
                  <a:fillRect/>
                </a:stretch>
              </p:blipFill>
              <p:spPr>
                <a:xfrm>
                  <a:off x="8325341" y="2377832"/>
                  <a:ext cx="159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2D0E826-A7F6-4E38-9E48-5044B16F8E1E}"/>
                    </a:ext>
                  </a:extLst>
                </p14:cNvPr>
                <p14:cNvContentPartPr/>
                <p14:nvPr/>
              </p14:nvContentPartPr>
              <p14:xfrm>
                <a:off x="8461061" y="2426432"/>
                <a:ext cx="55080" cy="25920"/>
              </p14:xfrm>
            </p:contentPart>
          </mc:Choice>
          <mc:Fallback xmlns="">
            <p:pic>
              <p:nvPicPr>
                <p:cNvPr id="15" name="Freihand 14">
                  <a:extLst>
                    <a:ext uri="{FF2B5EF4-FFF2-40B4-BE49-F238E27FC236}">
                      <a16:creationId xmlns:a16="http://schemas.microsoft.com/office/drawing/2014/main" id="{32D0E826-A7F6-4E38-9E48-5044B16F8E1E}"/>
                    </a:ext>
                  </a:extLst>
                </p:cNvPr>
                <p:cNvPicPr/>
                <p:nvPr/>
              </p:nvPicPr>
              <p:blipFill>
                <a:blip r:embed="rId22"/>
                <a:stretch>
                  <a:fillRect/>
                </a:stretch>
              </p:blipFill>
              <p:spPr>
                <a:xfrm>
                  <a:off x="8456741" y="2422112"/>
                  <a:ext cx="63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B2269DF7-8D14-4ECB-B4D8-F275E17975C5}"/>
                    </a:ext>
                  </a:extLst>
                </p14:cNvPr>
                <p14:cNvContentPartPr/>
                <p14:nvPr/>
              </p14:nvContentPartPr>
              <p14:xfrm>
                <a:off x="8517221" y="2446592"/>
                <a:ext cx="193320" cy="133200"/>
              </p14:xfrm>
            </p:contentPart>
          </mc:Choice>
          <mc:Fallback xmlns="">
            <p:pic>
              <p:nvPicPr>
                <p:cNvPr id="16" name="Freihand 15">
                  <a:extLst>
                    <a:ext uri="{FF2B5EF4-FFF2-40B4-BE49-F238E27FC236}">
                      <a16:creationId xmlns:a16="http://schemas.microsoft.com/office/drawing/2014/main" id="{B2269DF7-8D14-4ECB-B4D8-F275E17975C5}"/>
                    </a:ext>
                  </a:extLst>
                </p:cNvPr>
                <p:cNvPicPr/>
                <p:nvPr/>
              </p:nvPicPr>
              <p:blipFill>
                <a:blip r:embed="rId24"/>
                <a:stretch>
                  <a:fillRect/>
                </a:stretch>
              </p:blipFill>
              <p:spPr>
                <a:xfrm>
                  <a:off x="8512901" y="2442272"/>
                  <a:ext cx="201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AFBA0576-F5C4-4152-91D7-637B63DD6235}"/>
                    </a:ext>
                  </a:extLst>
                </p14:cNvPr>
                <p14:cNvContentPartPr/>
                <p14:nvPr/>
              </p14:nvContentPartPr>
              <p14:xfrm>
                <a:off x="8903861" y="2344712"/>
                <a:ext cx="173520" cy="156240"/>
              </p14:xfrm>
            </p:contentPart>
          </mc:Choice>
          <mc:Fallback xmlns="">
            <p:pic>
              <p:nvPicPr>
                <p:cNvPr id="17" name="Freihand 16">
                  <a:extLst>
                    <a:ext uri="{FF2B5EF4-FFF2-40B4-BE49-F238E27FC236}">
                      <a16:creationId xmlns:a16="http://schemas.microsoft.com/office/drawing/2014/main" id="{AFBA0576-F5C4-4152-91D7-637B63DD6235}"/>
                    </a:ext>
                  </a:extLst>
                </p:cNvPr>
                <p:cNvPicPr/>
                <p:nvPr/>
              </p:nvPicPr>
              <p:blipFill>
                <a:blip r:embed="rId26"/>
                <a:stretch>
                  <a:fillRect/>
                </a:stretch>
              </p:blipFill>
              <p:spPr>
                <a:xfrm>
                  <a:off x="8899541" y="2340392"/>
                  <a:ext cx="182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F2B7834-95D9-42AF-A907-AF9878C60957}"/>
                    </a:ext>
                  </a:extLst>
                </p14:cNvPr>
                <p14:cNvContentPartPr/>
                <p14:nvPr/>
              </p14:nvContentPartPr>
              <p14:xfrm>
                <a:off x="8913941" y="2412752"/>
                <a:ext cx="308880" cy="33480"/>
              </p14:xfrm>
            </p:contentPart>
          </mc:Choice>
          <mc:Fallback xmlns="">
            <p:pic>
              <p:nvPicPr>
                <p:cNvPr id="18" name="Freihand 17">
                  <a:extLst>
                    <a:ext uri="{FF2B5EF4-FFF2-40B4-BE49-F238E27FC236}">
                      <a16:creationId xmlns:a16="http://schemas.microsoft.com/office/drawing/2014/main" id="{5F2B7834-95D9-42AF-A907-AF9878C60957}"/>
                    </a:ext>
                  </a:extLst>
                </p:cNvPr>
                <p:cNvPicPr/>
                <p:nvPr/>
              </p:nvPicPr>
              <p:blipFill>
                <a:blip r:embed="rId28"/>
                <a:stretch>
                  <a:fillRect/>
                </a:stretch>
              </p:blipFill>
              <p:spPr>
                <a:xfrm>
                  <a:off x="8909621" y="2408432"/>
                  <a:ext cx="317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02208BD0-F5F6-474F-8F0F-23B0F28F96BA}"/>
                    </a:ext>
                  </a:extLst>
                </p14:cNvPr>
                <p14:cNvContentPartPr/>
                <p14:nvPr/>
              </p14:nvContentPartPr>
              <p14:xfrm>
                <a:off x="9227141" y="2346872"/>
                <a:ext cx="113760" cy="101520"/>
              </p14:xfrm>
            </p:contentPart>
          </mc:Choice>
          <mc:Fallback xmlns="">
            <p:pic>
              <p:nvPicPr>
                <p:cNvPr id="19" name="Freihand 18">
                  <a:extLst>
                    <a:ext uri="{FF2B5EF4-FFF2-40B4-BE49-F238E27FC236}">
                      <a16:creationId xmlns:a16="http://schemas.microsoft.com/office/drawing/2014/main" id="{02208BD0-F5F6-474F-8F0F-23B0F28F96BA}"/>
                    </a:ext>
                  </a:extLst>
                </p:cNvPr>
                <p:cNvPicPr/>
                <p:nvPr/>
              </p:nvPicPr>
              <p:blipFill>
                <a:blip r:embed="rId30"/>
                <a:stretch>
                  <a:fillRect/>
                </a:stretch>
              </p:blipFill>
              <p:spPr>
                <a:xfrm>
                  <a:off x="9222821" y="2342552"/>
                  <a:ext cx="122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B2077138-C5CB-477C-AD77-002B2DD13948}"/>
                    </a:ext>
                  </a:extLst>
                </p14:cNvPr>
                <p14:cNvContentPartPr/>
                <p14:nvPr/>
              </p14:nvContentPartPr>
              <p14:xfrm>
                <a:off x="9359621" y="2368832"/>
                <a:ext cx="84600" cy="50760"/>
              </p14:xfrm>
            </p:contentPart>
          </mc:Choice>
          <mc:Fallback xmlns="">
            <p:pic>
              <p:nvPicPr>
                <p:cNvPr id="20" name="Freihand 19">
                  <a:extLst>
                    <a:ext uri="{FF2B5EF4-FFF2-40B4-BE49-F238E27FC236}">
                      <a16:creationId xmlns:a16="http://schemas.microsoft.com/office/drawing/2014/main" id="{B2077138-C5CB-477C-AD77-002B2DD13948}"/>
                    </a:ext>
                  </a:extLst>
                </p:cNvPr>
                <p:cNvPicPr/>
                <p:nvPr/>
              </p:nvPicPr>
              <p:blipFill>
                <a:blip r:embed="rId32"/>
                <a:stretch>
                  <a:fillRect/>
                </a:stretch>
              </p:blipFill>
              <p:spPr>
                <a:xfrm>
                  <a:off x="9355301" y="2364512"/>
                  <a:ext cx="93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5151D6D0-2807-4AE2-900E-17DFFB0D85AD}"/>
                    </a:ext>
                  </a:extLst>
                </p14:cNvPr>
                <p14:cNvContentPartPr/>
                <p14:nvPr/>
              </p14:nvContentPartPr>
              <p14:xfrm>
                <a:off x="9448541" y="2289992"/>
                <a:ext cx="285480" cy="135360"/>
              </p14:xfrm>
            </p:contentPart>
          </mc:Choice>
          <mc:Fallback xmlns="">
            <p:pic>
              <p:nvPicPr>
                <p:cNvPr id="21" name="Freihand 20">
                  <a:extLst>
                    <a:ext uri="{FF2B5EF4-FFF2-40B4-BE49-F238E27FC236}">
                      <a16:creationId xmlns:a16="http://schemas.microsoft.com/office/drawing/2014/main" id="{5151D6D0-2807-4AE2-900E-17DFFB0D85AD}"/>
                    </a:ext>
                  </a:extLst>
                </p:cNvPr>
                <p:cNvPicPr/>
                <p:nvPr/>
              </p:nvPicPr>
              <p:blipFill>
                <a:blip r:embed="rId34"/>
                <a:stretch>
                  <a:fillRect/>
                </a:stretch>
              </p:blipFill>
              <p:spPr>
                <a:xfrm>
                  <a:off x="9444221" y="2285672"/>
                  <a:ext cx="294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94CABE0D-FD88-4CEE-A6DE-9857B00C567C}"/>
                    </a:ext>
                  </a:extLst>
                </p14:cNvPr>
                <p14:cNvContentPartPr/>
                <p14:nvPr/>
              </p14:nvContentPartPr>
              <p14:xfrm>
                <a:off x="9513701" y="2295392"/>
                <a:ext cx="191160" cy="37800"/>
              </p14:xfrm>
            </p:contentPart>
          </mc:Choice>
          <mc:Fallback xmlns="">
            <p:pic>
              <p:nvPicPr>
                <p:cNvPr id="22" name="Freihand 21">
                  <a:extLst>
                    <a:ext uri="{FF2B5EF4-FFF2-40B4-BE49-F238E27FC236}">
                      <a16:creationId xmlns:a16="http://schemas.microsoft.com/office/drawing/2014/main" id="{94CABE0D-FD88-4CEE-A6DE-9857B00C567C}"/>
                    </a:ext>
                  </a:extLst>
                </p:cNvPr>
                <p:cNvPicPr/>
                <p:nvPr/>
              </p:nvPicPr>
              <p:blipFill>
                <a:blip r:embed="rId36"/>
                <a:stretch>
                  <a:fillRect/>
                </a:stretch>
              </p:blipFill>
              <p:spPr>
                <a:xfrm>
                  <a:off x="9509381" y="2291072"/>
                  <a:ext cx="199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8FD4854C-054E-4064-A65A-A71A785714C2}"/>
                    </a:ext>
                  </a:extLst>
                </p14:cNvPr>
                <p14:cNvContentPartPr/>
                <p14:nvPr/>
              </p14:nvContentPartPr>
              <p14:xfrm>
                <a:off x="7620821" y="2881112"/>
                <a:ext cx="182880" cy="16920"/>
              </p14:xfrm>
            </p:contentPart>
          </mc:Choice>
          <mc:Fallback xmlns="">
            <p:pic>
              <p:nvPicPr>
                <p:cNvPr id="24" name="Freihand 23">
                  <a:extLst>
                    <a:ext uri="{FF2B5EF4-FFF2-40B4-BE49-F238E27FC236}">
                      <a16:creationId xmlns:a16="http://schemas.microsoft.com/office/drawing/2014/main" id="{8FD4854C-054E-4064-A65A-A71A785714C2}"/>
                    </a:ext>
                  </a:extLst>
                </p:cNvPr>
                <p:cNvPicPr/>
                <p:nvPr/>
              </p:nvPicPr>
              <p:blipFill>
                <a:blip r:embed="rId38"/>
                <a:stretch>
                  <a:fillRect/>
                </a:stretch>
              </p:blipFill>
              <p:spPr>
                <a:xfrm>
                  <a:off x="7616501" y="2876792"/>
                  <a:ext cx="191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FD329858-4B06-4FFF-B776-416B75E0A714}"/>
                    </a:ext>
                  </a:extLst>
                </p14:cNvPr>
                <p14:cNvContentPartPr/>
                <p14:nvPr/>
              </p14:nvContentPartPr>
              <p14:xfrm>
                <a:off x="7786061" y="2820632"/>
                <a:ext cx="105480" cy="135360"/>
              </p14:xfrm>
            </p:contentPart>
          </mc:Choice>
          <mc:Fallback xmlns="">
            <p:pic>
              <p:nvPicPr>
                <p:cNvPr id="25" name="Freihand 24">
                  <a:extLst>
                    <a:ext uri="{FF2B5EF4-FFF2-40B4-BE49-F238E27FC236}">
                      <a16:creationId xmlns:a16="http://schemas.microsoft.com/office/drawing/2014/main" id="{FD329858-4B06-4FFF-B776-416B75E0A714}"/>
                    </a:ext>
                  </a:extLst>
                </p:cNvPr>
                <p:cNvPicPr/>
                <p:nvPr/>
              </p:nvPicPr>
              <p:blipFill>
                <a:blip r:embed="rId40"/>
                <a:stretch>
                  <a:fillRect/>
                </a:stretch>
              </p:blipFill>
              <p:spPr>
                <a:xfrm>
                  <a:off x="7781741" y="2816312"/>
                  <a:ext cx="114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F2ADFA56-F3E8-4453-9577-B39B926A3CF9}"/>
                    </a:ext>
                  </a:extLst>
                </p14:cNvPr>
                <p14:cNvContentPartPr/>
                <p14:nvPr/>
              </p14:nvContentPartPr>
              <p14:xfrm>
                <a:off x="8160101" y="2730272"/>
                <a:ext cx="129240" cy="172080"/>
              </p14:xfrm>
            </p:contentPart>
          </mc:Choice>
          <mc:Fallback xmlns="">
            <p:pic>
              <p:nvPicPr>
                <p:cNvPr id="26" name="Freihand 25">
                  <a:extLst>
                    <a:ext uri="{FF2B5EF4-FFF2-40B4-BE49-F238E27FC236}">
                      <a16:creationId xmlns:a16="http://schemas.microsoft.com/office/drawing/2014/main" id="{F2ADFA56-F3E8-4453-9577-B39B926A3CF9}"/>
                    </a:ext>
                  </a:extLst>
                </p:cNvPr>
                <p:cNvPicPr/>
                <p:nvPr/>
              </p:nvPicPr>
              <p:blipFill>
                <a:blip r:embed="rId42"/>
                <a:stretch>
                  <a:fillRect/>
                </a:stretch>
              </p:blipFill>
              <p:spPr>
                <a:xfrm>
                  <a:off x="8155781" y="2725952"/>
                  <a:ext cx="137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2759A9BD-C493-4C87-AA5D-E4D91E3C2DCB}"/>
                    </a:ext>
                  </a:extLst>
                </p14:cNvPr>
                <p14:cNvContentPartPr/>
                <p14:nvPr/>
              </p14:nvContentPartPr>
              <p14:xfrm>
                <a:off x="8147141" y="2782832"/>
                <a:ext cx="198360" cy="40680"/>
              </p14:xfrm>
            </p:contentPart>
          </mc:Choice>
          <mc:Fallback xmlns="">
            <p:pic>
              <p:nvPicPr>
                <p:cNvPr id="27" name="Freihand 26">
                  <a:extLst>
                    <a:ext uri="{FF2B5EF4-FFF2-40B4-BE49-F238E27FC236}">
                      <a16:creationId xmlns:a16="http://schemas.microsoft.com/office/drawing/2014/main" id="{2759A9BD-C493-4C87-AA5D-E4D91E3C2DCB}"/>
                    </a:ext>
                  </a:extLst>
                </p:cNvPr>
                <p:cNvPicPr/>
                <p:nvPr/>
              </p:nvPicPr>
              <p:blipFill>
                <a:blip r:embed="rId44"/>
                <a:stretch>
                  <a:fillRect/>
                </a:stretch>
              </p:blipFill>
              <p:spPr>
                <a:xfrm>
                  <a:off x="8142821" y="2778512"/>
                  <a:ext cx="207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F120A4B5-42C6-4CF0-928C-8E4B1E661958}"/>
                    </a:ext>
                  </a:extLst>
                </p14:cNvPr>
                <p14:cNvContentPartPr/>
                <p14:nvPr/>
              </p14:nvContentPartPr>
              <p14:xfrm>
                <a:off x="8390861" y="2734232"/>
                <a:ext cx="19800" cy="109080"/>
              </p14:xfrm>
            </p:contentPart>
          </mc:Choice>
          <mc:Fallback xmlns="">
            <p:pic>
              <p:nvPicPr>
                <p:cNvPr id="28" name="Freihand 27">
                  <a:extLst>
                    <a:ext uri="{FF2B5EF4-FFF2-40B4-BE49-F238E27FC236}">
                      <a16:creationId xmlns:a16="http://schemas.microsoft.com/office/drawing/2014/main" id="{F120A4B5-42C6-4CF0-928C-8E4B1E661958}"/>
                    </a:ext>
                  </a:extLst>
                </p:cNvPr>
                <p:cNvPicPr/>
                <p:nvPr/>
              </p:nvPicPr>
              <p:blipFill>
                <a:blip r:embed="rId46"/>
                <a:stretch>
                  <a:fillRect/>
                </a:stretch>
              </p:blipFill>
              <p:spPr>
                <a:xfrm>
                  <a:off x="8386541" y="2729912"/>
                  <a:ext cx="28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AA537A7-D1BD-4D7A-8E9F-BBF4E7B34529}"/>
                    </a:ext>
                  </a:extLst>
                </p14:cNvPr>
                <p14:cNvContentPartPr/>
                <p14:nvPr/>
              </p14:nvContentPartPr>
              <p14:xfrm>
                <a:off x="8320661" y="2706152"/>
                <a:ext cx="208440" cy="173160"/>
              </p14:xfrm>
            </p:contentPart>
          </mc:Choice>
          <mc:Fallback xmlns="">
            <p:pic>
              <p:nvPicPr>
                <p:cNvPr id="29" name="Freihand 28">
                  <a:extLst>
                    <a:ext uri="{FF2B5EF4-FFF2-40B4-BE49-F238E27FC236}">
                      <a16:creationId xmlns:a16="http://schemas.microsoft.com/office/drawing/2014/main" id="{DAA537A7-D1BD-4D7A-8E9F-BBF4E7B34529}"/>
                    </a:ext>
                  </a:extLst>
                </p:cNvPr>
                <p:cNvPicPr/>
                <p:nvPr/>
              </p:nvPicPr>
              <p:blipFill>
                <a:blip r:embed="rId48"/>
                <a:stretch>
                  <a:fillRect/>
                </a:stretch>
              </p:blipFill>
              <p:spPr>
                <a:xfrm>
                  <a:off x="8316341" y="2701832"/>
                  <a:ext cx="217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D6F37677-1E7B-4CF6-A6F7-547CC0EEAC12}"/>
                    </a:ext>
                  </a:extLst>
                </p14:cNvPr>
                <p14:cNvContentPartPr/>
                <p14:nvPr/>
              </p14:nvContentPartPr>
              <p14:xfrm>
                <a:off x="8718821" y="2633072"/>
                <a:ext cx="604440" cy="240840"/>
              </p14:xfrm>
            </p:contentPart>
          </mc:Choice>
          <mc:Fallback xmlns="">
            <p:pic>
              <p:nvPicPr>
                <p:cNvPr id="30" name="Freihand 29">
                  <a:extLst>
                    <a:ext uri="{FF2B5EF4-FFF2-40B4-BE49-F238E27FC236}">
                      <a16:creationId xmlns:a16="http://schemas.microsoft.com/office/drawing/2014/main" id="{D6F37677-1E7B-4CF6-A6F7-547CC0EEAC12}"/>
                    </a:ext>
                  </a:extLst>
                </p:cNvPr>
                <p:cNvPicPr/>
                <p:nvPr/>
              </p:nvPicPr>
              <p:blipFill>
                <a:blip r:embed="rId50"/>
                <a:stretch>
                  <a:fillRect/>
                </a:stretch>
              </p:blipFill>
              <p:spPr>
                <a:xfrm>
                  <a:off x="8714501" y="2628752"/>
                  <a:ext cx="6130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FAA40323-CC7A-4D98-B1C8-2984B715F452}"/>
                    </a:ext>
                  </a:extLst>
                </p14:cNvPr>
                <p14:cNvContentPartPr/>
                <p14:nvPr/>
              </p14:nvContentPartPr>
              <p14:xfrm>
                <a:off x="9511901" y="2662232"/>
                <a:ext cx="168120" cy="82080"/>
              </p14:xfrm>
            </p:contentPart>
          </mc:Choice>
          <mc:Fallback xmlns="">
            <p:pic>
              <p:nvPicPr>
                <p:cNvPr id="31" name="Freihand 30">
                  <a:extLst>
                    <a:ext uri="{FF2B5EF4-FFF2-40B4-BE49-F238E27FC236}">
                      <a16:creationId xmlns:a16="http://schemas.microsoft.com/office/drawing/2014/main" id="{FAA40323-CC7A-4D98-B1C8-2984B715F452}"/>
                    </a:ext>
                  </a:extLst>
                </p:cNvPr>
                <p:cNvPicPr/>
                <p:nvPr/>
              </p:nvPicPr>
              <p:blipFill>
                <a:blip r:embed="rId52"/>
                <a:stretch>
                  <a:fillRect/>
                </a:stretch>
              </p:blipFill>
              <p:spPr>
                <a:xfrm>
                  <a:off x="9507581" y="2657912"/>
                  <a:ext cx="176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346E9A2-B5FD-4BDC-BB60-A6EE272D1A33}"/>
                    </a:ext>
                  </a:extLst>
                </p14:cNvPr>
                <p14:cNvContentPartPr/>
                <p14:nvPr/>
              </p14:nvContentPartPr>
              <p14:xfrm>
                <a:off x="9663461" y="2641712"/>
                <a:ext cx="258120" cy="58680"/>
              </p14:xfrm>
            </p:contentPart>
          </mc:Choice>
          <mc:Fallback xmlns="">
            <p:pic>
              <p:nvPicPr>
                <p:cNvPr id="32" name="Freihand 31">
                  <a:extLst>
                    <a:ext uri="{FF2B5EF4-FFF2-40B4-BE49-F238E27FC236}">
                      <a16:creationId xmlns:a16="http://schemas.microsoft.com/office/drawing/2014/main" id="{3346E9A2-B5FD-4BDC-BB60-A6EE272D1A33}"/>
                    </a:ext>
                  </a:extLst>
                </p:cNvPr>
                <p:cNvPicPr/>
                <p:nvPr/>
              </p:nvPicPr>
              <p:blipFill>
                <a:blip r:embed="rId54"/>
                <a:stretch>
                  <a:fillRect/>
                </a:stretch>
              </p:blipFill>
              <p:spPr>
                <a:xfrm>
                  <a:off x="9659141" y="2637392"/>
                  <a:ext cx="266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7F79D0AA-B06A-4037-9871-8ADFE0BABAD2}"/>
                    </a:ext>
                  </a:extLst>
                </p14:cNvPr>
                <p14:cNvContentPartPr/>
                <p14:nvPr/>
              </p14:nvContentPartPr>
              <p14:xfrm>
                <a:off x="9963341" y="2495912"/>
                <a:ext cx="449280" cy="185760"/>
              </p14:xfrm>
            </p:contentPart>
          </mc:Choice>
          <mc:Fallback xmlns="">
            <p:pic>
              <p:nvPicPr>
                <p:cNvPr id="33" name="Freihand 32">
                  <a:extLst>
                    <a:ext uri="{FF2B5EF4-FFF2-40B4-BE49-F238E27FC236}">
                      <a16:creationId xmlns:a16="http://schemas.microsoft.com/office/drawing/2014/main" id="{7F79D0AA-B06A-4037-9871-8ADFE0BABAD2}"/>
                    </a:ext>
                  </a:extLst>
                </p:cNvPr>
                <p:cNvPicPr/>
                <p:nvPr/>
              </p:nvPicPr>
              <p:blipFill>
                <a:blip r:embed="rId56"/>
                <a:stretch>
                  <a:fillRect/>
                </a:stretch>
              </p:blipFill>
              <p:spPr>
                <a:xfrm>
                  <a:off x="9959021" y="2491592"/>
                  <a:ext cx="457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DC98C9B0-8368-493A-B88A-C82CE338EEA4}"/>
                    </a:ext>
                  </a:extLst>
                </p14:cNvPr>
                <p14:cNvContentPartPr/>
                <p14:nvPr/>
              </p14:nvContentPartPr>
              <p14:xfrm>
                <a:off x="10492541" y="2462072"/>
                <a:ext cx="178920" cy="170640"/>
              </p14:xfrm>
            </p:contentPart>
          </mc:Choice>
          <mc:Fallback xmlns="">
            <p:pic>
              <p:nvPicPr>
                <p:cNvPr id="34" name="Freihand 33">
                  <a:extLst>
                    <a:ext uri="{FF2B5EF4-FFF2-40B4-BE49-F238E27FC236}">
                      <a16:creationId xmlns:a16="http://schemas.microsoft.com/office/drawing/2014/main" id="{DC98C9B0-8368-493A-B88A-C82CE338EEA4}"/>
                    </a:ext>
                  </a:extLst>
                </p:cNvPr>
                <p:cNvPicPr/>
                <p:nvPr/>
              </p:nvPicPr>
              <p:blipFill>
                <a:blip r:embed="rId58"/>
                <a:stretch>
                  <a:fillRect/>
                </a:stretch>
              </p:blipFill>
              <p:spPr>
                <a:xfrm>
                  <a:off x="10488221" y="2457752"/>
                  <a:ext cx="187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4BEDCCA4-3C96-465C-8FD9-77871A58E77B}"/>
                    </a:ext>
                  </a:extLst>
                </p14:cNvPr>
                <p14:cNvContentPartPr/>
                <p14:nvPr/>
              </p14:nvContentPartPr>
              <p14:xfrm>
                <a:off x="10627541" y="2437592"/>
                <a:ext cx="19800" cy="21600"/>
              </p14:xfrm>
            </p:contentPart>
          </mc:Choice>
          <mc:Fallback xmlns="">
            <p:pic>
              <p:nvPicPr>
                <p:cNvPr id="35" name="Freihand 34">
                  <a:extLst>
                    <a:ext uri="{FF2B5EF4-FFF2-40B4-BE49-F238E27FC236}">
                      <a16:creationId xmlns:a16="http://schemas.microsoft.com/office/drawing/2014/main" id="{4BEDCCA4-3C96-465C-8FD9-77871A58E77B}"/>
                    </a:ext>
                  </a:extLst>
                </p:cNvPr>
                <p:cNvPicPr/>
                <p:nvPr/>
              </p:nvPicPr>
              <p:blipFill>
                <a:blip r:embed="rId60"/>
                <a:stretch>
                  <a:fillRect/>
                </a:stretch>
              </p:blipFill>
              <p:spPr>
                <a:xfrm>
                  <a:off x="10623221" y="2433272"/>
                  <a:ext cx="28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C2706EC7-431A-4DE8-922B-CEBD1F85D4CF}"/>
                    </a:ext>
                  </a:extLst>
                </p14:cNvPr>
                <p14:cNvContentPartPr/>
                <p14:nvPr/>
              </p14:nvContentPartPr>
              <p14:xfrm>
                <a:off x="10657421" y="2406632"/>
                <a:ext cx="200880" cy="190440"/>
              </p14:xfrm>
            </p:contentPart>
          </mc:Choice>
          <mc:Fallback xmlns="">
            <p:pic>
              <p:nvPicPr>
                <p:cNvPr id="36" name="Freihand 35">
                  <a:extLst>
                    <a:ext uri="{FF2B5EF4-FFF2-40B4-BE49-F238E27FC236}">
                      <a16:creationId xmlns:a16="http://schemas.microsoft.com/office/drawing/2014/main" id="{C2706EC7-431A-4DE8-922B-CEBD1F85D4CF}"/>
                    </a:ext>
                  </a:extLst>
                </p:cNvPr>
                <p:cNvPicPr/>
                <p:nvPr/>
              </p:nvPicPr>
              <p:blipFill>
                <a:blip r:embed="rId62"/>
                <a:stretch>
                  <a:fillRect/>
                </a:stretch>
              </p:blipFill>
              <p:spPr>
                <a:xfrm>
                  <a:off x="10653101" y="2402312"/>
                  <a:ext cx="2095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82CCF3C-15B2-46DA-A4C8-501C16E41C41}"/>
                    </a:ext>
                  </a:extLst>
                </p14:cNvPr>
                <p14:cNvContentPartPr/>
                <p14:nvPr/>
              </p14:nvContentPartPr>
              <p14:xfrm>
                <a:off x="9313901" y="2962112"/>
                <a:ext cx="375120" cy="146160"/>
              </p14:xfrm>
            </p:contentPart>
          </mc:Choice>
          <mc:Fallback xmlns="">
            <p:pic>
              <p:nvPicPr>
                <p:cNvPr id="37" name="Freihand 36">
                  <a:extLst>
                    <a:ext uri="{FF2B5EF4-FFF2-40B4-BE49-F238E27FC236}">
                      <a16:creationId xmlns:a16="http://schemas.microsoft.com/office/drawing/2014/main" id="{D82CCF3C-15B2-46DA-A4C8-501C16E41C41}"/>
                    </a:ext>
                  </a:extLst>
                </p:cNvPr>
                <p:cNvPicPr/>
                <p:nvPr/>
              </p:nvPicPr>
              <p:blipFill>
                <a:blip r:embed="rId64"/>
                <a:stretch>
                  <a:fillRect/>
                </a:stretch>
              </p:blipFill>
              <p:spPr>
                <a:xfrm>
                  <a:off x="9309581" y="2957792"/>
                  <a:ext cx="383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BFB97F5E-3326-4C3F-9876-D8794F1F9F45}"/>
                    </a:ext>
                  </a:extLst>
                </p14:cNvPr>
                <p14:cNvContentPartPr/>
                <p14:nvPr/>
              </p14:nvContentPartPr>
              <p14:xfrm>
                <a:off x="9605141" y="2919272"/>
                <a:ext cx="360" cy="360"/>
              </p14:xfrm>
            </p:contentPart>
          </mc:Choice>
          <mc:Fallback xmlns="">
            <p:pic>
              <p:nvPicPr>
                <p:cNvPr id="38" name="Freihand 37">
                  <a:extLst>
                    <a:ext uri="{FF2B5EF4-FFF2-40B4-BE49-F238E27FC236}">
                      <a16:creationId xmlns:a16="http://schemas.microsoft.com/office/drawing/2014/main" id="{BFB97F5E-3326-4C3F-9876-D8794F1F9F45}"/>
                    </a:ext>
                  </a:extLst>
                </p:cNvPr>
                <p:cNvPicPr/>
                <p:nvPr/>
              </p:nvPicPr>
              <p:blipFill>
                <a:blip r:embed="rId6"/>
                <a:stretch>
                  <a:fillRect/>
                </a:stretch>
              </p:blipFill>
              <p:spPr>
                <a:xfrm>
                  <a:off x="9600821" y="2914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F4111BF4-B3AA-430F-A647-F5B1FF378E15}"/>
                    </a:ext>
                  </a:extLst>
                </p14:cNvPr>
                <p14:cNvContentPartPr/>
                <p14:nvPr/>
              </p14:nvContentPartPr>
              <p14:xfrm>
                <a:off x="9848501" y="2832872"/>
                <a:ext cx="136800" cy="205200"/>
              </p14:xfrm>
            </p:contentPart>
          </mc:Choice>
          <mc:Fallback xmlns="">
            <p:pic>
              <p:nvPicPr>
                <p:cNvPr id="39" name="Freihand 38">
                  <a:extLst>
                    <a:ext uri="{FF2B5EF4-FFF2-40B4-BE49-F238E27FC236}">
                      <a16:creationId xmlns:a16="http://schemas.microsoft.com/office/drawing/2014/main" id="{F4111BF4-B3AA-430F-A647-F5B1FF378E15}"/>
                    </a:ext>
                  </a:extLst>
                </p:cNvPr>
                <p:cNvPicPr/>
                <p:nvPr/>
              </p:nvPicPr>
              <p:blipFill>
                <a:blip r:embed="rId67"/>
                <a:stretch>
                  <a:fillRect/>
                </a:stretch>
              </p:blipFill>
              <p:spPr>
                <a:xfrm>
                  <a:off x="9844181" y="2828552"/>
                  <a:ext cx="1454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2F81A265-522E-4176-B3D2-2F3A4E9C671B}"/>
                    </a:ext>
                  </a:extLst>
                </p14:cNvPr>
                <p14:cNvContentPartPr/>
                <p14:nvPr/>
              </p14:nvContentPartPr>
              <p14:xfrm>
                <a:off x="9924461" y="2942312"/>
                <a:ext cx="335880" cy="81720"/>
              </p14:xfrm>
            </p:contentPart>
          </mc:Choice>
          <mc:Fallback xmlns="">
            <p:pic>
              <p:nvPicPr>
                <p:cNvPr id="40" name="Freihand 39">
                  <a:extLst>
                    <a:ext uri="{FF2B5EF4-FFF2-40B4-BE49-F238E27FC236}">
                      <a16:creationId xmlns:a16="http://schemas.microsoft.com/office/drawing/2014/main" id="{2F81A265-522E-4176-B3D2-2F3A4E9C671B}"/>
                    </a:ext>
                  </a:extLst>
                </p:cNvPr>
                <p:cNvPicPr/>
                <p:nvPr/>
              </p:nvPicPr>
              <p:blipFill>
                <a:blip r:embed="rId69"/>
                <a:stretch>
                  <a:fillRect/>
                </a:stretch>
              </p:blipFill>
              <p:spPr>
                <a:xfrm>
                  <a:off x="9920141" y="2937992"/>
                  <a:ext cx="344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D451C5C5-DB19-4551-934E-CE163931D105}"/>
                    </a:ext>
                  </a:extLst>
                </p14:cNvPr>
                <p14:cNvContentPartPr/>
                <p14:nvPr/>
              </p14:nvContentPartPr>
              <p14:xfrm>
                <a:off x="10176461" y="2926112"/>
                <a:ext cx="118080" cy="48960"/>
              </p14:xfrm>
            </p:contentPart>
          </mc:Choice>
          <mc:Fallback xmlns="">
            <p:pic>
              <p:nvPicPr>
                <p:cNvPr id="41" name="Freihand 40">
                  <a:extLst>
                    <a:ext uri="{FF2B5EF4-FFF2-40B4-BE49-F238E27FC236}">
                      <a16:creationId xmlns:a16="http://schemas.microsoft.com/office/drawing/2014/main" id="{D451C5C5-DB19-4551-934E-CE163931D105}"/>
                    </a:ext>
                  </a:extLst>
                </p:cNvPr>
                <p:cNvPicPr/>
                <p:nvPr/>
              </p:nvPicPr>
              <p:blipFill>
                <a:blip r:embed="rId71"/>
                <a:stretch>
                  <a:fillRect/>
                </a:stretch>
              </p:blipFill>
              <p:spPr>
                <a:xfrm>
                  <a:off x="10172141" y="2921792"/>
                  <a:ext cx="1267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4A52D614-A73F-4214-AD55-2B598297C4DB}"/>
                    </a:ext>
                  </a:extLst>
                </p14:cNvPr>
                <p14:cNvContentPartPr/>
                <p14:nvPr/>
              </p14:nvContentPartPr>
              <p14:xfrm>
                <a:off x="10293461" y="2808032"/>
                <a:ext cx="204480" cy="266040"/>
              </p14:xfrm>
            </p:contentPart>
          </mc:Choice>
          <mc:Fallback xmlns="">
            <p:pic>
              <p:nvPicPr>
                <p:cNvPr id="42" name="Freihand 41">
                  <a:extLst>
                    <a:ext uri="{FF2B5EF4-FFF2-40B4-BE49-F238E27FC236}">
                      <a16:creationId xmlns:a16="http://schemas.microsoft.com/office/drawing/2014/main" id="{4A52D614-A73F-4214-AD55-2B598297C4DB}"/>
                    </a:ext>
                  </a:extLst>
                </p:cNvPr>
                <p:cNvPicPr/>
                <p:nvPr/>
              </p:nvPicPr>
              <p:blipFill>
                <a:blip r:embed="rId73"/>
                <a:stretch>
                  <a:fillRect/>
                </a:stretch>
              </p:blipFill>
              <p:spPr>
                <a:xfrm>
                  <a:off x="10289141" y="2803712"/>
                  <a:ext cx="2131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6CC1665C-5D45-49C0-8BDF-6F8E29A39EAE}"/>
                    </a:ext>
                  </a:extLst>
                </p14:cNvPr>
                <p14:cNvContentPartPr/>
                <p14:nvPr/>
              </p14:nvContentPartPr>
              <p14:xfrm>
                <a:off x="10509461" y="2789312"/>
                <a:ext cx="30600" cy="60120"/>
              </p14:xfrm>
            </p:contentPart>
          </mc:Choice>
          <mc:Fallback xmlns="">
            <p:pic>
              <p:nvPicPr>
                <p:cNvPr id="43" name="Freihand 42">
                  <a:extLst>
                    <a:ext uri="{FF2B5EF4-FFF2-40B4-BE49-F238E27FC236}">
                      <a16:creationId xmlns:a16="http://schemas.microsoft.com/office/drawing/2014/main" id="{6CC1665C-5D45-49C0-8BDF-6F8E29A39EAE}"/>
                    </a:ext>
                  </a:extLst>
                </p:cNvPr>
                <p:cNvPicPr/>
                <p:nvPr/>
              </p:nvPicPr>
              <p:blipFill>
                <a:blip r:embed="rId75"/>
                <a:stretch>
                  <a:fillRect/>
                </a:stretch>
              </p:blipFill>
              <p:spPr>
                <a:xfrm>
                  <a:off x="10505141" y="2784992"/>
                  <a:ext cx="39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4F550845-DA9F-4E5C-8216-A035F6FB2878}"/>
                    </a:ext>
                  </a:extLst>
                </p14:cNvPr>
                <p14:cNvContentPartPr/>
                <p14:nvPr/>
              </p14:nvContentPartPr>
              <p14:xfrm>
                <a:off x="10528901" y="2847272"/>
                <a:ext cx="48240" cy="101880"/>
              </p14:xfrm>
            </p:contentPart>
          </mc:Choice>
          <mc:Fallback xmlns="">
            <p:pic>
              <p:nvPicPr>
                <p:cNvPr id="44" name="Freihand 43">
                  <a:extLst>
                    <a:ext uri="{FF2B5EF4-FFF2-40B4-BE49-F238E27FC236}">
                      <a16:creationId xmlns:a16="http://schemas.microsoft.com/office/drawing/2014/main" id="{4F550845-DA9F-4E5C-8216-A035F6FB2878}"/>
                    </a:ext>
                  </a:extLst>
                </p:cNvPr>
                <p:cNvPicPr/>
                <p:nvPr/>
              </p:nvPicPr>
              <p:blipFill>
                <a:blip r:embed="rId77"/>
                <a:stretch>
                  <a:fillRect/>
                </a:stretch>
              </p:blipFill>
              <p:spPr>
                <a:xfrm>
                  <a:off x="10524581" y="2842952"/>
                  <a:ext cx="56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64D0CF1C-6115-4FB7-BDA6-9B4C3F62C7B0}"/>
                    </a:ext>
                  </a:extLst>
                </p14:cNvPr>
                <p14:cNvContentPartPr/>
                <p14:nvPr/>
              </p14:nvContentPartPr>
              <p14:xfrm>
                <a:off x="10605581" y="2749712"/>
                <a:ext cx="160920" cy="159120"/>
              </p14:xfrm>
            </p:contentPart>
          </mc:Choice>
          <mc:Fallback xmlns="">
            <p:pic>
              <p:nvPicPr>
                <p:cNvPr id="45" name="Freihand 44">
                  <a:extLst>
                    <a:ext uri="{FF2B5EF4-FFF2-40B4-BE49-F238E27FC236}">
                      <a16:creationId xmlns:a16="http://schemas.microsoft.com/office/drawing/2014/main" id="{64D0CF1C-6115-4FB7-BDA6-9B4C3F62C7B0}"/>
                    </a:ext>
                  </a:extLst>
                </p:cNvPr>
                <p:cNvPicPr/>
                <p:nvPr/>
              </p:nvPicPr>
              <p:blipFill>
                <a:blip r:embed="rId79"/>
                <a:stretch>
                  <a:fillRect/>
                </a:stretch>
              </p:blipFill>
              <p:spPr>
                <a:xfrm>
                  <a:off x="10601261" y="2745392"/>
                  <a:ext cx="169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AF33512F-9E88-4737-A612-57472A949344}"/>
                    </a:ext>
                  </a:extLst>
                </p14:cNvPr>
                <p14:cNvContentPartPr/>
                <p14:nvPr/>
              </p14:nvContentPartPr>
              <p14:xfrm>
                <a:off x="10741301" y="2741072"/>
                <a:ext cx="51120" cy="51480"/>
              </p14:xfrm>
            </p:contentPart>
          </mc:Choice>
          <mc:Fallback xmlns="">
            <p:pic>
              <p:nvPicPr>
                <p:cNvPr id="46" name="Freihand 45">
                  <a:extLst>
                    <a:ext uri="{FF2B5EF4-FFF2-40B4-BE49-F238E27FC236}">
                      <a16:creationId xmlns:a16="http://schemas.microsoft.com/office/drawing/2014/main" id="{AF33512F-9E88-4737-A612-57472A949344}"/>
                    </a:ext>
                  </a:extLst>
                </p:cNvPr>
                <p:cNvPicPr/>
                <p:nvPr/>
              </p:nvPicPr>
              <p:blipFill>
                <a:blip r:embed="rId81"/>
                <a:stretch>
                  <a:fillRect/>
                </a:stretch>
              </p:blipFill>
              <p:spPr>
                <a:xfrm>
                  <a:off x="10736981" y="2736752"/>
                  <a:ext cx="59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AB6E70D8-2A0F-4310-87EF-23F0E8BD2B86}"/>
                    </a:ext>
                  </a:extLst>
                </p14:cNvPr>
                <p14:cNvContentPartPr/>
                <p14:nvPr/>
              </p14:nvContentPartPr>
              <p14:xfrm>
                <a:off x="10786661" y="2799392"/>
                <a:ext cx="288720" cy="239040"/>
              </p14:xfrm>
            </p:contentPart>
          </mc:Choice>
          <mc:Fallback xmlns="">
            <p:pic>
              <p:nvPicPr>
                <p:cNvPr id="47" name="Freihand 46">
                  <a:extLst>
                    <a:ext uri="{FF2B5EF4-FFF2-40B4-BE49-F238E27FC236}">
                      <a16:creationId xmlns:a16="http://schemas.microsoft.com/office/drawing/2014/main" id="{AB6E70D8-2A0F-4310-87EF-23F0E8BD2B86}"/>
                    </a:ext>
                  </a:extLst>
                </p:cNvPr>
                <p:cNvPicPr/>
                <p:nvPr/>
              </p:nvPicPr>
              <p:blipFill>
                <a:blip r:embed="rId83"/>
                <a:stretch>
                  <a:fillRect/>
                </a:stretch>
              </p:blipFill>
              <p:spPr>
                <a:xfrm>
                  <a:off x="10782341" y="2795072"/>
                  <a:ext cx="297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5EEC6371-1C8A-4BA8-8D38-42B9CB1B2AAB}"/>
                    </a:ext>
                  </a:extLst>
                </p14:cNvPr>
                <p14:cNvContentPartPr/>
                <p14:nvPr/>
              </p14:nvContentPartPr>
              <p14:xfrm>
                <a:off x="11206781" y="2618312"/>
                <a:ext cx="198720" cy="175320"/>
              </p14:xfrm>
            </p:contentPart>
          </mc:Choice>
          <mc:Fallback xmlns="">
            <p:pic>
              <p:nvPicPr>
                <p:cNvPr id="48" name="Freihand 47">
                  <a:extLst>
                    <a:ext uri="{FF2B5EF4-FFF2-40B4-BE49-F238E27FC236}">
                      <a16:creationId xmlns:a16="http://schemas.microsoft.com/office/drawing/2014/main" id="{5EEC6371-1C8A-4BA8-8D38-42B9CB1B2AAB}"/>
                    </a:ext>
                  </a:extLst>
                </p:cNvPr>
                <p:cNvPicPr/>
                <p:nvPr/>
              </p:nvPicPr>
              <p:blipFill>
                <a:blip r:embed="rId85"/>
                <a:stretch>
                  <a:fillRect/>
                </a:stretch>
              </p:blipFill>
              <p:spPr>
                <a:xfrm>
                  <a:off x="11202461" y="2613992"/>
                  <a:ext cx="207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59BD587C-3460-4688-AE41-C8D558142883}"/>
                    </a:ext>
                  </a:extLst>
                </p14:cNvPr>
                <p14:cNvContentPartPr/>
                <p14:nvPr/>
              </p14:nvContentPartPr>
              <p14:xfrm>
                <a:off x="11230541" y="2689232"/>
                <a:ext cx="168120" cy="23760"/>
              </p14:xfrm>
            </p:contentPart>
          </mc:Choice>
          <mc:Fallback xmlns="">
            <p:pic>
              <p:nvPicPr>
                <p:cNvPr id="49" name="Freihand 48">
                  <a:extLst>
                    <a:ext uri="{FF2B5EF4-FFF2-40B4-BE49-F238E27FC236}">
                      <a16:creationId xmlns:a16="http://schemas.microsoft.com/office/drawing/2014/main" id="{59BD587C-3460-4688-AE41-C8D558142883}"/>
                    </a:ext>
                  </a:extLst>
                </p:cNvPr>
                <p:cNvPicPr/>
                <p:nvPr/>
              </p:nvPicPr>
              <p:blipFill>
                <a:blip r:embed="rId87"/>
                <a:stretch>
                  <a:fillRect/>
                </a:stretch>
              </p:blipFill>
              <p:spPr>
                <a:xfrm>
                  <a:off x="11226221" y="2684912"/>
                  <a:ext cx="176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F6F9FE7F-D2F4-455A-A5F9-9FF654EFB86E}"/>
                    </a:ext>
                  </a:extLst>
                </p14:cNvPr>
                <p14:cNvContentPartPr/>
                <p14:nvPr/>
              </p14:nvContentPartPr>
              <p14:xfrm>
                <a:off x="11391461" y="2670152"/>
                <a:ext cx="216720" cy="63000"/>
              </p14:xfrm>
            </p:contentPart>
          </mc:Choice>
          <mc:Fallback xmlns="">
            <p:pic>
              <p:nvPicPr>
                <p:cNvPr id="50" name="Freihand 49">
                  <a:extLst>
                    <a:ext uri="{FF2B5EF4-FFF2-40B4-BE49-F238E27FC236}">
                      <a16:creationId xmlns:a16="http://schemas.microsoft.com/office/drawing/2014/main" id="{F6F9FE7F-D2F4-455A-A5F9-9FF654EFB86E}"/>
                    </a:ext>
                  </a:extLst>
                </p:cNvPr>
                <p:cNvPicPr/>
                <p:nvPr/>
              </p:nvPicPr>
              <p:blipFill>
                <a:blip r:embed="rId89"/>
                <a:stretch>
                  <a:fillRect/>
                </a:stretch>
              </p:blipFill>
              <p:spPr>
                <a:xfrm>
                  <a:off x="11387141" y="2665832"/>
                  <a:ext cx="225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F330D7F3-3FA0-4E0C-B41A-579DC75A7740}"/>
                    </a:ext>
                  </a:extLst>
                </p14:cNvPr>
                <p14:cNvContentPartPr/>
                <p14:nvPr/>
              </p14:nvContentPartPr>
              <p14:xfrm>
                <a:off x="11571821" y="2589152"/>
                <a:ext cx="124200" cy="136080"/>
              </p14:xfrm>
            </p:contentPart>
          </mc:Choice>
          <mc:Fallback xmlns="">
            <p:pic>
              <p:nvPicPr>
                <p:cNvPr id="51" name="Freihand 50">
                  <a:extLst>
                    <a:ext uri="{FF2B5EF4-FFF2-40B4-BE49-F238E27FC236}">
                      <a16:creationId xmlns:a16="http://schemas.microsoft.com/office/drawing/2014/main" id="{F330D7F3-3FA0-4E0C-B41A-579DC75A7740}"/>
                    </a:ext>
                  </a:extLst>
                </p:cNvPr>
                <p:cNvPicPr/>
                <p:nvPr/>
              </p:nvPicPr>
              <p:blipFill>
                <a:blip r:embed="rId91"/>
                <a:stretch>
                  <a:fillRect/>
                </a:stretch>
              </p:blipFill>
              <p:spPr>
                <a:xfrm>
                  <a:off x="11567501" y="2584832"/>
                  <a:ext cx="132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5280F988-E15E-44FC-B819-E4E4DA1D3629}"/>
                    </a:ext>
                  </a:extLst>
                </p14:cNvPr>
                <p14:cNvContentPartPr/>
                <p14:nvPr/>
              </p14:nvContentPartPr>
              <p14:xfrm>
                <a:off x="11733101" y="2633792"/>
                <a:ext cx="157320" cy="54720"/>
              </p14:xfrm>
            </p:contentPart>
          </mc:Choice>
          <mc:Fallback xmlns="">
            <p:pic>
              <p:nvPicPr>
                <p:cNvPr id="52" name="Freihand 51">
                  <a:extLst>
                    <a:ext uri="{FF2B5EF4-FFF2-40B4-BE49-F238E27FC236}">
                      <a16:creationId xmlns:a16="http://schemas.microsoft.com/office/drawing/2014/main" id="{5280F988-E15E-44FC-B819-E4E4DA1D3629}"/>
                    </a:ext>
                  </a:extLst>
                </p:cNvPr>
                <p:cNvPicPr/>
                <p:nvPr/>
              </p:nvPicPr>
              <p:blipFill>
                <a:blip r:embed="rId93"/>
                <a:stretch>
                  <a:fillRect/>
                </a:stretch>
              </p:blipFill>
              <p:spPr>
                <a:xfrm>
                  <a:off x="11728781" y="2629472"/>
                  <a:ext cx="165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5DA03181-68BD-4C6C-B4D0-D78CC6A4B74D}"/>
                    </a:ext>
                  </a:extLst>
                </p14:cNvPr>
                <p14:cNvContentPartPr/>
                <p14:nvPr/>
              </p14:nvContentPartPr>
              <p14:xfrm>
                <a:off x="10096901" y="2891912"/>
                <a:ext cx="1125360" cy="326520"/>
              </p14:xfrm>
            </p:contentPart>
          </mc:Choice>
          <mc:Fallback xmlns="">
            <p:pic>
              <p:nvPicPr>
                <p:cNvPr id="53" name="Freihand 52">
                  <a:extLst>
                    <a:ext uri="{FF2B5EF4-FFF2-40B4-BE49-F238E27FC236}">
                      <a16:creationId xmlns:a16="http://schemas.microsoft.com/office/drawing/2014/main" id="{5DA03181-68BD-4C6C-B4D0-D78CC6A4B74D}"/>
                    </a:ext>
                  </a:extLst>
                </p:cNvPr>
                <p:cNvPicPr/>
                <p:nvPr/>
              </p:nvPicPr>
              <p:blipFill>
                <a:blip r:embed="rId95"/>
                <a:stretch>
                  <a:fillRect/>
                </a:stretch>
              </p:blipFill>
              <p:spPr>
                <a:xfrm>
                  <a:off x="10092581" y="2887592"/>
                  <a:ext cx="1134000" cy="33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B67FBEBF-0766-4A09-98AB-BFCE10E57529}"/>
                  </a:ext>
                </a:extLst>
              </p14:cNvPr>
              <p14:cNvContentPartPr/>
              <p14:nvPr/>
            </p14:nvContentPartPr>
            <p14:xfrm>
              <a:off x="452861" y="3630632"/>
              <a:ext cx="5235120" cy="684360"/>
            </p14:xfrm>
          </p:contentPart>
        </mc:Choice>
        <mc:Fallback xmlns="">
          <p:pic>
            <p:nvPicPr>
              <p:cNvPr id="55" name="Freihand 54">
                <a:extLst>
                  <a:ext uri="{FF2B5EF4-FFF2-40B4-BE49-F238E27FC236}">
                    <a16:creationId xmlns:a16="http://schemas.microsoft.com/office/drawing/2014/main" id="{B67FBEBF-0766-4A09-98AB-BFCE10E57529}"/>
                  </a:ext>
                </a:extLst>
              </p:cNvPr>
              <p:cNvPicPr/>
              <p:nvPr/>
            </p:nvPicPr>
            <p:blipFill>
              <a:blip r:embed="rId97"/>
              <a:stretch>
                <a:fillRect/>
              </a:stretch>
            </p:blipFill>
            <p:spPr>
              <a:xfrm>
                <a:off x="448541" y="3626312"/>
                <a:ext cx="5243760"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D1C9446D-8C4D-494C-96E5-EDFE58EB4430}"/>
                  </a:ext>
                </a:extLst>
              </p14:cNvPr>
              <p14:cNvContentPartPr/>
              <p14:nvPr/>
            </p14:nvContentPartPr>
            <p14:xfrm>
              <a:off x="3211901" y="4201592"/>
              <a:ext cx="1911600" cy="59760"/>
            </p14:xfrm>
          </p:contentPart>
        </mc:Choice>
        <mc:Fallback xmlns="">
          <p:pic>
            <p:nvPicPr>
              <p:cNvPr id="56" name="Freihand 55">
                <a:extLst>
                  <a:ext uri="{FF2B5EF4-FFF2-40B4-BE49-F238E27FC236}">
                    <a16:creationId xmlns:a16="http://schemas.microsoft.com/office/drawing/2014/main" id="{D1C9446D-8C4D-494C-96E5-EDFE58EB4430}"/>
                  </a:ext>
                </a:extLst>
              </p:cNvPr>
              <p:cNvPicPr/>
              <p:nvPr/>
            </p:nvPicPr>
            <p:blipFill>
              <a:blip r:embed="rId99"/>
              <a:stretch>
                <a:fillRect/>
              </a:stretch>
            </p:blipFill>
            <p:spPr>
              <a:xfrm>
                <a:off x="3207581" y="4197272"/>
                <a:ext cx="1920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47E8B325-1211-4894-83ED-00DFCBFE898E}"/>
                  </a:ext>
                </a:extLst>
              </p14:cNvPr>
              <p14:cNvContentPartPr/>
              <p14:nvPr/>
            </p14:nvContentPartPr>
            <p14:xfrm>
              <a:off x="411821" y="4283672"/>
              <a:ext cx="4885920" cy="1137960"/>
            </p14:xfrm>
          </p:contentPart>
        </mc:Choice>
        <mc:Fallback xmlns="">
          <p:pic>
            <p:nvPicPr>
              <p:cNvPr id="57" name="Freihand 56">
                <a:extLst>
                  <a:ext uri="{FF2B5EF4-FFF2-40B4-BE49-F238E27FC236}">
                    <a16:creationId xmlns:a16="http://schemas.microsoft.com/office/drawing/2014/main" id="{47E8B325-1211-4894-83ED-00DFCBFE898E}"/>
                  </a:ext>
                </a:extLst>
              </p:cNvPr>
              <p:cNvPicPr/>
              <p:nvPr/>
            </p:nvPicPr>
            <p:blipFill>
              <a:blip r:embed="rId101"/>
              <a:stretch>
                <a:fillRect/>
              </a:stretch>
            </p:blipFill>
            <p:spPr>
              <a:xfrm>
                <a:off x="407501" y="4279352"/>
                <a:ext cx="4894560" cy="1146600"/>
              </a:xfrm>
              <a:prstGeom prst="rect">
                <a:avLst/>
              </a:prstGeom>
            </p:spPr>
          </p:pic>
        </mc:Fallback>
      </mc:AlternateContent>
      <p:grpSp>
        <p:nvGrpSpPr>
          <p:cNvPr id="77" name="Gruppieren 76">
            <a:extLst>
              <a:ext uri="{FF2B5EF4-FFF2-40B4-BE49-F238E27FC236}">
                <a16:creationId xmlns:a16="http://schemas.microsoft.com/office/drawing/2014/main" id="{8B45FD45-9997-4403-A5CA-3283350E8A67}"/>
              </a:ext>
            </a:extLst>
          </p:cNvPr>
          <p:cNvGrpSpPr/>
          <p:nvPr/>
        </p:nvGrpSpPr>
        <p:grpSpPr>
          <a:xfrm>
            <a:off x="5861861" y="3647552"/>
            <a:ext cx="2446200" cy="1726920"/>
            <a:chOff x="5861861" y="3647552"/>
            <a:chExt cx="2446200" cy="1726920"/>
          </a:xfrm>
        </p:grpSpPr>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041152E4-298D-4514-81DC-75597095976C}"/>
                    </a:ext>
                  </a:extLst>
                </p14:cNvPr>
                <p14:cNvContentPartPr/>
                <p14:nvPr/>
              </p14:nvContentPartPr>
              <p14:xfrm>
                <a:off x="5861861" y="3647552"/>
                <a:ext cx="527760" cy="1726920"/>
              </p14:xfrm>
            </p:contentPart>
          </mc:Choice>
          <mc:Fallback xmlns="">
            <p:pic>
              <p:nvPicPr>
                <p:cNvPr id="58" name="Freihand 57">
                  <a:extLst>
                    <a:ext uri="{FF2B5EF4-FFF2-40B4-BE49-F238E27FC236}">
                      <a16:creationId xmlns:a16="http://schemas.microsoft.com/office/drawing/2014/main" id="{041152E4-298D-4514-81DC-75597095976C}"/>
                    </a:ext>
                  </a:extLst>
                </p:cNvPr>
                <p:cNvPicPr/>
                <p:nvPr/>
              </p:nvPicPr>
              <p:blipFill>
                <a:blip r:embed="rId103"/>
                <a:stretch>
                  <a:fillRect/>
                </a:stretch>
              </p:blipFill>
              <p:spPr>
                <a:xfrm>
                  <a:off x="5857541" y="3643232"/>
                  <a:ext cx="536400" cy="1735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B0F20E71-B372-48B2-9892-64D1F3A21C11}"/>
                    </a:ext>
                  </a:extLst>
                </p14:cNvPr>
                <p14:cNvContentPartPr/>
                <p14:nvPr/>
              </p14:nvContentPartPr>
              <p14:xfrm>
                <a:off x="6710741" y="4358192"/>
                <a:ext cx="14400" cy="162720"/>
              </p14:xfrm>
            </p:contentPart>
          </mc:Choice>
          <mc:Fallback xmlns="">
            <p:pic>
              <p:nvPicPr>
                <p:cNvPr id="59" name="Freihand 58">
                  <a:extLst>
                    <a:ext uri="{FF2B5EF4-FFF2-40B4-BE49-F238E27FC236}">
                      <a16:creationId xmlns:a16="http://schemas.microsoft.com/office/drawing/2014/main" id="{B0F20E71-B372-48B2-9892-64D1F3A21C11}"/>
                    </a:ext>
                  </a:extLst>
                </p:cNvPr>
                <p:cNvPicPr/>
                <p:nvPr/>
              </p:nvPicPr>
              <p:blipFill>
                <a:blip r:embed="rId105"/>
                <a:stretch>
                  <a:fillRect/>
                </a:stretch>
              </p:blipFill>
              <p:spPr>
                <a:xfrm>
                  <a:off x="6706421" y="4353872"/>
                  <a:ext cx="23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C231BCAF-E279-455C-8A30-88DA41DF9955}"/>
                    </a:ext>
                  </a:extLst>
                </p14:cNvPr>
                <p14:cNvContentPartPr/>
                <p14:nvPr/>
              </p14:nvContentPartPr>
              <p14:xfrm>
                <a:off x="6535421" y="4317512"/>
                <a:ext cx="266400" cy="226800"/>
              </p14:xfrm>
            </p:contentPart>
          </mc:Choice>
          <mc:Fallback xmlns="">
            <p:pic>
              <p:nvPicPr>
                <p:cNvPr id="60" name="Freihand 59">
                  <a:extLst>
                    <a:ext uri="{FF2B5EF4-FFF2-40B4-BE49-F238E27FC236}">
                      <a16:creationId xmlns:a16="http://schemas.microsoft.com/office/drawing/2014/main" id="{C231BCAF-E279-455C-8A30-88DA41DF9955}"/>
                    </a:ext>
                  </a:extLst>
                </p:cNvPr>
                <p:cNvPicPr/>
                <p:nvPr/>
              </p:nvPicPr>
              <p:blipFill>
                <a:blip r:embed="rId107"/>
                <a:stretch>
                  <a:fillRect/>
                </a:stretch>
              </p:blipFill>
              <p:spPr>
                <a:xfrm>
                  <a:off x="6531101" y="4313192"/>
                  <a:ext cx="275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6601FC12-872D-41FA-A800-A58DE916E917}"/>
                    </a:ext>
                  </a:extLst>
                </p14:cNvPr>
                <p14:cNvContentPartPr/>
                <p14:nvPr/>
              </p14:nvContentPartPr>
              <p14:xfrm>
                <a:off x="6829541" y="4406072"/>
                <a:ext cx="211680" cy="93600"/>
              </p14:xfrm>
            </p:contentPart>
          </mc:Choice>
          <mc:Fallback xmlns="">
            <p:pic>
              <p:nvPicPr>
                <p:cNvPr id="61" name="Freihand 60">
                  <a:extLst>
                    <a:ext uri="{FF2B5EF4-FFF2-40B4-BE49-F238E27FC236}">
                      <a16:creationId xmlns:a16="http://schemas.microsoft.com/office/drawing/2014/main" id="{6601FC12-872D-41FA-A800-A58DE916E917}"/>
                    </a:ext>
                  </a:extLst>
                </p:cNvPr>
                <p:cNvPicPr/>
                <p:nvPr/>
              </p:nvPicPr>
              <p:blipFill>
                <a:blip r:embed="rId109"/>
                <a:stretch>
                  <a:fillRect/>
                </a:stretch>
              </p:blipFill>
              <p:spPr>
                <a:xfrm>
                  <a:off x="6825221" y="4401752"/>
                  <a:ext cx="220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8D88BCF9-B51D-4C6F-90E7-09B103B3BE2E}"/>
                    </a:ext>
                  </a:extLst>
                </p14:cNvPr>
                <p14:cNvContentPartPr/>
                <p14:nvPr/>
              </p14:nvContentPartPr>
              <p14:xfrm>
                <a:off x="6994061" y="4316072"/>
                <a:ext cx="15840" cy="11160"/>
              </p14:xfrm>
            </p:contentPart>
          </mc:Choice>
          <mc:Fallback xmlns="">
            <p:pic>
              <p:nvPicPr>
                <p:cNvPr id="62" name="Freihand 61">
                  <a:extLst>
                    <a:ext uri="{FF2B5EF4-FFF2-40B4-BE49-F238E27FC236}">
                      <a16:creationId xmlns:a16="http://schemas.microsoft.com/office/drawing/2014/main" id="{8D88BCF9-B51D-4C6F-90E7-09B103B3BE2E}"/>
                    </a:ext>
                  </a:extLst>
                </p:cNvPr>
                <p:cNvPicPr/>
                <p:nvPr/>
              </p:nvPicPr>
              <p:blipFill>
                <a:blip r:embed="rId111"/>
                <a:stretch>
                  <a:fillRect/>
                </a:stretch>
              </p:blipFill>
              <p:spPr>
                <a:xfrm>
                  <a:off x="6989741" y="4311752"/>
                  <a:ext cx="24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CAB32D2B-A898-4A12-91DF-C5428F01912D}"/>
                    </a:ext>
                  </a:extLst>
                </p14:cNvPr>
                <p14:cNvContentPartPr/>
                <p14:nvPr/>
              </p14:nvContentPartPr>
              <p14:xfrm>
                <a:off x="7206101" y="4278632"/>
                <a:ext cx="293400" cy="179640"/>
              </p14:xfrm>
            </p:contentPart>
          </mc:Choice>
          <mc:Fallback xmlns="">
            <p:pic>
              <p:nvPicPr>
                <p:cNvPr id="63" name="Freihand 62">
                  <a:extLst>
                    <a:ext uri="{FF2B5EF4-FFF2-40B4-BE49-F238E27FC236}">
                      <a16:creationId xmlns:a16="http://schemas.microsoft.com/office/drawing/2014/main" id="{CAB32D2B-A898-4A12-91DF-C5428F01912D}"/>
                    </a:ext>
                  </a:extLst>
                </p:cNvPr>
                <p:cNvPicPr/>
                <p:nvPr/>
              </p:nvPicPr>
              <p:blipFill>
                <a:blip r:embed="rId113"/>
                <a:stretch>
                  <a:fillRect/>
                </a:stretch>
              </p:blipFill>
              <p:spPr>
                <a:xfrm>
                  <a:off x="7201781" y="4274312"/>
                  <a:ext cx="302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D9460E13-458F-4038-9ECC-6478FE1D1AF1}"/>
                    </a:ext>
                  </a:extLst>
                </p14:cNvPr>
                <p14:cNvContentPartPr/>
                <p14:nvPr/>
              </p14:nvContentPartPr>
              <p14:xfrm>
                <a:off x="7597781" y="4257032"/>
                <a:ext cx="140040" cy="224640"/>
              </p14:xfrm>
            </p:contentPart>
          </mc:Choice>
          <mc:Fallback xmlns="">
            <p:pic>
              <p:nvPicPr>
                <p:cNvPr id="64" name="Freihand 63">
                  <a:extLst>
                    <a:ext uri="{FF2B5EF4-FFF2-40B4-BE49-F238E27FC236}">
                      <a16:creationId xmlns:a16="http://schemas.microsoft.com/office/drawing/2014/main" id="{D9460E13-458F-4038-9ECC-6478FE1D1AF1}"/>
                    </a:ext>
                  </a:extLst>
                </p:cNvPr>
                <p:cNvPicPr/>
                <p:nvPr/>
              </p:nvPicPr>
              <p:blipFill>
                <a:blip r:embed="rId115"/>
                <a:stretch>
                  <a:fillRect/>
                </a:stretch>
              </p:blipFill>
              <p:spPr>
                <a:xfrm>
                  <a:off x="7593461" y="4252712"/>
                  <a:ext cx="148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B76381DF-6867-43A9-9C97-CEE120291815}"/>
                    </a:ext>
                  </a:extLst>
                </p14:cNvPr>
                <p14:cNvContentPartPr/>
                <p14:nvPr/>
              </p14:nvContentPartPr>
              <p14:xfrm>
                <a:off x="7761581" y="4370432"/>
                <a:ext cx="252360" cy="45720"/>
              </p14:xfrm>
            </p:contentPart>
          </mc:Choice>
          <mc:Fallback xmlns="">
            <p:pic>
              <p:nvPicPr>
                <p:cNvPr id="65" name="Freihand 64">
                  <a:extLst>
                    <a:ext uri="{FF2B5EF4-FFF2-40B4-BE49-F238E27FC236}">
                      <a16:creationId xmlns:a16="http://schemas.microsoft.com/office/drawing/2014/main" id="{B76381DF-6867-43A9-9C97-CEE120291815}"/>
                    </a:ext>
                  </a:extLst>
                </p:cNvPr>
                <p:cNvPicPr/>
                <p:nvPr/>
              </p:nvPicPr>
              <p:blipFill>
                <a:blip r:embed="rId117"/>
                <a:stretch>
                  <a:fillRect/>
                </a:stretch>
              </p:blipFill>
              <p:spPr>
                <a:xfrm>
                  <a:off x="7757261" y="4366112"/>
                  <a:ext cx="261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441FC0CB-1B94-48DA-AF7A-B776C788EE9E}"/>
                    </a:ext>
                  </a:extLst>
                </p14:cNvPr>
                <p14:cNvContentPartPr/>
                <p14:nvPr/>
              </p14:nvContentPartPr>
              <p14:xfrm>
                <a:off x="8043101" y="4304912"/>
                <a:ext cx="264960" cy="275760"/>
              </p14:xfrm>
            </p:contentPart>
          </mc:Choice>
          <mc:Fallback xmlns="">
            <p:pic>
              <p:nvPicPr>
                <p:cNvPr id="66" name="Freihand 65">
                  <a:extLst>
                    <a:ext uri="{FF2B5EF4-FFF2-40B4-BE49-F238E27FC236}">
                      <a16:creationId xmlns:a16="http://schemas.microsoft.com/office/drawing/2014/main" id="{441FC0CB-1B94-48DA-AF7A-B776C788EE9E}"/>
                    </a:ext>
                  </a:extLst>
                </p:cNvPr>
                <p:cNvPicPr/>
                <p:nvPr/>
              </p:nvPicPr>
              <p:blipFill>
                <a:blip r:embed="rId119"/>
                <a:stretch>
                  <a:fillRect/>
                </a:stretch>
              </p:blipFill>
              <p:spPr>
                <a:xfrm>
                  <a:off x="8038781" y="4300592"/>
                  <a:ext cx="2736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BE8C6B15-9AA9-4EA8-9F0C-1BC9EAA3AA75}"/>
                    </a:ext>
                  </a:extLst>
                </p14:cNvPr>
                <p14:cNvContentPartPr/>
                <p14:nvPr/>
              </p14:nvContentPartPr>
              <p14:xfrm>
                <a:off x="7864541" y="4197272"/>
                <a:ext cx="143640" cy="22680"/>
              </p14:xfrm>
            </p:contentPart>
          </mc:Choice>
          <mc:Fallback xmlns="">
            <p:pic>
              <p:nvPicPr>
                <p:cNvPr id="67" name="Freihand 66">
                  <a:extLst>
                    <a:ext uri="{FF2B5EF4-FFF2-40B4-BE49-F238E27FC236}">
                      <a16:creationId xmlns:a16="http://schemas.microsoft.com/office/drawing/2014/main" id="{BE8C6B15-9AA9-4EA8-9F0C-1BC9EAA3AA75}"/>
                    </a:ext>
                  </a:extLst>
                </p:cNvPr>
                <p:cNvPicPr/>
                <p:nvPr/>
              </p:nvPicPr>
              <p:blipFill>
                <a:blip r:embed="rId121"/>
                <a:stretch>
                  <a:fillRect/>
                </a:stretch>
              </p:blipFill>
              <p:spPr>
                <a:xfrm>
                  <a:off x="7860221" y="4192952"/>
                  <a:ext cx="152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132F7EFB-AA79-4722-AF84-C923C5A7E1FE}"/>
                    </a:ext>
                  </a:extLst>
                </p14:cNvPr>
                <p14:cNvContentPartPr/>
                <p14:nvPr/>
              </p14:nvContentPartPr>
              <p14:xfrm>
                <a:off x="6695981" y="4721072"/>
                <a:ext cx="263160" cy="105840"/>
              </p14:xfrm>
            </p:contentPart>
          </mc:Choice>
          <mc:Fallback xmlns="">
            <p:pic>
              <p:nvPicPr>
                <p:cNvPr id="68" name="Freihand 67">
                  <a:extLst>
                    <a:ext uri="{FF2B5EF4-FFF2-40B4-BE49-F238E27FC236}">
                      <a16:creationId xmlns:a16="http://schemas.microsoft.com/office/drawing/2014/main" id="{132F7EFB-AA79-4722-AF84-C923C5A7E1FE}"/>
                    </a:ext>
                  </a:extLst>
                </p:cNvPr>
                <p:cNvPicPr/>
                <p:nvPr/>
              </p:nvPicPr>
              <p:blipFill>
                <a:blip r:embed="rId123"/>
                <a:stretch>
                  <a:fillRect/>
                </a:stretch>
              </p:blipFill>
              <p:spPr>
                <a:xfrm>
                  <a:off x="6691661" y="4716752"/>
                  <a:ext cx="271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Freihand 68">
                  <a:extLst>
                    <a:ext uri="{FF2B5EF4-FFF2-40B4-BE49-F238E27FC236}">
                      <a16:creationId xmlns:a16="http://schemas.microsoft.com/office/drawing/2014/main" id="{FD63B213-917B-4AED-B5F5-9C16A4347F93}"/>
                    </a:ext>
                  </a:extLst>
                </p14:cNvPr>
                <p14:cNvContentPartPr/>
                <p14:nvPr/>
              </p14:nvContentPartPr>
              <p14:xfrm>
                <a:off x="6962741" y="4714592"/>
                <a:ext cx="201600" cy="72000"/>
              </p14:xfrm>
            </p:contentPart>
          </mc:Choice>
          <mc:Fallback xmlns="">
            <p:pic>
              <p:nvPicPr>
                <p:cNvPr id="69" name="Freihand 68">
                  <a:extLst>
                    <a:ext uri="{FF2B5EF4-FFF2-40B4-BE49-F238E27FC236}">
                      <a16:creationId xmlns:a16="http://schemas.microsoft.com/office/drawing/2014/main" id="{FD63B213-917B-4AED-B5F5-9C16A4347F93}"/>
                    </a:ext>
                  </a:extLst>
                </p:cNvPr>
                <p:cNvPicPr/>
                <p:nvPr/>
              </p:nvPicPr>
              <p:blipFill>
                <a:blip r:embed="rId125"/>
                <a:stretch>
                  <a:fillRect/>
                </a:stretch>
              </p:blipFill>
              <p:spPr>
                <a:xfrm>
                  <a:off x="6958421" y="4710272"/>
                  <a:ext cx="210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Freihand 69">
                  <a:extLst>
                    <a:ext uri="{FF2B5EF4-FFF2-40B4-BE49-F238E27FC236}">
                      <a16:creationId xmlns:a16="http://schemas.microsoft.com/office/drawing/2014/main" id="{B2C7D4EE-3973-40F5-8521-5E3F963D7E1D}"/>
                    </a:ext>
                  </a:extLst>
                </p14:cNvPr>
                <p14:cNvContentPartPr/>
                <p14:nvPr/>
              </p14:nvContentPartPr>
              <p14:xfrm>
                <a:off x="7158221" y="4731512"/>
                <a:ext cx="240120" cy="66960"/>
              </p14:xfrm>
            </p:contentPart>
          </mc:Choice>
          <mc:Fallback xmlns="">
            <p:pic>
              <p:nvPicPr>
                <p:cNvPr id="70" name="Freihand 69">
                  <a:extLst>
                    <a:ext uri="{FF2B5EF4-FFF2-40B4-BE49-F238E27FC236}">
                      <a16:creationId xmlns:a16="http://schemas.microsoft.com/office/drawing/2014/main" id="{B2C7D4EE-3973-40F5-8521-5E3F963D7E1D}"/>
                    </a:ext>
                  </a:extLst>
                </p:cNvPr>
                <p:cNvPicPr/>
                <p:nvPr/>
              </p:nvPicPr>
              <p:blipFill>
                <a:blip r:embed="rId127"/>
                <a:stretch>
                  <a:fillRect/>
                </a:stretch>
              </p:blipFill>
              <p:spPr>
                <a:xfrm>
                  <a:off x="7153901" y="4727192"/>
                  <a:ext cx="248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 name="Freihand 72">
                  <a:extLst>
                    <a:ext uri="{FF2B5EF4-FFF2-40B4-BE49-F238E27FC236}">
                      <a16:creationId xmlns:a16="http://schemas.microsoft.com/office/drawing/2014/main" id="{89D075F0-DA58-44A8-A064-FF089CE74C52}"/>
                    </a:ext>
                  </a:extLst>
                </p14:cNvPr>
                <p14:cNvContentPartPr/>
                <p14:nvPr/>
              </p14:nvContentPartPr>
              <p14:xfrm>
                <a:off x="7635581" y="4648352"/>
                <a:ext cx="323640" cy="136800"/>
              </p14:xfrm>
            </p:contentPart>
          </mc:Choice>
          <mc:Fallback xmlns="">
            <p:pic>
              <p:nvPicPr>
                <p:cNvPr id="73" name="Freihand 72">
                  <a:extLst>
                    <a:ext uri="{FF2B5EF4-FFF2-40B4-BE49-F238E27FC236}">
                      <a16:creationId xmlns:a16="http://schemas.microsoft.com/office/drawing/2014/main" id="{89D075F0-DA58-44A8-A064-FF089CE74C52}"/>
                    </a:ext>
                  </a:extLst>
                </p:cNvPr>
                <p:cNvPicPr/>
                <p:nvPr/>
              </p:nvPicPr>
              <p:blipFill>
                <a:blip r:embed="rId129"/>
                <a:stretch>
                  <a:fillRect/>
                </a:stretch>
              </p:blipFill>
              <p:spPr>
                <a:xfrm>
                  <a:off x="7631261" y="4644032"/>
                  <a:ext cx="332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4" name="Freihand 73">
                  <a:extLst>
                    <a:ext uri="{FF2B5EF4-FFF2-40B4-BE49-F238E27FC236}">
                      <a16:creationId xmlns:a16="http://schemas.microsoft.com/office/drawing/2014/main" id="{67317AAD-4567-4872-9685-C069FF6E301A}"/>
                    </a:ext>
                  </a:extLst>
                </p14:cNvPr>
                <p14:cNvContentPartPr/>
                <p14:nvPr/>
              </p14:nvContentPartPr>
              <p14:xfrm>
                <a:off x="7949861" y="4640432"/>
                <a:ext cx="32400" cy="28080"/>
              </p14:xfrm>
            </p:contentPart>
          </mc:Choice>
          <mc:Fallback xmlns="">
            <p:pic>
              <p:nvPicPr>
                <p:cNvPr id="74" name="Freihand 73">
                  <a:extLst>
                    <a:ext uri="{FF2B5EF4-FFF2-40B4-BE49-F238E27FC236}">
                      <a16:creationId xmlns:a16="http://schemas.microsoft.com/office/drawing/2014/main" id="{67317AAD-4567-4872-9685-C069FF6E301A}"/>
                    </a:ext>
                  </a:extLst>
                </p:cNvPr>
                <p:cNvPicPr/>
                <p:nvPr/>
              </p:nvPicPr>
              <p:blipFill>
                <a:blip r:embed="rId131"/>
                <a:stretch>
                  <a:fillRect/>
                </a:stretch>
              </p:blipFill>
              <p:spPr>
                <a:xfrm>
                  <a:off x="7945541" y="4636112"/>
                  <a:ext cx="41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5" name="Freihand 74">
                  <a:extLst>
                    <a:ext uri="{FF2B5EF4-FFF2-40B4-BE49-F238E27FC236}">
                      <a16:creationId xmlns:a16="http://schemas.microsoft.com/office/drawing/2014/main" id="{E410DF0E-9CDD-4532-8DC3-797D3B3E9032}"/>
                    </a:ext>
                  </a:extLst>
                </p14:cNvPr>
                <p14:cNvContentPartPr/>
                <p14:nvPr/>
              </p14:nvContentPartPr>
              <p14:xfrm>
                <a:off x="7970381" y="4692632"/>
                <a:ext cx="84960" cy="91800"/>
              </p14:xfrm>
            </p:contentPart>
          </mc:Choice>
          <mc:Fallback xmlns="">
            <p:pic>
              <p:nvPicPr>
                <p:cNvPr id="75" name="Freihand 74">
                  <a:extLst>
                    <a:ext uri="{FF2B5EF4-FFF2-40B4-BE49-F238E27FC236}">
                      <a16:creationId xmlns:a16="http://schemas.microsoft.com/office/drawing/2014/main" id="{E410DF0E-9CDD-4532-8DC3-797D3B3E9032}"/>
                    </a:ext>
                  </a:extLst>
                </p:cNvPr>
                <p:cNvPicPr/>
                <p:nvPr/>
              </p:nvPicPr>
              <p:blipFill>
                <a:blip r:embed="rId133"/>
                <a:stretch>
                  <a:fillRect/>
                </a:stretch>
              </p:blipFill>
              <p:spPr>
                <a:xfrm>
                  <a:off x="7966061" y="4688312"/>
                  <a:ext cx="93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6" name="Freihand 75">
                  <a:extLst>
                    <a:ext uri="{FF2B5EF4-FFF2-40B4-BE49-F238E27FC236}">
                      <a16:creationId xmlns:a16="http://schemas.microsoft.com/office/drawing/2014/main" id="{A77B96D2-52D4-4DCD-A8C0-145033CC42AF}"/>
                    </a:ext>
                  </a:extLst>
                </p14:cNvPr>
                <p14:cNvContentPartPr/>
                <p14:nvPr/>
              </p14:nvContentPartPr>
              <p14:xfrm>
                <a:off x="8062901" y="4681472"/>
                <a:ext cx="158760" cy="91800"/>
              </p14:xfrm>
            </p:contentPart>
          </mc:Choice>
          <mc:Fallback xmlns="">
            <p:pic>
              <p:nvPicPr>
                <p:cNvPr id="76" name="Freihand 75">
                  <a:extLst>
                    <a:ext uri="{FF2B5EF4-FFF2-40B4-BE49-F238E27FC236}">
                      <a16:creationId xmlns:a16="http://schemas.microsoft.com/office/drawing/2014/main" id="{A77B96D2-52D4-4DCD-A8C0-145033CC42AF}"/>
                    </a:ext>
                  </a:extLst>
                </p:cNvPr>
                <p:cNvPicPr/>
                <p:nvPr/>
              </p:nvPicPr>
              <p:blipFill>
                <a:blip r:embed="rId135"/>
                <a:stretch>
                  <a:fillRect/>
                </a:stretch>
              </p:blipFill>
              <p:spPr>
                <a:xfrm>
                  <a:off x="8058581" y="4677152"/>
                  <a:ext cx="167400" cy="100440"/>
                </a:xfrm>
                <a:prstGeom prst="rect">
                  <a:avLst/>
                </a:prstGeom>
              </p:spPr>
            </p:pic>
          </mc:Fallback>
        </mc:AlternateContent>
      </p:grpSp>
      <p:grpSp>
        <p:nvGrpSpPr>
          <p:cNvPr id="120" name="Gruppieren 119">
            <a:extLst>
              <a:ext uri="{FF2B5EF4-FFF2-40B4-BE49-F238E27FC236}">
                <a16:creationId xmlns:a16="http://schemas.microsoft.com/office/drawing/2014/main" id="{FCA42AC8-2481-4100-B774-9B3AECC77510}"/>
              </a:ext>
            </a:extLst>
          </p:cNvPr>
          <p:cNvGrpSpPr/>
          <p:nvPr/>
        </p:nvGrpSpPr>
        <p:grpSpPr>
          <a:xfrm>
            <a:off x="6618221" y="4946792"/>
            <a:ext cx="1782000" cy="1178280"/>
            <a:chOff x="6618221" y="4946792"/>
            <a:chExt cx="1782000" cy="1178280"/>
          </a:xfrm>
        </p:grpSpPr>
        <mc:AlternateContent xmlns:mc="http://schemas.openxmlformats.org/markup-compatibility/2006" xmlns:p14="http://schemas.microsoft.com/office/powerpoint/2010/main">
          <mc:Choice Requires="p14">
            <p:contentPart p14:bwMode="auto" r:id="rId136">
              <p14:nvContentPartPr>
                <p14:cNvPr id="78" name="Freihand 77">
                  <a:extLst>
                    <a:ext uri="{FF2B5EF4-FFF2-40B4-BE49-F238E27FC236}">
                      <a16:creationId xmlns:a16="http://schemas.microsoft.com/office/drawing/2014/main" id="{FFFE5E3B-C93F-491B-8EA7-9A8C7422A34F}"/>
                    </a:ext>
                  </a:extLst>
                </p14:cNvPr>
                <p14:cNvContentPartPr/>
                <p14:nvPr/>
              </p14:nvContentPartPr>
              <p14:xfrm>
                <a:off x="6722261" y="4999712"/>
                <a:ext cx="127080" cy="80280"/>
              </p14:xfrm>
            </p:contentPart>
          </mc:Choice>
          <mc:Fallback xmlns="">
            <p:pic>
              <p:nvPicPr>
                <p:cNvPr id="78" name="Freihand 77">
                  <a:extLst>
                    <a:ext uri="{FF2B5EF4-FFF2-40B4-BE49-F238E27FC236}">
                      <a16:creationId xmlns:a16="http://schemas.microsoft.com/office/drawing/2014/main" id="{FFFE5E3B-C93F-491B-8EA7-9A8C7422A34F}"/>
                    </a:ext>
                  </a:extLst>
                </p:cNvPr>
                <p:cNvPicPr/>
                <p:nvPr/>
              </p:nvPicPr>
              <p:blipFill>
                <a:blip r:embed="rId137"/>
                <a:stretch>
                  <a:fillRect/>
                </a:stretch>
              </p:blipFill>
              <p:spPr>
                <a:xfrm>
                  <a:off x="6717941" y="4995392"/>
                  <a:ext cx="135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9" name="Freihand 78">
                  <a:extLst>
                    <a:ext uri="{FF2B5EF4-FFF2-40B4-BE49-F238E27FC236}">
                      <a16:creationId xmlns:a16="http://schemas.microsoft.com/office/drawing/2014/main" id="{2185DE79-9DC5-483E-B4DE-8B5E072A3D8D}"/>
                    </a:ext>
                  </a:extLst>
                </p14:cNvPr>
                <p14:cNvContentPartPr/>
                <p14:nvPr/>
              </p14:nvContentPartPr>
              <p14:xfrm>
                <a:off x="6863021" y="5052632"/>
                <a:ext cx="93600" cy="174600"/>
              </p14:xfrm>
            </p:contentPart>
          </mc:Choice>
          <mc:Fallback xmlns="">
            <p:pic>
              <p:nvPicPr>
                <p:cNvPr id="79" name="Freihand 78">
                  <a:extLst>
                    <a:ext uri="{FF2B5EF4-FFF2-40B4-BE49-F238E27FC236}">
                      <a16:creationId xmlns:a16="http://schemas.microsoft.com/office/drawing/2014/main" id="{2185DE79-9DC5-483E-B4DE-8B5E072A3D8D}"/>
                    </a:ext>
                  </a:extLst>
                </p:cNvPr>
                <p:cNvPicPr/>
                <p:nvPr/>
              </p:nvPicPr>
              <p:blipFill>
                <a:blip r:embed="rId139"/>
                <a:stretch>
                  <a:fillRect/>
                </a:stretch>
              </p:blipFill>
              <p:spPr>
                <a:xfrm>
                  <a:off x="6858701" y="5048312"/>
                  <a:ext cx="102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0" name="Freihand 79">
                  <a:extLst>
                    <a:ext uri="{FF2B5EF4-FFF2-40B4-BE49-F238E27FC236}">
                      <a16:creationId xmlns:a16="http://schemas.microsoft.com/office/drawing/2014/main" id="{8637B0CC-6557-4B92-ABBE-00488DE5DD5A}"/>
                    </a:ext>
                  </a:extLst>
                </p14:cNvPr>
                <p14:cNvContentPartPr/>
                <p14:nvPr/>
              </p14:nvContentPartPr>
              <p14:xfrm>
                <a:off x="6987221" y="5029952"/>
                <a:ext cx="199440" cy="94320"/>
              </p14:xfrm>
            </p:contentPart>
          </mc:Choice>
          <mc:Fallback xmlns="">
            <p:pic>
              <p:nvPicPr>
                <p:cNvPr id="80" name="Freihand 79">
                  <a:extLst>
                    <a:ext uri="{FF2B5EF4-FFF2-40B4-BE49-F238E27FC236}">
                      <a16:creationId xmlns:a16="http://schemas.microsoft.com/office/drawing/2014/main" id="{8637B0CC-6557-4B92-ABBE-00488DE5DD5A}"/>
                    </a:ext>
                  </a:extLst>
                </p:cNvPr>
                <p:cNvPicPr/>
                <p:nvPr/>
              </p:nvPicPr>
              <p:blipFill>
                <a:blip r:embed="rId141"/>
                <a:stretch>
                  <a:fillRect/>
                </a:stretch>
              </p:blipFill>
              <p:spPr>
                <a:xfrm>
                  <a:off x="6982901" y="5025632"/>
                  <a:ext cx="208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2" name="Freihand 81">
                  <a:extLst>
                    <a:ext uri="{FF2B5EF4-FFF2-40B4-BE49-F238E27FC236}">
                      <a16:creationId xmlns:a16="http://schemas.microsoft.com/office/drawing/2014/main" id="{FD3EA4CF-A3F6-4651-A0DB-A24BF2B062D5}"/>
                    </a:ext>
                  </a:extLst>
                </p14:cNvPr>
                <p14:cNvContentPartPr/>
                <p14:nvPr/>
              </p14:nvContentPartPr>
              <p14:xfrm>
                <a:off x="7188101" y="5046152"/>
                <a:ext cx="126360" cy="63720"/>
              </p14:xfrm>
            </p:contentPart>
          </mc:Choice>
          <mc:Fallback xmlns="">
            <p:pic>
              <p:nvPicPr>
                <p:cNvPr id="82" name="Freihand 81">
                  <a:extLst>
                    <a:ext uri="{FF2B5EF4-FFF2-40B4-BE49-F238E27FC236}">
                      <a16:creationId xmlns:a16="http://schemas.microsoft.com/office/drawing/2014/main" id="{FD3EA4CF-A3F6-4651-A0DB-A24BF2B062D5}"/>
                    </a:ext>
                  </a:extLst>
                </p:cNvPr>
                <p:cNvPicPr/>
                <p:nvPr/>
              </p:nvPicPr>
              <p:blipFill>
                <a:blip r:embed="rId143"/>
                <a:stretch>
                  <a:fillRect/>
                </a:stretch>
              </p:blipFill>
              <p:spPr>
                <a:xfrm>
                  <a:off x="7183781" y="5041832"/>
                  <a:ext cx="135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3" name="Freihand 82">
                  <a:extLst>
                    <a:ext uri="{FF2B5EF4-FFF2-40B4-BE49-F238E27FC236}">
                      <a16:creationId xmlns:a16="http://schemas.microsoft.com/office/drawing/2014/main" id="{B82C0AEA-0DC6-4195-82E8-6FE00873D34A}"/>
                    </a:ext>
                  </a:extLst>
                </p14:cNvPr>
                <p14:cNvContentPartPr/>
                <p14:nvPr/>
              </p14:nvContentPartPr>
              <p14:xfrm>
                <a:off x="7341101" y="4946792"/>
                <a:ext cx="171000" cy="168840"/>
              </p14:xfrm>
            </p:contentPart>
          </mc:Choice>
          <mc:Fallback xmlns="">
            <p:pic>
              <p:nvPicPr>
                <p:cNvPr id="83" name="Freihand 82">
                  <a:extLst>
                    <a:ext uri="{FF2B5EF4-FFF2-40B4-BE49-F238E27FC236}">
                      <a16:creationId xmlns:a16="http://schemas.microsoft.com/office/drawing/2014/main" id="{B82C0AEA-0DC6-4195-82E8-6FE00873D34A}"/>
                    </a:ext>
                  </a:extLst>
                </p:cNvPr>
                <p:cNvPicPr/>
                <p:nvPr/>
              </p:nvPicPr>
              <p:blipFill>
                <a:blip r:embed="rId145"/>
                <a:stretch>
                  <a:fillRect/>
                </a:stretch>
              </p:blipFill>
              <p:spPr>
                <a:xfrm>
                  <a:off x="7336781" y="4942472"/>
                  <a:ext cx="179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4" name="Freihand 83">
                  <a:extLst>
                    <a:ext uri="{FF2B5EF4-FFF2-40B4-BE49-F238E27FC236}">
                      <a16:creationId xmlns:a16="http://schemas.microsoft.com/office/drawing/2014/main" id="{8C5B3E3E-A930-4873-A5E9-17260AB513B2}"/>
                    </a:ext>
                  </a:extLst>
                </p14:cNvPr>
                <p14:cNvContentPartPr/>
                <p14:nvPr/>
              </p14:nvContentPartPr>
              <p14:xfrm>
                <a:off x="7480061" y="4958672"/>
                <a:ext cx="27360" cy="52560"/>
              </p14:xfrm>
            </p:contentPart>
          </mc:Choice>
          <mc:Fallback xmlns="">
            <p:pic>
              <p:nvPicPr>
                <p:cNvPr id="84" name="Freihand 83">
                  <a:extLst>
                    <a:ext uri="{FF2B5EF4-FFF2-40B4-BE49-F238E27FC236}">
                      <a16:creationId xmlns:a16="http://schemas.microsoft.com/office/drawing/2014/main" id="{8C5B3E3E-A930-4873-A5E9-17260AB513B2}"/>
                    </a:ext>
                  </a:extLst>
                </p:cNvPr>
                <p:cNvPicPr/>
                <p:nvPr/>
              </p:nvPicPr>
              <p:blipFill>
                <a:blip r:embed="rId147"/>
                <a:stretch>
                  <a:fillRect/>
                </a:stretch>
              </p:blipFill>
              <p:spPr>
                <a:xfrm>
                  <a:off x="7475741" y="4954352"/>
                  <a:ext cx="36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5" name="Freihand 84">
                  <a:extLst>
                    <a:ext uri="{FF2B5EF4-FFF2-40B4-BE49-F238E27FC236}">
                      <a16:creationId xmlns:a16="http://schemas.microsoft.com/office/drawing/2014/main" id="{37E9B284-76FD-42A7-BC57-77F671709EE0}"/>
                    </a:ext>
                  </a:extLst>
                </p14:cNvPr>
                <p14:cNvContentPartPr/>
                <p14:nvPr/>
              </p14:nvContentPartPr>
              <p14:xfrm>
                <a:off x="7532261" y="5027072"/>
                <a:ext cx="135360" cy="41040"/>
              </p14:xfrm>
            </p:contentPart>
          </mc:Choice>
          <mc:Fallback xmlns="">
            <p:pic>
              <p:nvPicPr>
                <p:cNvPr id="85" name="Freihand 84">
                  <a:extLst>
                    <a:ext uri="{FF2B5EF4-FFF2-40B4-BE49-F238E27FC236}">
                      <a16:creationId xmlns:a16="http://schemas.microsoft.com/office/drawing/2014/main" id="{37E9B284-76FD-42A7-BC57-77F671709EE0}"/>
                    </a:ext>
                  </a:extLst>
                </p:cNvPr>
                <p:cNvPicPr/>
                <p:nvPr/>
              </p:nvPicPr>
              <p:blipFill>
                <a:blip r:embed="rId149"/>
                <a:stretch>
                  <a:fillRect/>
                </a:stretch>
              </p:blipFill>
              <p:spPr>
                <a:xfrm>
                  <a:off x="7527941" y="5022752"/>
                  <a:ext cx="144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6" name="Freihand 85">
                  <a:extLst>
                    <a:ext uri="{FF2B5EF4-FFF2-40B4-BE49-F238E27FC236}">
                      <a16:creationId xmlns:a16="http://schemas.microsoft.com/office/drawing/2014/main" id="{59FB278F-1A7C-41EF-B9E1-7886B9ACECBD}"/>
                    </a:ext>
                  </a:extLst>
                </p14:cNvPr>
                <p14:cNvContentPartPr/>
                <p14:nvPr/>
              </p14:nvContentPartPr>
              <p14:xfrm>
                <a:off x="7840421" y="5009792"/>
                <a:ext cx="343800" cy="79920"/>
              </p14:xfrm>
            </p:contentPart>
          </mc:Choice>
          <mc:Fallback xmlns="">
            <p:pic>
              <p:nvPicPr>
                <p:cNvPr id="86" name="Freihand 85">
                  <a:extLst>
                    <a:ext uri="{FF2B5EF4-FFF2-40B4-BE49-F238E27FC236}">
                      <a16:creationId xmlns:a16="http://schemas.microsoft.com/office/drawing/2014/main" id="{59FB278F-1A7C-41EF-B9E1-7886B9ACECBD}"/>
                    </a:ext>
                  </a:extLst>
                </p:cNvPr>
                <p:cNvPicPr/>
                <p:nvPr/>
              </p:nvPicPr>
              <p:blipFill>
                <a:blip r:embed="rId151"/>
                <a:stretch>
                  <a:fillRect/>
                </a:stretch>
              </p:blipFill>
              <p:spPr>
                <a:xfrm>
                  <a:off x="7836101" y="5005472"/>
                  <a:ext cx="352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7" name="Freihand 86">
                  <a:extLst>
                    <a:ext uri="{FF2B5EF4-FFF2-40B4-BE49-F238E27FC236}">
                      <a16:creationId xmlns:a16="http://schemas.microsoft.com/office/drawing/2014/main" id="{0984431F-22EE-4B41-9259-BCD2945945F8}"/>
                    </a:ext>
                  </a:extLst>
                </p14:cNvPr>
                <p14:cNvContentPartPr/>
                <p14:nvPr/>
              </p14:nvContentPartPr>
              <p14:xfrm>
                <a:off x="7718021" y="5117792"/>
                <a:ext cx="510840" cy="68400"/>
              </p14:xfrm>
            </p:contentPart>
          </mc:Choice>
          <mc:Fallback xmlns="">
            <p:pic>
              <p:nvPicPr>
                <p:cNvPr id="87" name="Freihand 86">
                  <a:extLst>
                    <a:ext uri="{FF2B5EF4-FFF2-40B4-BE49-F238E27FC236}">
                      <a16:creationId xmlns:a16="http://schemas.microsoft.com/office/drawing/2014/main" id="{0984431F-22EE-4B41-9259-BCD2945945F8}"/>
                    </a:ext>
                  </a:extLst>
                </p:cNvPr>
                <p:cNvPicPr/>
                <p:nvPr/>
              </p:nvPicPr>
              <p:blipFill>
                <a:blip r:embed="rId153"/>
                <a:stretch>
                  <a:fillRect/>
                </a:stretch>
              </p:blipFill>
              <p:spPr>
                <a:xfrm>
                  <a:off x="7713701" y="5113472"/>
                  <a:ext cx="519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CE6B1D1C-D54C-473A-993D-77E0DE4DFC6F}"/>
                    </a:ext>
                  </a:extLst>
                </p14:cNvPr>
                <p14:cNvContentPartPr/>
                <p14:nvPr/>
              </p14:nvContentPartPr>
              <p14:xfrm>
                <a:off x="6618221" y="5280152"/>
                <a:ext cx="255960" cy="177840"/>
              </p14:xfrm>
            </p:contentPart>
          </mc:Choice>
          <mc:Fallback xmlns="">
            <p:pic>
              <p:nvPicPr>
                <p:cNvPr id="89" name="Freihand 88">
                  <a:extLst>
                    <a:ext uri="{FF2B5EF4-FFF2-40B4-BE49-F238E27FC236}">
                      <a16:creationId xmlns:a16="http://schemas.microsoft.com/office/drawing/2014/main" id="{CE6B1D1C-D54C-473A-993D-77E0DE4DFC6F}"/>
                    </a:ext>
                  </a:extLst>
                </p:cNvPr>
                <p:cNvPicPr/>
                <p:nvPr/>
              </p:nvPicPr>
              <p:blipFill>
                <a:blip r:embed="rId155"/>
                <a:stretch>
                  <a:fillRect/>
                </a:stretch>
              </p:blipFill>
              <p:spPr>
                <a:xfrm>
                  <a:off x="6613901" y="5275832"/>
                  <a:ext cx="264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12947B20-CA9B-4C91-BC29-529B861EC670}"/>
                    </a:ext>
                  </a:extLst>
                </p14:cNvPr>
                <p14:cNvContentPartPr/>
                <p14:nvPr/>
              </p14:nvContentPartPr>
              <p14:xfrm>
                <a:off x="6840701" y="5361152"/>
                <a:ext cx="96840" cy="102240"/>
              </p14:xfrm>
            </p:contentPart>
          </mc:Choice>
          <mc:Fallback xmlns="">
            <p:pic>
              <p:nvPicPr>
                <p:cNvPr id="90" name="Freihand 89">
                  <a:extLst>
                    <a:ext uri="{FF2B5EF4-FFF2-40B4-BE49-F238E27FC236}">
                      <a16:creationId xmlns:a16="http://schemas.microsoft.com/office/drawing/2014/main" id="{12947B20-CA9B-4C91-BC29-529B861EC670}"/>
                    </a:ext>
                  </a:extLst>
                </p:cNvPr>
                <p:cNvPicPr/>
                <p:nvPr/>
              </p:nvPicPr>
              <p:blipFill>
                <a:blip r:embed="rId157"/>
                <a:stretch>
                  <a:fillRect/>
                </a:stretch>
              </p:blipFill>
              <p:spPr>
                <a:xfrm>
                  <a:off x="6836381" y="5356832"/>
                  <a:ext cx="105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1" name="Freihand 90">
                  <a:extLst>
                    <a:ext uri="{FF2B5EF4-FFF2-40B4-BE49-F238E27FC236}">
                      <a16:creationId xmlns:a16="http://schemas.microsoft.com/office/drawing/2014/main" id="{8B62465D-1DE6-43BE-A96A-4CF12606F004}"/>
                    </a:ext>
                  </a:extLst>
                </p14:cNvPr>
                <p14:cNvContentPartPr/>
                <p14:nvPr/>
              </p14:nvContentPartPr>
              <p14:xfrm>
                <a:off x="7092701" y="5362952"/>
                <a:ext cx="130680" cy="86400"/>
              </p14:xfrm>
            </p:contentPart>
          </mc:Choice>
          <mc:Fallback xmlns="">
            <p:pic>
              <p:nvPicPr>
                <p:cNvPr id="91" name="Freihand 90">
                  <a:extLst>
                    <a:ext uri="{FF2B5EF4-FFF2-40B4-BE49-F238E27FC236}">
                      <a16:creationId xmlns:a16="http://schemas.microsoft.com/office/drawing/2014/main" id="{8B62465D-1DE6-43BE-A96A-4CF12606F004}"/>
                    </a:ext>
                  </a:extLst>
                </p:cNvPr>
                <p:cNvPicPr/>
                <p:nvPr/>
              </p:nvPicPr>
              <p:blipFill>
                <a:blip r:embed="rId159"/>
                <a:stretch>
                  <a:fillRect/>
                </a:stretch>
              </p:blipFill>
              <p:spPr>
                <a:xfrm>
                  <a:off x="7088381" y="5358632"/>
                  <a:ext cx="139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Freihand 91">
                  <a:extLst>
                    <a:ext uri="{FF2B5EF4-FFF2-40B4-BE49-F238E27FC236}">
                      <a16:creationId xmlns:a16="http://schemas.microsoft.com/office/drawing/2014/main" id="{1B2B4DA6-9A6B-4F6F-8921-72209828CD60}"/>
                    </a:ext>
                  </a:extLst>
                </p14:cNvPr>
                <p14:cNvContentPartPr/>
                <p14:nvPr/>
              </p14:nvContentPartPr>
              <p14:xfrm>
                <a:off x="7230581" y="5368712"/>
                <a:ext cx="142920" cy="68040"/>
              </p14:xfrm>
            </p:contentPart>
          </mc:Choice>
          <mc:Fallback xmlns="">
            <p:pic>
              <p:nvPicPr>
                <p:cNvPr id="92" name="Freihand 91">
                  <a:extLst>
                    <a:ext uri="{FF2B5EF4-FFF2-40B4-BE49-F238E27FC236}">
                      <a16:creationId xmlns:a16="http://schemas.microsoft.com/office/drawing/2014/main" id="{1B2B4DA6-9A6B-4F6F-8921-72209828CD60}"/>
                    </a:ext>
                  </a:extLst>
                </p:cNvPr>
                <p:cNvPicPr/>
                <p:nvPr/>
              </p:nvPicPr>
              <p:blipFill>
                <a:blip r:embed="rId161"/>
                <a:stretch>
                  <a:fillRect/>
                </a:stretch>
              </p:blipFill>
              <p:spPr>
                <a:xfrm>
                  <a:off x="7226261" y="5364392"/>
                  <a:ext cx="151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Freihand 92">
                  <a:extLst>
                    <a:ext uri="{FF2B5EF4-FFF2-40B4-BE49-F238E27FC236}">
                      <a16:creationId xmlns:a16="http://schemas.microsoft.com/office/drawing/2014/main" id="{54209F16-0224-481D-8E7E-63CEC79B1A03}"/>
                    </a:ext>
                  </a:extLst>
                </p14:cNvPr>
                <p14:cNvContentPartPr/>
                <p14:nvPr/>
              </p14:nvContentPartPr>
              <p14:xfrm>
                <a:off x="7381061" y="5299952"/>
                <a:ext cx="130320" cy="136080"/>
              </p14:xfrm>
            </p:contentPart>
          </mc:Choice>
          <mc:Fallback xmlns="">
            <p:pic>
              <p:nvPicPr>
                <p:cNvPr id="93" name="Freihand 92">
                  <a:extLst>
                    <a:ext uri="{FF2B5EF4-FFF2-40B4-BE49-F238E27FC236}">
                      <a16:creationId xmlns:a16="http://schemas.microsoft.com/office/drawing/2014/main" id="{54209F16-0224-481D-8E7E-63CEC79B1A03}"/>
                    </a:ext>
                  </a:extLst>
                </p:cNvPr>
                <p:cNvPicPr/>
                <p:nvPr/>
              </p:nvPicPr>
              <p:blipFill>
                <a:blip r:embed="rId163"/>
                <a:stretch>
                  <a:fillRect/>
                </a:stretch>
              </p:blipFill>
              <p:spPr>
                <a:xfrm>
                  <a:off x="7376741" y="5295632"/>
                  <a:ext cx="138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4" name="Freihand 93">
                  <a:extLst>
                    <a:ext uri="{FF2B5EF4-FFF2-40B4-BE49-F238E27FC236}">
                      <a16:creationId xmlns:a16="http://schemas.microsoft.com/office/drawing/2014/main" id="{264B6901-2003-4529-AA63-F603D7F6D477}"/>
                    </a:ext>
                  </a:extLst>
                </p14:cNvPr>
                <p14:cNvContentPartPr/>
                <p14:nvPr/>
              </p14:nvContentPartPr>
              <p14:xfrm>
                <a:off x="7536941" y="5317952"/>
                <a:ext cx="396000" cy="171720"/>
              </p14:xfrm>
            </p:contentPart>
          </mc:Choice>
          <mc:Fallback xmlns="">
            <p:pic>
              <p:nvPicPr>
                <p:cNvPr id="94" name="Freihand 93">
                  <a:extLst>
                    <a:ext uri="{FF2B5EF4-FFF2-40B4-BE49-F238E27FC236}">
                      <a16:creationId xmlns:a16="http://schemas.microsoft.com/office/drawing/2014/main" id="{264B6901-2003-4529-AA63-F603D7F6D477}"/>
                    </a:ext>
                  </a:extLst>
                </p:cNvPr>
                <p:cNvPicPr/>
                <p:nvPr/>
              </p:nvPicPr>
              <p:blipFill>
                <a:blip r:embed="rId165"/>
                <a:stretch>
                  <a:fillRect/>
                </a:stretch>
              </p:blipFill>
              <p:spPr>
                <a:xfrm>
                  <a:off x="7532621" y="5313632"/>
                  <a:ext cx="404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Freihand 94">
                  <a:extLst>
                    <a:ext uri="{FF2B5EF4-FFF2-40B4-BE49-F238E27FC236}">
                      <a16:creationId xmlns:a16="http://schemas.microsoft.com/office/drawing/2014/main" id="{5E09C35D-F241-4899-A15B-D023E1DBD6A5}"/>
                    </a:ext>
                  </a:extLst>
                </p14:cNvPr>
                <p14:cNvContentPartPr/>
                <p14:nvPr/>
              </p14:nvContentPartPr>
              <p14:xfrm>
                <a:off x="7909901" y="5282672"/>
                <a:ext cx="145800" cy="225000"/>
              </p14:xfrm>
            </p:contentPart>
          </mc:Choice>
          <mc:Fallback xmlns="">
            <p:pic>
              <p:nvPicPr>
                <p:cNvPr id="95" name="Freihand 94">
                  <a:extLst>
                    <a:ext uri="{FF2B5EF4-FFF2-40B4-BE49-F238E27FC236}">
                      <a16:creationId xmlns:a16="http://schemas.microsoft.com/office/drawing/2014/main" id="{5E09C35D-F241-4899-A15B-D023E1DBD6A5}"/>
                    </a:ext>
                  </a:extLst>
                </p:cNvPr>
                <p:cNvPicPr/>
                <p:nvPr/>
              </p:nvPicPr>
              <p:blipFill>
                <a:blip r:embed="rId167"/>
                <a:stretch>
                  <a:fillRect/>
                </a:stretch>
              </p:blipFill>
              <p:spPr>
                <a:xfrm>
                  <a:off x="7905581" y="5278352"/>
                  <a:ext cx="154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6" name="Freihand 95">
                  <a:extLst>
                    <a:ext uri="{FF2B5EF4-FFF2-40B4-BE49-F238E27FC236}">
                      <a16:creationId xmlns:a16="http://schemas.microsoft.com/office/drawing/2014/main" id="{A4B09336-8458-4686-ACD4-2EFE7A60C74F}"/>
                    </a:ext>
                  </a:extLst>
                </p14:cNvPr>
                <p14:cNvContentPartPr/>
                <p14:nvPr/>
              </p14:nvContentPartPr>
              <p14:xfrm>
                <a:off x="7970021" y="5196632"/>
                <a:ext cx="19080" cy="11880"/>
              </p14:xfrm>
            </p:contentPart>
          </mc:Choice>
          <mc:Fallback xmlns="">
            <p:pic>
              <p:nvPicPr>
                <p:cNvPr id="96" name="Freihand 95">
                  <a:extLst>
                    <a:ext uri="{FF2B5EF4-FFF2-40B4-BE49-F238E27FC236}">
                      <a16:creationId xmlns:a16="http://schemas.microsoft.com/office/drawing/2014/main" id="{A4B09336-8458-4686-ACD4-2EFE7A60C74F}"/>
                    </a:ext>
                  </a:extLst>
                </p:cNvPr>
                <p:cNvPicPr/>
                <p:nvPr/>
              </p:nvPicPr>
              <p:blipFill>
                <a:blip r:embed="rId169"/>
                <a:stretch>
                  <a:fillRect/>
                </a:stretch>
              </p:blipFill>
              <p:spPr>
                <a:xfrm>
                  <a:off x="7965701" y="5192312"/>
                  <a:ext cx="27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7" name="Freihand 96">
                  <a:extLst>
                    <a:ext uri="{FF2B5EF4-FFF2-40B4-BE49-F238E27FC236}">
                      <a16:creationId xmlns:a16="http://schemas.microsoft.com/office/drawing/2014/main" id="{C76F9D06-3A83-43C4-9566-D9563F265041}"/>
                    </a:ext>
                  </a:extLst>
                </p14:cNvPr>
                <p14:cNvContentPartPr/>
                <p14:nvPr/>
              </p14:nvContentPartPr>
              <p14:xfrm>
                <a:off x="6686621" y="5570672"/>
                <a:ext cx="124200" cy="161280"/>
              </p14:xfrm>
            </p:contentPart>
          </mc:Choice>
          <mc:Fallback xmlns="">
            <p:pic>
              <p:nvPicPr>
                <p:cNvPr id="97" name="Freihand 96">
                  <a:extLst>
                    <a:ext uri="{FF2B5EF4-FFF2-40B4-BE49-F238E27FC236}">
                      <a16:creationId xmlns:a16="http://schemas.microsoft.com/office/drawing/2014/main" id="{C76F9D06-3A83-43C4-9566-D9563F265041}"/>
                    </a:ext>
                  </a:extLst>
                </p:cNvPr>
                <p:cNvPicPr/>
                <p:nvPr/>
              </p:nvPicPr>
              <p:blipFill>
                <a:blip r:embed="rId171"/>
                <a:stretch>
                  <a:fillRect/>
                </a:stretch>
              </p:blipFill>
              <p:spPr>
                <a:xfrm>
                  <a:off x="6682301" y="5566352"/>
                  <a:ext cx="132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8" name="Freihand 97">
                  <a:extLst>
                    <a:ext uri="{FF2B5EF4-FFF2-40B4-BE49-F238E27FC236}">
                      <a16:creationId xmlns:a16="http://schemas.microsoft.com/office/drawing/2014/main" id="{22299C46-F13B-420F-B1EA-B9A3131B3D0B}"/>
                    </a:ext>
                  </a:extLst>
                </p14:cNvPr>
                <p14:cNvContentPartPr/>
                <p14:nvPr/>
              </p14:nvContentPartPr>
              <p14:xfrm>
                <a:off x="6787781" y="5628632"/>
                <a:ext cx="162360" cy="87120"/>
              </p14:xfrm>
            </p:contentPart>
          </mc:Choice>
          <mc:Fallback xmlns="">
            <p:pic>
              <p:nvPicPr>
                <p:cNvPr id="98" name="Freihand 97">
                  <a:extLst>
                    <a:ext uri="{FF2B5EF4-FFF2-40B4-BE49-F238E27FC236}">
                      <a16:creationId xmlns:a16="http://schemas.microsoft.com/office/drawing/2014/main" id="{22299C46-F13B-420F-B1EA-B9A3131B3D0B}"/>
                    </a:ext>
                  </a:extLst>
                </p:cNvPr>
                <p:cNvPicPr/>
                <p:nvPr/>
              </p:nvPicPr>
              <p:blipFill>
                <a:blip r:embed="rId173"/>
                <a:stretch>
                  <a:fillRect/>
                </a:stretch>
              </p:blipFill>
              <p:spPr>
                <a:xfrm>
                  <a:off x="6783461" y="5624312"/>
                  <a:ext cx="171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9" name="Freihand 98">
                  <a:extLst>
                    <a:ext uri="{FF2B5EF4-FFF2-40B4-BE49-F238E27FC236}">
                      <a16:creationId xmlns:a16="http://schemas.microsoft.com/office/drawing/2014/main" id="{497C5708-F9BA-4269-A3ED-4E50743F8300}"/>
                    </a:ext>
                  </a:extLst>
                </p14:cNvPr>
                <p14:cNvContentPartPr/>
                <p14:nvPr/>
              </p14:nvContentPartPr>
              <p14:xfrm>
                <a:off x="6929261" y="5610992"/>
                <a:ext cx="220680" cy="106560"/>
              </p14:xfrm>
            </p:contentPart>
          </mc:Choice>
          <mc:Fallback xmlns="">
            <p:pic>
              <p:nvPicPr>
                <p:cNvPr id="99" name="Freihand 98">
                  <a:extLst>
                    <a:ext uri="{FF2B5EF4-FFF2-40B4-BE49-F238E27FC236}">
                      <a16:creationId xmlns:a16="http://schemas.microsoft.com/office/drawing/2014/main" id="{497C5708-F9BA-4269-A3ED-4E50743F8300}"/>
                    </a:ext>
                  </a:extLst>
                </p:cNvPr>
                <p:cNvPicPr/>
                <p:nvPr/>
              </p:nvPicPr>
              <p:blipFill>
                <a:blip r:embed="rId175"/>
                <a:stretch>
                  <a:fillRect/>
                </a:stretch>
              </p:blipFill>
              <p:spPr>
                <a:xfrm>
                  <a:off x="6924941" y="5606672"/>
                  <a:ext cx="229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0" name="Freihand 99">
                  <a:extLst>
                    <a:ext uri="{FF2B5EF4-FFF2-40B4-BE49-F238E27FC236}">
                      <a16:creationId xmlns:a16="http://schemas.microsoft.com/office/drawing/2014/main" id="{2C24D4F2-B810-4CEF-AF3B-EEC0DDB2CF7C}"/>
                    </a:ext>
                  </a:extLst>
                </p14:cNvPr>
                <p14:cNvContentPartPr/>
                <p14:nvPr/>
              </p14:nvContentPartPr>
              <p14:xfrm>
                <a:off x="7224821" y="5689832"/>
                <a:ext cx="360" cy="360"/>
              </p14:xfrm>
            </p:contentPart>
          </mc:Choice>
          <mc:Fallback xmlns="">
            <p:pic>
              <p:nvPicPr>
                <p:cNvPr id="100" name="Freihand 99">
                  <a:extLst>
                    <a:ext uri="{FF2B5EF4-FFF2-40B4-BE49-F238E27FC236}">
                      <a16:creationId xmlns:a16="http://schemas.microsoft.com/office/drawing/2014/main" id="{2C24D4F2-B810-4CEF-AF3B-EEC0DDB2CF7C}"/>
                    </a:ext>
                  </a:extLst>
                </p:cNvPr>
                <p:cNvPicPr/>
                <p:nvPr/>
              </p:nvPicPr>
              <p:blipFill>
                <a:blip r:embed="rId6"/>
                <a:stretch>
                  <a:fillRect/>
                </a:stretch>
              </p:blipFill>
              <p:spPr>
                <a:xfrm>
                  <a:off x="7220501" y="5685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55F5D7C0-55BA-48D8-9D98-51648CB9C1C6}"/>
                    </a:ext>
                  </a:extLst>
                </p14:cNvPr>
                <p14:cNvContentPartPr/>
                <p14:nvPr/>
              </p14:nvContentPartPr>
              <p14:xfrm>
                <a:off x="7400141" y="5550152"/>
                <a:ext cx="107280" cy="129240"/>
              </p14:xfrm>
            </p:contentPart>
          </mc:Choice>
          <mc:Fallback xmlns="">
            <p:pic>
              <p:nvPicPr>
                <p:cNvPr id="101" name="Freihand 100">
                  <a:extLst>
                    <a:ext uri="{FF2B5EF4-FFF2-40B4-BE49-F238E27FC236}">
                      <a16:creationId xmlns:a16="http://schemas.microsoft.com/office/drawing/2014/main" id="{55F5D7C0-55BA-48D8-9D98-51648CB9C1C6}"/>
                    </a:ext>
                  </a:extLst>
                </p:cNvPr>
                <p:cNvPicPr/>
                <p:nvPr/>
              </p:nvPicPr>
              <p:blipFill>
                <a:blip r:embed="rId178"/>
                <a:stretch>
                  <a:fillRect/>
                </a:stretch>
              </p:blipFill>
              <p:spPr>
                <a:xfrm>
                  <a:off x="7395821" y="5545832"/>
                  <a:ext cx="115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5A896F18-614D-4957-86C4-3CD5FB07BFBF}"/>
                    </a:ext>
                  </a:extLst>
                </p14:cNvPr>
                <p14:cNvContentPartPr/>
                <p14:nvPr/>
              </p14:nvContentPartPr>
              <p14:xfrm>
                <a:off x="7527581" y="5594792"/>
                <a:ext cx="91080" cy="71280"/>
              </p14:xfrm>
            </p:contentPart>
          </mc:Choice>
          <mc:Fallback xmlns="">
            <p:pic>
              <p:nvPicPr>
                <p:cNvPr id="102" name="Freihand 101">
                  <a:extLst>
                    <a:ext uri="{FF2B5EF4-FFF2-40B4-BE49-F238E27FC236}">
                      <a16:creationId xmlns:a16="http://schemas.microsoft.com/office/drawing/2014/main" id="{5A896F18-614D-4957-86C4-3CD5FB07BFBF}"/>
                    </a:ext>
                  </a:extLst>
                </p:cNvPr>
                <p:cNvPicPr/>
                <p:nvPr/>
              </p:nvPicPr>
              <p:blipFill>
                <a:blip r:embed="rId180"/>
                <a:stretch>
                  <a:fillRect/>
                </a:stretch>
              </p:blipFill>
              <p:spPr>
                <a:xfrm>
                  <a:off x="7523261" y="5590472"/>
                  <a:ext cx="99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FE52E408-C4BE-49C2-8D2E-0BBC64E472EB}"/>
                    </a:ext>
                  </a:extLst>
                </p14:cNvPr>
                <p14:cNvContentPartPr/>
                <p14:nvPr/>
              </p14:nvContentPartPr>
              <p14:xfrm>
                <a:off x="7659341" y="5518472"/>
                <a:ext cx="35280" cy="142200"/>
              </p14:xfrm>
            </p:contentPart>
          </mc:Choice>
          <mc:Fallback xmlns="">
            <p:pic>
              <p:nvPicPr>
                <p:cNvPr id="103" name="Freihand 102">
                  <a:extLst>
                    <a:ext uri="{FF2B5EF4-FFF2-40B4-BE49-F238E27FC236}">
                      <a16:creationId xmlns:a16="http://schemas.microsoft.com/office/drawing/2014/main" id="{FE52E408-C4BE-49C2-8D2E-0BBC64E472EB}"/>
                    </a:ext>
                  </a:extLst>
                </p:cNvPr>
                <p:cNvPicPr/>
                <p:nvPr/>
              </p:nvPicPr>
              <p:blipFill>
                <a:blip r:embed="rId182"/>
                <a:stretch>
                  <a:fillRect/>
                </a:stretch>
              </p:blipFill>
              <p:spPr>
                <a:xfrm>
                  <a:off x="7654661" y="5514152"/>
                  <a:ext cx="43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DCBB7F65-F205-4DFA-829E-B850A19A2C96}"/>
                    </a:ext>
                  </a:extLst>
                </p14:cNvPr>
                <p14:cNvContentPartPr/>
                <p14:nvPr/>
              </p14:nvContentPartPr>
              <p14:xfrm>
                <a:off x="7656821" y="5554832"/>
                <a:ext cx="99360" cy="80280"/>
              </p14:xfrm>
            </p:contentPart>
          </mc:Choice>
          <mc:Fallback xmlns="">
            <p:pic>
              <p:nvPicPr>
                <p:cNvPr id="104" name="Freihand 103">
                  <a:extLst>
                    <a:ext uri="{FF2B5EF4-FFF2-40B4-BE49-F238E27FC236}">
                      <a16:creationId xmlns:a16="http://schemas.microsoft.com/office/drawing/2014/main" id="{DCBB7F65-F205-4DFA-829E-B850A19A2C96}"/>
                    </a:ext>
                  </a:extLst>
                </p:cNvPr>
                <p:cNvPicPr/>
                <p:nvPr/>
              </p:nvPicPr>
              <p:blipFill>
                <a:blip r:embed="rId184"/>
                <a:stretch>
                  <a:fillRect/>
                </a:stretch>
              </p:blipFill>
              <p:spPr>
                <a:xfrm>
                  <a:off x="7652501" y="5550512"/>
                  <a:ext cx="108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5" name="Freihand 104">
                  <a:extLst>
                    <a:ext uri="{FF2B5EF4-FFF2-40B4-BE49-F238E27FC236}">
                      <a16:creationId xmlns:a16="http://schemas.microsoft.com/office/drawing/2014/main" id="{552223F7-14A2-46E6-99C5-4B1A7BD509C3}"/>
                    </a:ext>
                  </a:extLst>
                </p14:cNvPr>
                <p14:cNvContentPartPr/>
                <p14:nvPr/>
              </p14:nvContentPartPr>
              <p14:xfrm>
                <a:off x="7700381" y="5609912"/>
                <a:ext cx="243360" cy="39960"/>
              </p14:xfrm>
            </p:contentPart>
          </mc:Choice>
          <mc:Fallback xmlns="">
            <p:pic>
              <p:nvPicPr>
                <p:cNvPr id="105" name="Freihand 104">
                  <a:extLst>
                    <a:ext uri="{FF2B5EF4-FFF2-40B4-BE49-F238E27FC236}">
                      <a16:creationId xmlns:a16="http://schemas.microsoft.com/office/drawing/2014/main" id="{552223F7-14A2-46E6-99C5-4B1A7BD509C3}"/>
                    </a:ext>
                  </a:extLst>
                </p:cNvPr>
                <p:cNvPicPr/>
                <p:nvPr/>
              </p:nvPicPr>
              <p:blipFill>
                <a:blip r:embed="rId186"/>
                <a:stretch>
                  <a:fillRect/>
                </a:stretch>
              </p:blipFill>
              <p:spPr>
                <a:xfrm>
                  <a:off x="7696061" y="5605592"/>
                  <a:ext cx="252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70E6F605-2BE0-4DAF-AE8F-46E7DE249E2F}"/>
                    </a:ext>
                  </a:extLst>
                </p14:cNvPr>
                <p14:cNvContentPartPr/>
                <p14:nvPr/>
              </p14:nvContentPartPr>
              <p14:xfrm>
                <a:off x="7959221" y="5531792"/>
                <a:ext cx="170640" cy="112320"/>
              </p14:xfrm>
            </p:contentPart>
          </mc:Choice>
          <mc:Fallback xmlns="">
            <p:pic>
              <p:nvPicPr>
                <p:cNvPr id="107" name="Freihand 106">
                  <a:extLst>
                    <a:ext uri="{FF2B5EF4-FFF2-40B4-BE49-F238E27FC236}">
                      <a16:creationId xmlns:a16="http://schemas.microsoft.com/office/drawing/2014/main" id="{70E6F605-2BE0-4DAF-AE8F-46E7DE249E2F}"/>
                    </a:ext>
                  </a:extLst>
                </p:cNvPr>
                <p:cNvPicPr/>
                <p:nvPr/>
              </p:nvPicPr>
              <p:blipFill>
                <a:blip r:embed="rId188"/>
                <a:stretch>
                  <a:fillRect/>
                </a:stretch>
              </p:blipFill>
              <p:spPr>
                <a:xfrm>
                  <a:off x="7954901" y="5527472"/>
                  <a:ext cx="179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 name="Freihand 107">
                  <a:extLst>
                    <a:ext uri="{FF2B5EF4-FFF2-40B4-BE49-F238E27FC236}">
                      <a16:creationId xmlns:a16="http://schemas.microsoft.com/office/drawing/2014/main" id="{DABF8AA9-5063-486D-9DD2-C9FF10164AE7}"/>
                    </a:ext>
                  </a:extLst>
                </p14:cNvPr>
                <p14:cNvContentPartPr/>
                <p14:nvPr/>
              </p14:nvContentPartPr>
              <p14:xfrm>
                <a:off x="8101421" y="5554112"/>
                <a:ext cx="225720" cy="68760"/>
              </p14:xfrm>
            </p:contentPart>
          </mc:Choice>
          <mc:Fallback xmlns="">
            <p:pic>
              <p:nvPicPr>
                <p:cNvPr id="108" name="Freihand 107">
                  <a:extLst>
                    <a:ext uri="{FF2B5EF4-FFF2-40B4-BE49-F238E27FC236}">
                      <a16:creationId xmlns:a16="http://schemas.microsoft.com/office/drawing/2014/main" id="{DABF8AA9-5063-486D-9DD2-C9FF10164AE7}"/>
                    </a:ext>
                  </a:extLst>
                </p:cNvPr>
                <p:cNvPicPr/>
                <p:nvPr/>
              </p:nvPicPr>
              <p:blipFill>
                <a:blip r:embed="rId190"/>
                <a:stretch>
                  <a:fillRect/>
                </a:stretch>
              </p:blipFill>
              <p:spPr>
                <a:xfrm>
                  <a:off x="8097101" y="5549792"/>
                  <a:ext cx="234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9" name="Freihand 108">
                  <a:extLst>
                    <a:ext uri="{FF2B5EF4-FFF2-40B4-BE49-F238E27FC236}">
                      <a16:creationId xmlns:a16="http://schemas.microsoft.com/office/drawing/2014/main" id="{86DC4D26-EC2C-4EEF-ADD9-1921B4073D64}"/>
                    </a:ext>
                  </a:extLst>
                </p14:cNvPr>
                <p14:cNvContentPartPr/>
                <p14:nvPr/>
              </p14:nvContentPartPr>
              <p14:xfrm>
                <a:off x="8137061" y="5436752"/>
                <a:ext cx="58320" cy="66960"/>
              </p14:xfrm>
            </p:contentPart>
          </mc:Choice>
          <mc:Fallback xmlns="">
            <p:pic>
              <p:nvPicPr>
                <p:cNvPr id="109" name="Freihand 108">
                  <a:extLst>
                    <a:ext uri="{FF2B5EF4-FFF2-40B4-BE49-F238E27FC236}">
                      <a16:creationId xmlns:a16="http://schemas.microsoft.com/office/drawing/2014/main" id="{86DC4D26-EC2C-4EEF-ADD9-1921B4073D64}"/>
                    </a:ext>
                  </a:extLst>
                </p:cNvPr>
                <p:cNvPicPr/>
                <p:nvPr/>
              </p:nvPicPr>
              <p:blipFill>
                <a:blip r:embed="rId192"/>
                <a:stretch>
                  <a:fillRect/>
                </a:stretch>
              </p:blipFill>
              <p:spPr>
                <a:xfrm>
                  <a:off x="8132741" y="5432432"/>
                  <a:ext cx="66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0" name="Freihand 109">
                  <a:extLst>
                    <a:ext uri="{FF2B5EF4-FFF2-40B4-BE49-F238E27FC236}">
                      <a16:creationId xmlns:a16="http://schemas.microsoft.com/office/drawing/2014/main" id="{9CD51928-1202-4D3C-965F-9C5D55555B35}"/>
                    </a:ext>
                  </a:extLst>
                </p14:cNvPr>
                <p14:cNvContentPartPr/>
                <p14:nvPr/>
              </p14:nvContentPartPr>
              <p14:xfrm>
                <a:off x="6838901" y="5894312"/>
                <a:ext cx="526680" cy="230760"/>
              </p14:xfrm>
            </p:contentPart>
          </mc:Choice>
          <mc:Fallback xmlns="">
            <p:pic>
              <p:nvPicPr>
                <p:cNvPr id="110" name="Freihand 109">
                  <a:extLst>
                    <a:ext uri="{FF2B5EF4-FFF2-40B4-BE49-F238E27FC236}">
                      <a16:creationId xmlns:a16="http://schemas.microsoft.com/office/drawing/2014/main" id="{9CD51928-1202-4D3C-965F-9C5D55555B35}"/>
                    </a:ext>
                  </a:extLst>
                </p:cNvPr>
                <p:cNvPicPr/>
                <p:nvPr/>
              </p:nvPicPr>
              <p:blipFill>
                <a:blip r:embed="rId194"/>
                <a:stretch>
                  <a:fillRect/>
                </a:stretch>
              </p:blipFill>
              <p:spPr>
                <a:xfrm>
                  <a:off x="6834581" y="5889992"/>
                  <a:ext cx="535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1" name="Freihand 110">
                  <a:extLst>
                    <a:ext uri="{FF2B5EF4-FFF2-40B4-BE49-F238E27FC236}">
                      <a16:creationId xmlns:a16="http://schemas.microsoft.com/office/drawing/2014/main" id="{72642C33-4789-4BA8-9998-8AA34FA2C0F0}"/>
                    </a:ext>
                  </a:extLst>
                </p14:cNvPr>
                <p14:cNvContentPartPr/>
                <p14:nvPr/>
              </p14:nvContentPartPr>
              <p14:xfrm>
                <a:off x="7379261" y="5896112"/>
                <a:ext cx="76320" cy="98280"/>
              </p14:xfrm>
            </p:contentPart>
          </mc:Choice>
          <mc:Fallback xmlns="">
            <p:pic>
              <p:nvPicPr>
                <p:cNvPr id="111" name="Freihand 110">
                  <a:extLst>
                    <a:ext uri="{FF2B5EF4-FFF2-40B4-BE49-F238E27FC236}">
                      <a16:creationId xmlns:a16="http://schemas.microsoft.com/office/drawing/2014/main" id="{72642C33-4789-4BA8-9998-8AA34FA2C0F0}"/>
                    </a:ext>
                  </a:extLst>
                </p:cNvPr>
                <p:cNvPicPr/>
                <p:nvPr/>
              </p:nvPicPr>
              <p:blipFill>
                <a:blip r:embed="rId196"/>
                <a:stretch>
                  <a:fillRect/>
                </a:stretch>
              </p:blipFill>
              <p:spPr>
                <a:xfrm>
                  <a:off x="7374941" y="5891792"/>
                  <a:ext cx="84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2" name="Freihand 111">
                  <a:extLst>
                    <a:ext uri="{FF2B5EF4-FFF2-40B4-BE49-F238E27FC236}">
                      <a16:creationId xmlns:a16="http://schemas.microsoft.com/office/drawing/2014/main" id="{F7E96391-B1C0-4690-AE52-CE2725F306C7}"/>
                    </a:ext>
                  </a:extLst>
                </p14:cNvPr>
                <p14:cNvContentPartPr/>
                <p14:nvPr/>
              </p14:nvContentPartPr>
              <p14:xfrm>
                <a:off x="7480421" y="5797832"/>
                <a:ext cx="172080" cy="170280"/>
              </p14:xfrm>
            </p:contentPart>
          </mc:Choice>
          <mc:Fallback xmlns="">
            <p:pic>
              <p:nvPicPr>
                <p:cNvPr id="112" name="Freihand 111">
                  <a:extLst>
                    <a:ext uri="{FF2B5EF4-FFF2-40B4-BE49-F238E27FC236}">
                      <a16:creationId xmlns:a16="http://schemas.microsoft.com/office/drawing/2014/main" id="{F7E96391-B1C0-4690-AE52-CE2725F306C7}"/>
                    </a:ext>
                  </a:extLst>
                </p:cNvPr>
                <p:cNvPicPr/>
                <p:nvPr/>
              </p:nvPicPr>
              <p:blipFill>
                <a:blip r:embed="rId198"/>
                <a:stretch>
                  <a:fillRect/>
                </a:stretch>
              </p:blipFill>
              <p:spPr>
                <a:xfrm>
                  <a:off x="7476101" y="5793512"/>
                  <a:ext cx="180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3" name="Freihand 112">
                  <a:extLst>
                    <a:ext uri="{FF2B5EF4-FFF2-40B4-BE49-F238E27FC236}">
                      <a16:creationId xmlns:a16="http://schemas.microsoft.com/office/drawing/2014/main" id="{3CEF9D1D-D027-42A1-AC97-FCD3FC9C9B65}"/>
                    </a:ext>
                  </a:extLst>
                </p14:cNvPr>
                <p14:cNvContentPartPr/>
                <p14:nvPr/>
              </p14:nvContentPartPr>
              <p14:xfrm>
                <a:off x="7674461" y="5866592"/>
                <a:ext cx="215280" cy="70560"/>
              </p14:xfrm>
            </p:contentPart>
          </mc:Choice>
          <mc:Fallback xmlns="">
            <p:pic>
              <p:nvPicPr>
                <p:cNvPr id="113" name="Freihand 112">
                  <a:extLst>
                    <a:ext uri="{FF2B5EF4-FFF2-40B4-BE49-F238E27FC236}">
                      <a16:creationId xmlns:a16="http://schemas.microsoft.com/office/drawing/2014/main" id="{3CEF9D1D-D027-42A1-AC97-FCD3FC9C9B65}"/>
                    </a:ext>
                  </a:extLst>
                </p:cNvPr>
                <p:cNvPicPr/>
                <p:nvPr/>
              </p:nvPicPr>
              <p:blipFill>
                <a:blip r:embed="rId200"/>
                <a:stretch>
                  <a:fillRect/>
                </a:stretch>
              </p:blipFill>
              <p:spPr>
                <a:xfrm>
                  <a:off x="7670141" y="5862272"/>
                  <a:ext cx="223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4" name="Freihand 113">
                  <a:extLst>
                    <a:ext uri="{FF2B5EF4-FFF2-40B4-BE49-F238E27FC236}">
                      <a16:creationId xmlns:a16="http://schemas.microsoft.com/office/drawing/2014/main" id="{A1F3CA07-4E01-4908-BE5C-BC129B4D42C1}"/>
                    </a:ext>
                  </a:extLst>
                </p14:cNvPr>
                <p14:cNvContentPartPr/>
                <p14:nvPr/>
              </p14:nvContentPartPr>
              <p14:xfrm>
                <a:off x="7954541" y="5738792"/>
                <a:ext cx="22320" cy="217800"/>
              </p14:xfrm>
            </p:contentPart>
          </mc:Choice>
          <mc:Fallback xmlns="">
            <p:pic>
              <p:nvPicPr>
                <p:cNvPr id="114" name="Freihand 113">
                  <a:extLst>
                    <a:ext uri="{FF2B5EF4-FFF2-40B4-BE49-F238E27FC236}">
                      <a16:creationId xmlns:a16="http://schemas.microsoft.com/office/drawing/2014/main" id="{A1F3CA07-4E01-4908-BE5C-BC129B4D42C1}"/>
                    </a:ext>
                  </a:extLst>
                </p:cNvPr>
                <p:cNvPicPr/>
                <p:nvPr/>
              </p:nvPicPr>
              <p:blipFill>
                <a:blip r:embed="rId202"/>
                <a:stretch>
                  <a:fillRect/>
                </a:stretch>
              </p:blipFill>
              <p:spPr>
                <a:xfrm>
                  <a:off x="7950221" y="5734472"/>
                  <a:ext cx="30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6" name="Freihand 115">
                  <a:extLst>
                    <a:ext uri="{FF2B5EF4-FFF2-40B4-BE49-F238E27FC236}">
                      <a16:creationId xmlns:a16="http://schemas.microsoft.com/office/drawing/2014/main" id="{046A2561-868A-44E3-8F6A-86E49C64DA8A}"/>
                    </a:ext>
                  </a:extLst>
                </p14:cNvPr>
                <p14:cNvContentPartPr/>
                <p14:nvPr/>
              </p14:nvContentPartPr>
              <p14:xfrm>
                <a:off x="7291061" y="5743112"/>
                <a:ext cx="117360" cy="84960"/>
              </p14:xfrm>
            </p:contentPart>
          </mc:Choice>
          <mc:Fallback xmlns="">
            <p:pic>
              <p:nvPicPr>
                <p:cNvPr id="116" name="Freihand 115">
                  <a:extLst>
                    <a:ext uri="{FF2B5EF4-FFF2-40B4-BE49-F238E27FC236}">
                      <a16:creationId xmlns:a16="http://schemas.microsoft.com/office/drawing/2014/main" id="{046A2561-868A-44E3-8F6A-86E49C64DA8A}"/>
                    </a:ext>
                  </a:extLst>
                </p:cNvPr>
                <p:cNvPicPr/>
                <p:nvPr/>
              </p:nvPicPr>
              <p:blipFill>
                <a:blip r:embed="rId204"/>
                <a:stretch>
                  <a:fillRect/>
                </a:stretch>
              </p:blipFill>
              <p:spPr>
                <a:xfrm>
                  <a:off x="7286741" y="5738792"/>
                  <a:ext cx="126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7" name="Freihand 116">
                  <a:extLst>
                    <a:ext uri="{FF2B5EF4-FFF2-40B4-BE49-F238E27FC236}">
                      <a16:creationId xmlns:a16="http://schemas.microsoft.com/office/drawing/2014/main" id="{C65317C2-4D38-4BE3-97C6-0A3EC612013D}"/>
                    </a:ext>
                  </a:extLst>
                </p14:cNvPr>
                <p14:cNvContentPartPr/>
                <p14:nvPr/>
              </p14:nvContentPartPr>
              <p14:xfrm>
                <a:off x="8283941" y="5405072"/>
                <a:ext cx="112320" cy="96840"/>
              </p14:xfrm>
            </p:contentPart>
          </mc:Choice>
          <mc:Fallback xmlns="">
            <p:pic>
              <p:nvPicPr>
                <p:cNvPr id="117" name="Freihand 116">
                  <a:extLst>
                    <a:ext uri="{FF2B5EF4-FFF2-40B4-BE49-F238E27FC236}">
                      <a16:creationId xmlns:a16="http://schemas.microsoft.com/office/drawing/2014/main" id="{C65317C2-4D38-4BE3-97C6-0A3EC612013D}"/>
                    </a:ext>
                  </a:extLst>
                </p:cNvPr>
                <p:cNvPicPr/>
                <p:nvPr/>
              </p:nvPicPr>
              <p:blipFill>
                <a:blip r:embed="rId206"/>
                <a:stretch>
                  <a:fillRect/>
                </a:stretch>
              </p:blipFill>
              <p:spPr>
                <a:xfrm>
                  <a:off x="8279621" y="5400752"/>
                  <a:ext cx="120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EEE826DE-784C-4029-BC78-D503D76548CF}"/>
                    </a:ext>
                  </a:extLst>
                </p14:cNvPr>
                <p14:cNvContentPartPr/>
                <p14:nvPr/>
              </p14:nvContentPartPr>
              <p14:xfrm>
                <a:off x="7509941" y="5739152"/>
                <a:ext cx="890280" cy="93240"/>
              </p14:xfrm>
            </p:contentPart>
          </mc:Choice>
          <mc:Fallback xmlns="">
            <p:pic>
              <p:nvPicPr>
                <p:cNvPr id="119" name="Freihand 118">
                  <a:extLst>
                    <a:ext uri="{FF2B5EF4-FFF2-40B4-BE49-F238E27FC236}">
                      <a16:creationId xmlns:a16="http://schemas.microsoft.com/office/drawing/2014/main" id="{EEE826DE-784C-4029-BC78-D503D76548CF}"/>
                    </a:ext>
                  </a:extLst>
                </p:cNvPr>
                <p:cNvPicPr/>
                <p:nvPr/>
              </p:nvPicPr>
              <p:blipFill>
                <a:blip r:embed="rId208"/>
                <a:stretch>
                  <a:fillRect/>
                </a:stretch>
              </p:blipFill>
              <p:spPr>
                <a:xfrm>
                  <a:off x="7505621" y="5734832"/>
                  <a:ext cx="89892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9">
            <p14:nvContentPartPr>
              <p14:cNvPr id="23" name="Freihand 22">
                <a:extLst>
                  <a:ext uri="{FF2B5EF4-FFF2-40B4-BE49-F238E27FC236}">
                    <a16:creationId xmlns:a16="http://schemas.microsoft.com/office/drawing/2014/main" id="{967B93F8-9C3B-4FCB-9BFC-4721D7F9B42F}"/>
                  </a:ext>
                </a:extLst>
              </p14:cNvPr>
              <p14:cNvContentPartPr/>
              <p14:nvPr/>
            </p14:nvContentPartPr>
            <p14:xfrm>
              <a:off x="449621" y="1559552"/>
              <a:ext cx="3660840" cy="88560"/>
            </p14:xfrm>
          </p:contentPart>
        </mc:Choice>
        <mc:Fallback>
          <p:pic>
            <p:nvPicPr>
              <p:cNvPr id="23" name="Freihand 22">
                <a:extLst>
                  <a:ext uri="{FF2B5EF4-FFF2-40B4-BE49-F238E27FC236}">
                    <a16:creationId xmlns:a16="http://schemas.microsoft.com/office/drawing/2014/main" id="{967B93F8-9C3B-4FCB-9BFC-4721D7F9B42F}"/>
                  </a:ext>
                </a:extLst>
              </p:cNvPr>
              <p:cNvPicPr/>
              <p:nvPr/>
            </p:nvPicPr>
            <p:blipFill>
              <a:blip r:embed="rId210"/>
              <a:stretch>
                <a:fillRect/>
              </a:stretch>
            </p:blipFill>
            <p:spPr>
              <a:xfrm>
                <a:off x="445301" y="1555232"/>
                <a:ext cx="3669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1" name="Freihand 70">
                <a:extLst>
                  <a:ext uri="{FF2B5EF4-FFF2-40B4-BE49-F238E27FC236}">
                    <a16:creationId xmlns:a16="http://schemas.microsoft.com/office/drawing/2014/main" id="{77955A0E-C07F-41A7-BFA2-1FB04F1E544A}"/>
                  </a:ext>
                </a:extLst>
              </p14:cNvPr>
              <p14:cNvContentPartPr/>
              <p14:nvPr/>
            </p14:nvContentPartPr>
            <p14:xfrm>
              <a:off x="7802261" y="1085072"/>
              <a:ext cx="2412360" cy="647280"/>
            </p14:xfrm>
          </p:contentPart>
        </mc:Choice>
        <mc:Fallback>
          <p:pic>
            <p:nvPicPr>
              <p:cNvPr id="71" name="Freihand 70">
                <a:extLst>
                  <a:ext uri="{FF2B5EF4-FFF2-40B4-BE49-F238E27FC236}">
                    <a16:creationId xmlns:a16="http://schemas.microsoft.com/office/drawing/2014/main" id="{77955A0E-C07F-41A7-BFA2-1FB04F1E544A}"/>
                  </a:ext>
                </a:extLst>
              </p:cNvPr>
              <p:cNvPicPr/>
              <p:nvPr/>
            </p:nvPicPr>
            <p:blipFill>
              <a:blip r:embed="rId212"/>
              <a:stretch>
                <a:fillRect/>
              </a:stretch>
            </p:blipFill>
            <p:spPr>
              <a:xfrm>
                <a:off x="7797941" y="1080752"/>
                <a:ext cx="2421000" cy="65592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r>
              <a:rPr lang="de-DE" dirty="0">
                <a:hlinkClick r:id="rId3"/>
              </a:rPr>
              <a:t>https://www.youtube.com/watch?v=Bzeo-G2v-nU</a:t>
            </a:r>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5FEF070-90AB-4C1D-8F26-88FC24416E2E}"/>
                  </a:ext>
                </a:extLst>
              </p14:cNvPr>
              <p14:cNvContentPartPr/>
              <p14:nvPr/>
            </p14:nvContentPartPr>
            <p14:xfrm>
              <a:off x="392021" y="1187672"/>
              <a:ext cx="1497960" cy="79200"/>
            </p14:xfrm>
          </p:contentPart>
        </mc:Choice>
        <mc:Fallback xmlns="">
          <p:pic>
            <p:nvPicPr>
              <p:cNvPr id="2" name="Freihand 1">
                <a:extLst>
                  <a:ext uri="{FF2B5EF4-FFF2-40B4-BE49-F238E27FC236}">
                    <a16:creationId xmlns:a16="http://schemas.microsoft.com/office/drawing/2014/main" id="{15FEF070-90AB-4C1D-8F26-88FC24416E2E}"/>
                  </a:ext>
                </a:extLst>
              </p:cNvPr>
              <p:cNvPicPr/>
              <p:nvPr/>
            </p:nvPicPr>
            <p:blipFill>
              <a:blip r:embed="rId5"/>
              <a:stretch>
                <a:fillRect/>
              </a:stretch>
            </p:blipFill>
            <p:spPr>
              <a:xfrm>
                <a:off x="387701" y="1183352"/>
                <a:ext cx="1506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FA76E7F-2C8C-4391-BD4E-DE5595476F75}"/>
                  </a:ext>
                </a:extLst>
              </p14:cNvPr>
              <p14:cNvContentPartPr/>
              <p14:nvPr/>
            </p14:nvContentPartPr>
            <p14:xfrm>
              <a:off x="366821" y="3135992"/>
              <a:ext cx="3023640" cy="85320"/>
            </p14:xfrm>
          </p:contentPart>
        </mc:Choice>
        <mc:Fallback xmlns="">
          <p:pic>
            <p:nvPicPr>
              <p:cNvPr id="5" name="Freihand 4">
                <a:extLst>
                  <a:ext uri="{FF2B5EF4-FFF2-40B4-BE49-F238E27FC236}">
                    <a16:creationId xmlns:a16="http://schemas.microsoft.com/office/drawing/2014/main" id="{0FA76E7F-2C8C-4391-BD4E-DE5595476F75}"/>
                  </a:ext>
                </a:extLst>
              </p:cNvPr>
              <p:cNvPicPr/>
              <p:nvPr/>
            </p:nvPicPr>
            <p:blipFill>
              <a:blip r:embed="rId7"/>
              <a:stretch>
                <a:fillRect/>
              </a:stretch>
            </p:blipFill>
            <p:spPr>
              <a:xfrm>
                <a:off x="362501" y="3131672"/>
                <a:ext cx="3032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6D68D180-8051-490A-895A-AC60F6B364A1}"/>
                  </a:ext>
                </a:extLst>
              </p14:cNvPr>
              <p14:cNvContentPartPr/>
              <p14:nvPr/>
            </p14:nvContentPartPr>
            <p14:xfrm>
              <a:off x="626381" y="1705712"/>
              <a:ext cx="123120" cy="215280"/>
            </p14:xfrm>
          </p:contentPart>
        </mc:Choice>
        <mc:Fallback xmlns="">
          <p:pic>
            <p:nvPicPr>
              <p:cNvPr id="6" name="Freihand 5">
                <a:extLst>
                  <a:ext uri="{FF2B5EF4-FFF2-40B4-BE49-F238E27FC236}">
                    <a16:creationId xmlns:a16="http://schemas.microsoft.com/office/drawing/2014/main" id="{6D68D180-8051-490A-895A-AC60F6B364A1}"/>
                  </a:ext>
                </a:extLst>
              </p:cNvPr>
              <p:cNvPicPr/>
              <p:nvPr/>
            </p:nvPicPr>
            <p:blipFill>
              <a:blip r:embed="rId9"/>
              <a:stretch>
                <a:fillRect/>
              </a:stretch>
            </p:blipFill>
            <p:spPr>
              <a:xfrm>
                <a:off x="622061" y="1701392"/>
                <a:ext cx="131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19475C52-875D-45DC-B21A-6258B91C0C38}"/>
                  </a:ext>
                </a:extLst>
              </p14:cNvPr>
              <p14:cNvContentPartPr/>
              <p14:nvPr/>
            </p14:nvContentPartPr>
            <p14:xfrm>
              <a:off x="689021" y="1847552"/>
              <a:ext cx="61560" cy="73800"/>
            </p14:xfrm>
          </p:contentPart>
        </mc:Choice>
        <mc:Fallback xmlns="">
          <p:pic>
            <p:nvPicPr>
              <p:cNvPr id="7" name="Freihand 6">
                <a:extLst>
                  <a:ext uri="{FF2B5EF4-FFF2-40B4-BE49-F238E27FC236}">
                    <a16:creationId xmlns:a16="http://schemas.microsoft.com/office/drawing/2014/main" id="{19475C52-875D-45DC-B21A-6258B91C0C38}"/>
                  </a:ext>
                </a:extLst>
              </p:cNvPr>
              <p:cNvPicPr/>
              <p:nvPr/>
            </p:nvPicPr>
            <p:blipFill>
              <a:blip r:embed="rId11"/>
              <a:stretch>
                <a:fillRect/>
              </a:stretch>
            </p:blipFill>
            <p:spPr>
              <a:xfrm>
                <a:off x="684701" y="1843232"/>
                <a:ext cx="70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8DE8A11D-1949-4C74-ACBA-4A6CFC00636E}"/>
                  </a:ext>
                </a:extLst>
              </p14:cNvPr>
              <p14:cNvContentPartPr/>
              <p14:nvPr/>
            </p14:nvContentPartPr>
            <p14:xfrm>
              <a:off x="800621" y="1815152"/>
              <a:ext cx="255600" cy="90720"/>
            </p14:xfrm>
          </p:contentPart>
        </mc:Choice>
        <mc:Fallback xmlns="">
          <p:pic>
            <p:nvPicPr>
              <p:cNvPr id="8" name="Freihand 7">
                <a:extLst>
                  <a:ext uri="{FF2B5EF4-FFF2-40B4-BE49-F238E27FC236}">
                    <a16:creationId xmlns:a16="http://schemas.microsoft.com/office/drawing/2014/main" id="{8DE8A11D-1949-4C74-ACBA-4A6CFC00636E}"/>
                  </a:ext>
                </a:extLst>
              </p:cNvPr>
              <p:cNvPicPr/>
              <p:nvPr/>
            </p:nvPicPr>
            <p:blipFill>
              <a:blip r:embed="rId13"/>
              <a:stretch>
                <a:fillRect/>
              </a:stretch>
            </p:blipFill>
            <p:spPr>
              <a:xfrm>
                <a:off x="796301" y="1810832"/>
                <a:ext cx="264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7A52D7F4-DE16-49A8-8461-3C1C922D7888}"/>
                  </a:ext>
                </a:extLst>
              </p14:cNvPr>
              <p14:cNvContentPartPr/>
              <p14:nvPr/>
            </p14:nvContentPartPr>
            <p14:xfrm>
              <a:off x="1031381" y="1748192"/>
              <a:ext cx="61560" cy="21960"/>
            </p14:xfrm>
          </p:contentPart>
        </mc:Choice>
        <mc:Fallback xmlns="">
          <p:pic>
            <p:nvPicPr>
              <p:cNvPr id="11" name="Freihand 10">
                <a:extLst>
                  <a:ext uri="{FF2B5EF4-FFF2-40B4-BE49-F238E27FC236}">
                    <a16:creationId xmlns:a16="http://schemas.microsoft.com/office/drawing/2014/main" id="{7A52D7F4-DE16-49A8-8461-3C1C922D7888}"/>
                  </a:ext>
                </a:extLst>
              </p:cNvPr>
              <p:cNvPicPr/>
              <p:nvPr/>
            </p:nvPicPr>
            <p:blipFill>
              <a:blip r:embed="rId15"/>
              <a:stretch>
                <a:fillRect/>
              </a:stretch>
            </p:blipFill>
            <p:spPr>
              <a:xfrm>
                <a:off x="1027061" y="1743872"/>
                <a:ext cx="70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3819EB2D-3C87-4005-A353-2742959BFB11}"/>
                  </a:ext>
                </a:extLst>
              </p14:cNvPr>
              <p14:cNvContentPartPr/>
              <p14:nvPr/>
            </p14:nvContentPartPr>
            <p14:xfrm>
              <a:off x="1090781" y="1741712"/>
              <a:ext cx="117000" cy="119880"/>
            </p14:xfrm>
          </p:contentPart>
        </mc:Choice>
        <mc:Fallback xmlns="">
          <p:pic>
            <p:nvPicPr>
              <p:cNvPr id="12" name="Freihand 11">
                <a:extLst>
                  <a:ext uri="{FF2B5EF4-FFF2-40B4-BE49-F238E27FC236}">
                    <a16:creationId xmlns:a16="http://schemas.microsoft.com/office/drawing/2014/main" id="{3819EB2D-3C87-4005-A353-2742959BFB11}"/>
                  </a:ext>
                </a:extLst>
              </p:cNvPr>
              <p:cNvPicPr/>
              <p:nvPr/>
            </p:nvPicPr>
            <p:blipFill>
              <a:blip r:embed="rId17"/>
              <a:stretch>
                <a:fillRect/>
              </a:stretch>
            </p:blipFill>
            <p:spPr>
              <a:xfrm>
                <a:off x="1086461" y="1737392"/>
                <a:ext cx="125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99E126A9-F39A-4C99-9BC9-A8F54623E120}"/>
                  </a:ext>
                </a:extLst>
              </p14:cNvPr>
              <p14:cNvContentPartPr/>
              <p14:nvPr/>
            </p14:nvContentPartPr>
            <p14:xfrm>
              <a:off x="1198421" y="1789952"/>
              <a:ext cx="172440" cy="61200"/>
            </p14:xfrm>
          </p:contentPart>
        </mc:Choice>
        <mc:Fallback xmlns="">
          <p:pic>
            <p:nvPicPr>
              <p:cNvPr id="13" name="Freihand 12">
                <a:extLst>
                  <a:ext uri="{FF2B5EF4-FFF2-40B4-BE49-F238E27FC236}">
                    <a16:creationId xmlns:a16="http://schemas.microsoft.com/office/drawing/2014/main" id="{99E126A9-F39A-4C99-9BC9-A8F54623E120}"/>
                  </a:ext>
                </a:extLst>
              </p:cNvPr>
              <p:cNvPicPr/>
              <p:nvPr/>
            </p:nvPicPr>
            <p:blipFill>
              <a:blip r:embed="rId19"/>
              <a:stretch>
                <a:fillRect/>
              </a:stretch>
            </p:blipFill>
            <p:spPr>
              <a:xfrm>
                <a:off x="1194101" y="1785632"/>
                <a:ext cx="181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EFE3BF7D-CD05-4AB2-AB5D-1064EB83B621}"/>
                  </a:ext>
                </a:extLst>
              </p14:cNvPr>
              <p14:cNvContentPartPr/>
              <p14:nvPr/>
            </p14:nvContentPartPr>
            <p14:xfrm>
              <a:off x="1521701" y="1773392"/>
              <a:ext cx="408600" cy="49320"/>
            </p14:xfrm>
          </p:contentPart>
        </mc:Choice>
        <mc:Fallback xmlns="">
          <p:pic>
            <p:nvPicPr>
              <p:cNvPr id="14" name="Freihand 13">
                <a:extLst>
                  <a:ext uri="{FF2B5EF4-FFF2-40B4-BE49-F238E27FC236}">
                    <a16:creationId xmlns:a16="http://schemas.microsoft.com/office/drawing/2014/main" id="{EFE3BF7D-CD05-4AB2-AB5D-1064EB83B621}"/>
                  </a:ext>
                </a:extLst>
              </p:cNvPr>
              <p:cNvPicPr/>
              <p:nvPr/>
            </p:nvPicPr>
            <p:blipFill>
              <a:blip r:embed="rId21"/>
              <a:stretch>
                <a:fillRect/>
              </a:stretch>
            </p:blipFill>
            <p:spPr>
              <a:xfrm>
                <a:off x="1517381" y="1769072"/>
                <a:ext cx="417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9667C814-DF98-4938-BA1E-C2A91BE950FF}"/>
                  </a:ext>
                </a:extLst>
              </p14:cNvPr>
              <p14:cNvContentPartPr/>
              <p14:nvPr/>
            </p14:nvContentPartPr>
            <p14:xfrm>
              <a:off x="2120741" y="1711112"/>
              <a:ext cx="365040" cy="109440"/>
            </p14:xfrm>
          </p:contentPart>
        </mc:Choice>
        <mc:Fallback xmlns="">
          <p:pic>
            <p:nvPicPr>
              <p:cNvPr id="15" name="Freihand 14">
                <a:extLst>
                  <a:ext uri="{FF2B5EF4-FFF2-40B4-BE49-F238E27FC236}">
                    <a16:creationId xmlns:a16="http://schemas.microsoft.com/office/drawing/2014/main" id="{9667C814-DF98-4938-BA1E-C2A91BE950FF}"/>
                  </a:ext>
                </a:extLst>
              </p:cNvPr>
              <p:cNvPicPr/>
              <p:nvPr/>
            </p:nvPicPr>
            <p:blipFill>
              <a:blip r:embed="rId23"/>
              <a:stretch>
                <a:fillRect/>
              </a:stretch>
            </p:blipFill>
            <p:spPr>
              <a:xfrm>
                <a:off x="2116421" y="1706792"/>
                <a:ext cx="373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810753BA-3E2D-496B-ADC1-3F9AA05C2901}"/>
                  </a:ext>
                </a:extLst>
              </p14:cNvPr>
              <p14:cNvContentPartPr/>
              <p14:nvPr/>
            </p14:nvContentPartPr>
            <p14:xfrm>
              <a:off x="2695661" y="1656392"/>
              <a:ext cx="150840" cy="173160"/>
            </p14:xfrm>
          </p:contentPart>
        </mc:Choice>
        <mc:Fallback xmlns="">
          <p:pic>
            <p:nvPicPr>
              <p:cNvPr id="16" name="Freihand 15">
                <a:extLst>
                  <a:ext uri="{FF2B5EF4-FFF2-40B4-BE49-F238E27FC236}">
                    <a16:creationId xmlns:a16="http://schemas.microsoft.com/office/drawing/2014/main" id="{810753BA-3E2D-496B-ADC1-3F9AA05C2901}"/>
                  </a:ext>
                </a:extLst>
              </p:cNvPr>
              <p:cNvPicPr/>
              <p:nvPr/>
            </p:nvPicPr>
            <p:blipFill>
              <a:blip r:embed="rId25"/>
              <a:stretch>
                <a:fillRect/>
              </a:stretch>
            </p:blipFill>
            <p:spPr>
              <a:xfrm>
                <a:off x="2691341" y="1652072"/>
                <a:ext cx="159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30557802-E728-4DE5-B02C-089E33F4D157}"/>
                  </a:ext>
                </a:extLst>
              </p14:cNvPr>
              <p14:cNvContentPartPr/>
              <p14:nvPr/>
            </p14:nvContentPartPr>
            <p14:xfrm>
              <a:off x="2815541" y="1627952"/>
              <a:ext cx="259920" cy="175680"/>
            </p14:xfrm>
          </p:contentPart>
        </mc:Choice>
        <mc:Fallback xmlns="">
          <p:pic>
            <p:nvPicPr>
              <p:cNvPr id="17" name="Freihand 16">
                <a:extLst>
                  <a:ext uri="{FF2B5EF4-FFF2-40B4-BE49-F238E27FC236}">
                    <a16:creationId xmlns:a16="http://schemas.microsoft.com/office/drawing/2014/main" id="{30557802-E728-4DE5-B02C-089E33F4D157}"/>
                  </a:ext>
                </a:extLst>
              </p:cNvPr>
              <p:cNvPicPr/>
              <p:nvPr/>
            </p:nvPicPr>
            <p:blipFill>
              <a:blip r:embed="rId27"/>
              <a:stretch>
                <a:fillRect/>
              </a:stretch>
            </p:blipFill>
            <p:spPr>
              <a:xfrm>
                <a:off x="2811221" y="1623632"/>
                <a:ext cx="268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FFD60AA7-E444-41F6-AACC-8F573412622C}"/>
                  </a:ext>
                </a:extLst>
              </p14:cNvPr>
              <p14:cNvContentPartPr/>
              <p14:nvPr/>
            </p14:nvContentPartPr>
            <p14:xfrm>
              <a:off x="2968541" y="1655312"/>
              <a:ext cx="33840" cy="3240"/>
            </p14:xfrm>
          </p:contentPart>
        </mc:Choice>
        <mc:Fallback xmlns="">
          <p:pic>
            <p:nvPicPr>
              <p:cNvPr id="18" name="Freihand 17">
                <a:extLst>
                  <a:ext uri="{FF2B5EF4-FFF2-40B4-BE49-F238E27FC236}">
                    <a16:creationId xmlns:a16="http://schemas.microsoft.com/office/drawing/2014/main" id="{FFD60AA7-E444-41F6-AACC-8F573412622C}"/>
                  </a:ext>
                </a:extLst>
              </p:cNvPr>
              <p:cNvPicPr/>
              <p:nvPr/>
            </p:nvPicPr>
            <p:blipFill>
              <a:blip r:embed="rId29"/>
              <a:stretch>
                <a:fillRect/>
              </a:stretch>
            </p:blipFill>
            <p:spPr>
              <a:xfrm>
                <a:off x="2964221" y="1650992"/>
                <a:ext cx="42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C1D0C1A8-0A61-4D24-A41D-C2CE2DC0D940}"/>
                  </a:ext>
                </a:extLst>
              </p14:cNvPr>
              <p14:cNvContentPartPr/>
              <p14:nvPr/>
            </p14:nvContentPartPr>
            <p14:xfrm>
              <a:off x="3080141" y="1692032"/>
              <a:ext cx="138960" cy="115560"/>
            </p14:xfrm>
          </p:contentPart>
        </mc:Choice>
        <mc:Fallback xmlns="">
          <p:pic>
            <p:nvPicPr>
              <p:cNvPr id="19" name="Freihand 18">
                <a:extLst>
                  <a:ext uri="{FF2B5EF4-FFF2-40B4-BE49-F238E27FC236}">
                    <a16:creationId xmlns:a16="http://schemas.microsoft.com/office/drawing/2014/main" id="{C1D0C1A8-0A61-4D24-A41D-C2CE2DC0D940}"/>
                  </a:ext>
                </a:extLst>
              </p:cNvPr>
              <p:cNvPicPr/>
              <p:nvPr/>
            </p:nvPicPr>
            <p:blipFill>
              <a:blip r:embed="rId31"/>
              <a:stretch>
                <a:fillRect/>
              </a:stretch>
            </p:blipFill>
            <p:spPr>
              <a:xfrm>
                <a:off x="3075821" y="1687712"/>
                <a:ext cx="147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D9A3C61C-B391-42EF-A0EA-8D79FBB354AA}"/>
                  </a:ext>
                </a:extLst>
              </p14:cNvPr>
              <p14:cNvContentPartPr/>
              <p14:nvPr/>
            </p14:nvContentPartPr>
            <p14:xfrm>
              <a:off x="3079781" y="1732712"/>
              <a:ext cx="287640" cy="47520"/>
            </p14:xfrm>
          </p:contentPart>
        </mc:Choice>
        <mc:Fallback xmlns="">
          <p:pic>
            <p:nvPicPr>
              <p:cNvPr id="20" name="Freihand 19">
                <a:extLst>
                  <a:ext uri="{FF2B5EF4-FFF2-40B4-BE49-F238E27FC236}">
                    <a16:creationId xmlns:a16="http://schemas.microsoft.com/office/drawing/2014/main" id="{D9A3C61C-B391-42EF-A0EA-8D79FBB354AA}"/>
                  </a:ext>
                </a:extLst>
              </p:cNvPr>
              <p:cNvPicPr/>
              <p:nvPr/>
            </p:nvPicPr>
            <p:blipFill>
              <a:blip r:embed="rId33"/>
              <a:stretch>
                <a:fillRect/>
              </a:stretch>
            </p:blipFill>
            <p:spPr>
              <a:xfrm>
                <a:off x="3075461" y="1728392"/>
                <a:ext cx="296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A642E04A-AD9F-4781-A6F1-C6117725E1C2}"/>
                  </a:ext>
                </a:extLst>
              </p14:cNvPr>
              <p14:cNvContentPartPr/>
              <p14:nvPr/>
            </p14:nvContentPartPr>
            <p14:xfrm>
              <a:off x="3369221" y="1668272"/>
              <a:ext cx="70560" cy="40680"/>
            </p14:xfrm>
          </p:contentPart>
        </mc:Choice>
        <mc:Fallback xmlns="">
          <p:pic>
            <p:nvPicPr>
              <p:cNvPr id="21" name="Freihand 20">
                <a:extLst>
                  <a:ext uri="{FF2B5EF4-FFF2-40B4-BE49-F238E27FC236}">
                    <a16:creationId xmlns:a16="http://schemas.microsoft.com/office/drawing/2014/main" id="{A642E04A-AD9F-4781-A6F1-C6117725E1C2}"/>
                  </a:ext>
                </a:extLst>
              </p:cNvPr>
              <p:cNvPicPr/>
              <p:nvPr/>
            </p:nvPicPr>
            <p:blipFill>
              <a:blip r:embed="rId35"/>
              <a:stretch>
                <a:fillRect/>
              </a:stretch>
            </p:blipFill>
            <p:spPr>
              <a:xfrm>
                <a:off x="3364901" y="1663952"/>
                <a:ext cx="79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15BA67FE-054A-461E-BF6E-160D7256B7D1}"/>
                  </a:ext>
                </a:extLst>
              </p14:cNvPr>
              <p14:cNvContentPartPr/>
              <p14:nvPr/>
            </p14:nvContentPartPr>
            <p14:xfrm>
              <a:off x="3417821" y="1715792"/>
              <a:ext cx="93600" cy="75240"/>
            </p14:xfrm>
          </p:contentPart>
        </mc:Choice>
        <mc:Fallback xmlns="">
          <p:pic>
            <p:nvPicPr>
              <p:cNvPr id="22" name="Freihand 21">
                <a:extLst>
                  <a:ext uri="{FF2B5EF4-FFF2-40B4-BE49-F238E27FC236}">
                    <a16:creationId xmlns:a16="http://schemas.microsoft.com/office/drawing/2014/main" id="{15BA67FE-054A-461E-BF6E-160D7256B7D1}"/>
                  </a:ext>
                </a:extLst>
              </p:cNvPr>
              <p:cNvPicPr/>
              <p:nvPr/>
            </p:nvPicPr>
            <p:blipFill>
              <a:blip r:embed="rId37"/>
              <a:stretch>
                <a:fillRect/>
              </a:stretch>
            </p:blipFill>
            <p:spPr>
              <a:xfrm>
                <a:off x="3413501" y="1711472"/>
                <a:ext cx="102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078BD946-8AB6-4982-9FC6-91E09B4D7A83}"/>
                  </a:ext>
                </a:extLst>
              </p14:cNvPr>
              <p14:cNvContentPartPr/>
              <p14:nvPr/>
            </p14:nvContentPartPr>
            <p14:xfrm>
              <a:off x="3837581" y="1645952"/>
              <a:ext cx="51120" cy="115200"/>
            </p14:xfrm>
          </p:contentPart>
        </mc:Choice>
        <mc:Fallback xmlns="">
          <p:pic>
            <p:nvPicPr>
              <p:cNvPr id="23" name="Freihand 22">
                <a:extLst>
                  <a:ext uri="{FF2B5EF4-FFF2-40B4-BE49-F238E27FC236}">
                    <a16:creationId xmlns:a16="http://schemas.microsoft.com/office/drawing/2014/main" id="{078BD946-8AB6-4982-9FC6-91E09B4D7A83}"/>
                  </a:ext>
                </a:extLst>
              </p:cNvPr>
              <p:cNvPicPr/>
              <p:nvPr/>
            </p:nvPicPr>
            <p:blipFill>
              <a:blip r:embed="rId39"/>
              <a:stretch>
                <a:fillRect/>
              </a:stretch>
            </p:blipFill>
            <p:spPr>
              <a:xfrm>
                <a:off x="3833261" y="1641632"/>
                <a:ext cx="59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D5A3200A-D754-49B1-8F01-9AECFBFD23A3}"/>
                  </a:ext>
                </a:extLst>
              </p14:cNvPr>
              <p14:cNvContentPartPr/>
              <p14:nvPr/>
            </p14:nvContentPartPr>
            <p14:xfrm>
              <a:off x="3771341" y="1701032"/>
              <a:ext cx="222120" cy="118800"/>
            </p14:xfrm>
          </p:contentPart>
        </mc:Choice>
        <mc:Fallback xmlns="">
          <p:pic>
            <p:nvPicPr>
              <p:cNvPr id="24" name="Freihand 23">
                <a:extLst>
                  <a:ext uri="{FF2B5EF4-FFF2-40B4-BE49-F238E27FC236}">
                    <a16:creationId xmlns:a16="http://schemas.microsoft.com/office/drawing/2014/main" id="{D5A3200A-D754-49B1-8F01-9AECFBFD23A3}"/>
                  </a:ext>
                </a:extLst>
              </p:cNvPr>
              <p:cNvPicPr/>
              <p:nvPr/>
            </p:nvPicPr>
            <p:blipFill>
              <a:blip r:embed="rId41"/>
              <a:stretch>
                <a:fillRect/>
              </a:stretch>
            </p:blipFill>
            <p:spPr>
              <a:xfrm>
                <a:off x="3767021" y="1696712"/>
                <a:ext cx="230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AFFC5A1C-E928-4A45-B384-EC82208B7407}"/>
                  </a:ext>
                </a:extLst>
              </p14:cNvPr>
              <p14:cNvContentPartPr/>
              <p14:nvPr/>
            </p14:nvContentPartPr>
            <p14:xfrm>
              <a:off x="3376061" y="1491872"/>
              <a:ext cx="145440" cy="130320"/>
            </p14:xfrm>
          </p:contentPart>
        </mc:Choice>
        <mc:Fallback xmlns="">
          <p:pic>
            <p:nvPicPr>
              <p:cNvPr id="25" name="Freihand 24">
                <a:extLst>
                  <a:ext uri="{FF2B5EF4-FFF2-40B4-BE49-F238E27FC236}">
                    <a16:creationId xmlns:a16="http://schemas.microsoft.com/office/drawing/2014/main" id="{AFFC5A1C-E928-4A45-B384-EC82208B7407}"/>
                  </a:ext>
                </a:extLst>
              </p:cNvPr>
              <p:cNvPicPr/>
              <p:nvPr/>
            </p:nvPicPr>
            <p:blipFill>
              <a:blip r:embed="rId43"/>
              <a:stretch>
                <a:fillRect/>
              </a:stretch>
            </p:blipFill>
            <p:spPr>
              <a:xfrm>
                <a:off x="3371741" y="1487552"/>
                <a:ext cx="154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9718C230-B798-4A6E-B5A4-10CB42DCB429}"/>
                  </a:ext>
                </a:extLst>
              </p14:cNvPr>
              <p14:cNvContentPartPr/>
              <p14:nvPr/>
            </p14:nvContentPartPr>
            <p14:xfrm>
              <a:off x="3505301" y="1473512"/>
              <a:ext cx="341640" cy="137880"/>
            </p14:xfrm>
          </p:contentPart>
        </mc:Choice>
        <mc:Fallback xmlns="">
          <p:pic>
            <p:nvPicPr>
              <p:cNvPr id="26" name="Freihand 25">
                <a:extLst>
                  <a:ext uri="{FF2B5EF4-FFF2-40B4-BE49-F238E27FC236}">
                    <a16:creationId xmlns:a16="http://schemas.microsoft.com/office/drawing/2014/main" id="{9718C230-B798-4A6E-B5A4-10CB42DCB429}"/>
                  </a:ext>
                </a:extLst>
              </p:cNvPr>
              <p:cNvPicPr/>
              <p:nvPr/>
            </p:nvPicPr>
            <p:blipFill>
              <a:blip r:embed="rId45"/>
              <a:stretch>
                <a:fillRect/>
              </a:stretch>
            </p:blipFill>
            <p:spPr>
              <a:xfrm>
                <a:off x="3500981" y="1469192"/>
                <a:ext cx="350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D3C6E884-68C6-4731-BF81-8B630A55C3B8}"/>
                  </a:ext>
                </a:extLst>
              </p14:cNvPr>
              <p14:cNvContentPartPr/>
              <p14:nvPr/>
            </p14:nvContentPartPr>
            <p14:xfrm>
              <a:off x="3807341" y="1444712"/>
              <a:ext cx="150840" cy="151200"/>
            </p14:xfrm>
          </p:contentPart>
        </mc:Choice>
        <mc:Fallback xmlns="">
          <p:pic>
            <p:nvPicPr>
              <p:cNvPr id="27" name="Freihand 26">
                <a:extLst>
                  <a:ext uri="{FF2B5EF4-FFF2-40B4-BE49-F238E27FC236}">
                    <a16:creationId xmlns:a16="http://schemas.microsoft.com/office/drawing/2014/main" id="{D3C6E884-68C6-4731-BF81-8B630A55C3B8}"/>
                  </a:ext>
                </a:extLst>
              </p:cNvPr>
              <p:cNvPicPr/>
              <p:nvPr/>
            </p:nvPicPr>
            <p:blipFill>
              <a:blip r:embed="rId47"/>
              <a:stretch>
                <a:fillRect/>
              </a:stretch>
            </p:blipFill>
            <p:spPr>
              <a:xfrm>
                <a:off x="3803021" y="1440392"/>
                <a:ext cx="159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922AB6D8-4241-49AB-ACC2-AF08C650963B}"/>
                  </a:ext>
                </a:extLst>
              </p14:cNvPr>
              <p14:cNvContentPartPr/>
              <p14:nvPr/>
            </p14:nvContentPartPr>
            <p14:xfrm>
              <a:off x="3521501" y="1396832"/>
              <a:ext cx="152640" cy="11520"/>
            </p14:xfrm>
          </p:contentPart>
        </mc:Choice>
        <mc:Fallback xmlns="">
          <p:pic>
            <p:nvPicPr>
              <p:cNvPr id="28" name="Freihand 27">
                <a:extLst>
                  <a:ext uri="{FF2B5EF4-FFF2-40B4-BE49-F238E27FC236}">
                    <a16:creationId xmlns:a16="http://schemas.microsoft.com/office/drawing/2014/main" id="{922AB6D8-4241-49AB-ACC2-AF08C650963B}"/>
                  </a:ext>
                </a:extLst>
              </p:cNvPr>
              <p:cNvPicPr/>
              <p:nvPr/>
            </p:nvPicPr>
            <p:blipFill>
              <a:blip r:embed="rId49"/>
              <a:stretch>
                <a:fillRect/>
              </a:stretch>
            </p:blipFill>
            <p:spPr>
              <a:xfrm>
                <a:off x="3517181" y="1392512"/>
                <a:ext cx="161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488C1644-2E90-4158-BCEF-7D7A1F9E432C}"/>
                  </a:ext>
                </a:extLst>
              </p14:cNvPr>
              <p14:cNvContentPartPr/>
              <p14:nvPr/>
            </p14:nvContentPartPr>
            <p14:xfrm>
              <a:off x="4143581" y="1672232"/>
              <a:ext cx="123120" cy="87120"/>
            </p14:xfrm>
          </p:contentPart>
        </mc:Choice>
        <mc:Fallback xmlns="">
          <p:pic>
            <p:nvPicPr>
              <p:cNvPr id="30" name="Freihand 29">
                <a:extLst>
                  <a:ext uri="{FF2B5EF4-FFF2-40B4-BE49-F238E27FC236}">
                    <a16:creationId xmlns:a16="http://schemas.microsoft.com/office/drawing/2014/main" id="{488C1644-2E90-4158-BCEF-7D7A1F9E432C}"/>
                  </a:ext>
                </a:extLst>
              </p:cNvPr>
              <p:cNvPicPr/>
              <p:nvPr/>
            </p:nvPicPr>
            <p:blipFill>
              <a:blip r:embed="rId51"/>
              <a:stretch>
                <a:fillRect/>
              </a:stretch>
            </p:blipFill>
            <p:spPr>
              <a:xfrm>
                <a:off x="4139261" y="1667912"/>
                <a:ext cx="131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566DD775-E405-49DB-8D58-010FE2138831}"/>
                  </a:ext>
                </a:extLst>
              </p14:cNvPr>
              <p14:cNvContentPartPr/>
              <p14:nvPr/>
            </p14:nvContentPartPr>
            <p14:xfrm>
              <a:off x="4281821" y="1747112"/>
              <a:ext cx="38880" cy="78120"/>
            </p14:xfrm>
          </p:contentPart>
        </mc:Choice>
        <mc:Fallback xmlns="">
          <p:pic>
            <p:nvPicPr>
              <p:cNvPr id="31" name="Freihand 30">
                <a:extLst>
                  <a:ext uri="{FF2B5EF4-FFF2-40B4-BE49-F238E27FC236}">
                    <a16:creationId xmlns:a16="http://schemas.microsoft.com/office/drawing/2014/main" id="{566DD775-E405-49DB-8D58-010FE2138831}"/>
                  </a:ext>
                </a:extLst>
              </p:cNvPr>
              <p:cNvPicPr/>
              <p:nvPr/>
            </p:nvPicPr>
            <p:blipFill>
              <a:blip r:embed="rId53"/>
              <a:stretch>
                <a:fillRect/>
              </a:stretch>
            </p:blipFill>
            <p:spPr>
              <a:xfrm>
                <a:off x="4277501" y="1742792"/>
                <a:ext cx="47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5F4AE79C-37B9-4D41-9B4F-771BCC2295BD}"/>
                  </a:ext>
                </a:extLst>
              </p14:cNvPr>
              <p14:cNvContentPartPr/>
              <p14:nvPr/>
            </p14:nvContentPartPr>
            <p14:xfrm>
              <a:off x="4336541" y="1653872"/>
              <a:ext cx="95400" cy="119880"/>
            </p14:xfrm>
          </p:contentPart>
        </mc:Choice>
        <mc:Fallback xmlns="">
          <p:pic>
            <p:nvPicPr>
              <p:cNvPr id="32" name="Freihand 31">
                <a:extLst>
                  <a:ext uri="{FF2B5EF4-FFF2-40B4-BE49-F238E27FC236}">
                    <a16:creationId xmlns:a16="http://schemas.microsoft.com/office/drawing/2014/main" id="{5F4AE79C-37B9-4D41-9B4F-771BCC2295BD}"/>
                  </a:ext>
                </a:extLst>
              </p:cNvPr>
              <p:cNvPicPr/>
              <p:nvPr/>
            </p:nvPicPr>
            <p:blipFill>
              <a:blip r:embed="rId55"/>
              <a:stretch>
                <a:fillRect/>
              </a:stretch>
            </p:blipFill>
            <p:spPr>
              <a:xfrm>
                <a:off x="4332221" y="1649552"/>
                <a:ext cx="104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B45998F1-3395-41B6-AD3A-71FC6EEF6879}"/>
                  </a:ext>
                </a:extLst>
              </p14:cNvPr>
              <p14:cNvContentPartPr/>
              <p14:nvPr/>
            </p14:nvContentPartPr>
            <p14:xfrm>
              <a:off x="4349861" y="1610672"/>
              <a:ext cx="142920" cy="13680"/>
            </p14:xfrm>
          </p:contentPart>
        </mc:Choice>
        <mc:Fallback xmlns="">
          <p:pic>
            <p:nvPicPr>
              <p:cNvPr id="33" name="Freihand 32">
                <a:extLst>
                  <a:ext uri="{FF2B5EF4-FFF2-40B4-BE49-F238E27FC236}">
                    <a16:creationId xmlns:a16="http://schemas.microsoft.com/office/drawing/2014/main" id="{B45998F1-3395-41B6-AD3A-71FC6EEF6879}"/>
                  </a:ext>
                </a:extLst>
              </p:cNvPr>
              <p:cNvPicPr/>
              <p:nvPr/>
            </p:nvPicPr>
            <p:blipFill>
              <a:blip r:embed="rId57"/>
              <a:stretch>
                <a:fillRect/>
              </a:stretch>
            </p:blipFill>
            <p:spPr>
              <a:xfrm>
                <a:off x="4345541" y="1606352"/>
                <a:ext cx="151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9B7F09C6-971B-4E63-9824-7CD21C4A61C3}"/>
                  </a:ext>
                </a:extLst>
              </p14:cNvPr>
              <p14:cNvContentPartPr/>
              <p14:nvPr/>
            </p14:nvContentPartPr>
            <p14:xfrm>
              <a:off x="4596821" y="1644512"/>
              <a:ext cx="100080" cy="103320"/>
            </p14:xfrm>
          </p:contentPart>
        </mc:Choice>
        <mc:Fallback xmlns="">
          <p:pic>
            <p:nvPicPr>
              <p:cNvPr id="34" name="Freihand 33">
                <a:extLst>
                  <a:ext uri="{FF2B5EF4-FFF2-40B4-BE49-F238E27FC236}">
                    <a16:creationId xmlns:a16="http://schemas.microsoft.com/office/drawing/2014/main" id="{9B7F09C6-971B-4E63-9824-7CD21C4A61C3}"/>
                  </a:ext>
                </a:extLst>
              </p:cNvPr>
              <p:cNvPicPr/>
              <p:nvPr/>
            </p:nvPicPr>
            <p:blipFill>
              <a:blip r:embed="rId59"/>
              <a:stretch>
                <a:fillRect/>
              </a:stretch>
            </p:blipFill>
            <p:spPr>
              <a:xfrm>
                <a:off x="4592501" y="1640192"/>
                <a:ext cx="10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EAE84493-912A-4D2E-8118-D9D05965D982}"/>
                  </a:ext>
                </a:extLst>
              </p14:cNvPr>
              <p14:cNvContentPartPr/>
              <p14:nvPr/>
            </p14:nvContentPartPr>
            <p14:xfrm>
              <a:off x="4567661" y="1579712"/>
              <a:ext cx="98640" cy="81000"/>
            </p14:xfrm>
          </p:contentPart>
        </mc:Choice>
        <mc:Fallback xmlns="">
          <p:pic>
            <p:nvPicPr>
              <p:cNvPr id="35" name="Freihand 34">
                <a:extLst>
                  <a:ext uri="{FF2B5EF4-FFF2-40B4-BE49-F238E27FC236}">
                    <a16:creationId xmlns:a16="http://schemas.microsoft.com/office/drawing/2014/main" id="{EAE84493-912A-4D2E-8118-D9D05965D982}"/>
                  </a:ext>
                </a:extLst>
              </p:cNvPr>
              <p:cNvPicPr/>
              <p:nvPr/>
            </p:nvPicPr>
            <p:blipFill>
              <a:blip r:embed="rId61"/>
              <a:stretch>
                <a:fillRect/>
              </a:stretch>
            </p:blipFill>
            <p:spPr>
              <a:xfrm>
                <a:off x="4563341" y="1575392"/>
                <a:ext cx="107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F390C5E9-C631-4D68-8558-A58EDB8FCB78}"/>
                  </a:ext>
                </a:extLst>
              </p14:cNvPr>
              <p14:cNvContentPartPr/>
              <p14:nvPr/>
            </p14:nvContentPartPr>
            <p14:xfrm>
              <a:off x="4660901" y="1728392"/>
              <a:ext cx="94680" cy="47880"/>
            </p14:xfrm>
          </p:contentPart>
        </mc:Choice>
        <mc:Fallback xmlns="">
          <p:pic>
            <p:nvPicPr>
              <p:cNvPr id="36" name="Freihand 35">
                <a:extLst>
                  <a:ext uri="{FF2B5EF4-FFF2-40B4-BE49-F238E27FC236}">
                    <a16:creationId xmlns:a16="http://schemas.microsoft.com/office/drawing/2014/main" id="{F390C5E9-C631-4D68-8558-A58EDB8FCB78}"/>
                  </a:ext>
                </a:extLst>
              </p:cNvPr>
              <p:cNvPicPr/>
              <p:nvPr/>
            </p:nvPicPr>
            <p:blipFill>
              <a:blip r:embed="rId63"/>
              <a:stretch>
                <a:fillRect/>
              </a:stretch>
            </p:blipFill>
            <p:spPr>
              <a:xfrm>
                <a:off x="4656581" y="1724072"/>
                <a:ext cx="103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69C23C08-E4F3-4FC9-8F70-48E3A301E74C}"/>
                  </a:ext>
                </a:extLst>
              </p14:cNvPr>
              <p14:cNvContentPartPr/>
              <p14:nvPr/>
            </p14:nvContentPartPr>
            <p14:xfrm>
              <a:off x="4900661" y="1667912"/>
              <a:ext cx="353880" cy="65160"/>
            </p14:xfrm>
          </p:contentPart>
        </mc:Choice>
        <mc:Fallback xmlns="">
          <p:pic>
            <p:nvPicPr>
              <p:cNvPr id="38" name="Freihand 37">
                <a:extLst>
                  <a:ext uri="{FF2B5EF4-FFF2-40B4-BE49-F238E27FC236}">
                    <a16:creationId xmlns:a16="http://schemas.microsoft.com/office/drawing/2014/main" id="{69C23C08-E4F3-4FC9-8F70-48E3A301E74C}"/>
                  </a:ext>
                </a:extLst>
              </p:cNvPr>
              <p:cNvPicPr/>
              <p:nvPr/>
            </p:nvPicPr>
            <p:blipFill>
              <a:blip r:embed="rId65"/>
              <a:stretch>
                <a:fillRect/>
              </a:stretch>
            </p:blipFill>
            <p:spPr>
              <a:xfrm>
                <a:off x="4896341" y="1663592"/>
                <a:ext cx="362520" cy="73800"/>
              </a:xfrm>
              <a:prstGeom prst="rect">
                <a:avLst/>
              </a:prstGeom>
            </p:spPr>
          </p:pic>
        </mc:Fallback>
      </mc:AlternateContent>
      <p:grpSp>
        <p:nvGrpSpPr>
          <p:cNvPr id="50" name="Gruppieren 49">
            <a:extLst>
              <a:ext uri="{FF2B5EF4-FFF2-40B4-BE49-F238E27FC236}">
                <a16:creationId xmlns:a16="http://schemas.microsoft.com/office/drawing/2014/main" id="{A19F2EA4-A2D3-442C-988E-4E1EE3E23CAF}"/>
              </a:ext>
            </a:extLst>
          </p:cNvPr>
          <p:cNvGrpSpPr/>
          <p:nvPr/>
        </p:nvGrpSpPr>
        <p:grpSpPr>
          <a:xfrm>
            <a:off x="5450741" y="1524272"/>
            <a:ext cx="1265400" cy="187560"/>
            <a:chOff x="5450741" y="1524272"/>
            <a:chExt cx="1265400" cy="187560"/>
          </a:xfrm>
        </p:grpSpPr>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C57BADCC-7B50-4EDB-93A0-115C6CEC5578}"/>
                    </a:ext>
                  </a:extLst>
                </p14:cNvPr>
                <p14:cNvContentPartPr/>
                <p14:nvPr/>
              </p14:nvContentPartPr>
              <p14:xfrm>
                <a:off x="5450741" y="1598792"/>
                <a:ext cx="311760" cy="95040"/>
              </p14:xfrm>
            </p:contentPart>
          </mc:Choice>
          <mc:Fallback xmlns="">
            <p:pic>
              <p:nvPicPr>
                <p:cNvPr id="39" name="Freihand 38">
                  <a:extLst>
                    <a:ext uri="{FF2B5EF4-FFF2-40B4-BE49-F238E27FC236}">
                      <a16:creationId xmlns:a16="http://schemas.microsoft.com/office/drawing/2014/main" id="{C57BADCC-7B50-4EDB-93A0-115C6CEC5578}"/>
                    </a:ext>
                  </a:extLst>
                </p:cNvPr>
                <p:cNvPicPr/>
                <p:nvPr/>
              </p:nvPicPr>
              <p:blipFill>
                <a:blip r:embed="rId67"/>
                <a:stretch>
                  <a:fillRect/>
                </a:stretch>
              </p:blipFill>
              <p:spPr>
                <a:xfrm>
                  <a:off x="5446421" y="1594472"/>
                  <a:ext cx="320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6776330D-B9A9-4A98-8A8F-42FE0BF12405}"/>
                    </a:ext>
                  </a:extLst>
                </p14:cNvPr>
                <p14:cNvContentPartPr/>
                <p14:nvPr/>
              </p14:nvContentPartPr>
              <p14:xfrm>
                <a:off x="5915141" y="1549112"/>
                <a:ext cx="123120" cy="162720"/>
              </p14:xfrm>
            </p:contentPart>
          </mc:Choice>
          <mc:Fallback xmlns="">
            <p:pic>
              <p:nvPicPr>
                <p:cNvPr id="40" name="Freihand 39">
                  <a:extLst>
                    <a:ext uri="{FF2B5EF4-FFF2-40B4-BE49-F238E27FC236}">
                      <a16:creationId xmlns:a16="http://schemas.microsoft.com/office/drawing/2014/main" id="{6776330D-B9A9-4A98-8A8F-42FE0BF12405}"/>
                    </a:ext>
                  </a:extLst>
                </p:cNvPr>
                <p:cNvPicPr/>
                <p:nvPr/>
              </p:nvPicPr>
              <p:blipFill>
                <a:blip r:embed="rId69"/>
                <a:stretch>
                  <a:fillRect/>
                </a:stretch>
              </p:blipFill>
              <p:spPr>
                <a:xfrm>
                  <a:off x="5910821" y="1544792"/>
                  <a:ext cx="131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F963EA55-4FB3-4937-8FE6-31D2CDCC8D4F}"/>
                    </a:ext>
                  </a:extLst>
                </p14:cNvPr>
                <p14:cNvContentPartPr/>
                <p14:nvPr/>
              </p14:nvContentPartPr>
              <p14:xfrm>
                <a:off x="6029261" y="1620752"/>
                <a:ext cx="95400" cy="54720"/>
              </p14:xfrm>
            </p:contentPart>
          </mc:Choice>
          <mc:Fallback xmlns="">
            <p:pic>
              <p:nvPicPr>
                <p:cNvPr id="41" name="Freihand 40">
                  <a:extLst>
                    <a:ext uri="{FF2B5EF4-FFF2-40B4-BE49-F238E27FC236}">
                      <a16:creationId xmlns:a16="http://schemas.microsoft.com/office/drawing/2014/main" id="{F963EA55-4FB3-4937-8FE6-31D2CDCC8D4F}"/>
                    </a:ext>
                  </a:extLst>
                </p:cNvPr>
                <p:cNvPicPr/>
                <p:nvPr/>
              </p:nvPicPr>
              <p:blipFill>
                <a:blip r:embed="rId71"/>
                <a:stretch>
                  <a:fillRect/>
                </a:stretch>
              </p:blipFill>
              <p:spPr>
                <a:xfrm>
                  <a:off x="6024941" y="1616432"/>
                  <a:ext cx="104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BC775B1C-63B7-4678-AFDC-4301E57A4B32}"/>
                    </a:ext>
                  </a:extLst>
                </p14:cNvPr>
                <p14:cNvContentPartPr/>
                <p14:nvPr/>
              </p14:nvContentPartPr>
              <p14:xfrm>
                <a:off x="6164261" y="1622552"/>
                <a:ext cx="50760" cy="65880"/>
              </p14:xfrm>
            </p:contentPart>
          </mc:Choice>
          <mc:Fallback xmlns="">
            <p:pic>
              <p:nvPicPr>
                <p:cNvPr id="43" name="Freihand 42">
                  <a:extLst>
                    <a:ext uri="{FF2B5EF4-FFF2-40B4-BE49-F238E27FC236}">
                      <a16:creationId xmlns:a16="http://schemas.microsoft.com/office/drawing/2014/main" id="{BC775B1C-63B7-4678-AFDC-4301E57A4B32}"/>
                    </a:ext>
                  </a:extLst>
                </p:cNvPr>
                <p:cNvPicPr/>
                <p:nvPr/>
              </p:nvPicPr>
              <p:blipFill>
                <a:blip r:embed="rId73"/>
                <a:stretch>
                  <a:fillRect/>
                </a:stretch>
              </p:blipFill>
              <p:spPr>
                <a:xfrm>
                  <a:off x="6159941" y="1618232"/>
                  <a:ext cx="59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0B6D61D9-4F8B-4B25-8E32-8B4995590E17}"/>
                    </a:ext>
                  </a:extLst>
                </p14:cNvPr>
                <p14:cNvContentPartPr/>
                <p14:nvPr/>
              </p14:nvContentPartPr>
              <p14:xfrm>
                <a:off x="6224741" y="1536152"/>
                <a:ext cx="59400" cy="139680"/>
              </p14:xfrm>
            </p:contentPart>
          </mc:Choice>
          <mc:Fallback xmlns="">
            <p:pic>
              <p:nvPicPr>
                <p:cNvPr id="44" name="Freihand 43">
                  <a:extLst>
                    <a:ext uri="{FF2B5EF4-FFF2-40B4-BE49-F238E27FC236}">
                      <a16:creationId xmlns:a16="http://schemas.microsoft.com/office/drawing/2014/main" id="{0B6D61D9-4F8B-4B25-8E32-8B4995590E17}"/>
                    </a:ext>
                  </a:extLst>
                </p:cNvPr>
                <p:cNvPicPr/>
                <p:nvPr/>
              </p:nvPicPr>
              <p:blipFill>
                <a:blip r:embed="rId75"/>
                <a:stretch>
                  <a:fillRect/>
                </a:stretch>
              </p:blipFill>
              <p:spPr>
                <a:xfrm>
                  <a:off x="6220421" y="1531832"/>
                  <a:ext cx="68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9E7713A1-81D1-4900-8493-559B50D851E1}"/>
                    </a:ext>
                  </a:extLst>
                </p14:cNvPr>
                <p14:cNvContentPartPr/>
                <p14:nvPr/>
              </p14:nvContentPartPr>
              <p14:xfrm>
                <a:off x="6155981" y="1524272"/>
                <a:ext cx="22320" cy="10080"/>
              </p14:xfrm>
            </p:contentPart>
          </mc:Choice>
          <mc:Fallback xmlns="">
            <p:pic>
              <p:nvPicPr>
                <p:cNvPr id="45" name="Freihand 44">
                  <a:extLst>
                    <a:ext uri="{FF2B5EF4-FFF2-40B4-BE49-F238E27FC236}">
                      <a16:creationId xmlns:a16="http://schemas.microsoft.com/office/drawing/2014/main" id="{9E7713A1-81D1-4900-8493-559B50D851E1}"/>
                    </a:ext>
                  </a:extLst>
                </p:cNvPr>
                <p:cNvPicPr/>
                <p:nvPr/>
              </p:nvPicPr>
              <p:blipFill>
                <a:blip r:embed="rId77"/>
                <a:stretch>
                  <a:fillRect/>
                </a:stretch>
              </p:blipFill>
              <p:spPr>
                <a:xfrm>
                  <a:off x="6151661" y="1519952"/>
                  <a:ext cx="30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1E50A21C-99F3-4540-A33C-D69F5F12DD0D}"/>
                    </a:ext>
                  </a:extLst>
                </p14:cNvPr>
                <p14:cNvContentPartPr/>
                <p14:nvPr/>
              </p14:nvContentPartPr>
              <p14:xfrm>
                <a:off x="6310781" y="1583672"/>
                <a:ext cx="100800" cy="89280"/>
              </p14:xfrm>
            </p:contentPart>
          </mc:Choice>
          <mc:Fallback xmlns="">
            <p:pic>
              <p:nvPicPr>
                <p:cNvPr id="46" name="Freihand 45">
                  <a:extLst>
                    <a:ext uri="{FF2B5EF4-FFF2-40B4-BE49-F238E27FC236}">
                      <a16:creationId xmlns:a16="http://schemas.microsoft.com/office/drawing/2014/main" id="{1E50A21C-99F3-4540-A33C-D69F5F12DD0D}"/>
                    </a:ext>
                  </a:extLst>
                </p:cNvPr>
                <p:cNvPicPr/>
                <p:nvPr/>
              </p:nvPicPr>
              <p:blipFill>
                <a:blip r:embed="rId79"/>
                <a:stretch>
                  <a:fillRect/>
                </a:stretch>
              </p:blipFill>
              <p:spPr>
                <a:xfrm>
                  <a:off x="6306461" y="1579352"/>
                  <a:ext cx="109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332767C2-CF30-4A9D-B5BC-8F0DC819EF5B}"/>
                    </a:ext>
                  </a:extLst>
                </p14:cNvPr>
                <p14:cNvContentPartPr/>
                <p14:nvPr/>
              </p14:nvContentPartPr>
              <p14:xfrm>
                <a:off x="6318701" y="1596992"/>
                <a:ext cx="288360" cy="36360"/>
              </p14:xfrm>
            </p:contentPart>
          </mc:Choice>
          <mc:Fallback xmlns="">
            <p:pic>
              <p:nvPicPr>
                <p:cNvPr id="47" name="Freihand 46">
                  <a:extLst>
                    <a:ext uri="{FF2B5EF4-FFF2-40B4-BE49-F238E27FC236}">
                      <a16:creationId xmlns:a16="http://schemas.microsoft.com/office/drawing/2014/main" id="{332767C2-CF30-4A9D-B5BC-8F0DC819EF5B}"/>
                    </a:ext>
                  </a:extLst>
                </p:cNvPr>
                <p:cNvPicPr/>
                <p:nvPr/>
              </p:nvPicPr>
              <p:blipFill>
                <a:blip r:embed="rId81"/>
                <a:stretch>
                  <a:fillRect/>
                </a:stretch>
              </p:blipFill>
              <p:spPr>
                <a:xfrm>
                  <a:off x="6314381" y="1592672"/>
                  <a:ext cx="297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3D8E43E4-0179-4167-90F0-27B88207B013}"/>
                    </a:ext>
                  </a:extLst>
                </p14:cNvPr>
                <p14:cNvContentPartPr/>
                <p14:nvPr/>
              </p14:nvContentPartPr>
              <p14:xfrm>
                <a:off x="6619301" y="1560632"/>
                <a:ext cx="58320" cy="14760"/>
              </p14:xfrm>
            </p:contentPart>
          </mc:Choice>
          <mc:Fallback xmlns="">
            <p:pic>
              <p:nvPicPr>
                <p:cNvPr id="48" name="Freihand 47">
                  <a:extLst>
                    <a:ext uri="{FF2B5EF4-FFF2-40B4-BE49-F238E27FC236}">
                      <a16:creationId xmlns:a16="http://schemas.microsoft.com/office/drawing/2014/main" id="{3D8E43E4-0179-4167-90F0-27B88207B013}"/>
                    </a:ext>
                  </a:extLst>
                </p:cNvPr>
                <p:cNvPicPr/>
                <p:nvPr/>
              </p:nvPicPr>
              <p:blipFill>
                <a:blip r:embed="rId83"/>
                <a:stretch>
                  <a:fillRect/>
                </a:stretch>
              </p:blipFill>
              <p:spPr>
                <a:xfrm>
                  <a:off x="6614981" y="1556312"/>
                  <a:ext cx="66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E89610BC-E1AD-4873-9FEC-D07988532E0F}"/>
                    </a:ext>
                  </a:extLst>
                </p14:cNvPr>
                <p14:cNvContentPartPr/>
                <p14:nvPr/>
              </p14:nvContentPartPr>
              <p14:xfrm>
                <a:off x="6650981" y="1576832"/>
                <a:ext cx="65160" cy="70560"/>
              </p14:xfrm>
            </p:contentPart>
          </mc:Choice>
          <mc:Fallback xmlns="">
            <p:pic>
              <p:nvPicPr>
                <p:cNvPr id="49" name="Freihand 48">
                  <a:extLst>
                    <a:ext uri="{FF2B5EF4-FFF2-40B4-BE49-F238E27FC236}">
                      <a16:creationId xmlns:a16="http://schemas.microsoft.com/office/drawing/2014/main" id="{E89610BC-E1AD-4873-9FEC-D07988532E0F}"/>
                    </a:ext>
                  </a:extLst>
                </p:cNvPr>
                <p:cNvPicPr/>
                <p:nvPr/>
              </p:nvPicPr>
              <p:blipFill>
                <a:blip r:embed="rId85"/>
                <a:stretch>
                  <a:fillRect/>
                </a:stretch>
              </p:blipFill>
              <p:spPr>
                <a:xfrm>
                  <a:off x="6646661" y="1572512"/>
                  <a:ext cx="7380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80" name="Freihand 79">
                <a:extLst>
                  <a:ext uri="{FF2B5EF4-FFF2-40B4-BE49-F238E27FC236}">
                    <a16:creationId xmlns:a16="http://schemas.microsoft.com/office/drawing/2014/main" id="{0A2C0D40-C044-4E58-A3F3-EA8522BB8640}"/>
                  </a:ext>
                </a:extLst>
              </p14:cNvPr>
              <p14:cNvContentPartPr/>
              <p14:nvPr/>
            </p14:nvContentPartPr>
            <p14:xfrm>
              <a:off x="96101" y="2755832"/>
              <a:ext cx="3404880" cy="475920"/>
            </p14:xfrm>
          </p:contentPart>
        </mc:Choice>
        <mc:Fallback xmlns="">
          <p:pic>
            <p:nvPicPr>
              <p:cNvPr id="80" name="Freihand 79">
                <a:extLst>
                  <a:ext uri="{FF2B5EF4-FFF2-40B4-BE49-F238E27FC236}">
                    <a16:creationId xmlns:a16="http://schemas.microsoft.com/office/drawing/2014/main" id="{0A2C0D40-C044-4E58-A3F3-EA8522BB8640}"/>
                  </a:ext>
                </a:extLst>
              </p:cNvPr>
              <p:cNvPicPr/>
              <p:nvPr/>
            </p:nvPicPr>
            <p:blipFill>
              <a:blip r:embed="rId87"/>
              <a:stretch>
                <a:fillRect/>
              </a:stretch>
            </p:blipFill>
            <p:spPr>
              <a:xfrm>
                <a:off x="91781" y="2751512"/>
                <a:ext cx="3413520" cy="484560"/>
              </a:xfrm>
              <a:prstGeom prst="rect">
                <a:avLst/>
              </a:prstGeom>
            </p:spPr>
          </p:pic>
        </mc:Fallback>
      </mc:AlternateContent>
      <p:grpSp>
        <p:nvGrpSpPr>
          <p:cNvPr id="84" name="Gruppieren 83">
            <a:extLst>
              <a:ext uri="{FF2B5EF4-FFF2-40B4-BE49-F238E27FC236}">
                <a16:creationId xmlns:a16="http://schemas.microsoft.com/office/drawing/2014/main" id="{6AF3F21F-B840-4626-A6D8-5A96282E2230}"/>
              </a:ext>
            </a:extLst>
          </p:cNvPr>
          <p:cNvGrpSpPr/>
          <p:nvPr/>
        </p:nvGrpSpPr>
        <p:grpSpPr>
          <a:xfrm>
            <a:off x="3221" y="2396192"/>
            <a:ext cx="3478320" cy="1395000"/>
            <a:chOff x="3221" y="2396192"/>
            <a:chExt cx="3478320" cy="1395000"/>
          </a:xfrm>
        </p:grpSpPr>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13231082-4349-47B0-A131-274310F550F1}"/>
                    </a:ext>
                  </a:extLst>
                </p14:cNvPr>
                <p14:cNvContentPartPr/>
                <p14:nvPr/>
              </p14:nvContentPartPr>
              <p14:xfrm>
                <a:off x="538541" y="2724152"/>
                <a:ext cx="13680" cy="133200"/>
              </p14:xfrm>
            </p:contentPart>
          </mc:Choice>
          <mc:Fallback xmlns="">
            <p:pic>
              <p:nvPicPr>
                <p:cNvPr id="65" name="Freihand 64">
                  <a:extLst>
                    <a:ext uri="{FF2B5EF4-FFF2-40B4-BE49-F238E27FC236}">
                      <a16:creationId xmlns:a16="http://schemas.microsoft.com/office/drawing/2014/main" id="{13231082-4349-47B0-A131-274310F550F1}"/>
                    </a:ext>
                  </a:extLst>
                </p:cNvPr>
                <p:cNvPicPr/>
                <p:nvPr/>
              </p:nvPicPr>
              <p:blipFill>
                <a:blip r:embed="rId89"/>
                <a:stretch>
                  <a:fillRect/>
                </a:stretch>
              </p:blipFill>
              <p:spPr>
                <a:xfrm>
                  <a:off x="534221" y="2719832"/>
                  <a:ext cx="22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ED23C519-B37C-4D90-B35C-84630FD2A87B}"/>
                    </a:ext>
                  </a:extLst>
                </p14:cNvPr>
                <p14:cNvContentPartPr/>
                <p14:nvPr/>
              </p14:nvContentPartPr>
              <p14:xfrm>
                <a:off x="492821" y="2781392"/>
                <a:ext cx="145800" cy="5040"/>
              </p14:xfrm>
            </p:contentPart>
          </mc:Choice>
          <mc:Fallback xmlns="">
            <p:pic>
              <p:nvPicPr>
                <p:cNvPr id="66" name="Freihand 65">
                  <a:extLst>
                    <a:ext uri="{FF2B5EF4-FFF2-40B4-BE49-F238E27FC236}">
                      <a16:creationId xmlns:a16="http://schemas.microsoft.com/office/drawing/2014/main" id="{ED23C519-B37C-4D90-B35C-84630FD2A87B}"/>
                    </a:ext>
                  </a:extLst>
                </p:cNvPr>
                <p:cNvPicPr/>
                <p:nvPr/>
              </p:nvPicPr>
              <p:blipFill>
                <a:blip r:embed="rId91"/>
                <a:stretch>
                  <a:fillRect/>
                </a:stretch>
              </p:blipFill>
              <p:spPr>
                <a:xfrm>
                  <a:off x="488501" y="2777072"/>
                  <a:ext cx="154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4FE92C65-6C40-479A-B5BC-1103E4C6DC3C}"/>
                    </a:ext>
                  </a:extLst>
                </p14:cNvPr>
                <p14:cNvContentPartPr/>
                <p14:nvPr/>
              </p14:nvContentPartPr>
              <p14:xfrm>
                <a:off x="669581" y="2729912"/>
                <a:ext cx="69480" cy="65880"/>
              </p14:xfrm>
            </p:contentPart>
          </mc:Choice>
          <mc:Fallback xmlns="">
            <p:pic>
              <p:nvPicPr>
                <p:cNvPr id="68" name="Freihand 67">
                  <a:extLst>
                    <a:ext uri="{FF2B5EF4-FFF2-40B4-BE49-F238E27FC236}">
                      <a16:creationId xmlns:a16="http://schemas.microsoft.com/office/drawing/2014/main" id="{4FE92C65-6C40-479A-B5BC-1103E4C6DC3C}"/>
                    </a:ext>
                  </a:extLst>
                </p:cNvPr>
                <p:cNvPicPr/>
                <p:nvPr/>
              </p:nvPicPr>
              <p:blipFill>
                <a:blip r:embed="rId93"/>
                <a:stretch>
                  <a:fillRect/>
                </a:stretch>
              </p:blipFill>
              <p:spPr>
                <a:xfrm>
                  <a:off x="665261" y="2725592"/>
                  <a:ext cx="78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295DBCA1-4FCA-48F7-A756-973E2E392A0E}"/>
                    </a:ext>
                  </a:extLst>
                </p14:cNvPr>
                <p14:cNvContentPartPr/>
                <p14:nvPr/>
              </p14:nvContentPartPr>
              <p14:xfrm>
                <a:off x="758861" y="2797952"/>
                <a:ext cx="38160" cy="55080"/>
              </p14:xfrm>
            </p:contentPart>
          </mc:Choice>
          <mc:Fallback xmlns="">
            <p:pic>
              <p:nvPicPr>
                <p:cNvPr id="69" name="Freihand 68">
                  <a:extLst>
                    <a:ext uri="{FF2B5EF4-FFF2-40B4-BE49-F238E27FC236}">
                      <a16:creationId xmlns:a16="http://schemas.microsoft.com/office/drawing/2014/main" id="{295DBCA1-4FCA-48F7-A756-973E2E392A0E}"/>
                    </a:ext>
                  </a:extLst>
                </p:cNvPr>
                <p:cNvPicPr/>
                <p:nvPr/>
              </p:nvPicPr>
              <p:blipFill>
                <a:blip r:embed="rId95"/>
                <a:stretch>
                  <a:fillRect/>
                </a:stretch>
              </p:blipFill>
              <p:spPr>
                <a:xfrm>
                  <a:off x="754541" y="2793632"/>
                  <a:ext cx="46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Freihand 69">
                  <a:extLst>
                    <a:ext uri="{FF2B5EF4-FFF2-40B4-BE49-F238E27FC236}">
                      <a16:creationId xmlns:a16="http://schemas.microsoft.com/office/drawing/2014/main" id="{5B4E3D66-C830-404A-84D3-1AD77D3277CA}"/>
                    </a:ext>
                  </a:extLst>
                </p14:cNvPr>
                <p14:cNvContentPartPr/>
                <p14:nvPr/>
              </p14:nvContentPartPr>
              <p14:xfrm>
                <a:off x="811061" y="2695712"/>
                <a:ext cx="118800" cy="118440"/>
              </p14:xfrm>
            </p:contentPart>
          </mc:Choice>
          <mc:Fallback xmlns="">
            <p:pic>
              <p:nvPicPr>
                <p:cNvPr id="70" name="Freihand 69">
                  <a:extLst>
                    <a:ext uri="{FF2B5EF4-FFF2-40B4-BE49-F238E27FC236}">
                      <a16:creationId xmlns:a16="http://schemas.microsoft.com/office/drawing/2014/main" id="{5B4E3D66-C830-404A-84D3-1AD77D3277CA}"/>
                    </a:ext>
                  </a:extLst>
                </p:cNvPr>
                <p:cNvPicPr/>
                <p:nvPr/>
              </p:nvPicPr>
              <p:blipFill>
                <a:blip r:embed="rId97"/>
                <a:stretch>
                  <a:fillRect/>
                </a:stretch>
              </p:blipFill>
              <p:spPr>
                <a:xfrm>
                  <a:off x="806741" y="2691392"/>
                  <a:ext cx="127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Freihand 70">
                  <a:extLst>
                    <a:ext uri="{FF2B5EF4-FFF2-40B4-BE49-F238E27FC236}">
                      <a16:creationId xmlns:a16="http://schemas.microsoft.com/office/drawing/2014/main" id="{BBBFF808-8F09-40BD-B43F-BF943A095CD6}"/>
                    </a:ext>
                  </a:extLst>
                </p14:cNvPr>
                <p14:cNvContentPartPr/>
                <p14:nvPr/>
              </p14:nvContentPartPr>
              <p14:xfrm>
                <a:off x="1001141" y="2714792"/>
                <a:ext cx="77400" cy="79560"/>
              </p14:xfrm>
            </p:contentPart>
          </mc:Choice>
          <mc:Fallback xmlns="">
            <p:pic>
              <p:nvPicPr>
                <p:cNvPr id="71" name="Freihand 70">
                  <a:extLst>
                    <a:ext uri="{FF2B5EF4-FFF2-40B4-BE49-F238E27FC236}">
                      <a16:creationId xmlns:a16="http://schemas.microsoft.com/office/drawing/2014/main" id="{BBBFF808-8F09-40BD-B43F-BF943A095CD6}"/>
                    </a:ext>
                  </a:extLst>
                </p:cNvPr>
                <p:cNvPicPr/>
                <p:nvPr/>
              </p:nvPicPr>
              <p:blipFill>
                <a:blip r:embed="rId99"/>
                <a:stretch>
                  <a:fillRect/>
                </a:stretch>
              </p:blipFill>
              <p:spPr>
                <a:xfrm>
                  <a:off x="996821" y="2710472"/>
                  <a:ext cx="86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Freihand 71">
                  <a:extLst>
                    <a:ext uri="{FF2B5EF4-FFF2-40B4-BE49-F238E27FC236}">
                      <a16:creationId xmlns:a16="http://schemas.microsoft.com/office/drawing/2014/main" id="{944936F2-8C81-481A-BCA5-69F5634CAEF8}"/>
                    </a:ext>
                  </a:extLst>
                </p14:cNvPr>
                <p14:cNvContentPartPr/>
                <p14:nvPr/>
              </p14:nvContentPartPr>
              <p14:xfrm>
                <a:off x="938861" y="2649632"/>
                <a:ext cx="75240" cy="80280"/>
              </p14:xfrm>
            </p:contentPart>
          </mc:Choice>
          <mc:Fallback xmlns="">
            <p:pic>
              <p:nvPicPr>
                <p:cNvPr id="72" name="Freihand 71">
                  <a:extLst>
                    <a:ext uri="{FF2B5EF4-FFF2-40B4-BE49-F238E27FC236}">
                      <a16:creationId xmlns:a16="http://schemas.microsoft.com/office/drawing/2014/main" id="{944936F2-8C81-481A-BCA5-69F5634CAEF8}"/>
                    </a:ext>
                  </a:extLst>
                </p:cNvPr>
                <p:cNvPicPr/>
                <p:nvPr/>
              </p:nvPicPr>
              <p:blipFill>
                <a:blip r:embed="rId101"/>
                <a:stretch>
                  <a:fillRect/>
                </a:stretch>
              </p:blipFill>
              <p:spPr>
                <a:xfrm>
                  <a:off x="934541" y="2645312"/>
                  <a:ext cx="83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3" name="Freihand 72">
                  <a:extLst>
                    <a:ext uri="{FF2B5EF4-FFF2-40B4-BE49-F238E27FC236}">
                      <a16:creationId xmlns:a16="http://schemas.microsoft.com/office/drawing/2014/main" id="{BE762BB2-83EC-43CA-821F-48B566E58A3F}"/>
                    </a:ext>
                  </a:extLst>
                </p14:cNvPr>
                <p14:cNvContentPartPr/>
                <p14:nvPr/>
              </p14:nvContentPartPr>
              <p14:xfrm>
                <a:off x="1038581" y="2711912"/>
                <a:ext cx="214920" cy="84960"/>
              </p14:xfrm>
            </p:contentPart>
          </mc:Choice>
          <mc:Fallback xmlns="">
            <p:pic>
              <p:nvPicPr>
                <p:cNvPr id="73" name="Freihand 72">
                  <a:extLst>
                    <a:ext uri="{FF2B5EF4-FFF2-40B4-BE49-F238E27FC236}">
                      <a16:creationId xmlns:a16="http://schemas.microsoft.com/office/drawing/2014/main" id="{BE762BB2-83EC-43CA-821F-48B566E58A3F}"/>
                    </a:ext>
                  </a:extLst>
                </p:cNvPr>
                <p:cNvPicPr/>
                <p:nvPr/>
              </p:nvPicPr>
              <p:blipFill>
                <a:blip r:embed="rId103"/>
                <a:stretch>
                  <a:fillRect/>
                </a:stretch>
              </p:blipFill>
              <p:spPr>
                <a:xfrm>
                  <a:off x="1034261" y="2707592"/>
                  <a:ext cx="223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4" name="Freihand 73">
                  <a:extLst>
                    <a:ext uri="{FF2B5EF4-FFF2-40B4-BE49-F238E27FC236}">
                      <a16:creationId xmlns:a16="http://schemas.microsoft.com/office/drawing/2014/main" id="{EF3C3665-2ED0-4204-9295-F76585788643}"/>
                    </a:ext>
                  </a:extLst>
                </p14:cNvPr>
                <p14:cNvContentPartPr/>
                <p14:nvPr/>
              </p14:nvContentPartPr>
              <p14:xfrm>
                <a:off x="1351421" y="2670872"/>
                <a:ext cx="19080" cy="126360"/>
              </p14:xfrm>
            </p:contentPart>
          </mc:Choice>
          <mc:Fallback xmlns="">
            <p:pic>
              <p:nvPicPr>
                <p:cNvPr id="74" name="Freihand 73">
                  <a:extLst>
                    <a:ext uri="{FF2B5EF4-FFF2-40B4-BE49-F238E27FC236}">
                      <a16:creationId xmlns:a16="http://schemas.microsoft.com/office/drawing/2014/main" id="{EF3C3665-2ED0-4204-9295-F76585788643}"/>
                    </a:ext>
                  </a:extLst>
                </p:cNvPr>
                <p:cNvPicPr/>
                <p:nvPr/>
              </p:nvPicPr>
              <p:blipFill>
                <a:blip r:embed="rId105"/>
                <a:stretch>
                  <a:fillRect/>
                </a:stretch>
              </p:blipFill>
              <p:spPr>
                <a:xfrm>
                  <a:off x="1347101" y="2666552"/>
                  <a:ext cx="27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5" name="Freihand 74">
                  <a:extLst>
                    <a:ext uri="{FF2B5EF4-FFF2-40B4-BE49-F238E27FC236}">
                      <a16:creationId xmlns:a16="http://schemas.microsoft.com/office/drawing/2014/main" id="{7572B0AD-688E-478C-AEF1-38CAA0D6379B}"/>
                    </a:ext>
                  </a:extLst>
                </p14:cNvPr>
                <p14:cNvContentPartPr/>
                <p14:nvPr/>
              </p14:nvContentPartPr>
              <p14:xfrm>
                <a:off x="1288061" y="2612912"/>
                <a:ext cx="127800" cy="119160"/>
              </p14:xfrm>
            </p:contentPart>
          </mc:Choice>
          <mc:Fallback xmlns="">
            <p:pic>
              <p:nvPicPr>
                <p:cNvPr id="75" name="Freihand 74">
                  <a:extLst>
                    <a:ext uri="{FF2B5EF4-FFF2-40B4-BE49-F238E27FC236}">
                      <a16:creationId xmlns:a16="http://schemas.microsoft.com/office/drawing/2014/main" id="{7572B0AD-688E-478C-AEF1-38CAA0D6379B}"/>
                    </a:ext>
                  </a:extLst>
                </p:cNvPr>
                <p:cNvPicPr/>
                <p:nvPr/>
              </p:nvPicPr>
              <p:blipFill>
                <a:blip r:embed="rId107"/>
                <a:stretch>
                  <a:fillRect/>
                </a:stretch>
              </p:blipFill>
              <p:spPr>
                <a:xfrm>
                  <a:off x="1283741" y="2608592"/>
                  <a:ext cx="136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Freihand 75">
                  <a:extLst>
                    <a:ext uri="{FF2B5EF4-FFF2-40B4-BE49-F238E27FC236}">
                      <a16:creationId xmlns:a16="http://schemas.microsoft.com/office/drawing/2014/main" id="{C928DD0F-6005-4F56-B16D-CA09530F4601}"/>
                    </a:ext>
                  </a:extLst>
                </p14:cNvPr>
                <p14:cNvContentPartPr/>
                <p14:nvPr/>
              </p14:nvContentPartPr>
              <p14:xfrm>
                <a:off x="1432061" y="2733152"/>
                <a:ext cx="169920" cy="34200"/>
              </p14:xfrm>
            </p:contentPart>
          </mc:Choice>
          <mc:Fallback xmlns="">
            <p:pic>
              <p:nvPicPr>
                <p:cNvPr id="76" name="Freihand 75">
                  <a:extLst>
                    <a:ext uri="{FF2B5EF4-FFF2-40B4-BE49-F238E27FC236}">
                      <a16:creationId xmlns:a16="http://schemas.microsoft.com/office/drawing/2014/main" id="{C928DD0F-6005-4F56-B16D-CA09530F4601}"/>
                    </a:ext>
                  </a:extLst>
                </p:cNvPr>
                <p:cNvPicPr/>
                <p:nvPr/>
              </p:nvPicPr>
              <p:blipFill>
                <a:blip r:embed="rId109"/>
                <a:stretch>
                  <a:fillRect/>
                </a:stretch>
              </p:blipFill>
              <p:spPr>
                <a:xfrm>
                  <a:off x="1427741" y="2728832"/>
                  <a:ext cx="178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Freihand 76">
                  <a:extLst>
                    <a:ext uri="{FF2B5EF4-FFF2-40B4-BE49-F238E27FC236}">
                      <a16:creationId xmlns:a16="http://schemas.microsoft.com/office/drawing/2014/main" id="{D30B1054-8143-46F7-8DEB-DBF0F5A51951}"/>
                    </a:ext>
                  </a:extLst>
                </p14:cNvPr>
                <p14:cNvContentPartPr/>
                <p14:nvPr/>
              </p14:nvContentPartPr>
              <p14:xfrm>
                <a:off x="1644821" y="2620112"/>
                <a:ext cx="45720" cy="126720"/>
              </p14:xfrm>
            </p:contentPart>
          </mc:Choice>
          <mc:Fallback xmlns="">
            <p:pic>
              <p:nvPicPr>
                <p:cNvPr id="77" name="Freihand 76">
                  <a:extLst>
                    <a:ext uri="{FF2B5EF4-FFF2-40B4-BE49-F238E27FC236}">
                      <a16:creationId xmlns:a16="http://schemas.microsoft.com/office/drawing/2014/main" id="{D30B1054-8143-46F7-8DEB-DBF0F5A51951}"/>
                    </a:ext>
                  </a:extLst>
                </p:cNvPr>
                <p:cNvPicPr/>
                <p:nvPr/>
              </p:nvPicPr>
              <p:blipFill>
                <a:blip r:embed="rId111"/>
                <a:stretch>
                  <a:fillRect/>
                </a:stretch>
              </p:blipFill>
              <p:spPr>
                <a:xfrm>
                  <a:off x="1640501" y="2615792"/>
                  <a:ext cx="54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Freihand 77">
                  <a:extLst>
                    <a:ext uri="{FF2B5EF4-FFF2-40B4-BE49-F238E27FC236}">
                      <a16:creationId xmlns:a16="http://schemas.microsoft.com/office/drawing/2014/main" id="{E978E75C-2C5D-474E-92CA-F687A6DDB28C}"/>
                    </a:ext>
                  </a:extLst>
                </p14:cNvPr>
                <p14:cNvContentPartPr/>
                <p14:nvPr/>
              </p14:nvContentPartPr>
              <p14:xfrm>
                <a:off x="1684061" y="2631632"/>
                <a:ext cx="325440" cy="125280"/>
              </p14:xfrm>
            </p:contentPart>
          </mc:Choice>
          <mc:Fallback xmlns="">
            <p:pic>
              <p:nvPicPr>
                <p:cNvPr id="78" name="Freihand 77">
                  <a:extLst>
                    <a:ext uri="{FF2B5EF4-FFF2-40B4-BE49-F238E27FC236}">
                      <a16:creationId xmlns:a16="http://schemas.microsoft.com/office/drawing/2014/main" id="{E978E75C-2C5D-474E-92CA-F687A6DDB28C}"/>
                    </a:ext>
                  </a:extLst>
                </p:cNvPr>
                <p:cNvPicPr/>
                <p:nvPr/>
              </p:nvPicPr>
              <p:blipFill>
                <a:blip r:embed="rId113"/>
                <a:stretch>
                  <a:fillRect/>
                </a:stretch>
              </p:blipFill>
              <p:spPr>
                <a:xfrm>
                  <a:off x="1679741" y="2627312"/>
                  <a:ext cx="334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Freihand 81">
                  <a:extLst>
                    <a:ext uri="{FF2B5EF4-FFF2-40B4-BE49-F238E27FC236}">
                      <a16:creationId xmlns:a16="http://schemas.microsoft.com/office/drawing/2014/main" id="{60377516-24C2-4D74-9C90-0E5B82CDD7FB}"/>
                    </a:ext>
                  </a:extLst>
                </p14:cNvPr>
                <p14:cNvContentPartPr/>
                <p14:nvPr/>
              </p14:nvContentPartPr>
              <p14:xfrm>
                <a:off x="3221" y="2396192"/>
                <a:ext cx="2270520" cy="681120"/>
              </p14:xfrm>
            </p:contentPart>
          </mc:Choice>
          <mc:Fallback xmlns="">
            <p:pic>
              <p:nvPicPr>
                <p:cNvPr id="82" name="Freihand 81">
                  <a:extLst>
                    <a:ext uri="{FF2B5EF4-FFF2-40B4-BE49-F238E27FC236}">
                      <a16:creationId xmlns:a16="http://schemas.microsoft.com/office/drawing/2014/main" id="{60377516-24C2-4D74-9C90-0E5B82CDD7FB}"/>
                    </a:ext>
                  </a:extLst>
                </p:cNvPr>
                <p:cNvPicPr/>
                <p:nvPr/>
              </p:nvPicPr>
              <p:blipFill>
                <a:blip r:embed="rId115"/>
                <a:stretch>
                  <a:fillRect/>
                </a:stretch>
              </p:blipFill>
              <p:spPr>
                <a:xfrm>
                  <a:off x="-1099" y="2391872"/>
                  <a:ext cx="227916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3" name="Freihand 82">
                  <a:extLst>
                    <a:ext uri="{FF2B5EF4-FFF2-40B4-BE49-F238E27FC236}">
                      <a16:creationId xmlns:a16="http://schemas.microsoft.com/office/drawing/2014/main" id="{FF761284-B204-4314-8418-F30137131100}"/>
                    </a:ext>
                  </a:extLst>
                </p14:cNvPr>
                <p14:cNvContentPartPr/>
                <p14:nvPr/>
              </p14:nvContentPartPr>
              <p14:xfrm>
                <a:off x="1202381" y="2414192"/>
                <a:ext cx="2279160" cy="1377000"/>
              </p14:xfrm>
            </p:contentPart>
          </mc:Choice>
          <mc:Fallback xmlns="">
            <p:pic>
              <p:nvPicPr>
                <p:cNvPr id="83" name="Freihand 82">
                  <a:extLst>
                    <a:ext uri="{FF2B5EF4-FFF2-40B4-BE49-F238E27FC236}">
                      <a16:creationId xmlns:a16="http://schemas.microsoft.com/office/drawing/2014/main" id="{FF761284-B204-4314-8418-F30137131100}"/>
                    </a:ext>
                  </a:extLst>
                </p:cNvPr>
                <p:cNvPicPr/>
                <p:nvPr/>
              </p:nvPicPr>
              <p:blipFill>
                <a:blip r:embed="rId117"/>
                <a:stretch>
                  <a:fillRect/>
                </a:stretch>
              </p:blipFill>
              <p:spPr>
                <a:xfrm>
                  <a:off x="1198061" y="2409872"/>
                  <a:ext cx="2287800" cy="138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8C2CC70D-69CA-4B6E-8E0E-5AA87CA9D0FC}"/>
                  </a:ext>
                </a:extLst>
              </p14:cNvPr>
              <p14:cNvContentPartPr/>
              <p14:nvPr/>
            </p14:nvContentPartPr>
            <p14:xfrm>
              <a:off x="138221" y="612032"/>
              <a:ext cx="2064960" cy="712800"/>
            </p14:xfrm>
          </p:contentPart>
        </mc:Choice>
        <mc:Fallback xmlns="">
          <p:pic>
            <p:nvPicPr>
              <p:cNvPr id="85" name="Freihand 84">
                <a:extLst>
                  <a:ext uri="{FF2B5EF4-FFF2-40B4-BE49-F238E27FC236}">
                    <a16:creationId xmlns:a16="http://schemas.microsoft.com/office/drawing/2014/main" id="{8C2CC70D-69CA-4B6E-8E0E-5AA87CA9D0FC}"/>
                  </a:ext>
                </a:extLst>
              </p:cNvPr>
              <p:cNvPicPr/>
              <p:nvPr/>
            </p:nvPicPr>
            <p:blipFill>
              <a:blip r:embed="rId119"/>
              <a:stretch>
                <a:fillRect/>
              </a:stretch>
            </p:blipFill>
            <p:spPr>
              <a:xfrm>
                <a:off x="133901" y="607712"/>
                <a:ext cx="2073600" cy="721440"/>
              </a:xfrm>
              <a:prstGeom prst="rect">
                <a:avLst/>
              </a:prstGeom>
            </p:spPr>
          </p:pic>
        </mc:Fallback>
      </mc:AlternateContent>
      <p:grpSp>
        <p:nvGrpSpPr>
          <p:cNvPr id="88" name="Gruppieren 87">
            <a:extLst>
              <a:ext uri="{FF2B5EF4-FFF2-40B4-BE49-F238E27FC236}">
                <a16:creationId xmlns:a16="http://schemas.microsoft.com/office/drawing/2014/main" id="{A72EC60B-ACE7-448D-9744-6FC9DE0745A4}"/>
              </a:ext>
            </a:extLst>
          </p:cNvPr>
          <p:cNvGrpSpPr/>
          <p:nvPr/>
        </p:nvGrpSpPr>
        <p:grpSpPr>
          <a:xfrm>
            <a:off x="316061" y="1139432"/>
            <a:ext cx="1780560" cy="288360"/>
            <a:chOff x="316061" y="1139432"/>
            <a:chExt cx="1780560" cy="288360"/>
          </a:xfrm>
        </p:grpSpPr>
        <mc:AlternateContent xmlns:mc="http://schemas.openxmlformats.org/markup-compatibility/2006" xmlns:p14="http://schemas.microsoft.com/office/powerpoint/2010/main">
          <mc:Choice Requires="p14">
            <p:contentPart p14:bwMode="auto" r:id="rId120">
              <p14:nvContentPartPr>
                <p14:cNvPr id="51" name="Freihand 50">
                  <a:extLst>
                    <a:ext uri="{FF2B5EF4-FFF2-40B4-BE49-F238E27FC236}">
                      <a16:creationId xmlns:a16="http://schemas.microsoft.com/office/drawing/2014/main" id="{3144B4A7-B5BD-4EB3-B9C4-66A1EA354C61}"/>
                    </a:ext>
                  </a:extLst>
                </p14:cNvPr>
                <p14:cNvContentPartPr/>
                <p14:nvPr/>
              </p14:nvContentPartPr>
              <p14:xfrm>
                <a:off x="490301" y="1339952"/>
                <a:ext cx="134640" cy="3240"/>
              </p14:xfrm>
            </p:contentPart>
          </mc:Choice>
          <mc:Fallback xmlns="">
            <p:pic>
              <p:nvPicPr>
                <p:cNvPr id="51" name="Freihand 50">
                  <a:extLst>
                    <a:ext uri="{FF2B5EF4-FFF2-40B4-BE49-F238E27FC236}">
                      <a16:creationId xmlns:a16="http://schemas.microsoft.com/office/drawing/2014/main" id="{3144B4A7-B5BD-4EB3-B9C4-66A1EA354C61}"/>
                    </a:ext>
                  </a:extLst>
                </p:cNvPr>
                <p:cNvPicPr/>
                <p:nvPr/>
              </p:nvPicPr>
              <p:blipFill>
                <a:blip r:embed="rId121"/>
                <a:stretch>
                  <a:fillRect/>
                </a:stretch>
              </p:blipFill>
              <p:spPr>
                <a:xfrm>
                  <a:off x="485981" y="1335632"/>
                  <a:ext cx="1432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2" name="Freihand 51">
                  <a:extLst>
                    <a:ext uri="{FF2B5EF4-FFF2-40B4-BE49-F238E27FC236}">
                      <a16:creationId xmlns:a16="http://schemas.microsoft.com/office/drawing/2014/main" id="{36629310-3AD3-426C-8D37-4A3B3A17241E}"/>
                    </a:ext>
                  </a:extLst>
                </p14:cNvPr>
                <p14:cNvContentPartPr/>
                <p14:nvPr/>
              </p14:nvContentPartPr>
              <p14:xfrm>
                <a:off x="702341" y="1284512"/>
                <a:ext cx="110880" cy="80640"/>
              </p14:xfrm>
            </p:contentPart>
          </mc:Choice>
          <mc:Fallback xmlns="">
            <p:pic>
              <p:nvPicPr>
                <p:cNvPr id="52" name="Freihand 51">
                  <a:extLst>
                    <a:ext uri="{FF2B5EF4-FFF2-40B4-BE49-F238E27FC236}">
                      <a16:creationId xmlns:a16="http://schemas.microsoft.com/office/drawing/2014/main" id="{36629310-3AD3-426C-8D37-4A3B3A17241E}"/>
                    </a:ext>
                  </a:extLst>
                </p:cNvPr>
                <p:cNvPicPr/>
                <p:nvPr/>
              </p:nvPicPr>
              <p:blipFill>
                <a:blip r:embed="rId123"/>
                <a:stretch>
                  <a:fillRect/>
                </a:stretch>
              </p:blipFill>
              <p:spPr>
                <a:xfrm>
                  <a:off x="698021" y="1280192"/>
                  <a:ext cx="119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3" name="Freihand 52">
                  <a:extLst>
                    <a:ext uri="{FF2B5EF4-FFF2-40B4-BE49-F238E27FC236}">
                      <a16:creationId xmlns:a16="http://schemas.microsoft.com/office/drawing/2014/main" id="{C07E4A3C-EF18-42D1-A9D4-B4825F8AA431}"/>
                    </a:ext>
                  </a:extLst>
                </p14:cNvPr>
                <p14:cNvContentPartPr/>
                <p14:nvPr/>
              </p14:nvContentPartPr>
              <p14:xfrm>
                <a:off x="816101" y="1356872"/>
                <a:ext cx="18360" cy="70920"/>
              </p14:xfrm>
            </p:contentPart>
          </mc:Choice>
          <mc:Fallback xmlns="">
            <p:pic>
              <p:nvPicPr>
                <p:cNvPr id="53" name="Freihand 52">
                  <a:extLst>
                    <a:ext uri="{FF2B5EF4-FFF2-40B4-BE49-F238E27FC236}">
                      <a16:creationId xmlns:a16="http://schemas.microsoft.com/office/drawing/2014/main" id="{C07E4A3C-EF18-42D1-A9D4-B4825F8AA431}"/>
                    </a:ext>
                  </a:extLst>
                </p:cNvPr>
                <p:cNvPicPr/>
                <p:nvPr/>
              </p:nvPicPr>
              <p:blipFill>
                <a:blip r:embed="rId125"/>
                <a:stretch>
                  <a:fillRect/>
                </a:stretch>
              </p:blipFill>
              <p:spPr>
                <a:xfrm>
                  <a:off x="811781" y="1352552"/>
                  <a:ext cx="27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4" name="Freihand 53">
                  <a:extLst>
                    <a:ext uri="{FF2B5EF4-FFF2-40B4-BE49-F238E27FC236}">
                      <a16:creationId xmlns:a16="http://schemas.microsoft.com/office/drawing/2014/main" id="{317049D3-4AD4-4EFE-AAB2-A10C77789775}"/>
                    </a:ext>
                  </a:extLst>
                </p14:cNvPr>
                <p14:cNvContentPartPr/>
                <p14:nvPr/>
              </p14:nvContentPartPr>
              <p14:xfrm>
                <a:off x="858581" y="1257872"/>
                <a:ext cx="120600" cy="128520"/>
              </p14:xfrm>
            </p:contentPart>
          </mc:Choice>
          <mc:Fallback xmlns="">
            <p:pic>
              <p:nvPicPr>
                <p:cNvPr id="54" name="Freihand 53">
                  <a:extLst>
                    <a:ext uri="{FF2B5EF4-FFF2-40B4-BE49-F238E27FC236}">
                      <a16:creationId xmlns:a16="http://schemas.microsoft.com/office/drawing/2014/main" id="{317049D3-4AD4-4EFE-AAB2-A10C77789775}"/>
                    </a:ext>
                  </a:extLst>
                </p:cNvPr>
                <p:cNvPicPr/>
                <p:nvPr/>
              </p:nvPicPr>
              <p:blipFill>
                <a:blip r:embed="rId127"/>
                <a:stretch>
                  <a:fillRect/>
                </a:stretch>
              </p:blipFill>
              <p:spPr>
                <a:xfrm>
                  <a:off x="854261" y="1253552"/>
                  <a:ext cx="129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5" name="Freihand 54">
                  <a:extLst>
                    <a:ext uri="{FF2B5EF4-FFF2-40B4-BE49-F238E27FC236}">
                      <a16:creationId xmlns:a16="http://schemas.microsoft.com/office/drawing/2014/main" id="{352047E5-87F5-4B1C-ADD1-64BAC000AA96}"/>
                    </a:ext>
                  </a:extLst>
                </p14:cNvPr>
                <p14:cNvContentPartPr/>
                <p14:nvPr/>
              </p14:nvContentPartPr>
              <p14:xfrm>
                <a:off x="1060901" y="1269392"/>
                <a:ext cx="61560" cy="84240"/>
              </p14:xfrm>
            </p:contentPart>
          </mc:Choice>
          <mc:Fallback xmlns="">
            <p:pic>
              <p:nvPicPr>
                <p:cNvPr id="55" name="Freihand 54">
                  <a:extLst>
                    <a:ext uri="{FF2B5EF4-FFF2-40B4-BE49-F238E27FC236}">
                      <a16:creationId xmlns:a16="http://schemas.microsoft.com/office/drawing/2014/main" id="{352047E5-87F5-4B1C-ADD1-64BAC000AA96}"/>
                    </a:ext>
                  </a:extLst>
                </p:cNvPr>
                <p:cNvPicPr/>
                <p:nvPr/>
              </p:nvPicPr>
              <p:blipFill>
                <a:blip r:embed="rId129"/>
                <a:stretch>
                  <a:fillRect/>
                </a:stretch>
              </p:blipFill>
              <p:spPr>
                <a:xfrm>
                  <a:off x="1056581" y="1265072"/>
                  <a:ext cx="70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6" name="Freihand 55">
                  <a:extLst>
                    <a:ext uri="{FF2B5EF4-FFF2-40B4-BE49-F238E27FC236}">
                      <a16:creationId xmlns:a16="http://schemas.microsoft.com/office/drawing/2014/main" id="{4872E156-82D0-47BF-AEBA-22B52823CCB5}"/>
                    </a:ext>
                  </a:extLst>
                </p14:cNvPr>
                <p14:cNvContentPartPr/>
                <p14:nvPr/>
              </p14:nvContentPartPr>
              <p14:xfrm>
                <a:off x="974501" y="1209632"/>
                <a:ext cx="106200" cy="82080"/>
              </p14:xfrm>
            </p:contentPart>
          </mc:Choice>
          <mc:Fallback xmlns="">
            <p:pic>
              <p:nvPicPr>
                <p:cNvPr id="56" name="Freihand 55">
                  <a:extLst>
                    <a:ext uri="{FF2B5EF4-FFF2-40B4-BE49-F238E27FC236}">
                      <a16:creationId xmlns:a16="http://schemas.microsoft.com/office/drawing/2014/main" id="{4872E156-82D0-47BF-AEBA-22B52823CCB5}"/>
                    </a:ext>
                  </a:extLst>
                </p:cNvPr>
                <p:cNvPicPr/>
                <p:nvPr/>
              </p:nvPicPr>
              <p:blipFill>
                <a:blip r:embed="rId131"/>
                <a:stretch>
                  <a:fillRect/>
                </a:stretch>
              </p:blipFill>
              <p:spPr>
                <a:xfrm>
                  <a:off x="970181" y="1205312"/>
                  <a:ext cx="114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7" name="Freihand 56">
                  <a:extLst>
                    <a:ext uri="{FF2B5EF4-FFF2-40B4-BE49-F238E27FC236}">
                      <a16:creationId xmlns:a16="http://schemas.microsoft.com/office/drawing/2014/main" id="{701E4910-F168-4EFD-8D2D-8B53D785E5AC}"/>
                    </a:ext>
                  </a:extLst>
                </p14:cNvPr>
                <p14:cNvContentPartPr/>
                <p14:nvPr/>
              </p14:nvContentPartPr>
              <p14:xfrm>
                <a:off x="1090061" y="1276592"/>
                <a:ext cx="219600" cy="88920"/>
              </p14:xfrm>
            </p:contentPart>
          </mc:Choice>
          <mc:Fallback xmlns="">
            <p:pic>
              <p:nvPicPr>
                <p:cNvPr id="57" name="Freihand 56">
                  <a:extLst>
                    <a:ext uri="{FF2B5EF4-FFF2-40B4-BE49-F238E27FC236}">
                      <a16:creationId xmlns:a16="http://schemas.microsoft.com/office/drawing/2014/main" id="{701E4910-F168-4EFD-8D2D-8B53D785E5AC}"/>
                    </a:ext>
                  </a:extLst>
                </p:cNvPr>
                <p:cNvPicPr/>
                <p:nvPr/>
              </p:nvPicPr>
              <p:blipFill>
                <a:blip r:embed="rId133"/>
                <a:stretch>
                  <a:fillRect/>
                </a:stretch>
              </p:blipFill>
              <p:spPr>
                <a:xfrm>
                  <a:off x="1085741" y="1272272"/>
                  <a:ext cx="228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8" name="Freihand 57">
                  <a:extLst>
                    <a:ext uri="{FF2B5EF4-FFF2-40B4-BE49-F238E27FC236}">
                      <a16:creationId xmlns:a16="http://schemas.microsoft.com/office/drawing/2014/main" id="{1EB98856-93DB-454F-9DE0-3336DF4F49AF}"/>
                    </a:ext>
                  </a:extLst>
                </p14:cNvPr>
                <p14:cNvContentPartPr/>
                <p14:nvPr/>
              </p14:nvContentPartPr>
              <p14:xfrm>
                <a:off x="1383101" y="1230872"/>
                <a:ext cx="38160" cy="96480"/>
              </p14:xfrm>
            </p:contentPart>
          </mc:Choice>
          <mc:Fallback xmlns="">
            <p:pic>
              <p:nvPicPr>
                <p:cNvPr id="58" name="Freihand 57">
                  <a:extLst>
                    <a:ext uri="{FF2B5EF4-FFF2-40B4-BE49-F238E27FC236}">
                      <a16:creationId xmlns:a16="http://schemas.microsoft.com/office/drawing/2014/main" id="{1EB98856-93DB-454F-9DE0-3336DF4F49AF}"/>
                    </a:ext>
                  </a:extLst>
                </p:cNvPr>
                <p:cNvPicPr/>
                <p:nvPr/>
              </p:nvPicPr>
              <p:blipFill>
                <a:blip r:embed="rId135"/>
                <a:stretch>
                  <a:fillRect/>
                </a:stretch>
              </p:blipFill>
              <p:spPr>
                <a:xfrm>
                  <a:off x="1378781" y="1226552"/>
                  <a:ext cx="46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9" name="Freihand 58">
                  <a:extLst>
                    <a:ext uri="{FF2B5EF4-FFF2-40B4-BE49-F238E27FC236}">
                      <a16:creationId xmlns:a16="http://schemas.microsoft.com/office/drawing/2014/main" id="{553FAB4D-9D77-4DDE-B1AD-3AEE21F95ABA}"/>
                    </a:ext>
                  </a:extLst>
                </p14:cNvPr>
                <p14:cNvContentPartPr/>
                <p14:nvPr/>
              </p14:nvContentPartPr>
              <p14:xfrm>
                <a:off x="1302101" y="1175072"/>
                <a:ext cx="158760" cy="94320"/>
              </p14:xfrm>
            </p:contentPart>
          </mc:Choice>
          <mc:Fallback xmlns="">
            <p:pic>
              <p:nvPicPr>
                <p:cNvPr id="59" name="Freihand 58">
                  <a:extLst>
                    <a:ext uri="{FF2B5EF4-FFF2-40B4-BE49-F238E27FC236}">
                      <a16:creationId xmlns:a16="http://schemas.microsoft.com/office/drawing/2014/main" id="{553FAB4D-9D77-4DDE-B1AD-3AEE21F95ABA}"/>
                    </a:ext>
                  </a:extLst>
                </p:cNvPr>
                <p:cNvPicPr/>
                <p:nvPr/>
              </p:nvPicPr>
              <p:blipFill>
                <a:blip r:embed="rId137"/>
                <a:stretch>
                  <a:fillRect/>
                </a:stretch>
              </p:blipFill>
              <p:spPr>
                <a:xfrm>
                  <a:off x="1297781" y="1170752"/>
                  <a:ext cx="167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0" name="Freihand 59">
                  <a:extLst>
                    <a:ext uri="{FF2B5EF4-FFF2-40B4-BE49-F238E27FC236}">
                      <a16:creationId xmlns:a16="http://schemas.microsoft.com/office/drawing/2014/main" id="{2EF2FA81-4697-4443-95B2-C6C0A9AD1C0B}"/>
                    </a:ext>
                  </a:extLst>
                </p14:cNvPr>
                <p14:cNvContentPartPr/>
                <p14:nvPr/>
              </p14:nvContentPartPr>
              <p14:xfrm>
                <a:off x="1478861" y="1264352"/>
                <a:ext cx="189360" cy="29160"/>
              </p14:xfrm>
            </p:contentPart>
          </mc:Choice>
          <mc:Fallback xmlns="">
            <p:pic>
              <p:nvPicPr>
                <p:cNvPr id="60" name="Freihand 59">
                  <a:extLst>
                    <a:ext uri="{FF2B5EF4-FFF2-40B4-BE49-F238E27FC236}">
                      <a16:creationId xmlns:a16="http://schemas.microsoft.com/office/drawing/2014/main" id="{2EF2FA81-4697-4443-95B2-C6C0A9AD1C0B}"/>
                    </a:ext>
                  </a:extLst>
                </p:cNvPr>
                <p:cNvPicPr/>
                <p:nvPr/>
              </p:nvPicPr>
              <p:blipFill>
                <a:blip r:embed="rId139"/>
                <a:stretch>
                  <a:fillRect/>
                </a:stretch>
              </p:blipFill>
              <p:spPr>
                <a:xfrm>
                  <a:off x="1474541" y="1260032"/>
                  <a:ext cx="198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1" name="Freihand 60">
                  <a:extLst>
                    <a:ext uri="{FF2B5EF4-FFF2-40B4-BE49-F238E27FC236}">
                      <a16:creationId xmlns:a16="http://schemas.microsoft.com/office/drawing/2014/main" id="{E96D5F3B-F987-4DD3-91C4-952C30528E8D}"/>
                    </a:ext>
                  </a:extLst>
                </p14:cNvPr>
                <p14:cNvContentPartPr/>
                <p14:nvPr/>
              </p14:nvContentPartPr>
              <p14:xfrm>
                <a:off x="1718621" y="1192712"/>
                <a:ext cx="59400" cy="70920"/>
              </p14:xfrm>
            </p:contentPart>
          </mc:Choice>
          <mc:Fallback xmlns="">
            <p:pic>
              <p:nvPicPr>
                <p:cNvPr id="61" name="Freihand 60">
                  <a:extLst>
                    <a:ext uri="{FF2B5EF4-FFF2-40B4-BE49-F238E27FC236}">
                      <a16:creationId xmlns:a16="http://schemas.microsoft.com/office/drawing/2014/main" id="{E96D5F3B-F987-4DD3-91C4-952C30528E8D}"/>
                    </a:ext>
                  </a:extLst>
                </p:cNvPr>
                <p:cNvPicPr/>
                <p:nvPr/>
              </p:nvPicPr>
              <p:blipFill>
                <a:blip r:embed="rId141"/>
                <a:stretch>
                  <a:fillRect/>
                </a:stretch>
              </p:blipFill>
              <p:spPr>
                <a:xfrm>
                  <a:off x="1714301" y="1188392"/>
                  <a:ext cx="68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2" name="Freihand 61">
                  <a:extLst>
                    <a:ext uri="{FF2B5EF4-FFF2-40B4-BE49-F238E27FC236}">
                      <a16:creationId xmlns:a16="http://schemas.microsoft.com/office/drawing/2014/main" id="{27F66153-B019-4612-9A69-645C905E95AA}"/>
                    </a:ext>
                  </a:extLst>
                </p14:cNvPr>
                <p14:cNvContentPartPr/>
                <p14:nvPr/>
              </p14:nvContentPartPr>
              <p14:xfrm>
                <a:off x="1771541" y="1178312"/>
                <a:ext cx="127440" cy="116640"/>
              </p14:xfrm>
            </p:contentPart>
          </mc:Choice>
          <mc:Fallback xmlns="">
            <p:pic>
              <p:nvPicPr>
                <p:cNvPr id="62" name="Freihand 61">
                  <a:extLst>
                    <a:ext uri="{FF2B5EF4-FFF2-40B4-BE49-F238E27FC236}">
                      <a16:creationId xmlns:a16="http://schemas.microsoft.com/office/drawing/2014/main" id="{27F66153-B019-4612-9A69-645C905E95AA}"/>
                    </a:ext>
                  </a:extLst>
                </p:cNvPr>
                <p:cNvPicPr/>
                <p:nvPr/>
              </p:nvPicPr>
              <p:blipFill>
                <a:blip r:embed="rId143"/>
                <a:stretch>
                  <a:fillRect/>
                </a:stretch>
              </p:blipFill>
              <p:spPr>
                <a:xfrm>
                  <a:off x="1767221" y="1173992"/>
                  <a:ext cx="136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3" name="Freihand 62">
                  <a:extLst>
                    <a:ext uri="{FF2B5EF4-FFF2-40B4-BE49-F238E27FC236}">
                      <a16:creationId xmlns:a16="http://schemas.microsoft.com/office/drawing/2014/main" id="{ACFC1C02-2191-4295-AA88-E268B42F3407}"/>
                    </a:ext>
                  </a:extLst>
                </p14:cNvPr>
                <p14:cNvContentPartPr/>
                <p14:nvPr/>
              </p14:nvContentPartPr>
              <p14:xfrm>
                <a:off x="1937141" y="1225472"/>
                <a:ext cx="115200" cy="60840"/>
              </p14:xfrm>
            </p:contentPart>
          </mc:Choice>
          <mc:Fallback xmlns="">
            <p:pic>
              <p:nvPicPr>
                <p:cNvPr id="63" name="Freihand 62">
                  <a:extLst>
                    <a:ext uri="{FF2B5EF4-FFF2-40B4-BE49-F238E27FC236}">
                      <a16:creationId xmlns:a16="http://schemas.microsoft.com/office/drawing/2014/main" id="{ACFC1C02-2191-4295-AA88-E268B42F3407}"/>
                    </a:ext>
                  </a:extLst>
                </p:cNvPr>
                <p:cNvPicPr/>
                <p:nvPr/>
              </p:nvPicPr>
              <p:blipFill>
                <a:blip r:embed="rId145"/>
                <a:stretch>
                  <a:fillRect/>
                </a:stretch>
              </p:blipFill>
              <p:spPr>
                <a:xfrm>
                  <a:off x="1932821" y="1221152"/>
                  <a:ext cx="123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49B4AB8-4E1D-49FB-8108-B80B5409354E}"/>
                    </a:ext>
                  </a:extLst>
                </p14:cNvPr>
                <p14:cNvContentPartPr/>
                <p14:nvPr/>
              </p14:nvContentPartPr>
              <p14:xfrm>
                <a:off x="316061" y="1139432"/>
                <a:ext cx="1780560" cy="261000"/>
              </p14:xfrm>
            </p:contentPart>
          </mc:Choice>
          <mc:Fallback xmlns="">
            <p:pic>
              <p:nvPicPr>
                <p:cNvPr id="87" name="Freihand 86">
                  <a:extLst>
                    <a:ext uri="{FF2B5EF4-FFF2-40B4-BE49-F238E27FC236}">
                      <a16:creationId xmlns:a16="http://schemas.microsoft.com/office/drawing/2014/main" id="{849B4AB8-4E1D-49FB-8108-B80B5409354E}"/>
                    </a:ext>
                  </a:extLst>
                </p:cNvPr>
                <p:cNvPicPr/>
                <p:nvPr/>
              </p:nvPicPr>
              <p:blipFill>
                <a:blip r:embed="rId147"/>
                <a:stretch>
                  <a:fillRect/>
                </a:stretch>
              </p:blipFill>
              <p:spPr>
                <a:xfrm>
                  <a:off x="311741" y="1135112"/>
                  <a:ext cx="1789200" cy="26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89" name="Freihand 88">
                <a:extLst>
                  <a:ext uri="{FF2B5EF4-FFF2-40B4-BE49-F238E27FC236}">
                    <a16:creationId xmlns:a16="http://schemas.microsoft.com/office/drawing/2014/main" id="{05416517-F481-4943-BB7A-E6229B5BD190}"/>
                  </a:ext>
                </a:extLst>
              </p14:cNvPr>
              <p14:cNvContentPartPr/>
              <p14:nvPr/>
            </p14:nvContentPartPr>
            <p14:xfrm>
              <a:off x="2576141" y="5316152"/>
              <a:ext cx="5728320" cy="73440"/>
            </p14:xfrm>
          </p:contentPart>
        </mc:Choice>
        <mc:Fallback xmlns="">
          <p:pic>
            <p:nvPicPr>
              <p:cNvPr id="89" name="Freihand 88">
                <a:extLst>
                  <a:ext uri="{FF2B5EF4-FFF2-40B4-BE49-F238E27FC236}">
                    <a16:creationId xmlns:a16="http://schemas.microsoft.com/office/drawing/2014/main" id="{05416517-F481-4943-BB7A-E6229B5BD190}"/>
                  </a:ext>
                </a:extLst>
              </p:cNvPr>
              <p:cNvPicPr/>
              <p:nvPr/>
            </p:nvPicPr>
            <p:blipFill>
              <a:blip r:embed="rId149"/>
              <a:stretch>
                <a:fillRect/>
              </a:stretch>
            </p:blipFill>
            <p:spPr>
              <a:xfrm>
                <a:off x="2571821" y="5311832"/>
                <a:ext cx="5736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876D3E33-3B4A-45B1-B287-B93D45F6965D}"/>
                  </a:ext>
                </a:extLst>
              </p14:cNvPr>
              <p14:cNvContentPartPr/>
              <p14:nvPr/>
            </p14:nvContentPartPr>
            <p14:xfrm>
              <a:off x="246581" y="5064872"/>
              <a:ext cx="1918440" cy="63360"/>
            </p14:xfrm>
          </p:contentPart>
        </mc:Choice>
        <mc:Fallback xmlns="">
          <p:pic>
            <p:nvPicPr>
              <p:cNvPr id="90" name="Freihand 89">
                <a:extLst>
                  <a:ext uri="{FF2B5EF4-FFF2-40B4-BE49-F238E27FC236}">
                    <a16:creationId xmlns:a16="http://schemas.microsoft.com/office/drawing/2014/main" id="{876D3E33-3B4A-45B1-B287-B93D45F6965D}"/>
                  </a:ext>
                </a:extLst>
              </p:cNvPr>
              <p:cNvPicPr/>
              <p:nvPr/>
            </p:nvPicPr>
            <p:blipFill>
              <a:blip r:embed="rId151"/>
              <a:stretch>
                <a:fillRect/>
              </a:stretch>
            </p:blipFill>
            <p:spPr>
              <a:xfrm>
                <a:off x="242261" y="5060552"/>
                <a:ext cx="1927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9" name="Freihand 28">
                <a:extLst>
                  <a:ext uri="{FF2B5EF4-FFF2-40B4-BE49-F238E27FC236}">
                    <a16:creationId xmlns:a16="http://schemas.microsoft.com/office/drawing/2014/main" id="{6F010AF3-26F8-4AEE-A744-15789B41D193}"/>
                  </a:ext>
                </a:extLst>
              </p14:cNvPr>
              <p14:cNvContentPartPr/>
              <p14:nvPr/>
            </p14:nvContentPartPr>
            <p14:xfrm>
              <a:off x="167381" y="479912"/>
              <a:ext cx="2419560" cy="1380960"/>
            </p14:xfrm>
          </p:contentPart>
        </mc:Choice>
        <mc:Fallback>
          <p:pic>
            <p:nvPicPr>
              <p:cNvPr id="29" name="Freihand 28">
                <a:extLst>
                  <a:ext uri="{FF2B5EF4-FFF2-40B4-BE49-F238E27FC236}">
                    <a16:creationId xmlns:a16="http://schemas.microsoft.com/office/drawing/2014/main" id="{6F010AF3-26F8-4AEE-A744-15789B41D193}"/>
                  </a:ext>
                </a:extLst>
              </p:cNvPr>
              <p:cNvPicPr/>
              <p:nvPr/>
            </p:nvPicPr>
            <p:blipFill>
              <a:blip r:embed="rId153"/>
              <a:stretch>
                <a:fillRect/>
              </a:stretch>
            </p:blipFill>
            <p:spPr>
              <a:xfrm>
                <a:off x="163061" y="475592"/>
                <a:ext cx="2428200" cy="138960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 + seit 2019 ESTR) .</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7EA1F5D-2D1B-49A2-A637-DD37D3A97C83}"/>
                  </a:ext>
                </a:extLst>
              </p14:cNvPr>
              <p14:cNvContentPartPr/>
              <p14:nvPr/>
            </p14:nvContentPartPr>
            <p14:xfrm>
              <a:off x="2859101" y="1359480"/>
              <a:ext cx="2183400" cy="89280"/>
            </p14:xfrm>
          </p:contentPart>
        </mc:Choice>
        <mc:Fallback xmlns="">
          <p:pic>
            <p:nvPicPr>
              <p:cNvPr id="2" name="Freihand 1">
                <a:extLst>
                  <a:ext uri="{FF2B5EF4-FFF2-40B4-BE49-F238E27FC236}">
                    <a16:creationId xmlns:a16="http://schemas.microsoft.com/office/drawing/2014/main" id="{57EA1F5D-2D1B-49A2-A637-DD37D3A97C83}"/>
                  </a:ext>
                </a:extLst>
              </p:cNvPr>
              <p:cNvPicPr/>
              <p:nvPr/>
            </p:nvPicPr>
            <p:blipFill>
              <a:blip r:embed="rId4"/>
              <a:stretch>
                <a:fillRect/>
              </a:stretch>
            </p:blipFill>
            <p:spPr>
              <a:xfrm>
                <a:off x="2854781" y="1355160"/>
                <a:ext cx="2192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1313F43-BD11-40B9-B06C-FE9EEEDE84A8}"/>
                  </a:ext>
                </a:extLst>
              </p14:cNvPr>
              <p14:cNvContentPartPr/>
              <p14:nvPr/>
            </p14:nvContentPartPr>
            <p14:xfrm>
              <a:off x="1847861" y="3387720"/>
              <a:ext cx="2814120" cy="151200"/>
            </p14:xfrm>
          </p:contentPart>
        </mc:Choice>
        <mc:Fallback xmlns="">
          <p:pic>
            <p:nvPicPr>
              <p:cNvPr id="3" name="Freihand 2">
                <a:extLst>
                  <a:ext uri="{FF2B5EF4-FFF2-40B4-BE49-F238E27FC236}">
                    <a16:creationId xmlns:a16="http://schemas.microsoft.com/office/drawing/2014/main" id="{81313F43-BD11-40B9-B06C-FE9EEEDE84A8}"/>
                  </a:ext>
                </a:extLst>
              </p:cNvPr>
              <p:cNvPicPr/>
              <p:nvPr/>
            </p:nvPicPr>
            <p:blipFill>
              <a:blip r:embed="rId6"/>
              <a:stretch>
                <a:fillRect/>
              </a:stretch>
            </p:blipFill>
            <p:spPr>
              <a:xfrm>
                <a:off x="1843541" y="3383400"/>
                <a:ext cx="2822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9934153-5607-4E5D-9A3C-97D8859D29A1}"/>
                  </a:ext>
                </a:extLst>
              </p14:cNvPr>
              <p14:cNvContentPartPr/>
              <p14:nvPr/>
            </p14:nvContentPartPr>
            <p14:xfrm>
              <a:off x="5677901" y="3300600"/>
              <a:ext cx="4875120" cy="164880"/>
            </p14:xfrm>
          </p:contentPart>
        </mc:Choice>
        <mc:Fallback xmlns="">
          <p:pic>
            <p:nvPicPr>
              <p:cNvPr id="4" name="Freihand 3">
                <a:extLst>
                  <a:ext uri="{FF2B5EF4-FFF2-40B4-BE49-F238E27FC236}">
                    <a16:creationId xmlns:a16="http://schemas.microsoft.com/office/drawing/2014/main" id="{59934153-5607-4E5D-9A3C-97D8859D29A1}"/>
                  </a:ext>
                </a:extLst>
              </p:cNvPr>
              <p:cNvPicPr/>
              <p:nvPr/>
            </p:nvPicPr>
            <p:blipFill>
              <a:blip r:embed="rId8"/>
              <a:stretch>
                <a:fillRect/>
              </a:stretch>
            </p:blipFill>
            <p:spPr>
              <a:xfrm>
                <a:off x="5673581" y="3296280"/>
                <a:ext cx="4883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6DDE014A-BF36-4C7E-BDF2-066616221F16}"/>
                  </a:ext>
                </a:extLst>
              </p14:cNvPr>
              <p14:cNvContentPartPr/>
              <p14:nvPr/>
            </p14:nvContentPartPr>
            <p14:xfrm>
              <a:off x="3149261" y="4089000"/>
              <a:ext cx="9037800" cy="91080"/>
            </p14:xfrm>
          </p:contentPart>
        </mc:Choice>
        <mc:Fallback xmlns="">
          <p:pic>
            <p:nvPicPr>
              <p:cNvPr id="6" name="Freihand 5">
                <a:extLst>
                  <a:ext uri="{FF2B5EF4-FFF2-40B4-BE49-F238E27FC236}">
                    <a16:creationId xmlns:a16="http://schemas.microsoft.com/office/drawing/2014/main" id="{6DDE014A-BF36-4C7E-BDF2-066616221F16}"/>
                  </a:ext>
                </a:extLst>
              </p:cNvPr>
              <p:cNvPicPr/>
              <p:nvPr/>
            </p:nvPicPr>
            <p:blipFill>
              <a:blip r:embed="rId10"/>
              <a:stretch>
                <a:fillRect/>
              </a:stretch>
            </p:blipFill>
            <p:spPr>
              <a:xfrm>
                <a:off x="3144941" y="4084680"/>
                <a:ext cx="9046440" cy="99720"/>
              </a:xfrm>
              <a:prstGeom prst="rect">
                <a:avLst/>
              </a:prstGeom>
            </p:spPr>
          </p:pic>
        </mc:Fallback>
      </mc:AlternateContent>
      <p:grpSp>
        <p:nvGrpSpPr>
          <p:cNvPr id="10" name="Gruppieren 9">
            <a:extLst>
              <a:ext uri="{FF2B5EF4-FFF2-40B4-BE49-F238E27FC236}">
                <a16:creationId xmlns:a16="http://schemas.microsoft.com/office/drawing/2014/main" id="{23C8D3D6-79B2-4AFC-98E6-62F3E24BBFD4}"/>
              </a:ext>
            </a:extLst>
          </p:cNvPr>
          <p:cNvGrpSpPr/>
          <p:nvPr/>
        </p:nvGrpSpPr>
        <p:grpSpPr>
          <a:xfrm>
            <a:off x="4592141" y="4081440"/>
            <a:ext cx="6702480" cy="71640"/>
            <a:chOff x="4592141" y="4081440"/>
            <a:chExt cx="6702480" cy="7164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B0FFAE00-5C2A-4744-ABD5-68847EAA5669}"/>
                    </a:ext>
                  </a:extLst>
                </p14:cNvPr>
                <p14:cNvContentPartPr/>
                <p14:nvPr/>
              </p14:nvContentPartPr>
              <p14:xfrm>
                <a:off x="5032061" y="4081440"/>
                <a:ext cx="20160" cy="24480"/>
              </p14:xfrm>
            </p:contentPart>
          </mc:Choice>
          <mc:Fallback xmlns="">
            <p:pic>
              <p:nvPicPr>
                <p:cNvPr id="7" name="Freihand 6">
                  <a:extLst>
                    <a:ext uri="{FF2B5EF4-FFF2-40B4-BE49-F238E27FC236}">
                      <a16:creationId xmlns:a16="http://schemas.microsoft.com/office/drawing/2014/main" id="{B0FFAE00-5C2A-4744-ABD5-68847EAA5669}"/>
                    </a:ext>
                  </a:extLst>
                </p:cNvPr>
                <p:cNvPicPr/>
                <p:nvPr/>
              </p:nvPicPr>
              <p:blipFill>
                <a:blip r:embed="rId12"/>
                <a:stretch>
                  <a:fillRect/>
                </a:stretch>
              </p:blipFill>
              <p:spPr>
                <a:xfrm>
                  <a:off x="5027741" y="4077120"/>
                  <a:ext cx="28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79DD1256-7D05-4562-BDD2-C26B73A1DB61}"/>
                    </a:ext>
                  </a:extLst>
                </p14:cNvPr>
                <p14:cNvContentPartPr/>
                <p14:nvPr/>
              </p14:nvContentPartPr>
              <p14:xfrm>
                <a:off x="4592141" y="4097640"/>
                <a:ext cx="6702480" cy="55440"/>
              </p14:xfrm>
            </p:contentPart>
          </mc:Choice>
          <mc:Fallback xmlns="">
            <p:pic>
              <p:nvPicPr>
                <p:cNvPr id="9" name="Freihand 8">
                  <a:extLst>
                    <a:ext uri="{FF2B5EF4-FFF2-40B4-BE49-F238E27FC236}">
                      <a16:creationId xmlns:a16="http://schemas.microsoft.com/office/drawing/2014/main" id="{79DD1256-7D05-4562-BDD2-C26B73A1DB61}"/>
                    </a:ext>
                  </a:extLst>
                </p:cNvPr>
                <p:cNvPicPr/>
                <p:nvPr/>
              </p:nvPicPr>
              <p:blipFill>
                <a:blip r:embed="rId14"/>
                <a:stretch>
                  <a:fillRect/>
                </a:stretch>
              </p:blipFill>
              <p:spPr>
                <a:xfrm>
                  <a:off x="4587821" y="4093320"/>
                  <a:ext cx="6711120" cy="6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8ECC7F56-75E9-4400-8DA6-39F1B7D794DA}"/>
                  </a:ext>
                </a:extLst>
              </p14:cNvPr>
              <p14:cNvContentPartPr/>
              <p14:nvPr/>
            </p14:nvContentPartPr>
            <p14:xfrm>
              <a:off x="4319621" y="4442880"/>
              <a:ext cx="2073600" cy="84600"/>
            </p14:xfrm>
          </p:contentPart>
        </mc:Choice>
        <mc:Fallback xmlns="">
          <p:pic>
            <p:nvPicPr>
              <p:cNvPr id="11" name="Freihand 10">
                <a:extLst>
                  <a:ext uri="{FF2B5EF4-FFF2-40B4-BE49-F238E27FC236}">
                    <a16:creationId xmlns:a16="http://schemas.microsoft.com/office/drawing/2014/main" id="{8ECC7F56-75E9-4400-8DA6-39F1B7D794DA}"/>
                  </a:ext>
                </a:extLst>
              </p:cNvPr>
              <p:cNvPicPr/>
              <p:nvPr/>
            </p:nvPicPr>
            <p:blipFill>
              <a:blip r:embed="rId16"/>
              <a:stretch>
                <a:fillRect/>
              </a:stretch>
            </p:blipFill>
            <p:spPr>
              <a:xfrm>
                <a:off x="4315301" y="4438560"/>
                <a:ext cx="2082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7E35972C-DC67-468B-AE97-21CC7D4DEB19}"/>
                  </a:ext>
                </a:extLst>
              </p14:cNvPr>
              <p14:cNvContentPartPr/>
              <p14:nvPr/>
            </p14:nvContentPartPr>
            <p14:xfrm>
              <a:off x="6423461" y="4467360"/>
              <a:ext cx="2149560" cy="71280"/>
            </p14:xfrm>
          </p:contentPart>
        </mc:Choice>
        <mc:Fallback xmlns="">
          <p:pic>
            <p:nvPicPr>
              <p:cNvPr id="12" name="Freihand 11">
                <a:extLst>
                  <a:ext uri="{FF2B5EF4-FFF2-40B4-BE49-F238E27FC236}">
                    <a16:creationId xmlns:a16="http://schemas.microsoft.com/office/drawing/2014/main" id="{7E35972C-DC67-468B-AE97-21CC7D4DEB19}"/>
                  </a:ext>
                </a:extLst>
              </p:cNvPr>
              <p:cNvPicPr/>
              <p:nvPr/>
            </p:nvPicPr>
            <p:blipFill>
              <a:blip r:embed="rId18"/>
              <a:stretch>
                <a:fillRect/>
              </a:stretch>
            </p:blipFill>
            <p:spPr>
              <a:xfrm>
                <a:off x="6419141" y="4463040"/>
                <a:ext cx="2158200" cy="7992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5E26FEB3-95D1-4F37-A2BA-C4B2666571A3}"/>
              </a:ext>
            </a:extLst>
          </p:cNvPr>
          <p:cNvGrpSpPr/>
          <p:nvPr/>
        </p:nvGrpSpPr>
        <p:grpSpPr>
          <a:xfrm>
            <a:off x="905122" y="1482512"/>
            <a:ext cx="7343640" cy="670320"/>
            <a:chOff x="905122" y="1482512"/>
            <a:chExt cx="7343640" cy="6703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8BA3293-1A9B-48EB-B8AB-6BDACF9A1117}"/>
                    </a:ext>
                  </a:extLst>
                </p14:cNvPr>
                <p14:cNvContentPartPr/>
                <p14:nvPr/>
              </p14:nvContentPartPr>
              <p14:xfrm>
                <a:off x="905122" y="1974992"/>
                <a:ext cx="7235640" cy="81720"/>
              </p14:xfrm>
            </p:contentPart>
          </mc:Choice>
          <mc:Fallback xmlns="">
            <p:pic>
              <p:nvPicPr>
                <p:cNvPr id="2" name="Freihand 1">
                  <a:extLst>
                    <a:ext uri="{FF2B5EF4-FFF2-40B4-BE49-F238E27FC236}">
                      <a16:creationId xmlns:a16="http://schemas.microsoft.com/office/drawing/2014/main" id="{18BA3293-1A9B-48EB-B8AB-6BDACF9A1117}"/>
                    </a:ext>
                  </a:extLst>
                </p:cNvPr>
                <p:cNvPicPr/>
                <p:nvPr/>
              </p:nvPicPr>
              <p:blipFill>
                <a:blip r:embed="rId4"/>
                <a:stretch>
                  <a:fillRect/>
                </a:stretch>
              </p:blipFill>
              <p:spPr>
                <a:xfrm>
                  <a:off x="900802" y="1970672"/>
                  <a:ext cx="7244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62642041-5DBE-4E73-93E6-1F4A10004A80}"/>
                    </a:ext>
                  </a:extLst>
                </p14:cNvPr>
                <p14:cNvContentPartPr/>
                <p14:nvPr/>
              </p14:nvContentPartPr>
              <p14:xfrm>
                <a:off x="4539322" y="1482512"/>
                <a:ext cx="3709440" cy="670320"/>
              </p14:xfrm>
            </p:contentPart>
          </mc:Choice>
          <mc:Fallback xmlns="">
            <p:pic>
              <p:nvPicPr>
                <p:cNvPr id="5" name="Freihand 4">
                  <a:extLst>
                    <a:ext uri="{FF2B5EF4-FFF2-40B4-BE49-F238E27FC236}">
                      <a16:creationId xmlns:a16="http://schemas.microsoft.com/office/drawing/2014/main" id="{62642041-5DBE-4E73-93E6-1F4A10004A80}"/>
                    </a:ext>
                  </a:extLst>
                </p:cNvPr>
                <p:cNvPicPr/>
                <p:nvPr/>
              </p:nvPicPr>
              <p:blipFill>
                <a:blip r:embed="rId6"/>
                <a:stretch>
                  <a:fillRect/>
                </a:stretch>
              </p:blipFill>
              <p:spPr>
                <a:xfrm>
                  <a:off x="4535002" y="1478192"/>
                  <a:ext cx="371808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E85F28DE-0E97-4D18-8C99-D29E7437E61C}"/>
                    </a:ext>
                  </a:extLst>
                </p14:cNvPr>
                <p14:cNvContentPartPr/>
                <p14:nvPr/>
              </p14:nvContentPartPr>
              <p14:xfrm>
                <a:off x="6466762" y="2008832"/>
                <a:ext cx="1604880" cy="64800"/>
              </p14:xfrm>
            </p:contentPart>
          </mc:Choice>
          <mc:Fallback xmlns="">
            <p:pic>
              <p:nvPicPr>
                <p:cNvPr id="7" name="Freihand 6">
                  <a:extLst>
                    <a:ext uri="{FF2B5EF4-FFF2-40B4-BE49-F238E27FC236}">
                      <a16:creationId xmlns:a16="http://schemas.microsoft.com/office/drawing/2014/main" id="{E85F28DE-0E97-4D18-8C99-D29E7437E61C}"/>
                    </a:ext>
                  </a:extLst>
                </p:cNvPr>
                <p:cNvPicPr/>
                <p:nvPr/>
              </p:nvPicPr>
              <p:blipFill>
                <a:blip r:embed="rId8"/>
                <a:stretch>
                  <a:fillRect/>
                </a:stretch>
              </p:blipFill>
              <p:spPr>
                <a:xfrm>
                  <a:off x="6462442" y="2004512"/>
                  <a:ext cx="161352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57627AE-DA0D-4B4A-BE93-448C934C6F83}"/>
                  </a:ext>
                </a:extLst>
              </p14:cNvPr>
              <p14:cNvContentPartPr/>
              <p14:nvPr/>
            </p14:nvContentPartPr>
            <p14:xfrm>
              <a:off x="3631402" y="2626232"/>
              <a:ext cx="1672560" cy="62640"/>
            </p14:xfrm>
          </p:contentPart>
        </mc:Choice>
        <mc:Fallback xmlns="">
          <p:pic>
            <p:nvPicPr>
              <p:cNvPr id="8" name="Freihand 7">
                <a:extLst>
                  <a:ext uri="{FF2B5EF4-FFF2-40B4-BE49-F238E27FC236}">
                    <a16:creationId xmlns:a16="http://schemas.microsoft.com/office/drawing/2014/main" id="{257627AE-DA0D-4B4A-BE93-448C934C6F83}"/>
                  </a:ext>
                </a:extLst>
              </p:cNvPr>
              <p:cNvPicPr/>
              <p:nvPr/>
            </p:nvPicPr>
            <p:blipFill>
              <a:blip r:embed="rId10"/>
              <a:stretch>
                <a:fillRect/>
              </a:stretch>
            </p:blipFill>
            <p:spPr>
              <a:xfrm>
                <a:off x="3627082" y="2621912"/>
                <a:ext cx="1681200" cy="71280"/>
              </a:xfrm>
              <a:prstGeom prst="rect">
                <a:avLst/>
              </a:prstGeom>
            </p:spPr>
          </p:pic>
        </mc:Fallback>
      </mc:AlternateContent>
      <p:grpSp>
        <p:nvGrpSpPr>
          <p:cNvPr id="13" name="Gruppieren 12">
            <a:extLst>
              <a:ext uri="{FF2B5EF4-FFF2-40B4-BE49-F238E27FC236}">
                <a16:creationId xmlns:a16="http://schemas.microsoft.com/office/drawing/2014/main" id="{177CBF87-D48D-44DC-AC0A-694F392A0336}"/>
              </a:ext>
            </a:extLst>
          </p:cNvPr>
          <p:cNvGrpSpPr/>
          <p:nvPr/>
        </p:nvGrpSpPr>
        <p:grpSpPr>
          <a:xfrm>
            <a:off x="3683242" y="2562152"/>
            <a:ext cx="2887200" cy="165240"/>
            <a:chOff x="3683242" y="2562152"/>
            <a:chExt cx="2887200" cy="165240"/>
          </a:xfrm>
        </p:grpSpPr>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9F9599E-D0EE-42E5-B241-17B38C7A0334}"/>
                    </a:ext>
                  </a:extLst>
                </p14:cNvPr>
                <p14:cNvContentPartPr/>
                <p14:nvPr/>
              </p14:nvContentPartPr>
              <p14:xfrm>
                <a:off x="3683242" y="2657192"/>
                <a:ext cx="1533960" cy="70200"/>
              </p14:xfrm>
            </p:contentPart>
          </mc:Choice>
          <mc:Fallback xmlns="">
            <p:pic>
              <p:nvPicPr>
                <p:cNvPr id="11" name="Freihand 10">
                  <a:extLst>
                    <a:ext uri="{FF2B5EF4-FFF2-40B4-BE49-F238E27FC236}">
                      <a16:creationId xmlns:a16="http://schemas.microsoft.com/office/drawing/2014/main" id="{D9F9599E-D0EE-42E5-B241-17B38C7A0334}"/>
                    </a:ext>
                  </a:extLst>
                </p:cNvPr>
                <p:cNvPicPr/>
                <p:nvPr/>
              </p:nvPicPr>
              <p:blipFill>
                <a:blip r:embed="rId12"/>
                <a:stretch>
                  <a:fillRect/>
                </a:stretch>
              </p:blipFill>
              <p:spPr>
                <a:xfrm>
                  <a:off x="3678922" y="2652872"/>
                  <a:ext cx="1542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B582B6EE-286F-486D-8E6A-DA1278E10388}"/>
                    </a:ext>
                  </a:extLst>
                </p14:cNvPr>
                <p14:cNvContentPartPr/>
                <p14:nvPr/>
              </p14:nvContentPartPr>
              <p14:xfrm>
                <a:off x="5713642" y="2562152"/>
                <a:ext cx="856800" cy="79560"/>
              </p14:xfrm>
            </p:contentPart>
          </mc:Choice>
          <mc:Fallback xmlns="">
            <p:pic>
              <p:nvPicPr>
                <p:cNvPr id="12" name="Freihand 11">
                  <a:extLst>
                    <a:ext uri="{FF2B5EF4-FFF2-40B4-BE49-F238E27FC236}">
                      <a16:creationId xmlns:a16="http://schemas.microsoft.com/office/drawing/2014/main" id="{B582B6EE-286F-486D-8E6A-DA1278E10388}"/>
                    </a:ext>
                  </a:extLst>
                </p:cNvPr>
                <p:cNvPicPr/>
                <p:nvPr/>
              </p:nvPicPr>
              <p:blipFill>
                <a:blip r:embed="rId14"/>
                <a:stretch>
                  <a:fillRect/>
                </a:stretch>
              </p:blipFill>
              <p:spPr>
                <a:xfrm>
                  <a:off x="5709322" y="2557832"/>
                  <a:ext cx="86544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92DC4AF6-E842-47DA-BAB1-87E2EFEB2DA5}"/>
                  </a:ext>
                </a:extLst>
              </p14:cNvPr>
              <p14:cNvContentPartPr/>
              <p14:nvPr/>
            </p14:nvContentPartPr>
            <p14:xfrm>
              <a:off x="3127762" y="3241472"/>
              <a:ext cx="1882800" cy="86400"/>
            </p14:xfrm>
          </p:contentPart>
        </mc:Choice>
        <mc:Fallback xmlns="">
          <p:pic>
            <p:nvPicPr>
              <p:cNvPr id="14" name="Freihand 13">
                <a:extLst>
                  <a:ext uri="{FF2B5EF4-FFF2-40B4-BE49-F238E27FC236}">
                    <a16:creationId xmlns:a16="http://schemas.microsoft.com/office/drawing/2014/main" id="{92DC4AF6-E842-47DA-BAB1-87E2EFEB2DA5}"/>
                  </a:ext>
                </a:extLst>
              </p:cNvPr>
              <p:cNvPicPr/>
              <p:nvPr/>
            </p:nvPicPr>
            <p:blipFill>
              <a:blip r:embed="rId16"/>
              <a:stretch>
                <a:fillRect/>
              </a:stretch>
            </p:blipFill>
            <p:spPr>
              <a:xfrm>
                <a:off x="3123442" y="3237152"/>
                <a:ext cx="1891440" cy="95040"/>
              </a:xfrm>
              <a:prstGeom prst="rect">
                <a:avLst/>
              </a:prstGeom>
            </p:spPr>
          </p:pic>
        </mc:Fallback>
      </mc:AlternateContent>
      <p:grpSp>
        <p:nvGrpSpPr>
          <p:cNvPr id="33" name="Gruppieren 32">
            <a:extLst>
              <a:ext uri="{FF2B5EF4-FFF2-40B4-BE49-F238E27FC236}">
                <a16:creationId xmlns:a16="http://schemas.microsoft.com/office/drawing/2014/main" id="{6B019624-9826-46D9-9E3D-B3AF62565728}"/>
              </a:ext>
            </a:extLst>
          </p:cNvPr>
          <p:cNvGrpSpPr/>
          <p:nvPr/>
        </p:nvGrpSpPr>
        <p:grpSpPr>
          <a:xfrm>
            <a:off x="7379002" y="2638472"/>
            <a:ext cx="3018960" cy="729000"/>
            <a:chOff x="7379002" y="2638472"/>
            <a:chExt cx="3018960" cy="729000"/>
          </a:xfrm>
        </p:grpSpPr>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E5442263-B5CE-46E9-9598-168ED1F9EA71}"/>
                    </a:ext>
                  </a:extLst>
                </p14:cNvPr>
                <p14:cNvContentPartPr/>
                <p14:nvPr/>
              </p14:nvContentPartPr>
              <p14:xfrm>
                <a:off x="7458562" y="3242192"/>
                <a:ext cx="227880" cy="89640"/>
              </p14:xfrm>
            </p:contentPart>
          </mc:Choice>
          <mc:Fallback xmlns="">
            <p:pic>
              <p:nvPicPr>
                <p:cNvPr id="15" name="Freihand 14">
                  <a:extLst>
                    <a:ext uri="{FF2B5EF4-FFF2-40B4-BE49-F238E27FC236}">
                      <a16:creationId xmlns:a16="http://schemas.microsoft.com/office/drawing/2014/main" id="{E5442263-B5CE-46E9-9598-168ED1F9EA71}"/>
                    </a:ext>
                  </a:extLst>
                </p:cNvPr>
                <p:cNvPicPr/>
                <p:nvPr/>
              </p:nvPicPr>
              <p:blipFill>
                <a:blip r:embed="rId18"/>
                <a:stretch>
                  <a:fillRect/>
                </a:stretch>
              </p:blipFill>
              <p:spPr>
                <a:xfrm>
                  <a:off x="7454242" y="3237872"/>
                  <a:ext cx="236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6D65BED2-3B38-4413-BD1E-AB87340E5154}"/>
                    </a:ext>
                  </a:extLst>
                </p14:cNvPr>
                <p14:cNvContentPartPr/>
                <p14:nvPr/>
              </p14:nvContentPartPr>
              <p14:xfrm>
                <a:off x="7379002" y="3194672"/>
                <a:ext cx="211680" cy="172800"/>
              </p14:xfrm>
            </p:contentPart>
          </mc:Choice>
          <mc:Fallback xmlns="">
            <p:pic>
              <p:nvPicPr>
                <p:cNvPr id="16" name="Freihand 15">
                  <a:extLst>
                    <a:ext uri="{FF2B5EF4-FFF2-40B4-BE49-F238E27FC236}">
                      <a16:creationId xmlns:a16="http://schemas.microsoft.com/office/drawing/2014/main" id="{6D65BED2-3B38-4413-BD1E-AB87340E5154}"/>
                    </a:ext>
                  </a:extLst>
                </p:cNvPr>
                <p:cNvPicPr/>
                <p:nvPr/>
              </p:nvPicPr>
              <p:blipFill>
                <a:blip r:embed="rId20"/>
                <a:stretch>
                  <a:fillRect/>
                </a:stretch>
              </p:blipFill>
              <p:spPr>
                <a:xfrm>
                  <a:off x="7374682" y="3190352"/>
                  <a:ext cx="220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AA705067-E82F-4007-AF02-EBCE1566C3C2}"/>
                    </a:ext>
                  </a:extLst>
                </p14:cNvPr>
                <p14:cNvContentPartPr/>
                <p14:nvPr/>
              </p14:nvContentPartPr>
              <p14:xfrm>
                <a:off x="7966882" y="3126992"/>
                <a:ext cx="144360" cy="108360"/>
              </p14:xfrm>
            </p:contentPart>
          </mc:Choice>
          <mc:Fallback xmlns="">
            <p:pic>
              <p:nvPicPr>
                <p:cNvPr id="17" name="Freihand 16">
                  <a:extLst>
                    <a:ext uri="{FF2B5EF4-FFF2-40B4-BE49-F238E27FC236}">
                      <a16:creationId xmlns:a16="http://schemas.microsoft.com/office/drawing/2014/main" id="{AA705067-E82F-4007-AF02-EBCE1566C3C2}"/>
                    </a:ext>
                  </a:extLst>
                </p:cNvPr>
                <p:cNvPicPr/>
                <p:nvPr/>
              </p:nvPicPr>
              <p:blipFill>
                <a:blip r:embed="rId22"/>
                <a:stretch>
                  <a:fillRect/>
                </a:stretch>
              </p:blipFill>
              <p:spPr>
                <a:xfrm>
                  <a:off x="7962562" y="3122672"/>
                  <a:ext cx="153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00B7244F-A917-46BB-A38F-ADE62D4FE254}"/>
                    </a:ext>
                  </a:extLst>
                </p14:cNvPr>
                <p14:cNvContentPartPr/>
                <p14:nvPr/>
              </p14:nvContentPartPr>
              <p14:xfrm>
                <a:off x="8121322" y="2991992"/>
                <a:ext cx="222120" cy="301680"/>
              </p14:xfrm>
            </p:contentPart>
          </mc:Choice>
          <mc:Fallback xmlns="">
            <p:pic>
              <p:nvPicPr>
                <p:cNvPr id="18" name="Freihand 17">
                  <a:extLst>
                    <a:ext uri="{FF2B5EF4-FFF2-40B4-BE49-F238E27FC236}">
                      <a16:creationId xmlns:a16="http://schemas.microsoft.com/office/drawing/2014/main" id="{00B7244F-A917-46BB-A38F-ADE62D4FE254}"/>
                    </a:ext>
                  </a:extLst>
                </p:cNvPr>
                <p:cNvPicPr/>
                <p:nvPr/>
              </p:nvPicPr>
              <p:blipFill>
                <a:blip r:embed="rId24"/>
                <a:stretch>
                  <a:fillRect/>
                </a:stretch>
              </p:blipFill>
              <p:spPr>
                <a:xfrm>
                  <a:off x="8117002" y="2987672"/>
                  <a:ext cx="2307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D3BFC8B3-523C-4B08-A993-38C630D96DA1}"/>
                    </a:ext>
                  </a:extLst>
                </p14:cNvPr>
                <p14:cNvContentPartPr/>
                <p14:nvPr/>
              </p14:nvContentPartPr>
              <p14:xfrm>
                <a:off x="8388442" y="3115112"/>
                <a:ext cx="21600" cy="7920"/>
              </p14:xfrm>
            </p:contentPart>
          </mc:Choice>
          <mc:Fallback xmlns="">
            <p:pic>
              <p:nvPicPr>
                <p:cNvPr id="19" name="Freihand 18">
                  <a:extLst>
                    <a:ext uri="{FF2B5EF4-FFF2-40B4-BE49-F238E27FC236}">
                      <a16:creationId xmlns:a16="http://schemas.microsoft.com/office/drawing/2014/main" id="{D3BFC8B3-523C-4B08-A993-38C630D96DA1}"/>
                    </a:ext>
                  </a:extLst>
                </p:cNvPr>
                <p:cNvPicPr/>
                <p:nvPr/>
              </p:nvPicPr>
              <p:blipFill>
                <a:blip r:embed="rId26"/>
                <a:stretch>
                  <a:fillRect/>
                </a:stretch>
              </p:blipFill>
              <p:spPr>
                <a:xfrm>
                  <a:off x="8384122" y="3110792"/>
                  <a:ext cx="30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A7A2FB86-BF4C-4D74-BB45-C1CD79C663F7}"/>
                    </a:ext>
                  </a:extLst>
                </p14:cNvPr>
                <p14:cNvContentPartPr/>
                <p14:nvPr/>
              </p14:nvContentPartPr>
              <p14:xfrm>
                <a:off x="8608762" y="2912432"/>
                <a:ext cx="131040" cy="159480"/>
              </p14:xfrm>
            </p:contentPart>
          </mc:Choice>
          <mc:Fallback xmlns="">
            <p:pic>
              <p:nvPicPr>
                <p:cNvPr id="20" name="Freihand 19">
                  <a:extLst>
                    <a:ext uri="{FF2B5EF4-FFF2-40B4-BE49-F238E27FC236}">
                      <a16:creationId xmlns:a16="http://schemas.microsoft.com/office/drawing/2014/main" id="{A7A2FB86-BF4C-4D74-BB45-C1CD79C663F7}"/>
                    </a:ext>
                  </a:extLst>
                </p:cNvPr>
                <p:cNvPicPr/>
                <p:nvPr/>
              </p:nvPicPr>
              <p:blipFill>
                <a:blip r:embed="rId28"/>
                <a:stretch>
                  <a:fillRect/>
                </a:stretch>
              </p:blipFill>
              <p:spPr>
                <a:xfrm>
                  <a:off x="8604442" y="2908112"/>
                  <a:ext cx="139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25048687-5BB4-4213-8EB9-948C14AD90FA}"/>
                    </a:ext>
                  </a:extLst>
                </p14:cNvPr>
                <p14:cNvContentPartPr/>
                <p14:nvPr/>
              </p14:nvContentPartPr>
              <p14:xfrm>
                <a:off x="8687602" y="2994512"/>
                <a:ext cx="231120" cy="56520"/>
              </p14:xfrm>
            </p:contentPart>
          </mc:Choice>
          <mc:Fallback xmlns="">
            <p:pic>
              <p:nvPicPr>
                <p:cNvPr id="21" name="Freihand 20">
                  <a:extLst>
                    <a:ext uri="{FF2B5EF4-FFF2-40B4-BE49-F238E27FC236}">
                      <a16:creationId xmlns:a16="http://schemas.microsoft.com/office/drawing/2014/main" id="{25048687-5BB4-4213-8EB9-948C14AD90FA}"/>
                    </a:ext>
                  </a:extLst>
                </p:cNvPr>
                <p:cNvPicPr/>
                <p:nvPr/>
              </p:nvPicPr>
              <p:blipFill>
                <a:blip r:embed="rId30"/>
                <a:stretch>
                  <a:fillRect/>
                </a:stretch>
              </p:blipFill>
              <p:spPr>
                <a:xfrm>
                  <a:off x="8683282" y="2990192"/>
                  <a:ext cx="239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4DA5B9D-75E1-49D7-854C-C258E77463A0}"/>
                    </a:ext>
                  </a:extLst>
                </p14:cNvPr>
                <p14:cNvContentPartPr/>
                <p14:nvPr/>
              </p14:nvContentPartPr>
              <p14:xfrm>
                <a:off x="8942482" y="2944112"/>
                <a:ext cx="227160" cy="217080"/>
              </p14:xfrm>
            </p:contentPart>
          </mc:Choice>
          <mc:Fallback xmlns="">
            <p:pic>
              <p:nvPicPr>
                <p:cNvPr id="22" name="Freihand 21">
                  <a:extLst>
                    <a:ext uri="{FF2B5EF4-FFF2-40B4-BE49-F238E27FC236}">
                      <a16:creationId xmlns:a16="http://schemas.microsoft.com/office/drawing/2014/main" id="{94DA5B9D-75E1-49D7-854C-C258E77463A0}"/>
                    </a:ext>
                  </a:extLst>
                </p:cNvPr>
                <p:cNvPicPr/>
                <p:nvPr/>
              </p:nvPicPr>
              <p:blipFill>
                <a:blip r:embed="rId32"/>
                <a:stretch>
                  <a:fillRect/>
                </a:stretch>
              </p:blipFill>
              <p:spPr>
                <a:xfrm>
                  <a:off x="8938162" y="2939792"/>
                  <a:ext cx="235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FF08002F-EAC9-4D94-95D2-29186FED9B29}"/>
                    </a:ext>
                  </a:extLst>
                </p14:cNvPr>
                <p14:cNvContentPartPr/>
                <p14:nvPr/>
              </p14:nvContentPartPr>
              <p14:xfrm>
                <a:off x="9197362" y="2813792"/>
                <a:ext cx="36000" cy="144000"/>
              </p14:xfrm>
            </p:contentPart>
          </mc:Choice>
          <mc:Fallback xmlns="">
            <p:pic>
              <p:nvPicPr>
                <p:cNvPr id="23" name="Freihand 22">
                  <a:extLst>
                    <a:ext uri="{FF2B5EF4-FFF2-40B4-BE49-F238E27FC236}">
                      <a16:creationId xmlns:a16="http://schemas.microsoft.com/office/drawing/2014/main" id="{FF08002F-EAC9-4D94-95D2-29186FED9B29}"/>
                    </a:ext>
                  </a:extLst>
                </p:cNvPr>
                <p:cNvPicPr/>
                <p:nvPr/>
              </p:nvPicPr>
              <p:blipFill>
                <a:blip r:embed="rId34"/>
                <a:stretch>
                  <a:fillRect/>
                </a:stretch>
              </p:blipFill>
              <p:spPr>
                <a:xfrm>
                  <a:off x="9193042" y="2809472"/>
                  <a:ext cx="44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AA969F49-DBFB-43AA-99B3-A0380DE21380}"/>
                    </a:ext>
                  </a:extLst>
                </p14:cNvPr>
                <p14:cNvContentPartPr/>
                <p14:nvPr/>
              </p14:nvContentPartPr>
              <p14:xfrm>
                <a:off x="9231202" y="2802272"/>
                <a:ext cx="295920" cy="132840"/>
              </p14:xfrm>
            </p:contentPart>
          </mc:Choice>
          <mc:Fallback xmlns="">
            <p:pic>
              <p:nvPicPr>
                <p:cNvPr id="24" name="Freihand 23">
                  <a:extLst>
                    <a:ext uri="{FF2B5EF4-FFF2-40B4-BE49-F238E27FC236}">
                      <a16:creationId xmlns:a16="http://schemas.microsoft.com/office/drawing/2014/main" id="{AA969F49-DBFB-43AA-99B3-A0380DE21380}"/>
                    </a:ext>
                  </a:extLst>
                </p:cNvPr>
                <p:cNvPicPr/>
                <p:nvPr/>
              </p:nvPicPr>
              <p:blipFill>
                <a:blip r:embed="rId36"/>
                <a:stretch>
                  <a:fillRect/>
                </a:stretch>
              </p:blipFill>
              <p:spPr>
                <a:xfrm>
                  <a:off x="9226882" y="2797952"/>
                  <a:ext cx="304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C27BEB1-D04F-43F2-AA95-F8B4FCB02C84}"/>
                    </a:ext>
                  </a:extLst>
                </p14:cNvPr>
                <p14:cNvContentPartPr/>
                <p14:nvPr/>
              </p14:nvContentPartPr>
              <p14:xfrm>
                <a:off x="9570682" y="2811272"/>
                <a:ext cx="177120" cy="94680"/>
              </p14:xfrm>
            </p:contentPart>
          </mc:Choice>
          <mc:Fallback xmlns="">
            <p:pic>
              <p:nvPicPr>
                <p:cNvPr id="25" name="Freihand 24">
                  <a:extLst>
                    <a:ext uri="{FF2B5EF4-FFF2-40B4-BE49-F238E27FC236}">
                      <a16:creationId xmlns:a16="http://schemas.microsoft.com/office/drawing/2014/main" id="{1C27BEB1-D04F-43F2-AA95-F8B4FCB02C84}"/>
                    </a:ext>
                  </a:extLst>
                </p:cNvPr>
                <p:cNvPicPr/>
                <p:nvPr/>
              </p:nvPicPr>
              <p:blipFill>
                <a:blip r:embed="rId38"/>
                <a:stretch>
                  <a:fillRect/>
                </a:stretch>
              </p:blipFill>
              <p:spPr>
                <a:xfrm>
                  <a:off x="9566362" y="2806952"/>
                  <a:ext cx="185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37BB7827-92A4-4D35-825B-C01C253A5C1A}"/>
                    </a:ext>
                  </a:extLst>
                </p14:cNvPr>
                <p14:cNvContentPartPr/>
                <p14:nvPr/>
              </p14:nvContentPartPr>
              <p14:xfrm>
                <a:off x="9600202" y="2836832"/>
                <a:ext cx="117360" cy="18720"/>
              </p14:xfrm>
            </p:contentPart>
          </mc:Choice>
          <mc:Fallback xmlns="">
            <p:pic>
              <p:nvPicPr>
                <p:cNvPr id="26" name="Freihand 25">
                  <a:extLst>
                    <a:ext uri="{FF2B5EF4-FFF2-40B4-BE49-F238E27FC236}">
                      <a16:creationId xmlns:a16="http://schemas.microsoft.com/office/drawing/2014/main" id="{37BB7827-92A4-4D35-825B-C01C253A5C1A}"/>
                    </a:ext>
                  </a:extLst>
                </p:cNvPr>
                <p:cNvPicPr/>
                <p:nvPr/>
              </p:nvPicPr>
              <p:blipFill>
                <a:blip r:embed="rId40"/>
                <a:stretch>
                  <a:fillRect/>
                </a:stretch>
              </p:blipFill>
              <p:spPr>
                <a:xfrm>
                  <a:off x="9595882" y="2832512"/>
                  <a:ext cx="12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36A8BD1C-6390-4290-84EB-3769F9FFAACD}"/>
                    </a:ext>
                  </a:extLst>
                </p14:cNvPr>
                <p14:cNvContentPartPr/>
                <p14:nvPr/>
              </p14:nvContentPartPr>
              <p14:xfrm>
                <a:off x="9747442" y="2798672"/>
                <a:ext cx="82800" cy="190080"/>
              </p14:xfrm>
            </p:contentPart>
          </mc:Choice>
          <mc:Fallback xmlns="">
            <p:pic>
              <p:nvPicPr>
                <p:cNvPr id="27" name="Freihand 26">
                  <a:extLst>
                    <a:ext uri="{FF2B5EF4-FFF2-40B4-BE49-F238E27FC236}">
                      <a16:creationId xmlns:a16="http://schemas.microsoft.com/office/drawing/2014/main" id="{36A8BD1C-6390-4290-84EB-3769F9FFAACD}"/>
                    </a:ext>
                  </a:extLst>
                </p:cNvPr>
                <p:cNvPicPr/>
                <p:nvPr/>
              </p:nvPicPr>
              <p:blipFill>
                <a:blip r:embed="rId42"/>
                <a:stretch>
                  <a:fillRect/>
                </a:stretch>
              </p:blipFill>
              <p:spPr>
                <a:xfrm>
                  <a:off x="9743122" y="2794352"/>
                  <a:ext cx="91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A66D1A05-E052-4F6E-B913-891FDBF03DD0}"/>
                    </a:ext>
                  </a:extLst>
                </p14:cNvPr>
                <p14:cNvContentPartPr/>
                <p14:nvPr/>
              </p14:nvContentPartPr>
              <p14:xfrm>
                <a:off x="9867682" y="2673752"/>
                <a:ext cx="95760" cy="156600"/>
              </p14:xfrm>
            </p:contentPart>
          </mc:Choice>
          <mc:Fallback xmlns="">
            <p:pic>
              <p:nvPicPr>
                <p:cNvPr id="28" name="Freihand 27">
                  <a:extLst>
                    <a:ext uri="{FF2B5EF4-FFF2-40B4-BE49-F238E27FC236}">
                      <a16:creationId xmlns:a16="http://schemas.microsoft.com/office/drawing/2014/main" id="{A66D1A05-E052-4F6E-B913-891FDBF03DD0}"/>
                    </a:ext>
                  </a:extLst>
                </p:cNvPr>
                <p:cNvPicPr/>
                <p:nvPr/>
              </p:nvPicPr>
              <p:blipFill>
                <a:blip r:embed="rId44"/>
                <a:stretch>
                  <a:fillRect/>
                </a:stretch>
              </p:blipFill>
              <p:spPr>
                <a:xfrm>
                  <a:off x="9863362" y="2669432"/>
                  <a:ext cx="104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EAB48E77-25CE-43F5-8C4E-5B410A4391D7}"/>
                    </a:ext>
                  </a:extLst>
                </p14:cNvPr>
                <p14:cNvContentPartPr/>
                <p14:nvPr/>
              </p14:nvContentPartPr>
              <p14:xfrm>
                <a:off x="9897922" y="2765552"/>
                <a:ext cx="73080" cy="33120"/>
              </p14:xfrm>
            </p:contentPart>
          </mc:Choice>
          <mc:Fallback xmlns="">
            <p:pic>
              <p:nvPicPr>
                <p:cNvPr id="29" name="Freihand 28">
                  <a:extLst>
                    <a:ext uri="{FF2B5EF4-FFF2-40B4-BE49-F238E27FC236}">
                      <a16:creationId xmlns:a16="http://schemas.microsoft.com/office/drawing/2014/main" id="{EAB48E77-25CE-43F5-8C4E-5B410A4391D7}"/>
                    </a:ext>
                  </a:extLst>
                </p:cNvPr>
                <p:cNvPicPr/>
                <p:nvPr/>
              </p:nvPicPr>
              <p:blipFill>
                <a:blip r:embed="rId46"/>
                <a:stretch>
                  <a:fillRect/>
                </a:stretch>
              </p:blipFill>
              <p:spPr>
                <a:xfrm>
                  <a:off x="9893602" y="2761232"/>
                  <a:ext cx="81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B0769D07-E095-45E4-8788-834D843DA8B1}"/>
                    </a:ext>
                  </a:extLst>
                </p14:cNvPr>
                <p14:cNvContentPartPr/>
                <p14:nvPr/>
              </p14:nvContentPartPr>
              <p14:xfrm>
                <a:off x="10024642" y="2638472"/>
                <a:ext cx="228960" cy="122040"/>
              </p14:xfrm>
            </p:contentPart>
          </mc:Choice>
          <mc:Fallback xmlns="">
            <p:pic>
              <p:nvPicPr>
                <p:cNvPr id="30" name="Freihand 29">
                  <a:extLst>
                    <a:ext uri="{FF2B5EF4-FFF2-40B4-BE49-F238E27FC236}">
                      <a16:creationId xmlns:a16="http://schemas.microsoft.com/office/drawing/2014/main" id="{B0769D07-E095-45E4-8788-834D843DA8B1}"/>
                    </a:ext>
                  </a:extLst>
                </p:cNvPr>
                <p:cNvPicPr/>
                <p:nvPr/>
              </p:nvPicPr>
              <p:blipFill>
                <a:blip r:embed="rId48"/>
                <a:stretch>
                  <a:fillRect/>
                </a:stretch>
              </p:blipFill>
              <p:spPr>
                <a:xfrm>
                  <a:off x="10020322" y="2634152"/>
                  <a:ext cx="237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5D7DB4CE-050E-48A5-9328-ADE07B7DA210}"/>
                    </a:ext>
                  </a:extLst>
                </p14:cNvPr>
                <p14:cNvContentPartPr/>
                <p14:nvPr/>
              </p14:nvContentPartPr>
              <p14:xfrm>
                <a:off x="10289962" y="2651072"/>
                <a:ext cx="108000" cy="108000"/>
              </p14:xfrm>
            </p:contentPart>
          </mc:Choice>
          <mc:Fallback xmlns="">
            <p:pic>
              <p:nvPicPr>
                <p:cNvPr id="31" name="Freihand 30">
                  <a:extLst>
                    <a:ext uri="{FF2B5EF4-FFF2-40B4-BE49-F238E27FC236}">
                      <a16:creationId xmlns:a16="http://schemas.microsoft.com/office/drawing/2014/main" id="{5D7DB4CE-050E-48A5-9328-ADE07B7DA210}"/>
                    </a:ext>
                  </a:extLst>
                </p:cNvPr>
                <p:cNvPicPr/>
                <p:nvPr/>
              </p:nvPicPr>
              <p:blipFill>
                <a:blip r:embed="rId50"/>
                <a:stretch>
                  <a:fillRect/>
                </a:stretch>
              </p:blipFill>
              <p:spPr>
                <a:xfrm>
                  <a:off x="10285642" y="2646752"/>
                  <a:ext cx="116640" cy="11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2893B9B4-8F32-422E-82AF-435E3BB1EABB}"/>
                  </a:ext>
                </a:extLst>
              </p14:cNvPr>
              <p14:cNvContentPartPr/>
              <p14:nvPr/>
            </p14:nvContentPartPr>
            <p14:xfrm>
              <a:off x="5525002" y="3847352"/>
              <a:ext cx="2227680" cy="84960"/>
            </p14:xfrm>
          </p:contentPart>
        </mc:Choice>
        <mc:Fallback xmlns="">
          <p:pic>
            <p:nvPicPr>
              <p:cNvPr id="34" name="Freihand 33">
                <a:extLst>
                  <a:ext uri="{FF2B5EF4-FFF2-40B4-BE49-F238E27FC236}">
                    <a16:creationId xmlns:a16="http://schemas.microsoft.com/office/drawing/2014/main" id="{2893B9B4-8F32-422E-82AF-435E3BB1EABB}"/>
                  </a:ext>
                </a:extLst>
              </p:cNvPr>
              <p:cNvPicPr/>
              <p:nvPr/>
            </p:nvPicPr>
            <p:blipFill>
              <a:blip r:embed="rId52"/>
              <a:stretch>
                <a:fillRect/>
              </a:stretch>
            </p:blipFill>
            <p:spPr>
              <a:xfrm>
                <a:off x="5520682" y="3843032"/>
                <a:ext cx="2236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64DE0712-E326-4AE1-AC57-084421A09BE3}"/>
                  </a:ext>
                </a:extLst>
              </p14:cNvPr>
              <p14:cNvContentPartPr/>
              <p14:nvPr/>
            </p14:nvContentPartPr>
            <p14:xfrm>
              <a:off x="2425762" y="4122392"/>
              <a:ext cx="2981880" cy="77760"/>
            </p14:xfrm>
          </p:contentPart>
        </mc:Choice>
        <mc:Fallback xmlns="">
          <p:pic>
            <p:nvPicPr>
              <p:cNvPr id="35" name="Freihand 34">
                <a:extLst>
                  <a:ext uri="{FF2B5EF4-FFF2-40B4-BE49-F238E27FC236}">
                    <a16:creationId xmlns:a16="http://schemas.microsoft.com/office/drawing/2014/main" id="{64DE0712-E326-4AE1-AC57-084421A09BE3}"/>
                  </a:ext>
                </a:extLst>
              </p:cNvPr>
              <p:cNvPicPr/>
              <p:nvPr/>
            </p:nvPicPr>
            <p:blipFill>
              <a:blip r:embed="rId54"/>
              <a:stretch>
                <a:fillRect/>
              </a:stretch>
            </p:blipFill>
            <p:spPr>
              <a:xfrm>
                <a:off x="2421442" y="4118072"/>
                <a:ext cx="2990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D8162664-FE32-48B2-A462-0E7CE29E3A70}"/>
                  </a:ext>
                </a:extLst>
              </p14:cNvPr>
              <p14:cNvContentPartPr/>
              <p14:nvPr/>
            </p14:nvContentPartPr>
            <p14:xfrm>
              <a:off x="1076122" y="4753832"/>
              <a:ext cx="2813040" cy="68040"/>
            </p14:xfrm>
          </p:contentPart>
        </mc:Choice>
        <mc:Fallback xmlns="">
          <p:pic>
            <p:nvPicPr>
              <p:cNvPr id="36" name="Freihand 35">
                <a:extLst>
                  <a:ext uri="{FF2B5EF4-FFF2-40B4-BE49-F238E27FC236}">
                    <a16:creationId xmlns:a16="http://schemas.microsoft.com/office/drawing/2014/main" id="{D8162664-FE32-48B2-A462-0E7CE29E3A70}"/>
                  </a:ext>
                </a:extLst>
              </p:cNvPr>
              <p:cNvPicPr/>
              <p:nvPr/>
            </p:nvPicPr>
            <p:blipFill>
              <a:blip r:embed="rId56"/>
              <a:stretch>
                <a:fillRect/>
              </a:stretch>
            </p:blipFill>
            <p:spPr>
              <a:xfrm>
                <a:off x="1071802" y="4749512"/>
                <a:ext cx="2821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2626A630-B448-471A-B4ED-B981300EAE56}"/>
                  </a:ext>
                </a:extLst>
              </p14:cNvPr>
              <p14:cNvContentPartPr/>
              <p14:nvPr/>
            </p14:nvContentPartPr>
            <p14:xfrm>
              <a:off x="1116442" y="4717472"/>
              <a:ext cx="2852280" cy="208080"/>
            </p14:xfrm>
          </p:contentPart>
        </mc:Choice>
        <mc:Fallback xmlns="">
          <p:pic>
            <p:nvPicPr>
              <p:cNvPr id="37" name="Freihand 36">
                <a:extLst>
                  <a:ext uri="{FF2B5EF4-FFF2-40B4-BE49-F238E27FC236}">
                    <a16:creationId xmlns:a16="http://schemas.microsoft.com/office/drawing/2014/main" id="{2626A630-B448-471A-B4ED-B981300EAE56}"/>
                  </a:ext>
                </a:extLst>
              </p:cNvPr>
              <p:cNvPicPr/>
              <p:nvPr/>
            </p:nvPicPr>
            <p:blipFill>
              <a:blip r:embed="rId58"/>
              <a:stretch>
                <a:fillRect/>
              </a:stretch>
            </p:blipFill>
            <p:spPr>
              <a:xfrm>
                <a:off x="1112122" y="4713152"/>
                <a:ext cx="2860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0E3A1DC3-634A-4C46-9EC6-3BB5E4F365BB}"/>
                  </a:ext>
                </a:extLst>
              </p14:cNvPr>
              <p14:cNvContentPartPr/>
              <p14:nvPr/>
            </p14:nvContentPartPr>
            <p14:xfrm>
              <a:off x="4925242" y="4756352"/>
              <a:ext cx="2050920" cy="62640"/>
            </p14:xfrm>
          </p:contentPart>
        </mc:Choice>
        <mc:Fallback xmlns="">
          <p:pic>
            <p:nvPicPr>
              <p:cNvPr id="38" name="Freihand 37">
                <a:extLst>
                  <a:ext uri="{FF2B5EF4-FFF2-40B4-BE49-F238E27FC236}">
                    <a16:creationId xmlns:a16="http://schemas.microsoft.com/office/drawing/2014/main" id="{0E3A1DC3-634A-4C46-9EC6-3BB5E4F365BB}"/>
                  </a:ext>
                </a:extLst>
              </p:cNvPr>
              <p:cNvPicPr/>
              <p:nvPr/>
            </p:nvPicPr>
            <p:blipFill>
              <a:blip r:embed="rId60"/>
              <a:stretch>
                <a:fillRect/>
              </a:stretch>
            </p:blipFill>
            <p:spPr>
              <a:xfrm>
                <a:off x="4920922" y="4752032"/>
                <a:ext cx="2059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3CC8779F-4194-4901-8758-1B5C14BFEB25}"/>
                  </a:ext>
                </a:extLst>
              </p14:cNvPr>
              <p14:cNvContentPartPr/>
              <p14:nvPr/>
            </p14:nvContentPartPr>
            <p14:xfrm>
              <a:off x="520642" y="5037512"/>
              <a:ext cx="1653480" cy="104400"/>
            </p14:xfrm>
          </p:contentPart>
        </mc:Choice>
        <mc:Fallback xmlns="">
          <p:pic>
            <p:nvPicPr>
              <p:cNvPr id="39" name="Freihand 38">
                <a:extLst>
                  <a:ext uri="{FF2B5EF4-FFF2-40B4-BE49-F238E27FC236}">
                    <a16:creationId xmlns:a16="http://schemas.microsoft.com/office/drawing/2014/main" id="{3CC8779F-4194-4901-8758-1B5C14BFEB25}"/>
                  </a:ext>
                </a:extLst>
              </p:cNvPr>
              <p:cNvPicPr/>
              <p:nvPr/>
            </p:nvPicPr>
            <p:blipFill>
              <a:blip r:embed="rId62"/>
              <a:stretch>
                <a:fillRect/>
              </a:stretch>
            </p:blipFill>
            <p:spPr>
              <a:xfrm>
                <a:off x="516322" y="5033192"/>
                <a:ext cx="1662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B1EE8A33-0983-461E-8566-3E2ACAA64632}"/>
                  </a:ext>
                </a:extLst>
              </p14:cNvPr>
              <p14:cNvContentPartPr/>
              <p14:nvPr/>
            </p14:nvContentPartPr>
            <p14:xfrm>
              <a:off x="612082" y="5639432"/>
              <a:ext cx="5436000" cy="100080"/>
            </p14:xfrm>
          </p:contentPart>
        </mc:Choice>
        <mc:Fallback xmlns="">
          <p:pic>
            <p:nvPicPr>
              <p:cNvPr id="40" name="Freihand 39">
                <a:extLst>
                  <a:ext uri="{FF2B5EF4-FFF2-40B4-BE49-F238E27FC236}">
                    <a16:creationId xmlns:a16="http://schemas.microsoft.com/office/drawing/2014/main" id="{B1EE8A33-0983-461E-8566-3E2ACAA64632}"/>
                  </a:ext>
                </a:extLst>
              </p:cNvPr>
              <p:cNvPicPr/>
              <p:nvPr/>
            </p:nvPicPr>
            <p:blipFill>
              <a:blip r:embed="rId64"/>
              <a:stretch>
                <a:fillRect/>
              </a:stretch>
            </p:blipFill>
            <p:spPr>
              <a:xfrm>
                <a:off x="607762" y="5635112"/>
                <a:ext cx="5444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01D21AC6-BAC7-4CF9-A4B5-B545D8E05772}"/>
                  </a:ext>
                </a:extLst>
              </p14:cNvPr>
              <p14:cNvContentPartPr/>
              <p14:nvPr/>
            </p14:nvContentPartPr>
            <p14:xfrm>
              <a:off x="559882" y="6013472"/>
              <a:ext cx="2899800" cy="70920"/>
            </p14:xfrm>
          </p:contentPart>
        </mc:Choice>
        <mc:Fallback xmlns="">
          <p:pic>
            <p:nvPicPr>
              <p:cNvPr id="41" name="Freihand 40">
                <a:extLst>
                  <a:ext uri="{FF2B5EF4-FFF2-40B4-BE49-F238E27FC236}">
                    <a16:creationId xmlns:a16="http://schemas.microsoft.com/office/drawing/2014/main" id="{01D21AC6-BAC7-4CF9-A4B5-B545D8E05772}"/>
                  </a:ext>
                </a:extLst>
              </p:cNvPr>
              <p:cNvPicPr/>
              <p:nvPr/>
            </p:nvPicPr>
            <p:blipFill>
              <a:blip r:embed="rId66"/>
              <a:stretch>
                <a:fillRect/>
              </a:stretch>
            </p:blipFill>
            <p:spPr>
              <a:xfrm>
                <a:off x="555562" y="6009152"/>
                <a:ext cx="2908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 name="Freihand 5">
                <a:extLst>
                  <a:ext uri="{FF2B5EF4-FFF2-40B4-BE49-F238E27FC236}">
                    <a16:creationId xmlns:a16="http://schemas.microsoft.com/office/drawing/2014/main" id="{7ABA4A07-1D95-48B5-9CBB-73893E546EB6}"/>
                  </a:ext>
                </a:extLst>
              </p14:cNvPr>
              <p14:cNvContentPartPr/>
              <p14:nvPr/>
            </p14:nvContentPartPr>
            <p14:xfrm>
              <a:off x="3661282" y="2552792"/>
              <a:ext cx="3249720" cy="211320"/>
            </p14:xfrm>
          </p:contentPart>
        </mc:Choice>
        <mc:Fallback>
          <p:pic>
            <p:nvPicPr>
              <p:cNvPr id="6" name="Freihand 5">
                <a:extLst>
                  <a:ext uri="{FF2B5EF4-FFF2-40B4-BE49-F238E27FC236}">
                    <a16:creationId xmlns:a16="http://schemas.microsoft.com/office/drawing/2014/main" id="{7ABA4A07-1D95-48B5-9CBB-73893E546EB6}"/>
                  </a:ext>
                </a:extLst>
              </p:cNvPr>
              <p:cNvPicPr/>
              <p:nvPr/>
            </p:nvPicPr>
            <p:blipFill>
              <a:blip r:embed="rId68"/>
              <a:stretch>
                <a:fillRect/>
              </a:stretch>
            </p:blipFill>
            <p:spPr>
              <a:xfrm>
                <a:off x="3656962" y="2548472"/>
                <a:ext cx="32583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2" name="Freihand 31">
                <a:extLst>
                  <a:ext uri="{FF2B5EF4-FFF2-40B4-BE49-F238E27FC236}">
                    <a16:creationId xmlns:a16="http://schemas.microsoft.com/office/drawing/2014/main" id="{1D72197F-457E-4410-A178-B845B6F1F78C}"/>
                  </a:ext>
                </a:extLst>
              </p14:cNvPr>
              <p14:cNvContentPartPr/>
              <p14:nvPr/>
            </p14:nvContentPartPr>
            <p14:xfrm>
              <a:off x="2912842" y="3249392"/>
              <a:ext cx="2633400" cy="106560"/>
            </p14:xfrm>
          </p:contentPart>
        </mc:Choice>
        <mc:Fallback>
          <p:pic>
            <p:nvPicPr>
              <p:cNvPr id="32" name="Freihand 31">
                <a:extLst>
                  <a:ext uri="{FF2B5EF4-FFF2-40B4-BE49-F238E27FC236}">
                    <a16:creationId xmlns:a16="http://schemas.microsoft.com/office/drawing/2014/main" id="{1D72197F-457E-4410-A178-B845B6F1F78C}"/>
                  </a:ext>
                </a:extLst>
              </p:cNvPr>
              <p:cNvPicPr/>
              <p:nvPr/>
            </p:nvPicPr>
            <p:blipFill>
              <a:blip r:embed="rId70"/>
              <a:stretch>
                <a:fillRect/>
              </a:stretch>
            </p:blipFill>
            <p:spPr>
              <a:xfrm>
                <a:off x="2908522" y="3245072"/>
                <a:ext cx="2642040" cy="115200"/>
              </a:xfrm>
              <a:prstGeom prst="rect">
                <a:avLst/>
              </a:prstGeom>
            </p:spPr>
          </p:pic>
        </mc:Fallback>
      </mc:AlternateContent>
      <p:grpSp>
        <p:nvGrpSpPr>
          <p:cNvPr id="57" name="Gruppieren 56">
            <a:extLst>
              <a:ext uri="{FF2B5EF4-FFF2-40B4-BE49-F238E27FC236}">
                <a16:creationId xmlns:a16="http://schemas.microsoft.com/office/drawing/2014/main" id="{4E2B6D14-3019-452A-A576-7B6FA95006BC}"/>
              </a:ext>
            </a:extLst>
          </p:cNvPr>
          <p:cNvGrpSpPr/>
          <p:nvPr/>
        </p:nvGrpSpPr>
        <p:grpSpPr>
          <a:xfrm>
            <a:off x="3952522" y="4927712"/>
            <a:ext cx="2403360" cy="488160"/>
            <a:chOff x="3952522" y="4927712"/>
            <a:chExt cx="2403360" cy="488160"/>
          </a:xfrm>
        </p:grpSpPr>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57F245CA-394B-45A3-84A4-3F5F3D59B8A2}"/>
                    </a:ext>
                  </a:extLst>
                </p14:cNvPr>
                <p14:cNvContentPartPr/>
                <p14:nvPr/>
              </p14:nvContentPartPr>
              <p14:xfrm>
                <a:off x="4029562" y="5149832"/>
                <a:ext cx="215640" cy="210600"/>
              </p14:xfrm>
            </p:contentPart>
          </mc:Choice>
          <mc:Fallback>
            <p:pic>
              <p:nvPicPr>
                <p:cNvPr id="42" name="Freihand 41">
                  <a:extLst>
                    <a:ext uri="{FF2B5EF4-FFF2-40B4-BE49-F238E27FC236}">
                      <a16:creationId xmlns:a16="http://schemas.microsoft.com/office/drawing/2014/main" id="{57F245CA-394B-45A3-84A4-3F5F3D59B8A2}"/>
                    </a:ext>
                  </a:extLst>
                </p:cNvPr>
                <p:cNvPicPr/>
                <p:nvPr/>
              </p:nvPicPr>
              <p:blipFill>
                <a:blip r:embed="rId72"/>
                <a:stretch>
                  <a:fillRect/>
                </a:stretch>
              </p:blipFill>
              <p:spPr>
                <a:xfrm>
                  <a:off x="4025242" y="5145512"/>
                  <a:ext cx="224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7975BFA2-6E3F-4745-9797-EE902DE60E3C}"/>
                    </a:ext>
                  </a:extLst>
                </p14:cNvPr>
                <p14:cNvContentPartPr/>
                <p14:nvPr/>
              </p14:nvContentPartPr>
              <p14:xfrm>
                <a:off x="3952522" y="5243432"/>
                <a:ext cx="205200" cy="172440"/>
              </p14:xfrm>
            </p:contentPart>
          </mc:Choice>
          <mc:Fallback>
            <p:pic>
              <p:nvPicPr>
                <p:cNvPr id="43" name="Freihand 42">
                  <a:extLst>
                    <a:ext uri="{FF2B5EF4-FFF2-40B4-BE49-F238E27FC236}">
                      <a16:creationId xmlns:a16="http://schemas.microsoft.com/office/drawing/2014/main" id="{7975BFA2-6E3F-4745-9797-EE902DE60E3C}"/>
                    </a:ext>
                  </a:extLst>
                </p:cNvPr>
                <p:cNvPicPr/>
                <p:nvPr/>
              </p:nvPicPr>
              <p:blipFill>
                <a:blip r:embed="rId74"/>
                <a:stretch>
                  <a:fillRect/>
                </a:stretch>
              </p:blipFill>
              <p:spPr>
                <a:xfrm>
                  <a:off x="3948202" y="5239112"/>
                  <a:ext cx="213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E37DE85D-287C-47C4-9A0E-4C53F31A6F97}"/>
                    </a:ext>
                  </a:extLst>
                </p14:cNvPr>
                <p14:cNvContentPartPr/>
                <p14:nvPr/>
              </p14:nvContentPartPr>
              <p14:xfrm>
                <a:off x="4469842" y="4973072"/>
                <a:ext cx="181440" cy="164880"/>
              </p14:xfrm>
            </p:contentPart>
          </mc:Choice>
          <mc:Fallback>
            <p:pic>
              <p:nvPicPr>
                <p:cNvPr id="44" name="Freihand 43">
                  <a:extLst>
                    <a:ext uri="{FF2B5EF4-FFF2-40B4-BE49-F238E27FC236}">
                      <a16:creationId xmlns:a16="http://schemas.microsoft.com/office/drawing/2014/main" id="{E37DE85D-287C-47C4-9A0E-4C53F31A6F97}"/>
                    </a:ext>
                  </a:extLst>
                </p:cNvPr>
                <p:cNvPicPr/>
                <p:nvPr/>
              </p:nvPicPr>
              <p:blipFill>
                <a:blip r:embed="rId76"/>
                <a:stretch>
                  <a:fillRect/>
                </a:stretch>
              </p:blipFill>
              <p:spPr>
                <a:xfrm>
                  <a:off x="4465522" y="4968752"/>
                  <a:ext cx="190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AC19C3C3-995C-4648-ABCA-C9F862A2A901}"/>
                    </a:ext>
                  </a:extLst>
                </p14:cNvPr>
                <p14:cNvContentPartPr/>
                <p14:nvPr/>
              </p14:nvContentPartPr>
              <p14:xfrm>
                <a:off x="4590082" y="5072432"/>
                <a:ext cx="250920" cy="60840"/>
              </p14:xfrm>
            </p:contentPart>
          </mc:Choice>
          <mc:Fallback>
            <p:pic>
              <p:nvPicPr>
                <p:cNvPr id="45" name="Freihand 44">
                  <a:extLst>
                    <a:ext uri="{FF2B5EF4-FFF2-40B4-BE49-F238E27FC236}">
                      <a16:creationId xmlns:a16="http://schemas.microsoft.com/office/drawing/2014/main" id="{AC19C3C3-995C-4648-ABCA-C9F862A2A901}"/>
                    </a:ext>
                  </a:extLst>
                </p:cNvPr>
                <p:cNvPicPr/>
                <p:nvPr/>
              </p:nvPicPr>
              <p:blipFill>
                <a:blip r:embed="rId78"/>
                <a:stretch>
                  <a:fillRect/>
                </a:stretch>
              </p:blipFill>
              <p:spPr>
                <a:xfrm>
                  <a:off x="4585762" y="5068112"/>
                  <a:ext cx="259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86C575E7-C1FB-4924-8918-7D10117BDEDE}"/>
                    </a:ext>
                  </a:extLst>
                </p14:cNvPr>
                <p14:cNvContentPartPr/>
                <p14:nvPr/>
              </p14:nvContentPartPr>
              <p14:xfrm>
                <a:off x="4899322" y="5067392"/>
                <a:ext cx="213840" cy="75960"/>
              </p14:xfrm>
            </p:contentPart>
          </mc:Choice>
          <mc:Fallback>
            <p:pic>
              <p:nvPicPr>
                <p:cNvPr id="46" name="Freihand 45">
                  <a:extLst>
                    <a:ext uri="{FF2B5EF4-FFF2-40B4-BE49-F238E27FC236}">
                      <a16:creationId xmlns:a16="http://schemas.microsoft.com/office/drawing/2014/main" id="{86C575E7-C1FB-4924-8918-7D10117BDEDE}"/>
                    </a:ext>
                  </a:extLst>
                </p:cNvPr>
                <p:cNvPicPr/>
                <p:nvPr/>
              </p:nvPicPr>
              <p:blipFill>
                <a:blip r:embed="rId80"/>
                <a:stretch>
                  <a:fillRect/>
                </a:stretch>
              </p:blipFill>
              <p:spPr>
                <a:xfrm>
                  <a:off x="4895002" y="5063072"/>
                  <a:ext cx="222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C0E1BA31-B7D3-4A55-867F-F3E1BBB52BC3}"/>
                    </a:ext>
                  </a:extLst>
                </p14:cNvPr>
                <p14:cNvContentPartPr/>
                <p14:nvPr/>
              </p14:nvContentPartPr>
              <p14:xfrm>
                <a:off x="5123962" y="4999712"/>
                <a:ext cx="184320" cy="139320"/>
              </p14:xfrm>
            </p:contentPart>
          </mc:Choice>
          <mc:Fallback>
            <p:pic>
              <p:nvPicPr>
                <p:cNvPr id="47" name="Freihand 46">
                  <a:extLst>
                    <a:ext uri="{FF2B5EF4-FFF2-40B4-BE49-F238E27FC236}">
                      <a16:creationId xmlns:a16="http://schemas.microsoft.com/office/drawing/2014/main" id="{C0E1BA31-B7D3-4A55-867F-F3E1BBB52BC3}"/>
                    </a:ext>
                  </a:extLst>
                </p:cNvPr>
                <p:cNvPicPr/>
                <p:nvPr/>
              </p:nvPicPr>
              <p:blipFill>
                <a:blip r:embed="rId82"/>
                <a:stretch>
                  <a:fillRect/>
                </a:stretch>
              </p:blipFill>
              <p:spPr>
                <a:xfrm>
                  <a:off x="5119642" y="4995392"/>
                  <a:ext cx="192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FAEA3296-2807-4D86-84D8-2CD1B6ABF5FA}"/>
                    </a:ext>
                  </a:extLst>
                </p14:cNvPr>
                <p14:cNvContentPartPr/>
                <p14:nvPr/>
              </p14:nvContentPartPr>
              <p14:xfrm>
                <a:off x="5289562" y="4994312"/>
                <a:ext cx="363960" cy="150480"/>
              </p14:xfrm>
            </p:contentPart>
          </mc:Choice>
          <mc:Fallback>
            <p:pic>
              <p:nvPicPr>
                <p:cNvPr id="49" name="Freihand 48">
                  <a:extLst>
                    <a:ext uri="{FF2B5EF4-FFF2-40B4-BE49-F238E27FC236}">
                      <a16:creationId xmlns:a16="http://schemas.microsoft.com/office/drawing/2014/main" id="{FAEA3296-2807-4D86-84D8-2CD1B6ABF5FA}"/>
                    </a:ext>
                  </a:extLst>
                </p:cNvPr>
                <p:cNvPicPr/>
                <p:nvPr/>
              </p:nvPicPr>
              <p:blipFill>
                <a:blip r:embed="rId84"/>
                <a:stretch>
                  <a:fillRect/>
                </a:stretch>
              </p:blipFill>
              <p:spPr>
                <a:xfrm>
                  <a:off x="5285242" y="4989992"/>
                  <a:ext cx="372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A12EEBA4-BD31-4DB4-A6A3-2DD778762445}"/>
                    </a:ext>
                  </a:extLst>
                </p14:cNvPr>
                <p14:cNvContentPartPr/>
                <p14:nvPr/>
              </p14:nvContentPartPr>
              <p14:xfrm>
                <a:off x="5705362" y="4980632"/>
                <a:ext cx="177480" cy="156960"/>
              </p14:xfrm>
            </p:contentPart>
          </mc:Choice>
          <mc:Fallback>
            <p:pic>
              <p:nvPicPr>
                <p:cNvPr id="50" name="Freihand 49">
                  <a:extLst>
                    <a:ext uri="{FF2B5EF4-FFF2-40B4-BE49-F238E27FC236}">
                      <a16:creationId xmlns:a16="http://schemas.microsoft.com/office/drawing/2014/main" id="{A12EEBA4-BD31-4DB4-A6A3-2DD778762445}"/>
                    </a:ext>
                  </a:extLst>
                </p:cNvPr>
                <p:cNvPicPr/>
                <p:nvPr/>
              </p:nvPicPr>
              <p:blipFill>
                <a:blip r:embed="rId86"/>
                <a:stretch>
                  <a:fillRect/>
                </a:stretch>
              </p:blipFill>
              <p:spPr>
                <a:xfrm>
                  <a:off x="5701042" y="4976312"/>
                  <a:ext cx="186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0AD809AD-6FCD-4EBE-9C9F-1D9DDACBDB72}"/>
                    </a:ext>
                  </a:extLst>
                </p14:cNvPr>
                <p14:cNvContentPartPr/>
                <p14:nvPr/>
              </p14:nvContentPartPr>
              <p14:xfrm>
                <a:off x="5913442" y="5067392"/>
                <a:ext cx="39240" cy="42480"/>
              </p14:xfrm>
            </p:contentPart>
          </mc:Choice>
          <mc:Fallback>
            <p:pic>
              <p:nvPicPr>
                <p:cNvPr id="51" name="Freihand 50">
                  <a:extLst>
                    <a:ext uri="{FF2B5EF4-FFF2-40B4-BE49-F238E27FC236}">
                      <a16:creationId xmlns:a16="http://schemas.microsoft.com/office/drawing/2014/main" id="{0AD809AD-6FCD-4EBE-9C9F-1D9DDACBDB72}"/>
                    </a:ext>
                  </a:extLst>
                </p:cNvPr>
                <p:cNvPicPr/>
                <p:nvPr/>
              </p:nvPicPr>
              <p:blipFill>
                <a:blip r:embed="rId88"/>
                <a:stretch>
                  <a:fillRect/>
                </a:stretch>
              </p:blipFill>
              <p:spPr>
                <a:xfrm>
                  <a:off x="5909122" y="5063072"/>
                  <a:ext cx="47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B050DF7C-D3CA-48DE-A9A1-DB5DCBFC4D58}"/>
                    </a:ext>
                  </a:extLst>
                </p14:cNvPr>
                <p14:cNvContentPartPr/>
                <p14:nvPr/>
              </p14:nvContentPartPr>
              <p14:xfrm>
                <a:off x="5906962" y="5052992"/>
                <a:ext cx="109080" cy="80640"/>
              </p14:xfrm>
            </p:contentPart>
          </mc:Choice>
          <mc:Fallback>
            <p:pic>
              <p:nvPicPr>
                <p:cNvPr id="52" name="Freihand 51">
                  <a:extLst>
                    <a:ext uri="{FF2B5EF4-FFF2-40B4-BE49-F238E27FC236}">
                      <a16:creationId xmlns:a16="http://schemas.microsoft.com/office/drawing/2014/main" id="{B050DF7C-D3CA-48DE-A9A1-DB5DCBFC4D58}"/>
                    </a:ext>
                  </a:extLst>
                </p:cNvPr>
                <p:cNvPicPr/>
                <p:nvPr/>
              </p:nvPicPr>
              <p:blipFill>
                <a:blip r:embed="rId90"/>
                <a:stretch>
                  <a:fillRect/>
                </a:stretch>
              </p:blipFill>
              <p:spPr>
                <a:xfrm>
                  <a:off x="5902642" y="5048672"/>
                  <a:ext cx="117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9192B448-47A3-46A1-B08A-9CB6C4D00A6B}"/>
                    </a:ext>
                  </a:extLst>
                </p14:cNvPr>
                <p14:cNvContentPartPr/>
                <p14:nvPr/>
              </p14:nvContentPartPr>
              <p14:xfrm>
                <a:off x="5989402" y="5047592"/>
                <a:ext cx="366480" cy="75240"/>
              </p14:xfrm>
            </p:contentPart>
          </mc:Choice>
          <mc:Fallback>
            <p:pic>
              <p:nvPicPr>
                <p:cNvPr id="53" name="Freihand 52">
                  <a:extLst>
                    <a:ext uri="{FF2B5EF4-FFF2-40B4-BE49-F238E27FC236}">
                      <a16:creationId xmlns:a16="http://schemas.microsoft.com/office/drawing/2014/main" id="{9192B448-47A3-46A1-B08A-9CB6C4D00A6B}"/>
                    </a:ext>
                  </a:extLst>
                </p:cNvPr>
                <p:cNvPicPr/>
                <p:nvPr/>
              </p:nvPicPr>
              <p:blipFill>
                <a:blip r:embed="rId92"/>
                <a:stretch>
                  <a:fillRect/>
                </a:stretch>
              </p:blipFill>
              <p:spPr>
                <a:xfrm>
                  <a:off x="5985082" y="5043272"/>
                  <a:ext cx="375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D0CC74DB-F128-4ED8-8B60-FCC6D73989C1}"/>
                    </a:ext>
                  </a:extLst>
                </p14:cNvPr>
                <p14:cNvContentPartPr/>
                <p14:nvPr/>
              </p14:nvContentPartPr>
              <p14:xfrm>
                <a:off x="6211522" y="4927712"/>
                <a:ext cx="360" cy="360"/>
              </p14:xfrm>
            </p:contentPart>
          </mc:Choice>
          <mc:Fallback>
            <p:pic>
              <p:nvPicPr>
                <p:cNvPr id="54" name="Freihand 53">
                  <a:extLst>
                    <a:ext uri="{FF2B5EF4-FFF2-40B4-BE49-F238E27FC236}">
                      <a16:creationId xmlns:a16="http://schemas.microsoft.com/office/drawing/2014/main" id="{D0CC74DB-F128-4ED8-8B60-FCC6D73989C1}"/>
                    </a:ext>
                  </a:extLst>
                </p:cNvPr>
                <p:cNvPicPr/>
                <p:nvPr/>
              </p:nvPicPr>
              <p:blipFill>
                <a:blip r:embed="rId94"/>
                <a:stretch>
                  <a:fillRect/>
                </a:stretch>
              </p:blipFill>
              <p:spPr>
                <a:xfrm>
                  <a:off x="6207202" y="4923392"/>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6EDF9C86-1400-4E6C-8E3C-384B80B1D603}"/>
                  </a:ext>
                </a:extLst>
              </p14:cNvPr>
              <p14:cNvContentPartPr/>
              <p14:nvPr/>
            </p14:nvContentPartPr>
            <p14:xfrm>
              <a:off x="436042" y="5949392"/>
              <a:ext cx="2978280" cy="167760"/>
            </p14:xfrm>
          </p:contentPart>
        </mc:Choice>
        <mc:Fallback>
          <p:pic>
            <p:nvPicPr>
              <p:cNvPr id="55" name="Freihand 54">
                <a:extLst>
                  <a:ext uri="{FF2B5EF4-FFF2-40B4-BE49-F238E27FC236}">
                    <a16:creationId xmlns:a16="http://schemas.microsoft.com/office/drawing/2014/main" id="{6EDF9C86-1400-4E6C-8E3C-384B80B1D603}"/>
                  </a:ext>
                </a:extLst>
              </p:cNvPr>
              <p:cNvPicPr/>
              <p:nvPr/>
            </p:nvPicPr>
            <p:blipFill>
              <a:blip r:embed="rId96"/>
              <a:stretch>
                <a:fillRect/>
              </a:stretch>
            </p:blipFill>
            <p:spPr>
              <a:xfrm>
                <a:off x="431722" y="5945072"/>
                <a:ext cx="29869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B24E1FD5-FD2A-4FAE-A762-AD6CAECB184D}"/>
                  </a:ext>
                </a:extLst>
              </p14:cNvPr>
              <p14:cNvContentPartPr/>
              <p14:nvPr/>
            </p14:nvContentPartPr>
            <p14:xfrm>
              <a:off x="2228482" y="5723312"/>
              <a:ext cx="2800800" cy="56880"/>
            </p14:xfrm>
          </p:contentPart>
        </mc:Choice>
        <mc:Fallback>
          <p:pic>
            <p:nvPicPr>
              <p:cNvPr id="56" name="Freihand 55">
                <a:extLst>
                  <a:ext uri="{FF2B5EF4-FFF2-40B4-BE49-F238E27FC236}">
                    <a16:creationId xmlns:a16="http://schemas.microsoft.com/office/drawing/2014/main" id="{B24E1FD5-FD2A-4FAE-A762-AD6CAECB184D}"/>
                  </a:ext>
                </a:extLst>
              </p:cNvPr>
              <p:cNvPicPr/>
              <p:nvPr/>
            </p:nvPicPr>
            <p:blipFill>
              <a:blip r:embed="rId98"/>
              <a:stretch>
                <a:fillRect/>
              </a:stretch>
            </p:blipFill>
            <p:spPr>
              <a:xfrm>
                <a:off x="2224162" y="5718992"/>
                <a:ext cx="2809440" cy="6552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13" name="Freihand 212">
                <a:extLst>
                  <a:ext uri="{FF2B5EF4-FFF2-40B4-BE49-F238E27FC236}">
                    <a16:creationId xmlns:a16="http://schemas.microsoft.com/office/drawing/2014/main" id="{633EFD33-5BF2-4565-BD6B-4B0A0EC6F8BD}"/>
                  </a:ext>
                </a:extLst>
              </p14:cNvPr>
              <p14:cNvContentPartPr/>
              <p14:nvPr/>
            </p14:nvContentPartPr>
            <p14:xfrm>
              <a:off x="8654482" y="1977512"/>
              <a:ext cx="2443320" cy="1860840"/>
            </p14:xfrm>
          </p:contentPart>
        </mc:Choice>
        <mc:Fallback xmlns="">
          <p:pic>
            <p:nvPicPr>
              <p:cNvPr id="213" name="Freihand 212">
                <a:extLst>
                  <a:ext uri="{FF2B5EF4-FFF2-40B4-BE49-F238E27FC236}">
                    <a16:creationId xmlns:a16="http://schemas.microsoft.com/office/drawing/2014/main" id="{633EFD33-5BF2-4565-BD6B-4B0A0EC6F8BD}"/>
                  </a:ext>
                </a:extLst>
              </p:cNvPr>
              <p:cNvPicPr/>
              <p:nvPr/>
            </p:nvPicPr>
            <p:blipFill>
              <a:blip r:embed="rId4"/>
              <a:stretch>
                <a:fillRect/>
              </a:stretch>
            </p:blipFill>
            <p:spPr>
              <a:xfrm>
                <a:off x="8650162" y="1973192"/>
                <a:ext cx="2451960" cy="1869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5" name="Freihand 214">
                <a:extLst>
                  <a:ext uri="{FF2B5EF4-FFF2-40B4-BE49-F238E27FC236}">
                    <a16:creationId xmlns:a16="http://schemas.microsoft.com/office/drawing/2014/main" id="{25936D2D-AEA1-4325-B07F-E7190F428D65}"/>
                  </a:ext>
                </a:extLst>
              </p14:cNvPr>
              <p14:cNvContentPartPr/>
              <p14:nvPr/>
            </p14:nvContentPartPr>
            <p14:xfrm>
              <a:off x="8660602" y="1854752"/>
              <a:ext cx="2363040" cy="1880640"/>
            </p14:xfrm>
          </p:contentPart>
        </mc:Choice>
        <mc:Fallback xmlns="">
          <p:pic>
            <p:nvPicPr>
              <p:cNvPr id="215" name="Freihand 214">
                <a:extLst>
                  <a:ext uri="{FF2B5EF4-FFF2-40B4-BE49-F238E27FC236}">
                    <a16:creationId xmlns:a16="http://schemas.microsoft.com/office/drawing/2014/main" id="{25936D2D-AEA1-4325-B07F-E7190F428D65}"/>
                  </a:ext>
                </a:extLst>
              </p:cNvPr>
              <p:cNvPicPr/>
              <p:nvPr/>
            </p:nvPicPr>
            <p:blipFill>
              <a:blip r:embed="rId6"/>
              <a:stretch>
                <a:fillRect/>
              </a:stretch>
            </p:blipFill>
            <p:spPr>
              <a:xfrm>
                <a:off x="8656282" y="1850432"/>
                <a:ext cx="2371680" cy="188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7" name="Freihand 216">
                <a:extLst>
                  <a:ext uri="{FF2B5EF4-FFF2-40B4-BE49-F238E27FC236}">
                    <a16:creationId xmlns:a16="http://schemas.microsoft.com/office/drawing/2014/main" id="{5D034486-F7AC-4C58-BD93-98ED148FC52A}"/>
                  </a:ext>
                </a:extLst>
              </p14:cNvPr>
              <p14:cNvContentPartPr/>
              <p14:nvPr/>
            </p14:nvContentPartPr>
            <p14:xfrm>
              <a:off x="5341042" y="4424072"/>
              <a:ext cx="1244520" cy="911880"/>
            </p14:xfrm>
          </p:contentPart>
        </mc:Choice>
        <mc:Fallback xmlns="">
          <p:pic>
            <p:nvPicPr>
              <p:cNvPr id="217" name="Freihand 216">
                <a:extLst>
                  <a:ext uri="{FF2B5EF4-FFF2-40B4-BE49-F238E27FC236}">
                    <a16:creationId xmlns:a16="http://schemas.microsoft.com/office/drawing/2014/main" id="{5D034486-F7AC-4C58-BD93-98ED148FC52A}"/>
                  </a:ext>
                </a:extLst>
              </p:cNvPr>
              <p:cNvPicPr/>
              <p:nvPr/>
            </p:nvPicPr>
            <p:blipFill>
              <a:blip r:embed="rId8"/>
              <a:stretch>
                <a:fillRect/>
              </a:stretch>
            </p:blipFill>
            <p:spPr>
              <a:xfrm>
                <a:off x="5336722" y="4419752"/>
                <a:ext cx="1253160" cy="920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5" name="Freihand 224">
                <a:extLst>
                  <a:ext uri="{FF2B5EF4-FFF2-40B4-BE49-F238E27FC236}">
                    <a16:creationId xmlns:a16="http://schemas.microsoft.com/office/drawing/2014/main" id="{56484E34-1F5E-421B-B0DD-BB82549382D7}"/>
                  </a:ext>
                </a:extLst>
              </p14:cNvPr>
              <p14:cNvContentPartPr/>
              <p14:nvPr/>
            </p14:nvContentPartPr>
            <p14:xfrm>
              <a:off x="8056162" y="434912"/>
              <a:ext cx="1405080" cy="927360"/>
            </p14:xfrm>
          </p:contentPart>
        </mc:Choice>
        <mc:Fallback xmlns="">
          <p:pic>
            <p:nvPicPr>
              <p:cNvPr id="225" name="Freihand 224">
                <a:extLst>
                  <a:ext uri="{FF2B5EF4-FFF2-40B4-BE49-F238E27FC236}">
                    <a16:creationId xmlns:a16="http://schemas.microsoft.com/office/drawing/2014/main" id="{56484E34-1F5E-421B-B0DD-BB82549382D7}"/>
                  </a:ext>
                </a:extLst>
              </p:cNvPr>
              <p:cNvPicPr/>
              <p:nvPr/>
            </p:nvPicPr>
            <p:blipFill>
              <a:blip r:embed="rId10"/>
              <a:stretch>
                <a:fillRect/>
              </a:stretch>
            </p:blipFill>
            <p:spPr>
              <a:xfrm>
                <a:off x="8051842" y="430592"/>
                <a:ext cx="141372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7" name="Freihand 226">
                <a:extLst>
                  <a:ext uri="{FF2B5EF4-FFF2-40B4-BE49-F238E27FC236}">
                    <a16:creationId xmlns:a16="http://schemas.microsoft.com/office/drawing/2014/main" id="{1D0D05FB-697B-4FBA-B2C8-9FC7632A0CEF}"/>
                  </a:ext>
                </a:extLst>
              </p14:cNvPr>
              <p14:cNvContentPartPr/>
              <p14:nvPr/>
            </p14:nvContentPartPr>
            <p14:xfrm>
              <a:off x="8224642" y="394952"/>
              <a:ext cx="1434600" cy="978480"/>
            </p14:xfrm>
          </p:contentPart>
        </mc:Choice>
        <mc:Fallback xmlns="">
          <p:pic>
            <p:nvPicPr>
              <p:cNvPr id="227" name="Freihand 226">
                <a:extLst>
                  <a:ext uri="{FF2B5EF4-FFF2-40B4-BE49-F238E27FC236}">
                    <a16:creationId xmlns:a16="http://schemas.microsoft.com/office/drawing/2014/main" id="{1D0D05FB-697B-4FBA-B2C8-9FC7632A0CEF}"/>
                  </a:ext>
                </a:extLst>
              </p:cNvPr>
              <p:cNvPicPr/>
              <p:nvPr/>
            </p:nvPicPr>
            <p:blipFill>
              <a:blip r:embed="rId12"/>
              <a:stretch>
                <a:fillRect/>
              </a:stretch>
            </p:blipFill>
            <p:spPr>
              <a:xfrm>
                <a:off x="8220322" y="390632"/>
                <a:ext cx="144324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9" name="Freihand 228">
                <a:extLst>
                  <a:ext uri="{FF2B5EF4-FFF2-40B4-BE49-F238E27FC236}">
                    <a16:creationId xmlns:a16="http://schemas.microsoft.com/office/drawing/2014/main" id="{05927217-BB83-42BD-8B73-5C6E16BC4923}"/>
                  </a:ext>
                </a:extLst>
              </p14:cNvPr>
              <p14:cNvContentPartPr/>
              <p14:nvPr/>
            </p14:nvContentPartPr>
            <p14:xfrm>
              <a:off x="8659162" y="2059952"/>
              <a:ext cx="1803960" cy="923760"/>
            </p14:xfrm>
          </p:contentPart>
        </mc:Choice>
        <mc:Fallback xmlns="">
          <p:pic>
            <p:nvPicPr>
              <p:cNvPr id="229" name="Freihand 228">
                <a:extLst>
                  <a:ext uri="{FF2B5EF4-FFF2-40B4-BE49-F238E27FC236}">
                    <a16:creationId xmlns:a16="http://schemas.microsoft.com/office/drawing/2014/main" id="{05927217-BB83-42BD-8B73-5C6E16BC4923}"/>
                  </a:ext>
                </a:extLst>
              </p:cNvPr>
              <p:cNvPicPr/>
              <p:nvPr/>
            </p:nvPicPr>
            <p:blipFill>
              <a:blip r:embed="rId14"/>
              <a:stretch>
                <a:fillRect/>
              </a:stretch>
            </p:blipFill>
            <p:spPr>
              <a:xfrm>
                <a:off x="8654842" y="2055632"/>
                <a:ext cx="1812600" cy="93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1" name="Freihand 230">
                <a:extLst>
                  <a:ext uri="{FF2B5EF4-FFF2-40B4-BE49-F238E27FC236}">
                    <a16:creationId xmlns:a16="http://schemas.microsoft.com/office/drawing/2014/main" id="{3542EC3B-6F8F-42C2-95AC-0E81E64A6251}"/>
                  </a:ext>
                </a:extLst>
              </p14:cNvPr>
              <p14:cNvContentPartPr/>
              <p14:nvPr/>
            </p14:nvContentPartPr>
            <p14:xfrm>
              <a:off x="7903882" y="430592"/>
              <a:ext cx="1634760" cy="991080"/>
            </p14:xfrm>
          </p:contentPart>
        </mc:Choice>
        <mc:Fallback xmlns="">
          <p:pic>
            <p:nvPicPr>
              <p:cNvPr id="231" name="Freihand 230">
                <a:extLst>
                  <a:ext uri="{FF2B5EF4-FFF2-40B4-BE49-F238E27FC236}">
                    <a16:creationId xmlns:a16="http://schemas.microsoft.com/office/drawing/2014/main" id="{3542EC3B-6F8F-42C2-95AC-0E81E64A6251}"/>
                  </a:ext>
                </a:extLst>
              </p:cNvPr>
              <p:cNvPicPr/>
              <p:nvPr/>
            </p:nvPicPr>
            <p:blipFill>
              <a:blip r:embed="rId16"/>
              <a:stretch>
                <a:fillRect/>
              </a:stretch>
            </p:blipFill>
            <p:spPr>
              <a:xfrm>
                <a:off x="7899562" y="426272"/>
                <a:ext cx="1643400" cy="999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5" name="Freihand 244">
                <a:extLst>
                  <a:ext uri="{FF2B5EF4-FFF2-40B4-BE49-F238E27FC236}">
                    <a16:creationId xmlns:a16="http://schemas.microsoft.com/office/drawing/2014/main" id="{BA5CB779-E9B4-4475-81CD-EFE63D1F479D}"/>
                  </a:ext>
                </a:extLst>
              </p14:cNvPr>
              <p14:cNvContentPartPr/>
              <p14:nvPr/>
            </p14:nvContentPartPr>
            <p14:xfrm>
              <a:off x="11804122" y="1083272"/>
              <a:ext cx="99360" cy="85680"/>
            </p14:xfrm>
          </p:contentPart>
        </mc:Choice>
        <mc:Fallback xmlns="">
          <p:pic>
            <p:nvPicPr>
              <p:cNvPr id="245" name="Freihand 244">
                <a:extLst>
                  <a:ext uri="{FF2B5EF4-FFF2-40B4-BE49-F238E27FC236}">
                    <a16:creationId xmlns:a16="http://schemas.microsoft.com/office/drawing/2014/main" id="{BA5CB779-E9B4-4475-81CD-EFE63D1F479D}"/>
                  </a:ext>
                </a:extLst>
              </p:cNvPr>
              <p:cNvPicPr/>
              <p:nvPr/>
            </p:nvPicPr>
            <p:blipFill>
              <a:blip r:embed="rId18"/>
              <a:stretch>
                <a:fillRect/>
              </a:stretch>
            </p:blipFill>
            <p:spPr>
              <a:xfrm>
                <a:off x="11799802" y="1078952"/>
                <a:ext cx="108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7" name="Freihand 246">
                <a:extLst>
                  <a:ext uri="{FF2B5EF4-FFF2-40B4-BE49-F238E27FC236}">
                    <a16:creationId xmlns:a16="http://schemas.microsoft.com/office/drawing/2014/main" id="{3C1C381B-4A9B-401B-92F9-B79F110E0669}"/>
                  </a:ext>
                </a:extLst>
              </p14:cNvPr>
              <p14:cNvContentPartPr/>
              <p14:nvPr/>
            </p14:nvContentPartPr>
            <p14:xfrm>
              <a:off x="8000722" y="354992"/>
              <a:ext cx="1554840" cy="1023480"/>
            </p14:xfrm>
          </p:contentPart>
        </mc:Choice>
        <mc:Fallback xmlns="">
          <p:pic>
            <p:nvPicPr>
              <p:cNvPr id="247" name="Freihand 246">
                <a:extLst>
                  <a:ext uri="{FF2B5EF4-FFF2-40B4-BE49-F238E27FC236}">
                    <a16:creationId xmlns:a16="http://schemas.microsoft.com/office/drawing/2014/main" id="{3C1C381B-4A9B-401B-92F9-B79F110E0669}"/>
                  </a:ext>
                </a:extLst>
              </p:cNvPr>
              <p:cNvPicPr/>
              <p:nvPr/>
            </p:nvPicPr>
            <p:blipFill>
              <a:blip r:embed="rId20"/>
              <a:stretch>
                <a:fillRect/>
              </a:stretch>
            </p:blipFill>
            <p:spPr>
              <a:xfrm>
                <a:off x="7996402" y="350672"/>
                <a:ext cx="1563480"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9" name="Freihand 248">
                <a:extLst>
                  <a:ext uri="{FF2B5EF4-FFF2-40B4-BE49-F238E27FC236}">
                    <a16:creationId xmlns:a16="http://schemas.microsoft.com/office/drawing/2014/main" id="{25EE8327-F832-4227-9163-1E36C41ACC8E}"/>
                  </a:ext>
                </a:extLst>
              </p14:cNvPr>
              <p14:cNvContentPartPr/>
              <p14:nvPr/>
            </p14:nvContentPartPr>
            <p14:xfrm>
              <a:off x="11736082" y="986072"/>
              <a:ext cx="525240" cy="532080"/>
            </p14:xfrm>
          </p:contentPart>
        </mc:Choice>
        <mc:Fallback xmlns="">
          <p:pic>
            <p:nvPicPr>
              <p:cNvPr id="249" name="Freihand 248">
                <a:extLst>
                  <a:ext uri="{FF2B5EF4-FFF2-40B4-BE49-F238E27FC236}">
                    <a16:creationId xmlns:a16="http://schemas.microsoft.com/office/drawing/2014/main" id="{25EE8327-F832-4227-9163-1E36C41ACC8E}"/>
                  </a:ext>
                </a:extLst>
              </p:cNvPr>
              <p:cNvPicPr/>
              <p:nvPr/>
            </p:nvPicPr>
            <p:blipFill>
              <a:blip r:embed="rId22"/>
              <a:stretch>
                <a:fillRect/>
              </a:stretch>
            </p:blipFill>
            <p:spPr>
              <a:xfrm>
                <a:off x="11731762" y="981752"/>
                <a:ext cx="533880" cy="540720"/>
              </a:xfrm>
              <a:prstGeom prst="rect">
                <a:avLst/>
              </a:prstGeom>
            </p:spPr>
          </p:pic>
        </mc:Fallback>
      </mc:AlternateContent>
      <p:grpSp>
        <p:nvGrpSpPr>
          <p:cNvPr id="252" name="Gruppieren 251">
            <a:extLst>
              <a:ext uri="{FF2B5EF4-FFF2-40B4-BE49-F238E27FC236}">
                <a16:creationId xmlns:a16="http://schemas.microsoft.com/office/drawing/2014/main" id="{7690F472-3121-449A-B6D1-8241C1E14447}"/>
              </a:ext>
            </a:extLst>
          </p:cNvPr>
          <p:cNvGrpSpPr/>
          <p:nvPr/>
        </p:nvGrpSpPr>
        <p:grpSpPr>
          <a:xfrm>
            <a:off x="5400442" y="98312"/>
            <a:ext cx="6835320" cy="3226320"/>
            <a:chOff x="5400442" y="98312"/>
            <a:chExt cx="6835320" cy="3226320"/>
          </a:xfrm>
        </p:grpSpPr>
        <mc:AlternateContent xmlns:mc="http://schemas.openxmlformats.org/markup-compatibility/2006" xmlns:p14="http://schemas.microsoft.com/office/powerpoint/2010/main">
          <mc:Choice Requires="p14">
            <p:contentPart p14:bwMode="auto" r:id="rId23">
              <p14:nvContentPartPr>
                <p14:cNvPr id="2" name="Freihand 1">
                  <a:extLst>
                    <a:ext uri="{FF2B5EF4-FFF2-40B4-BE49-F238E27FC236}">
                      <a16:creationId xmlns:a16="http://schemas.microsoft.com/office/drawing/2014/main" id="{4045A9AF-DFE7-4265-88AE-A49E0ED36318}"/>
                    </a:ext>
                  </a:extLst>
                </p14:cNvPr>
                <p14:cNvContentPartPr/>
                <p14:nvPr/>
              </p14:nvContentPartPr>
              <p14:xfrm>
                <a:off x="7717042" y="1758992"/>
                <a:ext cx="138240" cy="143280"/>
              </p14:xfrm>
            </p:contentPart>
          </mc:Choice>
          <mc:Fallback xmlns="">
            <p:pic>
              <p:nvPicPr>
                <p:cNvPr id="2" name="Freihand 1">
                  <a:extLst>
                    <a:ext uri="{FF2B5EF4-FFF2-40B4-BE49-F238E27FC236}">
                      <a16:creationId xmlns:a16="http://schemas.microsoft.com/office/drawing/2014/main" id="{4045A9AF-DFE7-4265-88AE-A49E0ED36318}"/>
                    </a:ext>
                  </a:extLst>
                </p:cNvPr>
                <p:cNvPicPr/>
                <p:nvPr/>
              </p:nvPicPr>
              <p:blipFill>
                <a:blip r:embed="rId24"/>
                <a:stretch>
                  <a:fillRect/>
                </a:stretch>
              </p:blipFill>
              <p:spPr>
                <a:xfrm>
                  <a:off x="7712722" y="1754672"/>
                  <a:ext cx="146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 name="Freihand 4">
                  <a:extLst>
                    <a:ext uri="{FF2B5EF4-FFF2-40B4-BE49-F238E27FC236}">
                      <a16:creationId xmlns:a16="http://schemas.microsoft.com/office/drawing/2014/main" id="{5DA46F12-58A4-45FB-9D4B-EDD1CACF1094}"/>
                    </a:ext>
                  </a:extLst>
                </p14:cNvPr>
                <p14:cNvContentPartPr/>
                <p14:nvPr/>
              </p14:nvContentPartPr>
              <p14:xfrm>
                <a:off x="7876162" y="1697072"/>
                <a:ext cx="168480" cy="287280"/>
              </p14:xfrm>
            </p:contentPart>
          </mc:Choice>
          <mc:Fallback xmlns="">
            <p:pic>
              <p:nvPicPr>
                <p:cNvPr id="5" name="Freihand 4">
                  <a:extLst>
                    <a:ext uri="{FF2B5EF4-FFF2-40B4-BE49-F238E27FC236}">
                      <a16:creationId xmlns:a16="http://schemas.microsoft.com/office/drawing/2014/main" id="{5DA46F12-58A4-45FB-9D4B-EDD1CACF1094}"/>
                    </a:ext>
                  </a:extLst>
                </p:cNvPr>
                <p:cNvPicPr/>
                <p:nvPr/>
              </p:nvPicPr>
              <p:blipFill>
                <a:blip r:embed="rId26"/>
                <a:stretch>
                  <a:fillRect/>
                </a:stretch>
              </p:blipFill>
              <p:spPr>
                <a:xfrm>
                  <a:off x="7871842" y="1692752"/>
                  <a:ext cx="1771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Freihand 5">
                  <a:extLst>
                    <a:ext uri="{FF2B5EF4-FFF2-40B4-BE49-F238E27FC236}">
                      <a16:creationId xmlns:a16="http://schemas.microsoft.com/office/drawing/2014/main" id="{A64EB13B-B988-4A70-B0EB-D43CE52806CF}"/>
                    </a:ext>
                  </a:extLst>
                </p14:cNvPr>
                <p14:cNvContentPartPr/>
                <p14:nvPr/>
              </p14:nvContentPartPr>
              <p14:xfrm>
                <a:off x="8105122" y="1794272"/>
                <a:ext cx="7560" cy="3960"/>
              </p14:xfrm>
            </p:contentPart>
          </mc:Choice>
          <mc:Fallback xmlns="">
            <p:pic>
              <p:nvPicPr>
                <p:cNvPr id="6" name="Freihand 5">
                  <a:extLst>
                    <a:ext uri="{FF2B5EF4-FFF2-40B4-BE49-F238E27FC236}">
                      <a16:creationId xmlns:a16="http://schemas.microsoft.com/office/drawing/2014/main" id="{A64EB13B-B988-4A70-B0EB-D43CE52806CF}"/>
                    </a:ext>
                  </a:extLst>
                </p:cNvPr>
                <p:cNvPicPr/>
                <p:nvPr/>
              </p:nvPicPr>
              <p:blipFill>
                <a:blip r:embed="rId28"/>
                <a:stretch>
                  <a:fillRect/>
                </a:stretch>
              </p:blipFill>
              <p:spPr>
                <a:xfrm>
                  <a:off x="8100802" y="1789952"/>
                  <a:ext cx="16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6" name="Freihand 135">
                  <a:extLst>
                    <a:ext uri="{FF2B5EF4-FFF2-40B4-BE49-F238E27FC236}">
                      <a16:creationId xmlns:a16="http://schemas.microsoft.com/office/drawing/2014/main" id="{450AB23F-A7C5-425D-8D6E-818CD481B83F}"/>
                    </a:ext>
                  </a:extLst>
                </p14:cNvPr>
                <p14:cNvContentPartPr/>
                <p14:nvPr/>
              </p14:nvContentPartPr>
              <p14:xfrm>
                <a:off x="5818762" y="939992"/>
                <a:ext cx="135000" cy="1169280"/>
              </p14:xfrm>
            </p:contentPart>
          </mc:Choice>
          <mc:Fallback xmlns="">
            <p:pic>
              <p:nvPicPr>
                <p:cNvPr id="136" name="Freihand 135">
                  <a:extLst>
                    <a:ext uri="{FF2B5EF4-FFF2-40B4-BE49-F238E27FC236}">
                      <a16:creationId xmlns:a16="http://schemas.microsoft.com/office/drawing/2014/main" id="{450AB23F-A7C5-425D-8D6E-818CD481B83F}"/>
                    </a:ext>
                  </a:extLst>
                </p:cNvPr>
                <p:cNvPicPr/>
                <p:nvPr/>
              </p:nvPicPr>
              <p:blipFill>
                <a:blip r:embed="rId30"/>
                <a:stretch>
                  <a:fillRect/>
                </a:stretch>
              </p:blipFill>
              <p:spPr>
                <a:xfrm>
                  <a:off x="5814442" y="935672"/>
                  <a:ext cx="143640" cy="1177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7" name="Freihand 136">
                  <a:extLst>
                    <a:ext uri="{FF2B5EF4-FFF2-40B4-BE49-F238E27FC236}">
                      <a16:creationId xmlns:a16="http://schemas.microsoft.com/office/drawing/2014/main" id="{7B31D810-6D72-46F6-8CE3-B9AE4BCCF812}"/>
                    </a:ext>
                  </a:extLst>
                </p14:cNvPr>
                <p14:cNvContentPartPr/>
                <p14:nvPr/>
              </p14:nvContentPartPr>
              <p14:xfrm>
                <a:off x="5572162" y="1785632"/>
                <a:ext cx="1811520" cy="325440"/>
              </p14:xfrm>
            </p:contentPart>
          </mc:Choice>
          <mc:Fallback xmlns="">
            <p:pic>
              <p:nvPicPr>
                <p:cNvPr id="137" name="Freihand 136">
                  <a:extLst>
                    <a:ext uri="{FF2B5EF4-FFF2-40B4-BE49-F238E27FC236}">
                      <a16:creationId xmlns:a16="http://schemas.microsoft.com/office/drawing/2014/main" id="{7B31D810-6D72-46F6-8CE3-B9AE4BCCF812}"/>
                    </a:ext>
                  </a:extLst>
                </p:cNvPr>
                <p:cNvPicPr/>
                <p:nvPr/>
              </p:nvPicPr>
              <p:blipFill>
                <a:blip r:embed="rId32"/>
                <a:stretch>
                  <a:fillRect/>
                </a:stretch>
              </p:blipFill>
              <p:spPr>
                <a:xfrm>
                  <a:off x="5567842" y="1781312"/>
                  <a:ext cx="18201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8" name="Freihand 137">
                  <a:extLst>
                    <a:ext uri="{FF2B5EF4-FFF2-40B4-BE49-F238E27FC236}">
                      <a16:creationId xmlns:a16="http://schemas.microsoft.com/office/drawing/2014/main" id="{19908DC5-0155-49B2-89A7-724F93407D2B}"/>
                    </a:ext>
                  </a:extLst>
                </p14:cNvPr>
                <p14:cNvContentPartPr/>
                <p14:nvPr/>
              </p14:nvContentPartPr>
              <p14:xfrm>
                <a:off x="7316362" y="1672952"/>
                <a:ext cx="232560" cy="244440"/>
              </p14:xfrm>
            </p:contentPart>
          </mc:Choice>
          <mc:Fallback xmlns="">
            <p:pic>
              <p:nvPicPr>
                <p:cNvPr id="138" name="Freihand 137">
                  <a:extLst>
                    <a:ext uri="{FF2B5EF4-FFF2-40B4-BE49-F238E27FC236}">
                      <a16:creationId xmlns:a16="http://schemas.microsoft.com/office/drawing/2014/main" id="{19908DC5-0155-49B2-89A7-724F93407D2B}"/>
                    </a:ext>
                  </a:extLst>
                </p:cNvPr>
                <p:cNvPicPr/>
                <p:nvPr/>
              </p:nvPicPr>
              <p:blipFill>
                <a:blip r:embed="rId34"/>
                <a:stretch>
                  <a:fillRect/>
                </a:stretch>
              </p:blipFill>
              <p:spPr>
                <a:xfrm>
                  <a:off x="7312042" y="1668632"/>
                  <a:ext cx="241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9" name="Freihand 138">
                  <a:extLst>
                    <a:ext uri="{FF2B5EF4-FFF2-40B4-BE49-F238E27FC236}">
                      <a16:creationId xmlns:a16="http://schemas.microsoft.com/office/drawing/2014/main" id="{17536C56-6658-43A3-BC8F-985D573BFD11}"/>
                    </a:ext>
                  </a:extLst>
                </p14:cNvPr>
                <p14:cNvContentPartPr/>
                <p14:nvPr/>
              </p14:nvContentPartPr>
              <p14:xfrm>
                <a:off x="5612482" y="776552"/>
                <a:ext cx="315360" cy="302040"/>
              </p14:xfrm>
            </p:contentPart>
          </mc:Choice>
          <mc:Fallback xmlns="">
            <p:pic>
              <p:nvPicPr>
                <p:cNvPr id="139" name="Freihand 138">
                  <a:extLst>
                    <a:ext uri="{FF2B5EF4-FFF2-40B4-BE49-F238E27FC236}">
                      <a16:creationId xmlns:a16="http://schemas.microsoft.com/office/drawing/2014/main" id="{17536C56-6658-43A3-BC8F-985D573BFD11}"/>
                    </a:ext>
                  </a:extLst>
                </p:cNvPr>
                <p:cNvPicPr/>
                <p:nvPr/>
              </p:nvPicPr>
              <p:blipFill>
                <a:blip r:embed="rId36"/>
                <a:stretch>
                  <a:fillRect/>
                </a:stretch>
              </p:blipFill>
              <p:spPr>
                <a:xfrm>
                  <a:off x="5608162" y="772232"/>
                  <a:ext cx="3240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0" name="Freihand 139">
                  <a:extLst>
                    <a:ext uri="{FF2B5EF4-FFF2-40B4-BE49-F238E27FC236}">
                      <a16:creationId xmlns:a16="http://schemas.microsoft.com/office/drawing/2014/main" id="{3CCB832D-0C36-4B04-AFD2-46197F23FDAA}"/>
                    </a:ext>
                  </a:extLst>
                </p14:cNvPr>
                <p14:cNvContentPartPr/>
                <p14:nvPr/>
              </p14:nvContentPartPr>
              <p14:xfrm>
                <a:off x="5400442" y="815792"/>
                <a:ext cx="129600" cy="181800"/>
              </p14:xfrm>
            </p:contentPart>
          </mc:Choice>
          <mc:Fallback xmlns="">
            <p:pic>
              <p:nvPicPr>
                <p:cNvPr id="140" name="Freihand 139">
                  <a:extLst>
                    <a:ext uri="{FF2B5EF4-FFF2-40B4-BE49-F238E27FC236}">
                      <a16:creationId xmlns:a16="http://schemas.microsoft.com/office/drawing/2014/main" id="{3CCB832D-0C36-4B04-AFD2-46197F23FDAA}"/>
                    </a:ext>
                  </a:extLst>
                </p:cNvPr>
                <p:cNvPicPr/>
                <p:nvPr/>
              </p:nvPicPr>
              <p:blipFill>
                <a:blip r:embed="rId38"/>
                <a:stretch>
                  <a:fillRect/>
                </a:stretch>
              </p:blipFill>
              <p:spPr>
                <a:xfrm>
                  <a:off x="5396122" y="811472"/>
                  <a:ext cx="138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3" name="Freihand 142">
                  <a:extLst>
                    <a:ext uri="{FF2B5EF4-FFF2-40B4-BE49-F238E27FC236}">
                      <a16:creationId xmlns:a16="http://schemas.microsoft.com/office/drawing/2014/main" id="{EDFE8A03-EE89-4E57-9270-8E3DB816E579}"/>
                    </a:ext>
                  </a:extLst>
                </p14:cNvPr>
                <p14:cNvContentPartPr/>
                <p14:nvPr/>
              </p14:nvContentPartPr>
              <p14:xfrm>
                <a:off x="7494562" y="1929632"/>
                <a:ext cx="90360" cy="191160"/>
              </p14:xfrm>
            </p:contentPart>
          </mc:Choice>
          <mc:Fallback xmlns="">
            <p:pic>
              <p:nvPicPr>
                <p:cNvPr id="143" name="Freihand 142">
                  <a:extLst>
                    <a:ext uri="{FF2B5EF4-FFF2-40B4-BE49-F238E27FC236}">
                      <a16:creationId xmlns:a16="http://schemas.microsoft.com/office/drawing/2014/main" id="{EDFE8A03-EE89-4E57-9270-8E3DB816E579}"/>
                    </a:ext>
                  </a:extLst>
                </p:cNvPr>
                <p:cNvPicPr/>
                <p:nvPr/>
              </p:nvPicPr>
              <p:blipFill>
                <a:blip r:embed="rId40"/>
                <a:stretch>
                  <a:fillRect/>
                </a:stretch>
              </p:blipFill>
              <p:spPr>
                <a:xfrm>
                  <a:off x="7490242" y="1925312"/>
                  <a:ext cx="99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4" name="Freihand 143">
                  <a:extLst>
                    <a:ext uri="{FF2B5EF4-FFF2-40B4-BE49-F238E27FC236}">
                      <a16:creationId xmlns:a16="http://schemas.microsoft.com/office/drawing/2014/main" id="{51B3FCDC-DA4A-4A94-B28E-461B9B156F15}"/>
                    </a:ext>
                  </a:extLst>
                </p14:cNvPr>
                <p14:cNvContentPartPr/>
                <p14:nvPr/>
              </p14:nvContentPartPr>
              <p14:xfrm>
                <a:off x="7477282" y="1971752"/>
                <a:ext cx="168120" cy="36000"/>
              </p14:xfrm>
            </p:contentPart>
          </mc:Choice>
          <mc:Fallback xmlns="">
            <p:pic>
              <p:nvPicPr>
                <p:cNvPr id="144" name="Freihand 143">
                  <a:extLst>
                    <a:ext uri="{FF2B5EF4-FFF2-40B4-BE49-F238E27FC236}">
                      <a16:creationId xmlns:a16="http://schemas.microsoft.com/office/drawing/2014/main" id="{51B3FCDC-DA4A-4A94-B28E-461B9B156F15}"/>
                    </a:ext>
                  </a:extLst>
                </p:cNvPr>
                <p:cNvPicPr/>
                <p:nvPr/>
              </p:nvPicPr>
              <p:blipFill>
                <a:blip r:embed="rId42"/>
                <a:stretch>
                  <a:fillRect/>
                </a:stretch>
              </p:blipFill>
              <p:spPr>
                <a:xfrm>
                  <a:off x="7472962" y="1967432"/>
                  <a:ext cx="176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5" name="Freihand 144">
                  <a:extLst>
                    <a:ext uri="{FF2B5EF4-FFF2-40B4-BE49-F238E27FC236}">
                      <a16:creationId xmlns:a16="http://schemas.microsoft.com/office/drawing/2014/main" id="{DEB1AA52-0F92-4F1A-A394-B2CEF8FC5503}"/>
                    </a:ext>
                  </a:extLst>
                </p14:cNvPr>
                <p14:cNvContentPartPr/>
                <p14:nvPr/>
              </p14:nvContentPartPr>
              <p14:xfrm>
                <a:off x="5728762" y="1255352"/>
                <a:ext cx="1274760" cy="724320"/>
              </p14:xfrm>
            </p:contentPart>
          </mc:Choice>
          <mc:Fallback xmlns="">
            <p:pic>
              <p:nvPicPr>
                <p:cNvPr id="145" name="Freihand 144">
                  <a:extLst>
                    <a:ext uri="{FF2B5EF4-FFF2-40B4-BE49-F238E27FC236}">
                      <a16:creationId xmlns:a16="http://schemas.microsoft.com/office/drawing/2014/main" id="{DEB1AA52-0F92-4F1A-A394-B2CEF8FC5503}"/>
                    </a:ext>
                  </a:extLst>
                </p:cNvPr>
                <p:cNvPicPr/>
                <p:nvPr/>
              </p:nvPicPr>
              <p:blipFill>
                <a:blip r:embed="rId44"/>
                <a:stretch>
                  <a:fillRect/>
                </a:stretch>
              </p:blipFill>
              <p:spPr>
                <a:xfrm>
                  <a:off x="5724442" y="1251032"/>
                  <a:ext cx="1283400" cy="732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6" name="Freihand 145">
                  <a:extLst>
                    <a:ext uri="{FF2B5EF4-FFF2-40B4-BE49-F238E27FC236}">
                      <a16:creationId xmlns:a16="http://schemas.microsoft.com/office/drawing/2014/main" id="{87D82A3E-38CD-4B5C-AC48-CA7EC3F2D309}"/>
                    </a:ext>
                  </a:extLst>
                </p14:cNvPr>
                <p14:cNvContentPartPr/>
                <p14:nvPr/>
              </p14:nvContentPartPr>
              <p14:xfrm>
                <a:off x="5954842" y="1129712"/>
                <a:ext cx="875520" cy="761400"/>
              </p14:xfrm>
            </p:contentPart>
          </mc:Choice>
          <mc:Fallback xmlns="">
            <p:pic>
              <p:nvPicPr>
                <p:cNvPr id="146" name="Freihand 145">
                  <a:extLst>
                    <a:ext uri="{FF2B5EF4-FFF2-40B4-BE49-F238E27FC236}">
                      <a16:creationId xmlns:a16="http://schemas.microsoft.com/office/drawing/2014/main" id="{87D82A3E-38CD-4B5C-AC48-CA7EC3F2D309}"/>
                    </a:ext>
                  </a:extLst>
                </p:cNvPr>
                <p:cNvPicPr/>
                <p:nvPr/>
              </p:nvPicPr>
              <p:blipFill>
                <a:blip r:embed="rId46"/>
                <a:stretch>
                  <a:fillRect/>
                </a:stretch>
              </p:blipFill>
              <p:spPr>
                <a:xfrm>
                  <a:off x="5950522" y="1125392"/>
                  <a:ext cx="8841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8" name="Freihand 147">
                  <a:extLst>
                    <a:ext uri="{FF2B5EF4-FFF2-40B4-BE49-F238E27FC236}">
                      <a16:creationId xmlns:a16="http://schemas.microsoft.com/office/drawing/2014/main" id="{7C5FA11C-D75F-4A38-AD39-429AD3FAFF36}"/>
                    </a:ext>
                  </a:extLst>
                </p14:cNvPr>
                <p14:cNvContentPartPr/>
                <p14:nvPr/>
              </p14:nvContentPartPr>
              <p14:xfrm>
                <a:off x="6300802" y="1145192"/>
                <a:ext cx="498240" cy="610920"/>
              </p14:xfrm>
            </p:contentPart>
          </mc:Choice>
          <mc:Fallback xmlns="">
            <p:pic>
              <p:nvPicPr>
                <p:cNvPr id="148" name="Freihand 147">
                  <a:extLst>
                    <a:ext uri="{FF2B5EF4-FFF2-40B4-BE49-F238E27FC236}">
                      <a16:creationId xmlns:a16="http://schemas.microsoft.com/office/drawing/2014/main" id="{7C5FA11C-D75F-4A38-AD39-429AD3FAFF36}"/>
                    </a:ext>
                  </a:extLst>
                </p:cNvPr>
                <p:cNvPicPr/>
                <p:nvPr/>
              </p:nvPicPr>
              <p:blipFill>
                <a:blip r:embed="rId48"/>
                <a:stretch>
                  <a:fillRect/>
                </a:stretch>
              </p:blipFill>
              <p:spPr>
                <a:xfrm>
                  <a:off x="6296482" y="1140872"/>
                  <a:ext cx="5068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9" name="Freihand 148">
                  <a:extLst>
                    <a:ext uri="{FF2B5EF4-FFF2-40B4-BE49-F238E27FC236}">
                      <a16:creationId xmlns:a16="http://schemas.microsoft.com/office/drawing/2014/main" id="{9C9103CF-466B-456C-A3FC-DF12CAC3DC80}"/>
                    </a:ext>
                  </a:extLst>
                </p14:cNvPr>
                <p14:cNvContentPartPr/>
                <p14:nvPr/>
              </p14:nvContentPartPr>
              <p14:xfrm>
                <a:off x="6691402" y="1032872"/>
                <a:ext cx="156960" cy="267840"/>
              </p14:xfrm>
            </p:contentPart>
          </mc:Choice>
          <mc:Fallback xmlns="">
            <p:pic>
              <p:nvPicPr>
                <p:cNvPr id="149" name="Freihand 148">
                  <a:extLst>
                    <a:ext uri="{FF2B5EF4-FFF2-40B4-BE49-F238E27FC236}">
                      <a16:creationId xmlns:a16="http://schemas.microsoft.com/office/drawing/2014/main" id="{9C9103CF-466B-456C-A3FC-DF12CAC3DC80}"/>
                    </a:ext>
                  </a:extLst>
                </p:cNvPr>
                <p:cNvPicPr/>
                <p:nvPr/>
              </p:nvPicPr>
              <p:blipFill>
                <a:blip r:embed="rId50"/>
                <a:stretch>
                  <a:fillRect/>
                </a:stretch>
              </p:blipFill>
              <p:spPr>
                <a:xfrm>
                  <a:off x="6687082" y="1028552"/>
                  <a:ext cx="1656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0" name="Freihand 149">
                  <a:extLst>
                    <a:ext uri="{FF2B5EF4-FFF2-40B4-BE49-F238E27FC236}">
                      <a16:creationId xmlns:a16="http://schemas.microsoft.com/office/drawing/2014/main" id="{1F3023AC-09F1-4DAA-BA4C-DF4F930DFBC2}"/>
                    </a:ext>
                  </a:extLst>
                </p14:cNvPr>
                <p14:cNvContentPartPr/>
                <p14:nvPr/>
              </p14:nvContentPartPr>
              <p14:xfrm>
                <a:off x="6116122" y="1071392"/>
                <a:ext cx="711720" cy="582120"/>
              </p14:xfrm>
            </p:contentPart>
          </mc:Choice>
          <mc:Fallback xmlns="">
            <p:pic>
              <p:nvPicPr>
                <p:cNvPr id="150" name="Freihand 149">
                  <a:extLst>
                    <a:ext uri="{FF2B5EF4-FFF2-40B4-BE49-F238E27FC236}">
                      <a16:creationId xmlns:a16="http://schemas.microsoft.com/office/drawing/2014/main" id="{1F3023AC-09F1-4DAA-BA4C-DF4F930DFBC2}"/>
                    </a:ext>
                  </a:extLst>
                </p:cNvPr>
                <p:cNvPicPr/>
                <p:nvPr/>
              </p:nvPicPr>
              <p:blipFill>
                <a:blip r:embed="rId52"/>
                <a:stretch>
                  <a:fillRect/>
                </a:stretch>
              </p:blipFill>
              <p:spPr>
                <a:xfrm>
                  <a:off x="6111802" y="1067072"/>
                  <a:ext cx="72036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2" name="Freihand 151">
                  <a:extLst>
                    <a:ext uri="{FF2B5EF4-FFF2-40B4-BE49-F238E27FC236}">
                      <a16:creationId xmlns:a16="http://schemas.microsoft.com/office/drawing/2014/main" id="{2223B096-D14A-452B-B9EF-6EC006815A76}"/>
                    </a:ext>
                  </a:extLst>
                </p14:cNvPr>
                <p14:cNvContentPartPr/>
                <p14:nvPr/>
              </p14:nvContentPartPr>
              <p14:xfrm>
                <a:off x="6287482" y="1465952"/>
                <a:ext cx="63720" cy="135720"/>
              </p14:xfrm>
            </p:contentPart>
          </mc:Choice>
          <mc:Fallback xmlns="">
            <p:pic>
              <p:nvPicPr>
                <p:cNvPr id="152" name="Freihand 151">
                  <a:extLst>
                    <a:ext uri="{FF2B5EF4-FFF2-40B4-BE49-F238E27FC236}">
                      <a16:creationId xmlns:a16="http://schemas.microsoft.com/office/drawing/2014/main" id="{2223B096-D14A-452B-B9EF-6EC006815A76}"/>
                    </a:ext>
                  </a:extLst>
                </p:cNvPr>
                <p:cNvPicPr/>
                <p:nvPr/>
              </p:nvPicPr>
              <p:blipFill>
                <a:blip r:embed="rId54"/>
                <a:stretch>
                  <a:fillRect/>
                </a:stretch>
              </p:blipFill>
              <p:spPr>
                <a:xfrm>
                  <a:off x="6283162" y="1461632"/>
                  <a:ext cx="72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3" name="Freihand 152">
                  <a:extLst>
                    <a:ext uri="{FF2B5EF4-FFF2-40B4-BE49-F238E27FC236}">
                      <a16:creationId xmlns:a16="http://schemas.microsoft.com/office/drawing/2014/main" id="{62FB0D83-E9CD-4F85-B1A2-57BE22C22F58}"/>
                    </a:ext>
                  </a:extLst>
                </p14:cNvPr>
                <p14:cNvContentPartPr/>
                <p14:nvPr/>
              </p14:nvContentPartPr>
              <p14:xfrm>
                <a:off x="6384682" y="1099832"/>
                <a:ext cx="51840" cy="273600"/>
              </p14:xfrm>
            </p:contentPart>
          </mc:Choice>
          <mc:Fallback xmlns="">
            <p:pic>
              <p:nvPicPr>
                <p:cNvPr id="153" name="Freihand 152">
                  <a:extLst>
                    <a:ext uri="{FF2B5EF4-FFF2-40B4-BE49-F238E27FC236}">
                      <a16:creationId xmlns:a16="http://schemas.microsoft.com/office/drawing/2014/main" id="{62FB0D83-E9CD-4F85-B1A2-57BE22C22F58}"/>
                    </a:ext>
                  </a:extLst>
                </p:cNvPr>
                <p:cNvPicPr/>
                <p:nvPr/>
              </p:nvPicPr>
              <p:blipFill>
                <a:blip r:embed="rId56"/>
                <a:stretch>
                  <a:fillRect/>
                </a:stretch>
              </p:blipFill>
              <p:spPr>
                <a:xfrm>
                  <a:off x="6380362" y="1095512"/>
                  <a:ext cx="604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4" name="Freihand 153">
                  <a:extLst>
                    <a:ext uri="{FF2B5EF4-FFF2-40B4-BE49-F238E27FC236}">
                      <a16:creationId xmlns:a16="http://schemas.microsoft.com/office/drawing/2014/main" id="{67D9E33A-8DF4-493E-9095-4FA0676E952E}"/>
                    </a:ext>
                  </a:extLst>
                </p14:cNvPr>
                <p14:cNvContentPartPr/>
                <p14:nvPr/>
              </p14:nvContentPartPr>
              <p14:xfrm>
                <a:off x="6321682" y="1266152"/>
                <a:ext cx="182160" cy="182160"/>
              </p14:xfrm>
            </p:contentPart>
          </mc:Choice>
          <mc:Fallback xmlns="">
            <p:pic>
              <p:nvPicPr>
                <p:cNvPr id="154" name="Freihand 153">
                  <a:extLst>
                    <a:ext uri="{FF2B5EF4-FFF2-40B4-BE49-F238E27FC236}">
                      <a16:creationId xmlns:a16="http://schemas.microsoft.com/office/drawing/2014/main" id="{67D9E33A-8DF4-493E-9095-4FA0676E952E}"/>
                    </a:ext>
                  </a:extLst>
                </p:cNvPr>
                <p:cNvPicPr/>
                <p:nvPr/>
              </p:nvPicPr>
              <p:blipFill>
                <a:blip r:embed="rId58"/>
                <a:stretch>
                  <a:fillRect/>
                </a:stretch>
              </p:blipFill>
              <p:spPr>
                <a:xfrm>
                  <a:off x="6317362" y="1261832"/>
                  <a:ext cx="190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5" name="Freihand 154">
                  <a:extLst>
                    <a:ext uri="{FF2B5EF4-FFF2-40B4-BE49-F238E27FC236}">
                      <a16:creationId xmlns:a16="http://schemas.microsoft.com/office/drawing/2014/main" id="{30193F2F-9FD2-4CA5-92BB-02B69177C955}"/>
                    </a:ext>
                  </a:extLst>
                </p14:cNvPr>
                <p14:cNvContentPartPr/>
                <p14:nvPr/>
              </p14:nvContentPartPr>
              <p14:xfrm>
                <a:off x="6488002" y="856472"/>
                <a:ext cx="87480" cy="170280"/>
              </p14:xfrm>
            </p:contentPart>
          </mc:Choice>
          <mc:Fallback xmlns="">
            <p:pic>
              <p:nvPicPr>
                <p:cNvPr id="155" name="Freihand 154">
                  <a:extLst>
                    <a:ext uri="{FF2B5EF4-FFF2-40B4-BE49-F238E27FC236}">
                      <a16:creationId xmlns:a16="http://schemas.microsoft.com/office/drawing/2014/main" id="{30193F2F-9FD2-4CA5-92BB-02B69177C955}"/>
                    </a:ext>
                  </a:extLst>
                </p:cNvPr>
                <p:cNvPicPr/>
                <p:nvPr/>
              </p:nvPicPr>
              <p:blipFill>
                <a:blip r:embed="rId60"/>
                <a:stretch>
                  <a:fillRect/>
                </a:stretch>
              </p:blipFill>
              <p:spPr>
                <a:xfrm>
                  <a:off x="6483682" y="852152"/>
                  <a:ext cx="96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6" name="Freihand 155">
                  <a:extLst>
                    <a:ext uri="{FF2B5EF4-FFF2-40B4-BE49-F238E27FC236}">
                      <a16:creationId xmlns:a16="http://schemas.microsoft.com/office/drawing/2014/main" id="{77D01D13-FAC8-4C22-B04D-D3179D124DA3}"/>
                    </a:ext>
                  </a:extLst>
                </p14:cNvPr>
                <p14:cNvContentPartPr/>
                <p14:nvPr/>
              </p14:nvContentPartPr>
              <p14:xfrm>
                <a:off x="6489442" y="903632"/>
                <a:ext cx="190440" cy="58320"/>
              </p14:xfrm>
            </p:contentPart>
          </mc:Choice>
          <mc:Fallback xmlns="">
            <p:pic>
              <p:nvPicPr>
                <p:cNvPr id="156" name="Freihand 155">
                  <a:extLst>
                    <a:ext uri="{FF2B5EF4-FFF2-40B4-BE49-F238E27FC236}">
                      <a16:creationId xmlns:a16="http://schemas.microsoft.com/office/drawing/2014/main" id="{77D01D13-FAC8-4C22-B04D-D3179D124DA3}"/>
                    </a:ext>
                  </a:extLst>
                </p:cNvPr>
                <p:cNvPicPr/>
                <p:nvPr/>
              </p:nvPicPr>
              <p:blipFill>
                <a:blip r:embed="rId62"/>
                <a:stretch>
                  <a:fillRect/>
                </a:stretch>
              </p:blipFill>
              <p:spPr>
                <a:xfrm>
                  <a:off x="6485122" y="899312"/>
                  <a:ext cx="199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7" name="Freihand 156">
                  <a:extLst>
                    <a:ext uri="{FF2B5EF4-FFF2-40B4-BE49-F238E27FC236}">
                      <a16:creationId xmlns:a16="http://schemas.microsoft.com/office/drawing/2014/main" id="{C53B8E6C-B7D0-4981-914F-9DD49DAAFD0A}"/>
                    </a:ext>
                  </a:extLst>
                </p14:cNvPr>
                <p14:cNvContentPartPr/>
                <p14:nvPr/>
              </p14:nvContentPartPr>
              <p14:xfrm>
                <a:off x="6715522" y="788792"/>
                <a:ext cx="81000" cy="102600"/>
              </p14:xfrm>
            </p:contentPart>
          </mc:Choice>
          <mc:Fallback xmlns="">
            <p:pic>
              <p:nvPicPr>
                <p:cNvPr id="157" name="Freihand 156">
                  <a:extLst>
                    <a:ext uri="{FF2B5EF4-FFF2-40B4-BE49-F238E27FC236}">
                      <a16:creationId xmlns:a16="http://schemas.microsoft.com/office/drawing/2014/main" id="{C53B8E6C-B7D0-4981-914F-9DD49DAAFD0A}"/>
                    </a:ext>
                  </a:extLst>
                </p:cNvPr>
                <p:cNvPicPr/>
                <p:nvPr/>
              </p:nvPicPr>
              <p:blipFill>
                <a:blip r:embed="rId64"/>
                <a:stretch>
                  <a:fillRect/>
                </a:stretch>
              </p:blipFill>
              <p:spPr>
                <a:xfrm>
                  <a:off x="6711202" y="784472"/>
                  <a:ext cx="89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8" name="Freihand 157">
                  <a:extLst>
                    <a:ext uri="{FF2B5EF4-FFF2-40B4-BE49-F238E27FC236}">
                      <a16:creationId xmlns:a16="http://schemas.microsoft.com/office/drawing/2014/main" id="{BFD5459E-AD6E-4269-ACC8-57A5F63C46F6}"/>
                    </a:ext>
                  </a:extLst>
                </p14:cNvPr>
                <p14:cNvContentPartPr/>
                <p14:nvPr/>
              </p14:nvContentPartPr>
              <p14:xfrm>
                <a:off x="6818482" y="818312"/>
                <a:ext cx="47520" cy="166320"/>
              </p14:xfrm>
            </p:contentPart>
          </mc:Choice>
          <mc:Fallback xmlns="">
            <p:pic>
              <p:nvPicPr>
                <p:cNvPr id="158" name="Freihand 157">
                  <a:extLst>
                    <a:ext uri="{FF2B5EF4-FFF2-40B4-BE49-F238E27FC236}">
                      <a16:creationId xmlns:a16="http://schemas.microsoft.com/office/drawing/2014/main" id="{BFD5459E-AD6E-4269-ACC8-57A5F63C46F6}"/>
                    </a:ext>
                  </a:extLst>
                </p:cNvPr>
                <p:cNvPicPr/>
                <p:nvPr/>
              </p:nvPicPr>
              <p:blipFill>
                <a:blip r:embed="rId66"/>
                <a:stretch>
                  <a:fillRect/>
                </a:stretch>
              </p:blipFill>
              <p:spPr>
                <a:xfrm>
                  <a:off x="6814162" y="813992"/>
                  <a:ext cx="56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9" name="Freihand 158">
                  <a:extLst>
                    <a:ext uri="{FF2B5EF4-FFF2-40B4-BE49-F238E27FC236}">
                      <a16:creationId xmlns:a16="http://schemas.microsoft.com/office/drawing/2014/main" id="{009749D4-3780-4AD2-839B-DDEC52EE6714}"/>
                    </a:ext>
                  </a:extLst>
                </p14:cNvPr>
                <p14:cNvContentPartPr/>
                <p14:nvPr/>
              </p14:nvContentPartPr>
              <p14:xfrm>
                <a:off x="6879322" y="705632"/>
                <a:ext cx="172800" cy="170640"/>
              </p14:xfrm>
            </p:contentPart>
          </mc:Choice>
          <mc:Fallback xmlns="">
            <p:pic>
              <p:nvPicPr>
                <p:cNvPr id="159" name="Freihand 158">
                  <a:extLst>
                    <a:ext uri="{FF2B5EF4-FFF2-40B4-BE49-F238E27FC236}">
                      <a16:creationId xmlns:a16="http://schemas.microsoft.com/office/drawing/2014/main" id="{009749D4-3780-4AD2-839B-DDEC52EE6714}"/>
                    </a:ext>
                  </a:extLst>
                </p:cNvPr>
                <p:cNvPicPr/>
                <p:nvPr/>
              </p:nvPicPr>
              <p:blipFill>
                <a:blip r:embed="rId68"/>
                <a:stretch>
                  <a:fillRect/>
                </a:stretch>
              </p:blipFill>
              <p:spPr>
                <a:xfrm>
                  <a:off x="6875002" y="701312"/>
                  <a:ext cx="181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5" name="Freihand 124">
                  <a:extLst>
                    <a:ext uri="{FF2B5EF4-FFF2-40B4-BE49-F238E27FC236}">
                      <a16:creationId xmlns:a16="http://schemas.microsoft.com/office/drawing/2014/main" id="{EAFBAEBD-2A5E-4A18-87E0-426828A964FF}"/>
                    </a:ext>
                  </a:extLst>
                </p14:cNvPr>
                <p14:cNvContentPartPr/>
                <p14:nvPr/>
              </p14:nvContentPartPr>
              <p14:xfrm>
                <a:off x="8466922" y="2804432"/>
                <a:ext cx="217440" cy="60840"/>
              </p14:xfrm>
            </p:contentPart>
          </mc:Choice>
          <mc:Fallback xmlns="">
            <p:pic>
              <p:nvPicPr>
                <p:cNvPr id="125" name="Freihand 124">
                  <a:extLst>
                    <a:ext uri="{FF2B5EF4-FFF2-40B4-BE49-F238E27FC236}">
                      <a16:creationId xmlns:a16="http://schemas.microsoft.com/office/drawing/2014/main" id="{EAFBAEBD-2A5E-4A18-87E0-426828A964FF}"/>
                    </a:ext>
                  </a:extLst>
                </p:cNvPr>
                <p:cNvPicPr/>
                <p:nvPr/>
              </p:nvPicPr>
              <p:blipFill>
                <a:blip r:embed="rId70"/>
                <a:stretch>
                  <a:fillRect/>
                </a:stretch>
              </p:blipFill>
              <p:spPr>
                <a:xfrm>
                  <a:off x="8462602" y="2800112"/>
                  <a:ext cx="226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6" name="Freihand 125">
                  <a:extLst>
                    <a:ext uri="{FF2B5EF4-FFF2-40B4-BE49-F238E27FC236}">
                      <a16:creationId xmlns:a16="http://schemas.microsoft.com/office/drawing/2014/main" id="{D74176F4-6E14-4F83-8370-D0900660F78E}"/>
                    </a:ext>
                  </a:extLst>
                </p14:cNvPr>
                <p14:cNvContentPartPr/>
                <p14:nvPr/>
              </p14:nvContentPartPr>
              <p14:xfrm>
                <a:off x="8478082" y="2832512"/>
                <a:ext cx="209880" cy="77400"/>
              </p14:xfrm>
            </p:contentPart>
          </mc:Choice>
          <mc:Fallback xmlns="">
            <p:pic>
              <p:nvPicPr>
                <p:cNvPr id="126" name="Freihand 125">
                  <a:extLst>
                    <a:ext uri="{FF2B5EF4-FFF2-40B4-BE49-F238E27FC236}">
                      <a16:creationId xmlns:a16="http://schemas.microsoft.com/office/drawing/2014/main" id="{D74176F4-6E14-4F83-8370-D0900660F78E}"/>
                    </a:ext>
                  </a:extLst>
                </p:cNvPr>
                <p:cNvPicPr/>
                <p:nvPr/>
              </p:nvPicPr>
              <p:blipFill>
                <a:blip r:embed="rId72"/>
                <a:stretch>
                  <a:fillRect/>
                </a:stretch>
              </p:blipFill>
              <p:spPr>
                <a:xfrm>
                  <a:off x="8473762" y="2828192"/>
                  <a:ext cx="218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7" name="Freihand 126">
                  <a:extLst>
                    <a:ext uri="{FF2B5EF4-FFF2-40B4-BE49-F238E27FC236}">
                      <a16:creationId xmlns:a16="http://schemas.microsoft.com/office/drawing/2014/main" id="{BEEF0914-7172-446B-80D6-F0FAEBEBE46C}"/>
                    </a:ext>
                  </a:extLst>
                </p14:cNvPr>
                <p14:cNvContentPartPr/>
                <p14:nvPr/>
              </p14:nvContentPartPr>
              <p14:xfrm>
                <a:off x="8725402" y="2704712"/>
                <a:ext cx="85320" cy="195840"/>
              </p14:xfrm>
            </p:contentPart>
          </mc:Choice>
          <mc:Fallback xmlns="">
            <p:pic>
              <p:nvPicPr>
                <p:cNvPr id="127" name="Freihand 126">
                  <a:extLst>
                    <a:ext uri="{FF2B5EF4-FFF2-40B4-BE49-F238E27FC236}">
                      <a16:creationId xmlns:a16="http://schemas.microsoft.com/office/drawing/2014/main" id="{BEEF0914-7172-446B-80D6-F0FAEBEBE46C}"/>
                    </a:ext>
                  </a:extLst>
                </p:cNvPr>
                <p:cNvPicPr/>
                <p:nvPr/>
              </p:nvPicPr>
              <p:blipFill>
                <a:blip r:embed="rId74"/>
                <a:stretch>
                  <a:fillRect/>
                </a:stretch>
              </p:blipFill>
              <p:spPr>
                <a:xfrm>
                  <a:off x="8721082" y="2700392"/>
                  <a:ext cx="939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8" name="Freihand 127">
                  <a:extLst>
                    <a:ext uri="{FF2B5EF4-FFF2-40B4-BE49-F238E27FC236}">
                      <a16:creationId xmlns:a16="http://schemas.microsoft.com/office/drawing/2014/main" id="{AD71ACEA-8147-474C-81F9-1B66139537E9}"/>
                    </a:ext>
                  </a:extLst>
                </p14:cNvPr>
                <p14:cNvContentPartPr/>
                <p14:nvPr/>
              </p14:nvContentPartPr>
              <p14:xfrm>
                <a:off x="8951482" y="2616152"/>
                <a:ext cx="196560" cy="198720"/>
              </p14:xfrm>
            </p:contentPart>
          </mc:Choice>
          <mc:Fallback xmlns="">
            <p:pic>
              <p:nvPicPr>
                <p:cNvPr id="128" name="Freihand 127">
                  <a:extLst>
                    <a:ext uri="{FF2B5EF4-FFF2-40B4-BE49-F238E27FC236}">
                      <a16:creationId xmlns:a16="http://schemas.microsoft.com/office/drawing/2014/main" id="{AD71ACEA-8147-474C-81F9-1B66139537E9}"/>
                    </a:ext>
                  </a:extLst>
                </p:cNvPr>
                <p:cNvPicPr/>
                <p:nvPr/>
              </p:nvPicPr>
              <p:blipFill>
                <a:blip r:embed="rId76"/>
                <a:stretch>
                  <a:fillRect/>
                </a:stretch>
              </p:blipFill>
              <p:spPr>
                <a:xfrm>
                  <a:off x="8947162" y="2611832"/>
                  <a:ext cx="205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3" name="Freihand 132">
                  <a:extLst>
                    <a:ext uri="{FF2B5EF4-FFF2-40B4-BE49-F238E27FC236}">
                      <a16:creationId xmlns:a16="http://schemas.microsoft.com/office/drawing/2014/main" id="{F416ED90-F664-4A6B-98A9-77233E5C4C8A}"/>
                    </a:ext>
                  </a:extLst>
                </p14:cNvPr>
                <p14:cNvContentPartPr/>
                <p14:nvPr/>
              </p14:nvContentPartPr>
              <p14:xfrm>
                <a:off x="9137242" y="2463512"/>
                <a:ext cx="148320" cy="145080"/>
              </p14:xfrm>
            </p:contentPart>
          </mc:Choice>
          <mc:Fallback xmlns="">
            <p:pic>
              <p:nvPicPr>
                <p:cNvPr id="133" name="Freihand 132">
                  <a:extLst>
                    <a:ext uri="{FF2B5EF4-FFF2-40B4-BE49-F238E27FC236}">
                      <a16:creationId xmlns:a16="http://schemas.microsoft.com/office/drawing/2014/main" id="{F416ED90-F664-4A6B-98A9-77233E5C4C8A}"/>
                    </a:ext>
                  </a:extLst>
                </p:cNvPr>
                <p:cNvPicPr/>
                <p:nvPr/>
              </p:nvPicPr>
              <p:blipFill>
                <a:blip r:embed="rId78"/>
                <a:stretch>
                  <a:fillRect/>
                </a:stretch>
              </p:blipFill>
              <p:spPr>
                <a:xfrm>
                  <a:off x="9132922" y="2459192"/>
                  <a:ext cx="156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1" name="Freihand 130">
                  <a:extLst>
                    <a:ext uri="{FF2B5EF4-FFF2-40B4-BE49-F238E27FC236}">
                      <a16:creationId xmlns:a16="http://schemas.microsoft.com/office/drawing/2014/main" id="{B24A4BCA-3BC0-412F-8E60-78D8D28B813E}"/>
                    </a:ext>
                  </a:extLst>
                </p14:cNvPr>
                <p14:cNvContentPartPr/>
                <p14:nvPr/>
              </p14:nvContentPartPr>
              <p14:xfrm>
                <a:off x="9117442" y="3164432"/>
                <a:ext cx="119880" cy="68400"/>
              </p14:xfrm>
            </p:contentPart>
          </mc:Choice>
          <mc:Fallback xmlns="">
            <p:pic>
              <p:nvPicPr>
                <p:cNvPr id="131" name="Freihand 130">
                  <a:extLst>
                    <a:ext uri="{FF2B5EF4-FFF2-40B4-BE49-F238E27FC236}">
                      <a16:creationId xmlns:a16="http://schemas.microsoft.com/office/drawing/2014/main" id="{B24A4BCA-3BC0-412F-8E60-78D8D28B813E}"/>
                    </a:ext>
                  </a:extLst>
                </p:cNvPr>
                <p:cNvPicPr/>
                <p:nvPr/>
              </p:nvPicPr>
              <p:blipFill>
                <a:blip r:embed="rId80"/>
                <a:stretch>
                  <a:fillRect/>
                </a:stretch>
              </p:blipFill>
              <p:spPr>
                <a:xfrm>
                  <a:off x="9113122" y="3160112"/>
                  <a:ext cx="128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2" name="Freihand 131">
                  <a:extLst>
                    <a:ext uri="{FF2B5EF4-FFF2-40B4-BE49-F238E27FC236}">
                      <a16:creationId xmlns:a16="http://schemas.microsoft.com/office/drawing/2014/main" id="{FA49B1BF-9405-40CC-954B-6377235C5DD8}"/>
                    </a:ext>
                  </a:extLst>
                </p14:cNvPr>
                <p14:cNvContentPartPr/>
                <p14:nvPr/>
              </p14:nvContentPartPr>
              <p14:xfrm>
                <a:off x="9240922" y="3148592"/>
                <a:ext cx="22680" cy="176040"/>
              </p14:xfrm>
            </p:contentPart>
          </mc:Choice>
          <mc:Fallback xmlns="">
            <p:pic>
              <p:nvPicPr>
                <p:cNvPr id="132" name="Freihand 131">
                  <a:extLst>
                    <a:ext uri="{FF2B5EF4-FFF2-40B4-BE49-F238E27FC236}">
                      <a16:creationId xmlns:a16="http://schemas.microsoft.com/office/drawing/2014/main" id="{FA49B1BF-9405-40CC-954B-6377235C5DD8}"/>
                    </a:ext>
                  </a:extLst>
                </p:cNvPr>
                <p:cNvPicPr/>
                <p:nvPr/>
              </p:nvPicPr>
              <p:blipFill>
                <a:blip r:embed="rId82"/>
                <a:stretch>
                  <a:fillRect/>
                </a:stretch>
              </p:blipFill>
              <p:spPr>
                <a:xfrm>
                  <a:off x="9236602" y="3144272"/>
                  <a:ext cx="31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4" name="Freihand 133">
                  <a:extLst>
                    <a:ext uri="{FF2B5EF4-FFF2-40B4-BE49-F238E27FC236}">
                      <a16:creationId xmlns:a16="http://schemas.microsoft.com/office/drawing/2014/main" id="{04BBD3E1-386F-4E49-83C4-A44E85BBC6E4}"/>
                    </a:ext>
                  </a:extLst>
                </p14:cNvPr>
                <p14:cNvContentPartPr/>
                <p14:nvPr/>
              </p14:nvContentPartPr>
              <p14:xfrm>
                <a:off x="9307882" y="2997752"/>
                <a:ext cx="40680" cy="131760"/>
              </p14:xfrm>
            </p:contentPart>
          </mc:Choice>
          <mc:Fallback xmlns="">
            <p:pic>
              <p:nvPicPr>
                <p:cNvPr id="134" name="Freihand 133">
                  <a:extLst>
                    <a:ext uri="{FF2B5EF4-FFF2-40B4-BE49-F238E27FC236}">
                      <a16:creationId xmlns:a16="http://schemas.microsoft.com/office/drawing/2014/main" id="{04BBD3E1-386F-4E49-83C4-A44E85BBC6E4}"/>
                    </a:ext>
                  </a:extLst>
                </p:cNvPr>
                <p:cNvPicPr/>
                <p:nvPr/>
              </p:nvPicPr>
              <p:blipFill>
                <a:blip r:embed="rId84"/>
                <a:stretch>
                  <a:fillRect/>
                </a:stretch>
              </p:blipFill>
              <p:spPr>
                <a:xfrm>
                  <a:off x="9303562" y="2993432"/>
                  <a:ext cx="49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5" name="Freihand 134">
                  <a:extLst>
                    <a:ext uri="{FF2B5EF4-FFF2-40B4-BE49-F238E27FC236}">
                      <a16:creationId xmlns:a16="http://schemas.microsoft.com/office/drawing/2014/main" id="{A237CCCD-106C-4DB3-97E0-AAAD506C71DA}"/>
                    </a:ext>
                  </a:extLst>
                </p14:cNvPr>
                <p14:cNvContentPartPr/>
                <p14:nvPr/>
              </p14:nvContentPartPr>
              <p14:xfrm>
                <a:off x="9295282" y="3047792"/>
                <a:ext cx="162360" cy="40320"/>
              </p14:xfrm>
            </p:contentPart>
          </mc:Choice>
          <mc:Fallback xmlns="">
            <p:pic>
              <p:nvPicPr>
                <p:cNvPr id="135" name="Freihand 134">
                  <a:extLst>
                    <a:ext uri="{FF2B5EF4-FFF2-40B4-BE49-F238E27FC236}">
                      <a16:creationId xmlns:a16="http://schemas.microsoft.com/office/drawing/2014/main" id="{A237CCCD-106C-4DB3-97E0-AAAD506C71DA}"/>
                    </a:ext>
                  </a:extLst>
                </p:cNvPr>
                <p:cNvPicPr/>
                <p:nvPr/>
              </p:nvPicPr>
              <p:blipFill>
                <a:blip r:embed="rId86"/>
                <a:stretch>
                  <a:fillRect/>
                </a:stretch>
              </p:blipFill>
              <p:spPr>
                <a:xfrm>
                  <a:off x="9290962" y="3043472"/>
                  <a:ext cx="171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1" name="Freihand 160">
                  <a:extLst>
                    <a:ext uri="{FF2B5EF4-FFF2-40B4-BE49-F238E27FC236}">
                      <a16:creationId xmlns:a16="http://schemas.microsoft.com/office/drawing/2014/main" id="{06E05B25-6BF4-4A94-959C-CC8AC9DC5151}"/>
                    </a:ext>
                  </a:extLst>
                </p14:cNvPr>
                <p14:cNvContentPartPr/>
                <p14:nvPr/>
              </p14:nvContentPartPr>
              <p14:xfrm>
                <a:off x="9369442" y="2465312"/>
                <a:ext cx="164160" cy="85680"/>
              </p14:xfrm>
            </p:contentPart>
          </mc:Choice>
          <mc:Fallback xmlns="">
            <p:pic>
              <p:nvPicPr>
                <p:cNvPr id="161" name="Freihand 160">
                  <a:extLst>
                    <a:ext uri="{FF2B5EF4-FFF2-40B4-BE49-F238E27FC236}">
                      <a16:creationId xmlns:a16="http://schemas.microsoft.com/office/drawing/2014/main" id="{06E05B25-6BF4-4A94-959C-CC8AC9DC5151}"/>
                    </a:ext>
                  </a:extLst>
                </p:cNvPr>
                <p:cNvPicPr/>
                <p:nvPr/>
              </p:nvPicPr>
              <p:blipFill>
                <a:blip r:embed="rId88"/>
                <a:stretch>
                  <a:fillRect/>
                </a:stretch>
              </p:blipFill>
              <p:spPr>
                <a:xfrm>
                  <a:off x="9365122" y="2460992"/>
                  <a:ext cx="172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2" name="Freihand 161">
                  <a:extLst>
                    <a:ext uri="{FF2B5EF4-FFF2-40B4-BE49-F238E27FC236}">
                      <a16:creationId xmlns:a16="http://schemas.microsoft.com/office/drawing/2014/main" id="{368B77CD-9DF0-44B0-ACC5-0276B32A25C7}"/>
                    </a:ext>
                  </a:extLst>
                </p14:cNvPr>
                <p14:cNvContentPartPr/>
                <p14:nvPr/>
              </p14:nvContentPartPr>
              <p14:xfrm>
                <a:off x="9406162" y="2508512"/>
                <a:ext cx="126360" cy="59760"/>
              </p14:xfrm>
            </p:contentPart>
          </mc:Choice>
          <mc:Fallback xmlns="">
            <p:pic>
              <p:nvPicPr>
                <p:cNvPr id="162" name="Freihand 161">
                  <a:extLst>
                    <a:ext uri="{FF2B5EF4-FFF2-40B4-BE49-F238E27FC236}">
                      <a16:creationId xmlns:a16="http://schemas.microsoft.com/office/drawing/2014/main" id="{368B77CD-9DF0-44B0-ACC5-0276B32A25C7}"/>
                    </a:ext>
                  </a:extLst>
                </p:cNvPr>
                <p:cNvPicPr/>
                <p:nvPr/>
              </p:nvPicPr>
              <p:blipFill>
                <a:blip r:embed="rId90"/>
                <a:stretch>
                  <a:fillRect/>
                </a:stretch>
              </p:blipFill>
              <p:spPr>
                <a:xfrm>
                  <a:off x="9401842" y="2504192"/>
                  <a:ext cx="135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4" name="Freihand 163">
                  <a:extLst>
                    <a:ext uri="{FF2B5EF4-FFF2-40B4-BE49-F238E27FC236}">
                      <a16:creationId xmlns:a16="http://schemas.microsoft.com/office/drawing/2014/main" id="{054FBED8-1E3E-4671-A814-6958F9BCC610}"/>
                    </a:ext>
                  </a:extLst>
                </p14:cNvPr>
                <p14:cNvContentPartPr/>
                <p14:nvPr/>
              </p14:nvContentPartPr>
              <p14:xfrm>
                <a:off x="9595162" y="3007832"/>
                <a:ext cx="175320" cy="109800"/>
              </p14:xfrm>
            </p:contentPart>
          </mc:Choice>
          <mc:Fallback xmlns="">
            <p:pic>
              <p:nvPicPr>
                <p:cNvPr id="164" name="Freihand 163">
                  <a:extLst>
                    <a:ext uri="{FF2B5EF4-FFF2-40B4-BE49-F238E27FC236}">
                      <a16:creationId xmlns:a16="http://schemas.microsoft.com/office/drawing/2014/main" id="{054FBED8-1E3E-4671-A814-6958F9BCC610}"/>
                    </a:ext>
                  </a:extLst>
                </p:cNvPr>
                <p:cNvPicPr/>
                <p:nvPr/>
              </p:nvPicPr>
              <p:blipFill>
                <a:blip r:embed="rId92"/>
                <a:stretch>
                  <a:fillRect/>
                </a:stretch>
              </p:blipFill>
              <p:spPr>
                <a:xfrm>
                  <a:off x="9590842" y="3003512"/>
                  <a:ext cx="183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5" name="Freihand 164">
                  <a:extLst>
                    <a:ext uri="{FF2B5EF4-FFF2-40B4-BE49-F238E27FC236}">
                      <a16:creationId xmlns:a16="http://schemas.microsoft.com/office/drawing/2014/main" id="{D46DAD79-7346-4C15-AF4B-6D54EE39EEA9}"/>
                    </a:ext>
                  </a:extLst>
                </p14:cNvPr>
                <p14:cNvContentPartPr/>
                <p14:nvPr/>
              </p14:nvContentPartPr>
              <p14:xfrm>
                <a:off x="9617482" y="3070472"/>
                <a:ext cx="166320" cy="99360"/>
              </p14:xfrm>
            </p:contentPart>
          </mc:Choice>
          <mc:Fallback xmlns="">
            <p:pic>
              <p:nvPicPr>
                <p:cNvPr id="165" name="Freihand 164">
                  <a:extLst>
                    <a:ext uri="{FF2B5EF4-FFF2-40B4-BE49-F238E27FC236}">
                      <a16:creationId xmlns:a16="http://schemas.microsoft.com/office/drawing/2014/main" id="{D46DAD79-7346-4C15-AF4B-6D54EE39EEA9}"/>
                    </a:ext>
                  </a:extLst>
                </p:cNvPr>
                <p:cNvPicPr/>
                <p:nvPr/>
              </p:nvPicPr>
              <p:blipFill>
                <a:blip r:embed="rId94"/>
                <a:stretch>
                  <a:fillRect/>
                </a:stretch>
              </p:blipFill>
              <p:spPr>
                <a:xfrm>
                  <a:off x="9613162" y="3066152"/>
                  <a:ext cx="174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 name="Freihand 7">
                  <a:extLst>
                    <a:ext uri="{FF2B5EF4-FFF2-40B4-BE49-F238E27FC236}">
                      <a16:creationId xmlns:a16="http://schemas.microsoft.com/office/drawing/2014/main" id="{5D7AB6CE-34C8-4F95-A304-7B31FCC18B23}"/>
                    </a:ext>
                  </a:extLst>
                </p14:cNvPr>
                <p14:cNvContentPartPr/>
                <p14:nvPr/>
              </p14:nvContentPartPr>
              <p14:xfrm>
                <a:off x="8405362" y="1586192"/>
                <a:ext cx="127080" cy="179640"/>
              </p14:xfrm>
            </p:contentPart>
          </mc:Choice>
          <mc:Fallback xmlns="">
            <p:pic>
              <p:nvPicPr>
                <p:cNvPr id="8" name="Freihand 7">
                  <a:extLst>
                    <a:ext uri="{FF2B5EF4-FFF2-40B4-BE49-F238E27FC236}">
                      <a16:creationId xmlns:a16="http://schemas.microsoft.com/office/drawing/2014/main" id="{5D7AB6CE-34C8-4F95-A304-7B31FCC18B23}"/>
                    </a:ext>
                  </a:extLst>
                </p:cNvPr>
                <p:cNvPicPr/>
                <p:nvPr/>
              </p:nvPicPr>
              <p:blipFill>
                <a:blip r:embed="rId96"/>
                <a:stretch>
                  <a:fillRect/>
                </a:stretch>
              </p:blipFill>
              <p:spPr>
                <a:xfrm>
                  <a:off x="8401042" y="1581872"/>
                  <a:ext cx="135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 name="Freihand 8">
                  <a:extLst>
                    <a:ext uri="{FF2B5EF4-FFF2-40B4-BE49-F238E27FC236}">
                      <a16:creationId xmlns:a16="http://schemas.microsoft.com/office/drawing/2014/main" id="{49F64B84-8E30-42F5-8A55-F048E55A4A13}"/>
                    </a:ext>
                  </a:extLst>
                </p14:cNvPr>
                <p14:cNvContentPartPr/>
                <p14:nvPr/>
              </p14:nvContentPartPr>
              <p14:xfrm>
                <a:off x="8542162" y="1648832"/>
                <a:ext cx="92880" cy="236520"/>
              </p14:xfrm>
            </p:contentPart>
          </mc:Choice>
          <mc:Fallback xmlns="">
            <p:pic>
              <p:nvPicPr>
                <p:cNvPr id="9" name="Freihand 8">
                  <a:extLst>
                    <a:ext uri="{FF2B5EF4-FFF2-40B4-BE49-F238E27FC236}">
                      <a16:creationId xmlns:a16="http://schemas.microsoft.com/office/drawing/2014/main" id="{49F64B84-8E30-42F5-8A55-F048E55A4A13}"/>
                    </a:ext>
                  </a:extLst>
                </p:cNvPr>
                <p:cNvPicPr/>
                <p:nvPr/>
              </p:nvPicPr>
              <p:blipFill>
                <a:blip r:embed="rId98"/>
                <a:stretch>
                  <a:fillRect/>
                </a:stretch>
              </p:blipFill>
              <p:spPr>
                <a:xfrm>
                  <a:off x="8537842" y="1644512"/>
                  <a:ext cx="1015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 name="Freihand 9">
                  <a:extLst>
                    <a:ext uri="{FF2B5EF4-FFF2-40B4-BE49-F238E27FC236}">
                      <a16:creationId xmlns:a16="http://schemas.microsoft.com/office/drawing/2014/main" id="{BB24562B-8A77-4364-8BAA-9F48BC6648C2}"/>
                    </a:ext>
                  </a:extLst>
                </p14:cNvPr>
                <p14:cNvContentPartPr/>
                <p14:nvPr/>
              </p14:nvContentPartPr>
              <p14:xfrm>
                <a:off x="8675722" y="1615712"/>
                <a:ext cx="92520" cy="100440"/>
              </p14:xfrm>
            </p:contentPart>
          </mc:Choice>
          <mc:Fallback xmlns="">
            <p:pic>
              <p:nvPicPr>
                <p:cNvPr id="10" name="Freihand 9">
                  <a:extLst>
                    <a:ext uri="{FF2B5EF4-FFF2-40B4-BE49-F238E27FC236}">
                      <a16:creationId xmlns:a16="http://schemas.microsoft.com/office/drawing/2014/main" id="{BB24562B-8A77-4364-8BAA-9F48BC6648C2}"/>
                    </a:ext>
                  </a:extLst>
                </p:cNvPr>
                <p:cNvPicPr/>
                <p:nvPr/>
              </p:nvPicPr>
              <p:blipFill>
                <a:blip r:embed="rId100"/>
                <a:stretch>
                  <a:fillRect/>
                </a:stretch>
              </p:blipFill>
              <p:spPr>
                <a:xfrm>
                  <a:off x="8671402" y="1611392"/>
                  <a:ext cx="101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 name="Freihand 10">
                  <a:extLst>
                    <a:ext uri="{FF2B5EF4-FFF2-40B4-BE49-F238E27FC236}">
                      <a16:creationId xmlns:a16="http://schemas.microsoft.com/office/drawing/2014/main" id="{283F43CB-860B-4E17-A6E3-03BD074198DA}"/>
                    </a:ext>
                  </a:extLst>
                </p14:cNvPr>
                <p14:cNvContentPartPr/>
                <p14:nvPr/>
              </p14:nvContentPartPr>
              <p14:xfrm>
                <a:off x="8757442" y="1501592"/>
                <a:ext cx="81360" cy="170280"/>
              </p14:xfrm>
            </p:contentPart>
          </mc:Choice>
          <mc:Fallback xmlns="">
            <p:pic>
              <p:nvPicPr>
                <p:cNvPr id="11" name="Freihand 10">
                  <a:extLst>
                    <a:ext uri="{FF2B5EF4-FFF2-40B4-BE49-F238E27FC236}">
                      <a16:creationId xmlns:a16="http://schemas.microsoft.com/office/drawing/2014/main" id="{283F43CB-860B-4E17-A6E3-03BD074198DA}"/>
                    </a:ext>
                  </a:extLst>
                </p:cNvPr>
                <p:cNvPicPr/>
                <p:nvPr/>
              </p:nvPicPr>
              <p:blipFill>
                <a:blip r:embed="rId102"/>
                <a:stretch>
                  <a:fillRect/>
                </a:stretch>
              </p:blipFill>
              <p:spPr>
                <a:xfrm>
                  <a:off x="8753122" y="1497272"/>
                  <a:ext cx="90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 name="Freihand 11">
                  <a:extLst>
                    <a:ext uri="{FF2B5EF4-FFF2-40B4-BE49-F238E27FC236}">
                      <a16:creationId xmlns:a16="http://schemas.microsoft.com/office/drawing/2014/main" id="{F6AE1E79-403A-4696-B8AF-7B27FD3503B8}"/>
                    </a:ext>
                  </a:extLst>
                </p14:cNvPr>
                <p14:cNvContentPartPr/>
                <p14:nvPr/>
              </p14:nvContentPartPr>
              <p14:xfrm>
                <a:off x="8822962" y="1594112"/>
                <a:ext cx="158760" cy="77400"/>
              </p14:xfrm>
            </p:contentPart>
          </mc:Choice>
          <mc:Fallback xmlns="">
            <p:pic>
              <p:nvPicPr>
                <p:cNvPr id="12" name="Freihand 11">
                  <a:extLst>
                    <a:ext uri="{FF2B5EF4-FFF2-40B4-BE49-F238E27FC236}">
                      <a16:creationId xmlns:a16="http://schemas.microsoft.com/office/drawing/2014/main" id="{F6AE1E79-403A-4696-B8AF-7B27FD3503B8}"/>
                    </a:ext>
                  </a:extLst>
                </p:cNvPr>
                <p:cNvPicPr/>
                <p:nvPr/>
              </p:nvPicPr>
              <p:blipFill>
                <a:blip r:embed="rId104"/>
                <a:stretch>
                  <a:fillRect/>
                </a:stretch>
              </p:blipFill>
              <p:spPr>
                <a:xfrm>
                  <a:off x="8818642" y="1589792"/>
                  <a:ext cx="167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 name="Freihand 12">
                  <a:extLst>
                    <a:ext uri="{FF2B5EF4-FFF2-40B4-BE49-F238E27FC236}">
                      <a16:creationId xmlns:a16="http://schemas.microsoft.com/office/drawing/2014/main" id="{14248FC6-8E23-48A5-B9B6-8B185A58C501}"/>
                    </a:ext>
                  </a:extLst>
                </p14:cNvPr>
                <p14:cNvContentPartPr/>
                <p14:nvPr/>
              </p14:nvContentPartPr>
              <p14:xfrm>
                <a:off x="8976322" y="1487912"/>
                <a:ext cx="61920" cy="168120"/>
              </p14:xfrm>
            </p:contentPart>
          </mc:Choice>
          <mc:Fallback xmlns="">
            <p:pic>
              <p:nvPicPr>
                <p:cNvPr id="13" name="Freihand 12">
                  <a:extLst>
                    <a:ext uri="{FF2B5EF4-FFF2-40B4-BE49-F238E27FC236}">
                      <a16:creationId xmlns:a16="http://schemas.microsoft.com/office/drawing/2014/main" id="{14248FC6-8E23-48A5-B9B6-8B185A58C501}"/>
                    </a:ext>
                  </a:extLst>
                </p:cNvPr>
                <p:cNvPicPr/>
                <p:nvPr/>
              </p:nvPicPr>
              <p:blipFill>
                <a:blip r:embed="rId106"/>
                <a:stretch>
                  <a:fillRect/>
                </a:stretch>
              </p:blipFill>
              <p:spPr>
                <a:xfrm>
                  <a:off x="8972002" y="1483592"/>
                  <a:ext cx="705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 name="Freihand 13">
                  <a:extLst>
                    <a:ext uri="{FF2B5EF4-FFF2-40B4-BE49-F238E27FC236}">
                      <a16:creationId xmlns:a16="http://schemas.microsoft.com/office/drawing/2014/main" id="{BD9630E3-A3F3-48A5-8B52-52C373166B64}"/>
                    </a:ext>
                  </a:extLst>
                </p14:cNvPr>
                <p14:cNvContentPartPr/>
                <p14:nvPr/>
              </p14:nvContentPartPr>
              <p14:xfrm>
                <a:off x="9033922" y="1451192"/>
                <a:ext cx="303120" cy="185040"/>
              </p14:xfrm>
            </p:contentPart>
          </mc:Choice>
          <mc:Fallback xmlns="">
            <p:pic>
              <p:nvPicPr>
                <p:cNvPr id="14" name="Freihand 13">
                  <a:extLst>
                    <a:ext uri="{FF2B5EF4-FFF2-40B4-BE49-F238E27FC236}">
                      <a16:creationId xmlns:a16="http://schemas.microsoft.com/office/drawing/2014/main" id="{BD9630E3-A3F3-48A5-8B52-52C373166B64}"/>
                    </a:ext>
                  </a:extLst>
                </p:cNvPr>
                <p:cNvPicPr/>
                <p:nvPr/>
              </p:nvPicPr>
              <p:blipFill>
                <a:blip r:embed="rId108"/>
                <a:stretch>
                  <a:fillRect/>
                </a:stretch>
              </p:blipFill>
              <p:spPr>
                <a:xfrm>
                  <a:off x="9029602" y="1446872"/>
                  <a:ext cx="311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 name="Freihand 14">
                  <a:extLst>
                    <a:ext uri="{FF2B5EF4-FFF2-40B4-BE49-F238E27FC236}">
                      <a16:creationId xmlns:a16="http://schemas.microsoft.com/office/drawing/2014/main" id="{3A8535F8-E59B-421E-BB45-44875DBA6C73}"/>
                    </a:ext>
                  </a:extLst>
                </p14:cNvPr>
                <p14:cNvContentPartPr/>
                <p14:nvPr/>
              </p14:nvContentPartPr>
              <p14:xfrm>
                <a:off x="9289882" y="1427072"/>
                <a:ext cx="19080" cy="14760"/>
              </p14:xfrm>
            </p:contentPart>
          </mc:Choice>
          <mc:Fallback xmlns="">
            <p:pic>
              <p:nvPicPr>
                <p:cNvPr id="15" name="Freihand 14">
                  <a:extLst>
                    <a:ext uri="{FF2B5EF4-FFF2-40B4-BE49-F238E27FC236}">
                      <a16:creationId xmlns:a16="http://schemas.microsoft.com/office/drawing/2014/main" id="{3A8535F8-E59B-421E-BB45-44875DBA6C73}"/>
                    </a:ext>
                  </a:extLst>
                </p:cNvPr>
                <p:cNvPicPr/>
                <p:nvPr/>
              </p:nvPicPr>
              <p:blipFill>
                <a:blip r:embed="rId110"/>
                <a:stretch>
                  <a:fillRect/>
                </a:stretch>
              </p:blipFill>
              <p:spPr>
                <a:xfrm>
                  <a:off x="9285562" y="1422752"/>
                  <a:ext cx="27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 name="Freihand 15">
                  <a:extLst>
                    <a:ext uri="{FF2B5EF4-FFF2-40B4-BE49-F238E27FC236}">
                      <a16:creationId xmlns:a16="http://schemas.microsoft.com/office/drawing/2014/main" id="{6367B517-22E4-49CF-8494-C865EB910EC5}"/>
                    </a:ext>
                  </a:extLst>
                </p14:cNvPr>
                <p14:cNvContentPartPr/>
                <p14:nvPr/>
              </p14:nvContentPartPr>
              <p14:xfrm>
                <a:off x="9379522" y="1482872"/>
                <a:ext cx="232200" cy="83880"/>
              </p14:xfrm>
            </p:contentPart>
          </mc:Choice>
          <mc:Fallback xmlns="">
            <p:pic>
              <p:nvPicPr>
                <p:cNvPr id="16" name="Freihand 15">
                  <a:extLst>
                    <a:ext uri="{FF2B5EF4-FFF2-40B4-BE49-F238E27FC236}">
                      <a16:creationId xmlns:a16="http://schemas.microsoft.com/office/drawing/2014/main" id="{6367B517-22E4-49CF-8494-C865EB910EC5}"/>
                    </a:ext>
                  </a:extLst>
                </p:cNvPr>
                <p:cNvPicPr/>
                <p:nvPr/>
              </p:nvPicPr>
              <p:blipFill>
                <a:blip r:embed="rId112"/>
                <a:stretch>
                  <a:fillRect/>
                </a:stretch>
              </p:blipFill>
              <p:spPr>
                <a:xfrm>
                  <a:off x="9375202" y="1478552"/>
                  <a:ext cx="240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 name="Freihand 16">
                  <a:extLst>
                    <a:ext uri="{FF2B5EF4-FFF2-40B4-BE49-F238E27FC236}">
                      <a16:creationId xmlns:a16="http://schemas.microsoft.com/office/drawing/2014/main" id="{0FAB87E1-6C81-428C-B7F1-54C1AE5E8A10}"/>
                    </a:ext>
                  </a:extLst>
                </p14:cNvPr>
                <p14:cNvContentPartPr/>
                <p14:nvPr/>
              </p14:nvContentPartPr>
              <p14:xfrm>
                <a:off x="9589762" y="1435352"/>
                <a:ext cx="91800" cy="93600"/>
              </p14:xfrm>
            </p:contentPart>
          </mc:Choice>
          <mc:Fallback xmlns="">
            <p:pic>
              <p:nvPicPr>
                <p:cNvPr id="17" name="Freihand 16">
                  <a:extLst>
                    <a:ext uri="{FF2B5EF4-FFF2-40B4-BE49-F238E27FC236}">
                      <a16:creationId xmlns:a16="http://schemas.microsoft.com/office/drawing/2014/main" id="{0FAB87E1-6C81-428C-B7F1-54C1AE5E8A10}"/>
                    </a:ext>
                  </a:extLst>
                </p:cNvPr>
                <p:cNvPicPr/>
                <p:nvPr/>
              </p:nvPicPr>
              <p:blipFill>
                <a:blip r:embed="rId114"/>
                <a:stretch>
                  <a:fillRect/>
                </a:stretch>
              </p:blipFill>
              <p:spPr>
                <a:xfrm>
                  <a:off x="9585442" y="1431032"/>
                  <a:ext cx="100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 name="Freihand 17">
                  <a:extLst>
                    <a:ext uri="{FF2B5EF4-FFF2-40B4-BE49-F238E27FC236}">
                      <a16:creationId xmlns:a16="http://schemas.microsoft.com/office/drawing/2014/main" id="{E90E355A-FBAF-4F7E-A5DC-1DA21290B8D6}"/>
                    </a:ext>
                  </a:extLst>
                </p14:cNvPr>
                <p14:cNvContentPartPr/>
                <p14:nvPr/>
              </p14:nvContentPartPr>
              <p14:xfrm>
                <a:off x="9740242" y="1415552"/>
                <a:ext cx="187560" cy="77760"/>
              </p14:xfrm>
            </p:contentPart>
          </mc:Choice>
          <mc:Fallback xmlns="">
            <p:pic>
              <p:nvPicPr>
                <p:cNvPr id="18" name="Freihand 17">
                  <a:extLst>
                    <a:ext uri="{FF2B5EF4-FFF2-40B4-BE49-F238E27FC236}">
                      <a16:creationId xmlns:a16="http://schemas.microsoft.com/office/drawing/2014/main" id="{E90E355A-FBAF-4F7E-A5DC-1DA21290B8D6}"/>
                    </a:ext>
                  </a:extLst>
                </p:cNvPr>
                <p:cNvPicPr/>
                <p:nvPr/>
              </p:nvPicPr>
              <p:blipFill>
                <a:blip r:embed="rId116"/>
                <a:stretch>
                  <a:fillRect/>
                </a:stretch>
              </p:blipFill>
              <p:spPr>
                <a:xfrm>
                  <a:off x="9735922" y="1411232"/>
                  <a:ext cx="196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 name="Freihand 18">
                  <a:extLst>
                    <a:ext uri="{FF2B5EF4-FFF2-40B4-BE49-F238E27FC236}">
                      <a16:creationId xmlns:a16="http://schemas.microsoft.com/office/drawing/2014/main" id="{0BF77878-FE5A-4758-AC88-7448C19788F0}"/>
                    </a:ext>
                  </a:extLst>
                </p14:cNvPr>
                <p14:cNvContentPartPr/>
                <p14:nvPr/>
              </p14:nvContentPartPr>
              <p14:xfrm>
                <a:off x="9920242" y="1393232"/>
                <a:ext cx="97560" cy="64440"/>
              </p14:xfrm>
            </p:contentPart>
          </mc:Choice>
          <mc:Fallback xmlns="">
            <p:pic>
              <p:nvPicPr>
                <p:cNvPr id="19" name="Freihand 18">
                  <a:extLst>
                    <a:ext uri="{FF2B5EF4-FFF2-40B4-BE49-F238E27FC236}">
                      <a16:creationId xmlns:a16="http://schemas.microsoft.com/office/drawing/2014/main" id="{0BF77878-FE5A-4758-AC88-7448C19788F0}"/>
                    </a:ext>
                  </a:extLst>
                </p:cNvPr>
                <p:cNvPicPr/>
                <p:nvPr/>
              </p:nvPicPr>
              <p:blipFill>
                <a:blip r:embed="rId118"/>
                <a:stretch>
                  <a:fillRect/>
                </a:stretch>
              </p:blipFill>
              <p:spPr>
                <a:xfrm>
                  <a:off x="9915922" y="1388912"/>
                  <a:ext cx="106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0" name="Freihand 19">
                  <a:extLst>
                    <a:ext uri="{FF2B5EF4-FFF2-40B4-BE49-F238E27FC236}">
                      <a16:creationId xmlns:a16="http://schemas.microsoft.com/office/drawing/2014/main" id="{616886B1-4687-4105-ADB6-313ED838BD65}"/>
                    </a:ext>
                  </a:extLst>
                </p14:cNvPr>
                <p14:cNvContentPartPr/>
                <p14:nvPr/>
              </p14:nvContentPartPr>
              <p14:xfrm>
                <a:off x="10005922" y="1271912"/>
                <a:ext cx="279000" cy="168120"/>
              </p14:xfrm>
            </p:contentPart>
          </mc:Choice>
          <mc:Fallback xmlns="">
            <p:pic>
              <p:nvPicPr>
                <p:cNvPr id="20" name="Freihand 19">
                  <a:extLst>
                    <a:ext uri="{FF2B5EF4-FFF2-40B4-BE49-F238E27FC236}">
                      <a16:creationId xmlns:a16="http://schemas.microsoft.com/office/drawing/2014/main" id="{616886B1-4687-4105-ADB6-313ED838BD65}"/>
                    </a:ext>
                  </a:extLst>
                </p:cNvPr>
                <p:cNvPicPr/>
                <p:nvPr/>
              </p:nvPicPr>
              <p:blipFill>
                <a:blip r:embed="rId120"/>
                <a:stretch>
                  <a:fillRect/>
                </a:stretch>
              </p:blipFill>
              <p:spPr>
                <a:xfrm>
                  <a:off x="10001602" y="1267592"/>
                  <a:ext cx="287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 name="Freihand 20">
                  <a:extLst>
                    <a:ext uri="{FF2B5EF4-FFF2-40B4-BE49-F238E27FC236}">
                      <a16:creationId xmlns:a16="http://schemas.microsoft.com/office/drawing/2014/main" id="{03493B4B-D937-4AAB-8861-96A0CC0740A3}"/>
                    </a:ext>
                  </a:extLst>
                </p14:cNvPr>
                <p14:cNvContentPartPr/>
                <p14:nvPr/>
              </p14:nvContentPartPr>
              <p14:xfrm>
                <a:off x="10174042" y="1215392"/>
                <a:ext cx="43560" cy="15840"/>
              </p14:xfrm>
            </p:contentPart>
          </mc:Choice>
          <mc:Fallback xmlns="">
            <p:pic>
              <p:nvPicPr>
                <p:cNvPr id="21" name="Freihand 20">
                  <a:extLst>
                    <a:ext uri="{FF2B5EF4-FFF2-40B4-BE49-F238E27FC236}">
                      <a16:creationId xmlns:a16="http://schemas.microsoft.com/office/drawing/2014/main" id="{03493B4B-D937-4AAB-8861-96A0CC0740A3}"/>
                    </a:ext>
                  </a:extLst>
                </p:cNvPr>
                <p:cNvPicPr/>
                <p:nvPr/>
              </p:nvPicPr>
              <p:blipFill>
                <a:blip r:embed="rId122"/>
                <a:stretch>
                  <a:fillRect/>
                </a:stretch>
              </p:blipFill>
              <p:spPr>
                <a:xfrm>
                  <a:off x="10169722" y="1211072"/>
                  <a:ext cx="52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2" name="Freihand 21">
                  <a:extLst>
                    <a:ext uri="{FF2B5EF4-FFF2-40B4-BE49-F238E27FC236}">
                      <a16:creationId xmlns:a16="http://schemas.microsoft.com/office/drawing/2014/main" id="{ABDB55D6-1E01-41C7-BCBA-5B856D2501E9}"/>
                    </a:ext>
                  </a:extLst>
                </p14:cNvPr>
                <p14:cNvContentPartPr/>
                <p14:nvPr/>
              </p14:nvContentPartPr>
              <p14:xfrm>
                <a:off x="10304722" y="1108112"/>
                <a:ext cx="96840" cy="278640"/>
              </p14:xfrm>
            </p:contentPart>
          </mc:Choice>
          <mc:Fallback xmlns="">
            <p:pic>
              <p:nvPicPr>
                <p:cNvPr id="22" name="Freihand 21">
                  <a:extLst>
                    <a:ext uri="{FF2B5EF4-FFF2-40B4-BE49-F238E27FC236}">
                      <a16:creationId xmlns:a16="http://schemas.microsoft.com/office/drawing/2014/main" id="{ABDB55D6-1E01-41C7-BCBA-5B856D2501E9}"/>
                    </a:ext>
                  </a:extLst>
                </p:cNvPr>
                <p:cNvPicPr/>
                <p:nvPr/>
              </p:nvPicPr>
              <p:blipFill>
                <a:blip r:embed="rId124"/>
                <a:stretch>
                  <a:fillRect/>
                </a:stretch>
              </p:blipFill>
              <p:spPr>
                <a:xfrm>
                  <a:off x="10300402" y="1103792"/>
                  <a:ext cx="1054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2" name="Freihand 61">
                  <a:extLst>
                    <a:ext uri="{FF2B5EF4-FFF2-40B4-BE49-F238E27FC236}">
                      <a16:creationId xmlns:a16="http://schemas.microsoft.com/office/drawing/2014/main" id="{0A456CBB-35E2-4C29-AFBF-5BB547ECE3D2}"/>
                    </a:ext>
                  </a:extLst>
                </p14:cNvPr>
                <p14:cNvContentPartPr/>
                <p14:nvPr/>
              </p14:nvContentPartPr>
              <p14:xfrm>
                <a:off x="8889562" y="1890392"/>
                <a:ext cx="154440" cy="120960"/>
              </p14:xfrm>
            </p:contentPart>
          </mc:Choice>
          <mc:Fallback xmlns="">
            <p:pic>
              <p:nvPicPr>
                <p:cNvPr id="62" name="Freihand 61">
                  <a:extLst>
                    <a:ext uri="{FF2B5EF4-FFF2-40B4-BE49-F238E27FC236}">
                      <a16:creationId xmlns:a16="http://schemas.microsoft.com/office/drawing/2014/main" id="{0A456CBB-35E2-4C29-AFBF-5BB547ECE3D2}"/>
                    </a:ext>
                  </a:extLst>
                </p:cNvPr>
                <p:cNvPicPr/>
                <p:nvPr/>
              </p:nvPicPr>
              <p:blipFill>
                <a:blip r:embed="rId126"/>
                <a:stretch>
                  <a:fillRect/>
                </a:stretch>
              </p:blipFill>
              <p:spPr>
                <a:xfrm>
                  <a:off x="8885242" y="1886072"/>
                  <a:ext cx="163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3" name="Freihand 62">
                  <a:extLst>
                    <a:ext uri="{FF2B5EF4-FFF2-40B4-BE49-F238E27FC236}">
                      <a16:creationId xmlns:a16="http://schemas.microsoft.com/office/drawing/2014/main" id="{535BB1E2-CCBE-4C6F-8852-E6B2C30CBD17}"/>
                    </a:ext>
                  </a:extLst>
                </p14:cNvPr>
                <p14:cNvContentPartPr/>
                <p14:nvPr/>
              </p14:nvContentPartPr>
              <p14:xfrm>
                <a:off x="9066682" y="1892912"/>
                <a:ext cx="105120" cy="52560"/>
              </p14:xfrm>
            </p:contentPart>
          </mc:Choice>
          <mc:Fallback xmlns="">
            <p:pic>
              <p:nvPicPr>
                <p:cNvPr id="63" name="Freihand 62">
                  <a:extLst>
                    <a:ext uri="{FF2B5EF4-FFF2-40B4-BE49-F238E27FC236}">
                      <a16:creationId xmlns:a16="http://schemas.microsoft.com/office/drawing/2014/main" id="{535BB1E2-CCBE-4C6F-8852-E6B2C30CBD17}"/>
                    </a:ext>
                  </a:extLst>
                </p:cNvPr>
                <p:cNvPicPr/>
                <p:nvPr/>
              </p:nvPicPr>
              <p:blipFill>
                <a:blip r:embed="rId128"/>
                <a:stretch>
                  <a:fillRect/>
                </a:stretch>
              </p:blipFill>
              <p:spPr>
                <a:xfrm>
                  <a:off x="9062362" y="1888592"/>
                  <a:ext cx="113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4" name="Freihand 63">
                  <a:extLst>
                    <a:ext uri="{FF2B5EF4-FFF2-40B4-BE49-F238E27FC236}">
                      <a16:creationId xmlns:a16="http://schemas.microsoft.com/office/drawing/2014/main" id="{48576DF2-7935-4E46-B22A-582377867DA1}"/>
                    </a:ext>
                  </a:extLst>
                </p14:cNvPr>
                <p14:cNvContentPartPr/>
                <p14:nvPr/>
              </p14:nvContentPartPr>
              <p14:xfrm>
                <a:off x="9198442" y="1847192"/>
                <a:ext cx="54360" cy="103320"/>
              </p14:xfrm>
            </p:contentPart>
          </mc:Choice>
          <mc:Fallback xmlns="">
            <p:pic>
              <p:nvPicPr>
                <p:cNvPr id="64" name="Freihand 63">
                  <a:extLst>
                    <a:ext uri="{FF2B5EF4-FFF2-40B4-BE49-F238E27FC236}">
                      <a16:creationId xmlns:a16="http://schemas.microsoft.com/office/drawing/2014/main" id="{48576DF2-7935-4E46-B22A-582377867DA1}"/>
                    </a:ext>
                  </a:extLst>
                </p:cNvPr>
                <p:cNvPicPr/>
                <p:nvPr/>
              </p:nvPicPr>
              <p:blipFill>
                <a:blip r:embed="rId130"/>
                <a:stretch>
                  <a:fillRect/>
                </a:stretch>
              </p:blipFill>
              <p:spPr>
                <a:xfrm>
                  <a:off x="9194122" y="1842872"/>
                  <a:ext cx="63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5" name="Freihand 64">
                  <a:extLst>
                    <a:ext uri="{FF2B5EF4-FFF2-40B4-BE49-F238E27FC236}">
                      <a16:creationId xmlns:a16="http://schemas.microsoft.com/office/drawing/2014/main" id="{B3FB0B78-AD6B-4879-9CD2-453721298D04}"/>
                    </a:ext>
                  </a:extLst>
                </p14:cNvPr>
                <p14:cNvContentPartPr/>
                <p14:nvPr/>
              </p14:nvContentPartPr>
              <p14:xfrm>
                <a:off x="9177202" y="1867352"/>
                <a:ext cx="114120" cy="49680"/>
              </p14:xfrm>
            </p:contentPart>
          </mc:Choice>
          <mc:Fallback xmlns="">
            <p:pic>
              <p:nvPicPr>
                <p:cNvPr id="65" name="Freihand 64">
                  <a:extLst>
                    <a:ext uri="{FF2B5EF4-FFF2-40B4-BE49-F238E27FC236}">
                      <a16:creationId xmlns:a16="http://schemas.microsoft.com/office/drawing/2014/main" id="{B3FB0B78-AD6B-4879-9CD2-453721298D04}"/>
                    </a:ext>
                  </a:extLst>
                </p:cNvPr>
                <p:cNvPicPr/>
                <p:nvPr/>
              </p:nvPicPr>
              <p:blipFill>
                <a:blip r:embed="rId132"/>
                <a:stretch>
                  <a:fillRect/>
                </a:stretch>
              </p:blipFill>
              <p:spPr>
                <a:xfrm>
                  <a:off x="9172882" y="1863032"/>
                  <a:ext cx="122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7" name="Freihand 66">
                  <a:extLst>
                    <a:ext uri="{FF2B5EF4-FFF2-40B4-BE49-F238E27FC236}">
                      <a16:creationId xmlns:a16="http://schemas.microsoft.com/office/drawing/2014/main" id="{BB245A62-9730-48EA-B921-1AC30EE5132D}"/>
                    </a:ext>
                  </a:extLst>
                </p14:cNvPr>
                <p14:cNvContentPartPr/>
                <p14:nvPr/>
              </p14:nvContentPartPr>
              <p14:xfrm>
                <a:off x="9485002" y="1776632"/>
                <a:ext cx="77400" cy="111600"/>
              </p14:xfrm>
            </p:contentPart>
          </mc:Choice>
          <mc:Fallback xmlns="">
            <p:pic>
              <p:nvPicPr>
                <p:cNvPr id="67" name="Freihand 66">
                  <a:extLst>
                    <a:ext uri="{FF2B5EF4-FFF2-40B4-BE49-F238E27FC236}">
                      <a16:creationId xmlns:a16="http://schemas.microsoft.com/office/drawing/2014/main" id="{BB245A62-9730-48EA-B921-1AC30EE5132D}"/>
                    </a:ext>
                  </a:extLst>
                </p:cNvPr>
                <p:cNvPicPr/>
                <p:nvPr/>
              </p:nvPicPr>
              <p:blipFill>
                <a:blip r:embed="rId134"/>
                <a:stretch>
                  <a:fillRect/>
                </a:stretch>
              </p:blipFill>
              <p:spPr>
                <a:xfrm>
                  <a:off x="9480682" y="1772312"/>
                  <a:ext cx="86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8" name="Freihand 67">
                  <a:extLst>
                    <a:ext uri="{FF2B5EF4-FFF2-40B4-BE49-F238E27FC236}">
                      <a16:creationId xmlns:a16="http://schemas.microsoft.com/office/drawing/2014/main" id="{5E412301-99DE-4142-B748-4645AF32DAA9}"/>
                    </a:ext>
                  </a:extLst>
                </p14:cNvPr>
                <p14:cNvContentPartPr/>
                <p14:nvPr/>
              </p14:nvContentPartPr>
              <p14:xfrm>
                <a:off x="9474922" y="1803632"/>
                <a:ext cx="137880" cy="38520"/>
              </p14:xfrm>
            </p:contentPart>
          </mc:Choice>
          <mc:Fallback xmlns="">
            <p:pic>
              <p:nvPicPr>
                <p:cNvPr id="68" name="Freihand 67">
                  <a:extLst>
                    <a:ext uri="{FF2B5EF4-FFF2-40B4-BE49-F238E27FC236}">
                      <a16:creationId xmlns:a16="http://schemas.microsoft.com/office/drawing/2014/main" id="{5E412301-99DE-4142-B748-4645AF32DAA9}"/>
                    </a:ext>
                  </a:extLst>
                </p:cNvPr>
                <p:cNvPicPr/>
                <p:nvPr/>
              </p:nvPicPr>
              <p:blipFill>
                <a:blip r:embed="rId136"/>
                <a:stretch>
                  <a:fillRect/>
                </a:stretch>
              </p:blipFill>
              <p:spPr>
                <a:xfrm>
                  <a:off x="9470602" y="1799312"/>
                  <a:ext cx="146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9" name="Freihand 68">
                  <a:extLst>
                    <a:ext uri="{FF2B5EF4-FFF2-40B4-BE49-F238E27FC236}">
                      <a16:creationId xmlns:a16="http://schemas.microsoft.com/office/drawing/2014/main" id="{A7890446-78B5-478A-AAA9-F2BAA333386B}"/>
                    </a:ext>
                  </a:extLst>
                </p14:cNvPr>
                <p14:cNvContentPartPr/>
                <p14:nvPr/>
              </p14:nvContentPartPr>
              <p14:xfrm>
                <a:off x="9574282" y="1650272"/>
                <a:ext cx="114480" cy="103680"/>
              </p14:xfrm>
            </p:contentPart>
          </mc:Choice>
          <mc:Fallback xmlns="">
            <p:pic>
              <p:nvPicPr>
                <p:cNvPr id="69" name="Freihand 68">
                  <a:extLst>
                    <a:ext uri="{FF2B5EF4-FFF2-40B4-BE49-F238E27FC236}">
                      <a16:creationId xmlns:a16="http://schemas.microsoft.com/office/drawing/2014/main" id="{A7890446-78B5-478A-AAA9-F2BAA333386B}"/>
                    </a:ext>
                  </a:extLst>
                </p:cNvPr>
                <p:cNvPicPr/>
                <p:nvPr/>
              </p:nvPicPr>
              <p:blipFill>
                <a:blip r:embed="rId138"/>
                <a:stretch>
                  <a:fillRect/>
                </a:stretch>
              </p:blipFill>
              <p:spPr>
                <a:xfrm>
                  <a:off x="9569962" y="1645952"/>
                  <a:ext cx="123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0" name="Freihand 69">
                  <a:extLst>
                    <a:ext uri="{FF2B5EF4-FFF2-40B4-BE49-F238E27FC236}">
                      <a16:creationId xmlns:a16="http://schemas.microsoft.com/office/drawing/2014/main" id="{8C8FA9C2-92F7-4073-930E-CA8B06C47564}"/>
                    </a:ext>
                  </a:extLst>
                </p14:cNvPr>
                <p14:cNvContentPartPr/>
                <p14:nvPr/>
              </p14:nvContentPartPr>
              <p14:xfrm>
                <a:off x="9759682" y="1716152"/>
                <a:ext cx="96120" cy="65160"/>
              </p14:xfrm>
            </p:contentPart>
          </mc:Choice>
          <mc:Fallback xmlns="">
            <p:pic>
              <p:nvPicPr>
                <p:cNvPr id="70" name="Freihand 69">
                  <a:extLst>
                    <a:ext uri="{FF2B5EF4-FFF2-40B4-BE49-F238E27FC236}">
                      <a16:creationId xmlns:a16="http://schemas.microsoft.com/office/drawing/2014/main" id="{8C8FA9C2-92F7-4073-930E-CA8B06C47564}"/>
                    </a:ext>
                  </a:extLst>
                </p:cNvPr>
                <p:cNvPicPr/>
                <p:nvPr/>
              </p:nvPicPr>
              <p:blipFill>
                <a:blip r:embed="rId140"/>
                <a:stretch>
                  <a:fillRect/>
                </a:stretch>
              </p:blipFill>
              <p:spPr>
                <a:xfrm>
                  <a:off x="9755362" y="1711832"/>
                  <a:ext cx="104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1" name="Freihand 70">
                  <a:extLst>
                    <a:ext uri="{FF2B5EF4-FFF2-40B4-BE49-F238E27FC236}">
                      <a16:creationId xmlns:a16="http://schemas.microsoft.com/office/drawing/2014/main" id="{9D81568C-B424-4870-B74F-13AB4F7C7645}"/>
                    </a:ext>
                  </a:extLst>
                </p14:cNvPr>
                <p14:cNvContentPartPr/>
                <p14:nvPr/>
              </p14:nvContentPartPr>
              <p14:xfrm>
                <a:off x="9821962" y="1696712"/>
                <a:ext cx="34920" cy="159480"/>
              </p14:xfrm>
            </p:contentPart>
          </mc:Choice>
          <mc:Fallback xmlns="">
            <p:pic>
              <p:nvPicPr>
                <p:cNvPr id="71" name="Freihand 70">
                  <a:extLst>
                    <a:ext uri="{FF2B5EF4-FFF2-40B4-BE49-F238E27FC236}">
                      <a16:creationId xmlns:a16="http://schemas.microsoft.com/office/drawing/2014/main" id="{9D81568C-B424-4870-B74F-13AB4F7C7645}"/>
                    </a:ext>
                  </a:extLst>
                </p:cNvPr>
                <p:cNvPicPr/>
                <p:nvPr/>
              </p:nvPicPr>
              <p:blipFill>
                <a:blip r:embed="rId142"/>
                <a:stretch>
                  <a:fillRect/>
                </a:stretch>
              </p:blipFill>
              <p:spPr>
                <a:xfrm>
                  <a:off x="9817642" y="1692392"/>
                  <a:ext cx="43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2" name="Freihand 71">
                  <a:extLst>
                    <a:ext uri="{FF2B5EF4-FFF2-40B4-BE49-F238E27FC236}">
                      <a16:creationId xmlns:a16="http://schemas.microsoft.com/office/drawing/2014/main" id="{9A9FD887-BA02-4C45-A861-0AF25C1EDB8B}"/>
                    </a:ext>
                  </a:extLst>
                </p14:cNvPr>
                <p14:cNvContentPartPr/>
                <p14:nvPr/>
              </p14:nvContentPartPr>
              <p14:xfrm>
                <a:off x="9841762" y="1550912"/>
                <a:ext cx="78120" cy="92880"/>
              </p14:xfrm>
            </p:contentPart>
          </mc:Choice>
          <mc:Fallback xmlns="">
            <p:pic>
              <p:nvPicPr>
                <p:cNvPr id="72" name="Freihand 71">
                  <a:extLst>
                    <a:ext uri="{FF2B5EF4-FFF2-40B4-BE49-F238E27FC236}">
                      <a16:creationId xmlns:a16="http://schemas.microsoft.com/office/drawing/2014/main" id="{9A9FD887-BA02-4C45-A861-0AF25C1EDB8B}"/>
                    </a:ext>
                  </a:extLst>
                </p:cNvPr>
                <p:cNvPicPr/>
                <p:nvPr/>
              </p:nvPicPr>
              <p:blipFill>
                <a:blip r:embed="rId144"/>
                <a:stretch>
                  <a:fillRect/>
                </a:stretch>
              </p:blipFill>
              <p:spPr>
                <a:xfrm>
                  <a:off x="9837442" y="1546592"/>
                  <a:ext cx="86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3" name="Freihand 72">
                  <a:extLst>
                    <a:ext uri="{FF2B5EF4-FFF2-40B4-BE49-F238E27FC236}">
                      <a16:creationId xmlns:a16="http://schemas.microsoft.com/office/drawing/2014/main" id="{2FB9CFE8-2FDB-4B66-A195-DDB0BDBE7E97}"/>
                    </a:ext>
                  </a:extLst>
                </p14:cNvPr>
                <p14:cNvContentPartPr/>
                <p14:nvPr/>
              </p14:nvContentPartPr>
              <p14:xfrm>
                <a:off x="9942922" y="1561352"/>
                <a:ext cx="77400" cy="38160"/>
              </p14:xfrm>
            </p:contentPart>
          </mc:Choice>
          <mc:Fallback xmlns="">
            <p:pic>
              <p:nvPicPr>
                <p:cNvPr id="73" name="Freihand 72">
                  <a:extLst>
                    <a:ext uri="{FF2B5EF4-FFF2-40B4-BE49-F238E27FC236}">
                      <a16:creationId xmlns:a16="http://schemas.microsoft.com/office/drawing/2014/main" id="{2FB9CFE8-2FDB-4B66-A195-DDB0BDBE7E97}"/>
                    </a:ext>
                  </a:extLst>
                </p:cNvPr>
                <p:cNvPicPr/>
                <p:nvPr/>
              </p:nvPicPr>
              <p:blipFill>
                <a:blip r:embed="rId146"/>
                <a:stretch>
                  <a:fillRect/>
                </a:stretch>
              </p:blipFill>
              <p:spPr>
                <a:xfrm>
                  <a:off x="9938602" y="1557032"/>
                  <a:ext cx="86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4" name="Freihand 73">
                  <a:extLst>
                    <a:ext uri="{FF2B5EF4-FFF2-40B4-BE49-F238E27FC236}">
                      <a16:creationId xmlns:a16="http://schemas.microsoft.com/office/drawing/2014/main" id="{1C7060CD-B29B-4F74-B430-ADF8213C86AB}"/>
                    </a:ext>
                  </a:extLst>
                </p14:cNvPr>
                <p14:cNvContentPartPr/>
                <p14:nvPr/>
              </p14:nvContentPartPr>
              <p14:xfrm>
                <a:off x="10015642" y="1502312"/>
                <a:ext cx="92160" cy="112680"/>
              </p14:xfrm>
            </p:contentPart>
          </mc:Choice>
          <mc:Fallback xmlns="">
            <p:pic>
              <p:nvPicPr>
                <p:cNvPr id="74" name="Freihand 73">
                  <a:extLst>
                    <a:ext uri="{FF2B5EF4-FFF2-40B4-BE49-F238E27FC236}">
                      <a16:creationId xmlns:a16="http://schemas.microsoft.com/office/drawing/2014/main" id="{1C7060CD-B29B-4F74-B430-ADF8213C86AB}"/>
                    </a:ext>
                  </a:extLst>
                </p:cNvPr>
                <p:cNvPicPr/>
                <p:nvPr/>
              </p:nvPicPr>
              <p:blipFill>
                <a:blip r:embed="rId148"/>
                <a:stretch>
                  <a:fillRect/>
                </a:stretch>
              </p:blipFill>
              <p:spPr>
                <a:xfrm>
                  <a:off x="10011322" y="1497992"/>
                  <a:ext cx="100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5" name="Freihand 74">
                  <a:extLst>
                    <a:ext uri="{FF2B5EF4-FFF2-40B4-BE49-F238E27FC236}">
                      <a16:creationId xmlns:a16="http://schemas.microsoft.com/office/drawing/2014/main" id="{613F957F-4584-425C-9CEF-BDADF8748B37}"/>
                    </a:ext>
                  </a:extLst>
                </p14:cNvPr>
                <p14:cNvContentPartPr/>
                <p14:nvPr/>
              </p14:nvContentPartPr>
              <p14:xfrm>
                <a:off x="10304002" y="1514912"/>
                <a:ext cx="98280" cy="148320"/>
              </p14:xfrm>
            </p:contentPart>
          </mc:Choice>
          <mc:Fallback xmlns="">
            <p:pic>
              <p:nvPicPr>
                <p:cNvPr id="75" name="Freihand 74">
                  <a:extLst>
                    <a:ext uri="{FF2B5EF4-FFF2-40B4-BE49-F238E27FC236}">
                      <a16:creationId xmlns:a16="http://schemas.microsoft.com/office/drawing/2014/main" id="{613F957F-4584-425C-9CEF-BDADF8748B37}"/>
                    </a:ext>
                  </a:extLst>
                </p:cNvPr>
                <p:cNvPicPr/>
                <p:nvPr/>
              </p:nvPicPr>
              <p:blipFill>
                <a:blip r:embed="rId150"/>
                <a:stretch>
                  <a:fillRect/>
                </a:stretch>
              </p:blipFill>
              <p:spPr>
                <a:xfrm>
                  <a:off x="10299682" y="1510592"/>
                  <a:ext cx="106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6" name="Freihand 75">
                  <a:extLst>
                    <a:ext uri="{FF2B5EF4-FFF2-40B4-BE49-F238E27FC236}">
                      <a16:creationId xmlns:a16="http://schemas.microsoft.com/office/drawing/2014/main" id="{36967C79-446F-41E4-9975-452C5055E095}"/>
                    </a:ext>
                  </a:extLst>
                </p14:cNvPr>
                <p14:cNvContentPartPr/>
                <p14:nvPr/>
              </p14:nvContentPartPr>
              <p14:xfrm>
                <a:off x="10441522" y="1491872"/>
                <a:ext cx="46080" cy="100440"/>
              </p14:xfrm>
            </p:contentPart>
          </mc:Choice>
          <mc:Fallback xmlns="">
            <p:pic>
              <p:nvPicPr>
                <p:cNvPr id="76" name="Freihand 75">
                  <a:extLst>
                    <a:ext uri="{FF2B5EF4-FFF2-40B4-BE49-F238E27FC236}">
                      <a16:creationId xmlns:a16="http://schemas.microsoft.com/office/drawing/2014/main" id="{36967C79-446F-41E4-9975-452C5055E095}"/>
                    </a:ext>
                  </a:extLst>
                </p:cNvPr>
                <p:cNvPicPr/>
                <p:nvPr/>
              </p:nvPicPr>
              <p:blipFill>
                <a:blip r:embed="rId152"/>
                <a:stretch>
                  <a:fillRect/>
                </a:stretch>
              </p:blipFill>
              <p:spPr>
                <a:xfrm>
                  <a:off x="10437202" y="1487552"/>
                  <a:ext cx="54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7" name="Freihand 76">
                  <a:extLst>
                    <a:ext uri="{FF2B5EF4-FFF2-40B4-BE49-F238E27FC236}">
                      <a16:creationId xmlns:a16="http://schemas.microsoft.com/office/drawing/2014/main" id="{43E4D9A1-7A3A-475D-A4A2-2D95C9077529}"/>
                    </a:ext>
                  </a:extLst>
                </p14:cNvPr>
                <p14:cNvContentPartPr/>
                <p14:nvPr/>
              </p14:nvContentPartPr>
              <p14:xfrm>
                <a:off x="10395082" y="1482872"/>
                <a:ext cx="122760" cy="123840"/>
              </p14:xfrm>
            </p:contentPart>
          </mc:Choice>
          <mc:Fallback xmlns="">
            <p:pic>
              <p:nvPicPr>
                <p:cNvPr id="77" name="Freihand 76">
                  <a:extLst>
                    <a:ext uri="{FF2B5EF4-FFF2-40B4-BE49-F238E27FC236}">
                      <a16:creationId xmlns:a16="http://schemas.microsoft.com/office/drawing/2014/main" id="{43E4D9A1-7A3A-475D-A4A2-2D95C9077529}"/>
                    </a:ext>
                  </a:extLst>
                </p:cNvPr>
                <p:cNvPicPr/>
                <p:nvPr/>
              </p:nvPicPr>
              <p:blipFill>
                <a:blip r:embed="rId154"/>
                <a:stretch>
                  <a:fillRect/>
                </a:stretch>
              </p:blipFill>
              <p:spPr>
                <a:xfrm>
                  <a:off x="10390762" y="1478552"/>
                  <a:ext cx="131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0" name="Freihand 79">
                  <a:extLst>
                    <a:ext uri="{FF2B5EF4-FFF2-40B4-BE49-F238E27FC236}">
                      <a16:creationId xmlns:a16="http://schemas.microsoft.com/office/drawing/2014/main" id="{4670132B-5DDE-4BF6-9560-F747E445E468}"/>
                    </a:ext>
                  </a:extLst>
                </p14:cNvPr>
                <p14:cNvContentPartPr/>
                <p14:nvPr/>
              </p14:nvContentPartPr>
              <p14:xfrm>
                <a:off x="10696762" y="1419872"/>
                <a:ext cx="181080" cy="84960"/>
              </p14:xfrm>
            </p:contentPart>
          </mc:Choice>
          <mc:Fallback xmlns="">
            <p:pic>
              <p:nvPicPr>
                <p:cNvPr id="80" name="Freihand 79">
                  <a:extLst>
                    <a:ext uri="{FF2B5EF4-FFF2-40B4-BE49-F238E27FC236}">
                      <a16:creationId xmlns:a16="http://schemas.microsoft.com/office/drawing/2014/main" id="{4670132B-5DDE-4BF6-9560-F747E445E468}"/>
                    </a:ext>
                  </a:extLst>
                </p:cNvPr>
                <p:cNvPicPr/>
                <p:nvPr/>
              </p:nvPicPr>
              <p:blipFill>
                <a:blip r:embed="rId156"/>
                <a:stretch>
                  <a:fillRect/>
                </a:stretch>
              </p:blipFill>
              <p:spPr>
                <a:xfrm>
                  <a:off x="10692442" y="1415552"/>
                  <a:ext cx="189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1" name="Freihand 80">
                  <a:extLst>
                    <a:ext uri="{FF2B5EF4-FFF2-40B4-BE49-F238E27FC236}">
                      <a16:creationId xmlns:a16="http://schemas.microsoft.com/office/drawing/2014/main" id="{E79F9FBF-912D-4A04-8B15-6CB061CC257E}"/>
                    </a:ext>
                  </a:extLst>
                </p14:cNvPr>
                <p14:cNvContentPartPr/>
                <p14:nvPr/>
              </p14:nvContentPartPr>
              <p14:xfrm>
                <a:off x="10937602" y="1357232"/>
                <a:ext cx="102600" cy="45720"/>
              </p14:xfrm>
            </p:contentPart>
          </mc:Choice>
          <mc:Fallback xmlns="">
            <p:pic>
              <p:nvPicPr>
                <p:cNvPr id="81" name="Freihand 80">
                  <a:extLst>
                    <a:ext uri="{FF2B5EF4-FFF2-40B4-BE49-F238E27FC236}">
                      <a16:creationId xmlns:a16="http://schemas.microsoft.com/office/drawing/2014/main" id="{E79F9FBF-912D-4A04-8B15-6CB061CC257E}"/>
                    </a:ext>
                  </a:extLst>
                </p:cNvPr>
                <p:cNvPicPr/>
                <p:nvPr/>
              </p:nvPicPr>
              <p:blipFill>
                <a:blip r:embed="rId158"/>
                <a:stretch>
                  <a:fillRect/>
                </a:stretch>
              </p:blipFill>
              <p:spPr>
                <a:xfrm>
                  <a:off x="10933282" y="1352912"/>
                  <a:ext cx="1112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2" name="Freihand 81">
                  <a:extLst>
                    <a:ext uri="{FF2B5EF4-FFF2-40B4-BE49-F238E27FC236}">
                      <a16:creationId xmlns:a16="http://schemas.microsoft.com/office/drawing/2014/main" id="{497833EA-2ADE-420F-9381-ECAAB89B3E4F}"/>
                    </a:ext>
                  </a:extLst>
                </p14:cNvPr>
                <p14:cNvContentPartPr/>
                <p14:nvPr/>
              </p14:nvContentPartPr>
              <p14:xfrm>
                <a:off x="10974322" y="1375232"/>
                <a:ext cx="106920" cy="34200"/>
              </p14:xfrm>
            </p:contentPart>
          </mc:Choice>
          <mc:Fallback xmlns="">
            <p:pic>
              <p:nvPicPr>
                <p:cNvPr id="82" name="Freihand 81">
                  <a:extLst>
                    <a:ext uri="{FF2B5EF4-FFF2-40B4-BE49-F238E27FC236}">
                      <a16:creationId xmlns:a16="http://schemas.microsoft.com/office/drawing/2014/main" id="{497833EA-2ADE-420F-9381-ECAAB89B3E4F}"/>
                    </a:ext>
                  </a:extLst>
                </p:cNvPr>
                <p:cNvPicPr/>
                <p:nvPr/>
              </p:nvPicPr>
              <p:blipFill>
                <a:blip r:embed="rId160"/>
                <a:stretch>
                  <a:fillRect/>
                </a:stretch>
              </p:blipFill>
              <p:spPr>
                <a:xfrm>
                  <a:off x="10970002" y="1370912"/>
                  <a:ext cx="115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3" name="Freihand 82">
                  <a:extLst>
                    <a:ext uri="{FF2B5EF4-FFF2-40B4-BE49-F238E27FC236}">
                      <a16:creationId xmlns:a16="http://schemas.microsoft.com/office/drawing/2014/main" id="{4D2285B2-4708-44F2-A2E2-A202EBBCBB31}"/>
                    </a:ext>
                  </a:extLst>
                </p14:cNvPr>
                <p14:cNvContentPartPr/>
                <p14:nvPr/>
              </p14:nvContentPartPr>
              <p14:xfrm>
                <a:off x="11102842" y="1244552"/>
                <a:ext cx="91440" cy="204480"/>
              </p14:xfrm>
            </p:contentPart>
          </mc:Choice>
          <mc:Fallback xmlns="">
            <p:pic>
              <p:nvPicPr>
                <p:cNvPr id="83" name="Freihand 82">
                  <a:extLst>
                    <a:ext uri="{FF2B5EF4-FFF2-40B4-BE49-F238E27FC236}">
                      <a16:creationId xmlns:a16="http://schemas.microsoft.com/office/drawing/2014/main" id="{4D2285B2-4708-44F2-A2E2-A202EBBCBB31}"/>
                    </a:ext>
                  </a:extLst>
                </p:cNvPr>
                <p:cNvPicPr/>
                <p:nvPr/>
              </p:nvPicPr>
              <p:blipFill>
                <a:blip r:embed="rId162"/>
                <a:stretch>
                  <a:fillRect/>
                </a:stretch>
              </p:blipFill>
              <p:spPr>
                <a:xfrm>
                  <a:off x="11098522" y="1240232"/>
                  <a:ext cx="100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4" name="Freihand 83">
                  <a:extLst>
                    <a:ext uri="{FF2B5EF4-FFF2-40B4-BE49-F238E27FC236}">
                      <a16:creationId xmlns:a16="http://schemas.microsoft.com/office/drawing/2014/main" id="{2A11212D-401D-44CF-A756-825581BC0AD2}"/>
                    </a:ext>
                  </a:extLst>
                </p14:cNvPr>
                <p14:cNvContentPartPr/>
                <p14:nvPr/>
              </p14:nvContentPartPr>
              <p14:xfrm>
                <a:off x="11214802" y="1263992"/>
                <a:ext cx="67680" cy="105840"/>
              </p14:xfrm>
            </p:contentPart>
          </mc:Choice>
          <mc:Fallback xmlns="">
            <p:pic>
              <p:nvPicPr>
                <p:cNvPr id="84" name="Freihand 83">
                  <a:extLst>
                    <a:ext uri="{FF2B5EF4-FFF2-40B4-BE49-F238E27FC236}">
                      <a16:creationId xmlns:a16="http://schemas.microsoft.com/office/drawing/2014/main" id="{2A11212D-401D-44CF-A756-825581BC0AD2}"/>
                    </a:ext>
                  </a:extLst>
                </p:cNvPr>
                <p:cNvPicPr/>
                <p:nvPr/>
              </p:nvPicPr>
              <p:blipFill>
                <a:blip r:embed="rId164"/>
                <a:stretch>
                  <a:fillRect/>
                </a:stretch>
              </p:blipFill>
              <p:spPr>
                <a:xfrm>
                  <a:off x="11210482" y="1259672"/>
                  <a:ext cx="76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5" name="Freihand 84">
                  <a:extLst>
                    <a:ext uri="{FF2B5EF4-FFF2-40B4-BE49-F238E27FC236}">
                      <a16:creationId xmlns:a16="http://schemas.microsoft.com/office/drawing/2014/main" id="{16C2CDBF-7164-458C-9E25-65904B5BE78C}"/>
                    </a:ext>
                  </a:extLst>
                </p14:cNvPr>
                <p14:cNvContentPartPr/>
                <p14:nvPr/>
              </p14:nvContentPartPr>
              <p14:xfrm>
                <a:off x="11311642" y="1180472"/>
                <a:ext cx="7560" cy="10080"/>
              </p14:xfrm>
            </p:contentPart>
          </mc:Choice>
          <mc:Fallback xmlns="">
            <p:pic>
              <p:nvPicPr>
                <p:cNvPr id="85" name="Freihand 84">
                  <a:extLst>
                    <a:ext uri="{FF2B5EF4-FFF2-40B4-BE49-F238E27FC236}">
                      <a16:creationId xmlns:a16="http://schemas.microsoft.com/office/drawing/2014/main" id="{16C2CDBF-7164-458C-9E25-65904B5BE78C}"/>
                    </a:ext>
                  </a:extLst>
                </p:cNvPr>
                <p:cNvPicPr/>
                <p:nvPr/>
              </p:nvPicPr>
              <p:blipFill>
                <a:blip r:embed="rId166"/>
                <a:stretch>
                  <a:fillRect/>
                </a:stretch>
              </p:blipFill>
              <p:spPr>
                <a:xfrm>
                  <a:off x="11307322" y="1176152"/>
                  <a:ext cx="16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 name="Freihand 85">
                  <a:extLst>
                    <a:ext uri="{FF2B5EF4-FFF2-40B4-BE49-F238E27FC236}">
                      <a16:creationId xmlns:a16="http://schemas.microsoft.com/office/drawing/2014/main" id="{03F9C2F0-4D4B-423C-9CC7-BA6D2353F6A7}"/>
                    </a:ext>
                  </a:extLst>
                </p14:cNvPr>
                <p14:cNvContentPartPr/>
                <p14:nvPr/>
              </p14:nvContentPartPr>
              <p14:xfrm>
                <a:off x="11355562" y="1103792"/>
                <a:ext cx="69120" cy="136800"/>
              </p14:xfrm>
            </p:contentPart>
          </mc:Choice>
          <mc:Fallback xmlns="">
            <p:pic>
              <p:nvPicPr>
                <p:cNvPr id="86" name="Freihand 85">
                  <a:extLst>
                    <a:ext uri="{FF2B5EF4-FFF2-40B4-BE49-F238E27FC236}">
                      <a16:creationId xmlns:a16="http://schemas.microsoft.com/office/drawing/2014/main" id="{03F9C2F0-4D4B-423C-9CC7-BA6D2353F6A7}"/>
                    </a:ext>
                  </a:extLst>
                </p:cNvPr>
                <p:cNvPicPr/>
                <p:nvPr/>
              </p:nvPicPr>
              <p:blipFill>
                <a:blip r:embed="rId168"/>
                <a:stretch>
                  <a:fillRect/>
                </a:stretch>
              </p:blipFill>
              <p:spPr>
                <a:xfrm>
                  <a:off x="11351242" y="1099472"/>
                  <a:ext cx="77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7" name="Freihand 86">
                  <a:extLst>
                    <a:ext uri="{FF2B5EF4-FFF2-40B4-BE49-F238E27FC236}">
                      <a16:creationId xmlns:a16="http://schemas.microsoft.com/office/drawing/2014/main" id="{51DEF5CC-3682-4B7E-B450-CAC88C0998EB}"/>
                    </a:ext>
                  </a:extLst>
                </p14:cNvPr>
                <p14:cNvContentPartPr/>
                <p14:nvPr/>
              </p14:nvContentPartPr>
              <p14:xfrm>
                <a:off x="11484802" y="1059872"/>
                <a:ext cx="90360" cy="79200"/>
              </p14:xfrm>
            </p:contentPart>
          </mc:Choice>
          <mc:Fallback xmlns="">
            <p:pic>
              <p:nvPicPr>
                <p:cNvPr id="87" name="Freihand 86">
                  <a:extLst>
                    <a:ext uri="{FF2B5EF4-FFF2-40B4-BE49-F238E27FC236}">
                      <a16:creationId xmlns:a16="http://schemas.microsoft.com/office/drawing/2014/main" id="{51DEF5CC-3682-4B7E-B450-CAC88C0998EB}"/>
                    </a:ext>
                  </a:extLst>
                </p:cNvPr>
                <p:cNvPicPr/>
                <p:nvPr/>
              </p:nvPicPr>
              <p:blipFill>
                <a:blip r:embed="rId170"/>
                <a:stretch>
                  <a:fillRect/>
                </a:stretch>
              </p:blipFill>
              <p:spPr>
                <a:xfrm>
                  <a:off x="11480482" y="1055552"/>
                  <a:ext cx="99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8" name="Freihand 87">
                  <a:extLst>
                    <a:ext uri="{FF2B5EF4-FFF2-40B4-BE49-F238E27FC236}">
                      <a16:creationId xmlns:a16="http://schemas.microsoft.com/office/drawing/2014/main" id="{611F24A2-8160-482B-8889-6C0AE60AB3B9}"/>
                    </a:ext>
                  </a:extLst>
                </p14:cNvPr>
                <p14:cNvContentPartPr/>
                <p14:nvPr/>
              </p14:nvContentPartPr>
              <p14:xfrm>
                <a:off x="11598922" y="968072"/>
                <a:ext cx="101880" cy="190440"/>
              </p14:xfrm>
            </p:contentPart>
          </mc:Choice>
          <mc:Fallback xmlns="">
            <p:pic>
              <p:nvPicPr>
                <p:cNvPr id="88" name="Freihand 87">
                  <a:extLst>
                    <a:ext uri="{FF2B5EF4-FFF2-40B4-BE49-F238E27FC236}">
                      <a16:creationId xmlns:a16="http://schemas.microsoft.com/office/drawing/2014/main" id="{611F24A2-8160-482B-8889-6C0AE60AB3B9}"/>
                    </a:ext>
                  </a:extLst>
                </p:cNvPr>
                <p:cNvPicPr/>
                <p:nvPr/>
              </p:nvPicPr>
              <p:blipFill>
                <a:blip r:embed="rId172"/>
                <a:stretch>
                  <a:fillRect/>
                </a:stretch>
              </p:blipFill>
              <p:spPr>
                <a:xfrm>
                  <a:off x="11594602" y="963752"/>
                  <a:ext cx="1105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9" name="Freihand 88">
                  <a:extLst>
                    <a:ext uri="{FF2B5EF4-FFF2-40B4-BE49-F238E27FC236}">
                      <a16:creationId xmlns:a16="http://schemas.microsoft.com/office/drawing/2014/main" id="{D84DD3FF-B510-497C-B475-835A05C6EE49}"/>
                    </a:ext>
                  </a:extLst>
                </p14:cNvPr>
                <p14:cNvContentPartPr/>
                <p14:nvPr/>
              </p14:nvContentPartPr>
              <p14:xfrm>
                <a:off x="11733562" y="988232"/>
                <a:ext cx="79560" cy="77400"/>
              </p14:xfrm>
            </p:contentPart>
          </mc:Choice>
          <mc:Fallback xmlns="">
            <p:pic>
              <p:nvPicPr>
                <p:cNvPr id="89" name="Freihand 88">
                  <a:extLst>
                    <a:ext uri="{FF2B5EF4-FFF2-40B4-BE49-F238E27FC236}">
                      <a16:creationId xmlns:a16="http://schemas.microsoft.com/office/drawing/2014/main" id="{D84DD3FF-B510-497C-B475-835A05C6EE49}"/>
                    </a:ext>
                  </a:extLst>
                </p:cNvPr>
                <p:cNvPicPr/>
                <p:nvPr/>
              </p:nvPicPr>
              <p:blipFill>
                <a:blip r:embed="rId174"/>
                <a:stretch>
                  <a:fillRect/>
                </a:stretch>
              </p:blipFill>
              <p:spPr>
                <a:xfrm>
                  <a:off x="11729242" y="983912"/>
                  <a:ext cx="88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0" name="Freihand 89">
                  <a:extLst>
                    <a:ext uri="{FF2B5EF4-FFF2-40B4-BE49-F238E27FC236}">
                      <a16:creationId xmlns:a16="http://schemas.microsoft.com/office/drawing/2014/main" id="{4967683A-2BC5-4FCD-AEB1-9C90F4B3F85C}"/>
                    </a:ext>
                  </a:extLst>
                </p14:cNvPr>
                <p14:cNvContentPartPr/>
                <p14:nvPr/>
              </p14:nvContentPartPr>
              <p14:xfrm>
                <a:off x="11810602" y="917312"/>
                <a:ext cx="14400" cy="9720"/>
              </p14:xfrm>
            </p:contentPart>
          </mc:Choice>
          <mc:Fallback xmlns="">
            <p:pic>
              <p:nvPicPr>
                <p:cNvPr id="90" name="Freihand 89">
                  <a:extLst>
                    <a:ext uri="{FF2B5EF4-FFF2-40B4-BE49-F238E27FC236}">
                      <a16:creationId xmlns:a16="http://schemas.microsoft.com/office/drawing/2014/main" id="{4967683A-2BC5-4FCD-AEB1-9C90F4B3F85C}"/>
                    </a:ext>
                  </a:extLst>
                </p:cNvPr>
                <p:cNvPicPr/>
                <p:nvPr/>
              </p:nvPicPr>
              <p:blipFill>
                <a:blip r:embed="rId176"/>
                <a:stretch>
                  <a:fillRect/>
                </a:stretch>
              </p:blipFill>
              <p:spPr>
                <a:xfrm>
                  <a:off x="11806282" y="912992"/>
                  <a:ext cx="23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1" name="Freihand 90">
                  <a:extLst>
                    <a:ext uri="{FF2B5EF4-FFF2-40B4-BE49-F238E27FC236}">
                      <a16:creationId xmlns:a16="http://schemas.microsoft.com/office/drawing/2014/main" id="{73B8B2F0-B066-4ABB-988A-3BE9435A6106}"/>
                    </a:ext>
                  </a:extLst>
                </p14:cNvPr>
                <p14:cNvContentPartPr/>
                <p14:nvPr/>
              </p14:nvContentPartPr>
              <p14:xfrm>
                <a:off x="11865322" y="836312"/>
                <a:ext cx="91080" cy="185400"/>
              </p14:xfrm>
            </p:contentPart>
          </mc:Choice>
          <mc:Fallback xmlns="">
            <p:pic>
              <p:nvPicPr>
                <p:cNvPr id="91" name="Freihand 90">
                  <a:extLst>
                    <a:ext uri="{FF2B5EF4-FFF2-40B4-BE49-F238E27FC236}">
                      <a16:creationId xmlns:a16="http://schemas.microsoft.com/office/drawing/2014/main" id="{73B8B2F0-B066-4ABB-988A-3BE9435A6106}"/>
                    </a:ext>
                  </a:extLst>
                </p:cNvPr>
                <p:cNvPicPr/>
                <p:nvPr/>
              </p:nvPicPr>
              <p:blipFill>
                <a:blip r:embed="rId178"/>
                <a:stretch>
                  <a:fillRect/>
                </a:stretch>
              </p:blipFill>
              <p:spPr>
                <a:xfrm>
                  <a:off x="11861002" y="831992"/>
                  <a:ext cx="99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3" name="Freihand 92">
                  <a:extLst>
                    <a:ext uri="{FF2B5EF4-FFF2-40B4-BE49-F238E27FC236}">
                      <a16:creationId xmlns:a16="http://schemas.microsoft.com/office/drawing/2014/main" id="{EC7A1354-024B-464F-9BA4-BB638DDBBA03}"/>
                    </a:ext>
                  </a:extLst>
                </p14:cNvPr>
                <p14:cNvContentPartPr/>
                <p14:nvPr/>
              </p14:nvContentPartPr>
              <p14:xfrm>
                <a:off x="10696762" y="1123232"/>
                <a:ext cx="51120" cy="124200"/>
              </p14:xfrm>
            </p:contentPart>
          </mc:Choice>
          <mc:Fallback xmlns="">
            <p:pic>
              <p:nvPicPr>
                <p:cNvPr id="93" name="Freihand 92">
                  <a:extLst>
                    <a:ext uri="{FF2B5EF4-FFF2-40B4-BE49-F238E27FC236}">
                      <a16:creationId xmlns:a16="http://schemas.microsoft.com/office/drawing/2014/main" id="{EC7A1354-024B-464F-9BA4-BB638DDBBA03}"/>
                    </a:ext>
                  </a:extLst>
                </p:cNvPr>
                <p:cNvPicPr/>
                <p:nvPr/>
              </p:nvPicPr>
              <p:blipFill>
                <a:blip r:embed="rId180"/>
                <a:stretch>
                  <a:fillRect/>
                </a:stretch>
              </p:blipFill>
              <p:spPr>
                <a:xfrm>
                  <a:off x="10692442" y="1118912"/>
                  <a:ext cx="59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4" name="Freihand 93">
                  <a:extLst>
                    <a:ext uri="{FF2B5EF4-FFF2-40B4-BE49-F238E27FC236}">
                      <a16:creationId xmlns:a16="http://schemas.microsoft.com/office/drawing/2014/main" id="{2C11D20C-7D59-4075-BA53-0AC5A2D34EE4}"/>
                    </a:ext>
                  </a:extLst>
                </p14:cNvPr>
                <p14:cNvContentPartPr/>
                <p14:nvPr/>
              </p14:nvContentPartPr>
              <p14:xfrm>
                <a:off x="10646002" y="1155992"/>
                <a:ext cx="177120" cy="131040"/>
              </p14:xfrm>
            </p:contentPart>
          </mc:Choice>
          <mc:Fallback xmlns="">
            <p:pic>
              <p:nvPicPr>
                <p:cNvPr id="94" name="Freihand 93">
                  <a:extLst>
                    <a:ext uri="{FF2B5EF4-FFF2-40B4-BE49-F238E27FC236}">
                      <a16:creationId xmlns:a16="http://schemas.microsoft.com/office/drawing/2014/main" id="{2C11D20C-7D59-4075-BA53-0AC5A2D34EE4}"/>
                    </a:ext>
                  </a:extLst>
                </p:cNvPr>
                <p:cNvPicPr/>
                <p:nvPr/>
              </p:nvPicPr>
              <p:blipFill>
                <a:blip r:embed="rId182"/>
                <a:stretch>
                  <a:fillRect/>
                </a:stretch>
              </p:blipFill>
              <p:spPr>
                <a:xfrm>
                  <a:off x="10641682" y="1151672"/>
                  <a:ext cx="185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5" name="Freihand 94">
                  <a:extLst>
                    <a:ext uri="{FF2B5EF4-FFF2-40B4-BE49-F238E27FC236}">
                      <a16:creationId xmlns:a16="http://schemas.microsoft.com/office/drawing/2014/main" id="{B7D2DDCC-1871-4E52-A73D-CFA653EEDA9C}"/>
                    </a:ext>
                  </a:extLst>
                </p14:cNvPr>
                <p14:cNvContentPartPr/>
                <p14:nvPr/>
              </p14:nvContentPartPr>
              <p14:xfrm>
                <a:off x="10527562" y="847112"/>
                <a:ext cx="45360" cy="117000"/>
              </p14:xfrm>
            </p:contentPart>
          </mc:Choice>
          <mc:Fallback xmlns="">
            <p:pic>
              <p:nvPicPr>
                <p:cNvPr id="95" name="Freihand 94">
                  <a:extLst>
                    <a:ext uri="{FF2B5EF4-FFF2-40B4-BE49-F238E27FC236}">
                      <a16:creationId xmlns:a16="http://schemas.microsoft.com/office/drawing/2014/main" id="{B7D2DDCC-1871-4E52-A73D-CFA653EEDA9C}"/>
                    </a:ext>
                  </a:extLst>
                </p:cNvPr>
                <p:cNvPicPr/>
                <p:nvPr/>
              </p:nvPicPr>
              <p:blipFill>
                <a:blip r:embed="rId184"/>
                <a:stretch>
                  <a:fillRect/>
                </a:stretch>
              </p:blipFill>
              <p:spPr>
                <a:xfrm>
                  <a:off x="10523242" y="842792"/>
                  <a:ext cx="54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6" name="Freihand 95">
                  <a:extLst>
                    <a:ext uri="{FF2B5EF4-FFF2-40B4-BE49-F238E27FC236}">
                      <a16:creationId xmlns:a16="http://schemas.microsoft.com/office/drawing/2014/main" id="{AB9275F0-0097-4D8C-96EB-B9B84AD91F42}"/>
                    </a:ext>
                  </a:extLst>
                </p14:cNvPr>
                <p14:cNvContentPartPr/>
                <p14:nvPr/>
              </p14:nvContentPartPr>
              <p14:xfrm>
                <a:off x="10446562" y="793832"/>
                <a:ext cx="177120" cy="210240"/>
              </p14:xfrm>
            </p:contentPart>
          </mc:Choice>
          <mc:Fallback xmlns="">
            <p:pic>
              <p:nvPicPr>
                <p:cNvPr id="96" name="Freihand 95">
                  <a:extLst>
                    <a:ext uri="{FF2B5EF4-FFF2-40B4-BE49-F238E27FC236}">
                      <a16:creationId xmlns:a16="http://schemas.microsoft.com/office/drawing/2014/main" id="{AB9275F0-0097-4D8C-96EB-B9B84AD91F42}"/>
                    </a:ext>
                  </a:extLst>
                </p:cNvPr>
                <p:cNvPicPr/>
                <p:nvPr/>
              </p:nvPicPr>
              <p:blipFill>
                <a:blip r:embed="rId186"/>
                <a:stretch>
                  <a:fillRect/>
                </a:stretch>
              </p:blipFill>
              <p:spPr>
                <a:xfrm>
                  <a:off x="10442242" y="789512"/>
                  <a:ext cx="185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7" name="Freihand 96">
                  <a:extLst>
                    <a:ext uri="{FF2B5EF4-FFF2-40B4-BE49-F238E27FC236}">
                      <a16:creationId xmlns:a16="http://schemas.microsoft.com/office/drawing/2014/main" id="{125D22F5-EC5E-468E-88EB-E14DBD333FBF}"/>
                    </a:ext>
                  </a:extLst>
                </p14:cNvPr>
                <p14:cNvContentPartPr/>
                <p14:nvPr/>
              </p14:nvContentPartPr>
              <p14:xfrm>
                <a:off x="10629082" y="853232"/>
                <a:ext cx="102600" cy="53640"/>
              </p14:xfrm>
            </p:contentPart>
          </mc:Choice>
          <mc:Fallback xmlns="">
            <p:pic>
              <p:nvPicPr>
                <p:cNvPr id="97" name="Freihand 96">
                  <a:extLst>
                    <a:ext uri="{FF2B5EF4-FFF2-40B4-BE49-F238E27FC236}">
                      <a16:creationId xmlns:a16="http://schemas.microsoft.com/office/drawing/2014/main" id="{125D22F5-EC5E-468E-88EB-E14DBD333FBF}"/>
                    </a:ext>
                  </a:extLst>
                </p:cNvPr>
                <p:cNvPicPr/>
                <p:nvPr/>
              </p:nvPicPr>
              <p:blipFill>
                <a:blip r:embed="rId188"/>
                <a:stretch>
                  <a:fillRect/>
                </a:stretch>
              </p:blipFill>
              <p:spPr>
                <a:xfrm>
                  <a:off x="10624762" y="848912"/>
                  <a:ext cx="111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8" name="Freihand 97">
                  <a:extLst>
                    <a:ext uri="{FF2B5EF4-FFF2-40B4-BE49-F238E27FC236}">
                      <a16:creationId xmlns:a16="http://schemas.microsoft.com/office/drawing/2014/main" id="{AD31AFC9-C5B7-449C-AAAC-D4C9992EDC0E}"/>
                    </a:ext>
                  </a:extLst>
                </p14:cNvPr>
                <p14:cNvContentPartPr/>
                <p14:nvPr/>
              </p14:nvContentPartPr>
              <p14:xfrm>
                <a:off x="10750402" y="733712"/>
                <a:ext cx="92880" cy="114840"/>
              </p14:xfrm>
            </p:contentPart>
          </mc:Choice>
          <mc:Fallback xmlns="">
            <p:pic>
              <p:nvPicPr>
                <p:cNvPr id="98" name="Freihand 97">
                  <a:extLst>
                    <a:ext uri="{FF2B5EF4-FFF2-40B4-BE49-F238E27FC236}">
                      <a16:creationId xmlns:a16="http://schemas.microsoft.com/office/drawing/2014/main" id="{AD31AFC9-C5B7-449C-AAAC-D4C9992EDC0E}"/>
                    </a:ext>
                  </a:extLst>
                </p:cNvPr>
                <p:cNvPicPr/>
                <p:nvPr/>
              </p:nvPicPr>
              <p:blipFill>
                <a:blip r:embed="rId190"/>
                <a:stretch>
                  <a:fillRect/>
                </a:stretch>
              </p:blipFill>
              <p:spPr>
                <a:xfrm>
                  <a:off x="10746082" y="729392"/>
                  <a:ext cx="101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9" name="Freihand 98">
                  <a:extLst>
                    <a:ext uri="{FF2B5EF4-FFF2-40B4-BE49-F238E27FC236}">
                      <a16:creationId xmlns:a16="http://schemas.microsoft.com/office/drawing/2014/main" id="{5C7B307B-06F8-46B6-8C67-A00D63AF5C35}"/>
                    </a:ext>
                  </a:extLst>
                </p14:cNvPr>
                <p14:cNvContentPartPr/>
                <p14:nvPr/>
              </p14:nvContentPartPr>
              <p14:xfrm>
                <a:off x="10855522" y="555152"/>
                <a:ext cx="269280" cy="381600"/>
              </p14:xfrm>
            </p:contentPart>
          </mc:Choice>
          <mc:Fallback xmlns="">
            <p:pic>
              <p:nvPicPr>
                <p:cNvPr id="99" name="Freihand 98">
                  <a:extLst>
                    <a:ext uri="{FF2B5EF4-FFF2-40B4-BE49-F238E27FC236}">
                      <a16:creationId xmlns:a16="http://schemas.microsoft.com/office/drawing/2014/main" id="{5C7B307B-06F8-46B6-8C67-A00D63AF5C35}"/>
                    </a:ext>
                  </a:extLst>
                </p:cNvPr>
                <p:cNvPicPr/>
                <p:nvPr/>
              </p:nvPicPr>
              <p:blipFill>
                <a:blip r:embed="rId192"/>
                <a:stretch>
                  <a:fillRect/>
                </a:stretch>
              </p:blipFill>
              <p:spPr>
                <a:xfrm>
                  <a:off x="10851202" y="550832"/>
                  <a:ext cx="2779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0" name="Freihand 99">
                  <a:extLst>
                    <a:ext uri="{FF2B5EF4-FFF2-40B4-BE49-F238E27FC236}">
                      <a16:creationId xmlns:a16="http://schemas.microsoft.com/office/drawing/2014/main" id="{E779DFD7-0C6F-4171-A284-C02909F873AE}"/>
                    </a:ext>
                  </a:extLst>
                </p14:cNvPr>
                <p14:cNvContentPartPr/>
                <p14:nvPr/>
              </p14:nvContentPartPr>
              <p14:xfrm>
                <a:off x="11249362" y="489632"/>
                <a:ext cx="123840" cy="55800"/>
              </p14:xfrm>
            </p:contentPart>
          </mc:Choice>
          <mc:Fallback xmlns="">
            <p:pic>
              <p:nvPicPr>
                <p:cNvPr id="100" name="Freihand 99">
                  <a:extLst>
                    <a:ext uri="{FF2B5EF4-FFF2-40B4-BE49-F238E27FC236}">
                      <a16:creationId xmlns:a16="http://schemas.microsoft.com/office/drawing/2014/main" id="{E779DFD7-0C6F-4171-A284-C02909F873AE}"/>
                    </a:ext>
                  </a:extLst>
                </p:cNvPr>
                <p:cNvPicPr/>
                <p:nvPr/>
              </p:nvPicPr>
              <p:blipFill>
                <a:blip r:embed="rId194"/>
                <a:stretch>
                  <a:fillRect/>
                </a:stretch>
              </p:blipFill>
              <p:spPr>
                <a:xfrm>
                  <a:off x="11245042" y="485312"/>
                  <a:ext cx="132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1" name="Freihand 100">
                  <a:extLst>
                    <a:ext uri="{FF2B5EF4-FFF2-40B4-BE49-F238E27FC236}">
                      <a16:creationId xmlns:a16="http://schemas.microsoft.com/office/drawing/2014/main" id="{EB37C2A2-7B47-4211-8EE3-62CD894ED70B}"/>
                    </a:ext>
                  </a:extLst>
                </p14:cNvPr>
                <p14:cNvContentPartPr/>
                <p14:nvPr/>
              </p14:nvContentPartPr>
              <p14:xfrm>
                <a:off x="11265562" y="513392"/>
                <a:ext cx="116640" cy="90720"/>
              </p14:xfrm>
            </p:contentPart>
          </mc:Choice>
          <mc:Fallback xmlns="">
            <p:pic>
              <p:nvPicPr>
                <p:cNvPr id="101" name="Freihand 100">
                  <a:extLst>
                    <a:ext uri="{FF2B5EF4-FFF2-40B4-BE49-F238E27FC236}">
                      <a16:creationId xmlns:a16="http://schemas.microsoft.com/office/drawing/2014/main" id="{EB37C2A2-7B47-4211-8EE3-62CD894ED70B}"/>
                    </a:ext>
                  </a:extLst>
                </p:cNvPr>
                <p:cNvPicPr/>
                <p:nvPr/>
              </p:nvPicPr>
              <p:blipFill>
                <a:blip r:embed="rId196"/>
                <a:stretch>
                  <a:fillRect/>
                </a:stretch>
              </p:blipFill>
              <p:spPr>
                <a:xfrm>
                  <a:off x="11261242" y="509072"/>
                  <a:ext cx="125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2" name="Freihand 101">
                  <a:extLst>
                    <a:ext uri="{FF2B5EF4-FFF2-40B4-BE49-F238E27FC236}">
                      <a16:creationId xmlns:a16="http://schemas.microsoft.com/office/drawing/2014/main" id="{7597526E-C378-4546-A59E-258A6BC68B22}"/>
                    </a:ext>
                  </a:extLst>
                </p14:cNvPr>
                <p14:cNvContentPartPr/>
                <p14:nvPr/>
              </p14:nvContentPartPr>
              <p14:xfrm>
                <a:off x="11240362" y="286952"/>
                <a:ext cx="173160" cy="178560"/>
              </p14:xfrm>
            </p:contentPart>
          </mc:Choice>
          <mc:Fallback xmlns="">
            <p:pic>
              <p:nvPicPr>
                <p:cNvPr id="102" name="Freihand 101">
                  <a:extLst>
                    <a:ext uri="{FF2B5EF4-FFF2-40B4-BE49-F238E27FC236}">
                      <a16:creationId xmlns:a16="http://schemas.microsoft.com/office/drawing/2014/main" id="{7597526E-C378-4546-A59E-258A6BC68B22}"/>
                    </a:ext>
                  </a:extLst>
                </p:cNvPr>
                <p:cNvPicPr/>
                <p:nvPr/>
              </p:nvPicPr>
              <p:blipFill>
                <a:blip r:embed="rId198"/>
                <a:stretch>
                  <a:fillRect/>
                </a:stretch>
              </p:blipFill>
              <p:spPr>
                <a:xfrm>
                  <a:off x="11236042" y="282632"/>
                  <a:ext cx="181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3" name="Freihand 102">
                  <a:extLst>
                    <a:ext uri="{FF2B5EF4-FFF2-40B4-BE49-F238E27FC236}">
                      <a16:creationId xmlns:a16="http://schemas.microsoft.com/office/drawing/2014/main" id="{DEFF5A0E-9CF2-42D2-9B59-3472C102664F}"/>
                    </a:ext>
                  </a:extLst>
                </p14:cNvPr>
                <p14:cNvContentPartPr/>
                <p14:nvPr/>
              </p14:nvContentPartPr>
              <p14:xfrm>
                <a:off x="11497042" y="333752"/>
                <a:ext cx="64080" cy="109440"/>
              </p14:xfrm>
            </p:contentPart>
          </mc:Choice>
          <mc:Fallback xmlns="">
            <p:pic>
              <p:nvPicPr>
                <p:cNvPr id="103" name="Freihand 102">
                  <a:extLst>
                    <a:ext uri="{FF2B5EF4-FFF2-40B4-BE49-F238E27FC236}">
                      <a16:creationId xmlns:a16="http://schemas.microsoft.com/office/drawing/2014/main" id="{DEFF5A0E-9CF2-42D2-9B59-3472C102664F}"/>
                    </a:ext>
                  </a:extLst>
                </p:cNvPr>
                <p:cNvPicPr/>
                <p:nvPr/>
              </p:nvPicPr>
              <p:blipFill>
                <a:blip r:embed="rId200"/>
                <a:stretch>
                  <a:fillRect/>
                </a:stretch>
              </p:blipFill>
              <p:spPr>
                <a:xfrm>
                  <a:off x="11492722" y="329432"/>
                  <a:ext cx="72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4" name="Freihand 103">
                  <a:extLst>
                    <a:ext uri="{FF2B5EF4-FFF2-40B4-BE49-F238E27FC236}">
                      <a16:creationId xmlns:a16="http://schemas.microsoft.com/office/drawing/2014/main" id="{4A851502-8478-41A5-BBE7-1AD3514FFB36}"/>
                    </a:ext>
                  </a:extLst>
                </p14:cNvPr>
                <p14:cNvContentPartPr/>
                <p14:nvPr/>
              </p14:nvContentPartPr>
              <p14:xfrm>
                <a:off x="11499562" y="247712"/>
                <a:ext cx="166320" cy="121320"/>
              </p14:xfrm>
            </p:contentPart>
          </mc:Choice>
          <mc:Fallback xmlns="">
            <p:pic>
              <p:nvPicPr>
                <p:cNvPr id="104" name="Freihand 103">
                  <a:extLst>
                    <a:ext uri="{FF2B5EF4-FFF2-40B4-BE49-F238E27FC236}">
                      <a16:creationId xmlns:a16="http://schemas.microsoft.com/office/drawing/2014/main" id="{4A851502-8478-41A5-BBE7-1AD3514FFB36}"/>
                    </a:ext>
                  </a:extLst>
                </p:cNvPr>
                <p:cNvPicPr/>
                <p:nvPr/>
              </p:nvPicPr>
              <p:blipFill>
                <a:blip r:embed="rId202"/>
                <a:stretch>
                  <a:fillRect/>
                </a:stretch>
              </p:blipFill>
              <p:spPr>
                <a:xfrm>
                  <a:off x="11495242" y="243392"/>
                  <a:ext cx="174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5" name="Freihand 104">
                  <a:extLst>
                    <a:ext uri="{FF2B5EF4-FFF2-40B4-BE49-F238E27FC236}">
                      <a16:creationId xmlns:a16="http://schemas.microsoft.com/office/drawing/2014/main" id="{A8AE09A4-2FA2-4C08-AC6B-7E6610F2B8A9}"/>
                    </a:ext>
                  </a:extLst>
                </p14:cNvPr>
                <p14:cNvContentPartPr/>
                <p14:nvPr/>
              </p14:nvContentPartPr>
              <p14:xfrm>
                <a:off x="11552122" y="366512"/>
                <a:ext cx="132120" cy="99360"/>
              </p14:xfrm>
            </p:contentPart>
          </mc:Choice>
          <mc:Fallback xmlns="">
            <p:pic>
              <p:nvPicPr>
                <p:cNvPr id="105" name="Freihand 104">
                  <a:extLst>
                    <a:ext uri="{FF2B5EF4-FFF2-40B4-BE49-F238E27FC236}">
                      <a16:creationId xmlns:a16="http://schemas.microsoft.com/office/drawing/2014/main" id="{A8AE09A4-2FA2-4C08-AC6B-7E6610F2B8A9}"/>
                    </a:ext>
                  </a:extLst>
                </p:cNvPr>
                <p:cNvPicPr/>
                <p:nvPr/>
              </p:nvPicPr>
              <p:blipFill>
                <a:blip r:embed="rId204"/>
                <a:stretch>
                  <a:fillRect/>
                </a:stretch>
              </p:blipFill>
              <p:spPr>
                <a:xfrm>
                  <a:off x="11547802" y="362192"/>
                  <a:ext cx="140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6" name="Freihand 105">
                  <a:extLst>
                    <a:ext uri="{FF2B5EF4-FFF2-40B4-BE49-F238E27FC236}">
                      <a16:creationId xmlns:a16="http://schemas.microsoft.com/office/drawing/2014/main" id="{DE3F8A89-43D9-45A8-9FCA-20254948A743}"/>
                    </a:ext>
                  </a:extLst>
                </p14:cNvPr>
                <p14:cNvContentPartPr/>
                <p14:nvPr/>
              </p14:nvContentPartPr>
              <p14:xfrm>
                <a:off x="11726362" y="222152"/>
                <a:ext cx="155160" cy="105840"/>
              </p14:xfrm>
            </p:contentPart>
          </mc:Choice>
          <mc:Fallback xmlns="">
            <p:pic>
              <p:nvPicPr>
                <p:cNvPr id="106" name="Freihand 105">
                  <a:extLst>
                    <a:ext uri="{FF2B5EF4-FFF2-40B4-BE49-F238E27FC236}">
                      <a16:creationId xmlns:a16="http://schemas.microsoft.com/office/drawing/2014/main" id="{DE3F8A89-43D9-45A8-9FCA-20254948A743}"/>
                    </a:ext>
                  </a:extLst>
                </p:cNvPr>
                <p:cNvPicPr/>
                <p:nvPr/>
              </p:nvPicPr>
              <p:blipFill>
                <a:blip r:embed="rId206"/>
                <a:stretch>
                  <a:fillRect/>
                </a:stretch>
              </p:blipFill>
              <p:spPr>
                <a:xfrm>
                  <a:off x="11722042" y="217832"/>
                  <a:ext cx="163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7" name="Freihand 106">
                  <a:extLst>
                    <a:ext uri="{FF2B5EF4-FFF2-40B4-BE49-F238E27FC236}">
                      <a16:creationId xmlns:a16="http://schemas.microsoft.com/office/drawing/2014/main" id="{006EE696-F2FD-46F7-B09D-80EBBFE26462}"/>
                    </a:ext>
                  </a:extLst>
                </p14:cNvPr>
                <p14:cNvContentPartPr/>
                <p14:nvPr/>
              </p14:nvContentPartPr>
              <p14:xfrm>
                <a:off x="11808802" y="158072"/>
                <a:ext cx="19800" cy="8280"/>
              </p14:xfrm>
            </p:contentPart>
          </mc:Choice>
          <mc:Fallback xmlns="">
            <p:pic>
              <p:nvPicPr>
                <p:cNvPr id="107" name="Freihand 106">
                  <a:extLst>
                    <a:ext uri="{FF2B5EF4-FFF2-40B4-BE49-F238E27FC236}">
                      <a16:creationId xmlns:a16="http://schemas.microsoft.com/office/drawing/2014/main" id="{006EE696-F2FD-46F7-B09D-80EBBFE26462}"/>
                    </a:ext>
                  </a:extLst>
                </p:cNvPr>
                <p:cNvPicPr/>
                <p:nvPr/>
              </p:nvPicPr>
              <p:blipFill>
                <a:blip r:embed="rId208"/>
                <a:stretch>
                  <a:fillRect/>
                </a:stretch>
              </p:blipFill>
              <p:spPr>
                <a:xfrm>
                  <a:off x="11804482" y="153752"/>
                  <a:ext cx="28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08" name="Freihand 107">
                  <a:extLst>
                    <a:ext uri="{FF2B5EF4-FFF2-40B4-BE49-F238E27FC236}">
                      <a16:creationId xmlns:a16="http://schemas.microsoft.com/office/drawing/2014/main" id="{ED73D926-3C8F-406D-BCD5-C254CA32287D}"/>
                    </a:ext>
                  </a:extLst>
                </p14:cNvPr>
                <p14:cNvContentPartPr/>
                <p14:nvPr/>
              </p14:nvContentPartPr>
              <p14:xfrm>
                <a:off x="11881882" y="126752"/>
                <a:ext cx="89640" cy="125640"/>
              </p14:xfrm>
            </p:contentPart>
          </mc:Choice>
          <mc:Fallback xmlns="">
            <p:pic>
              <p:nvPicPr>
                <p:cNvPr id="108" name="Freihand 107">
                  <a:extLst>
                    <a:ext uri="{FF2B5EF4-FFF2-40B4-BE49-F238E27FC236}">
                      <a16:creationId xmlns:a16="http://schemas.microsoft.com/office/drawing/2014/main" id="{ED73D926-3C8F-406D-BCD5-C254CA32287D}"/>
                    </a:ext>
                  </a:extLst>
                </p:cNvPr>
                <p:cNvPicPr/>
                <p:nvPr/>
              </p:nvPicPr>
              <p:blipFill>
                <a:blip r:embed="rId210"/>
                <a:stretch>
                  <a:fillRect/>
                </a:stretch>
              </p:blipFill>
              <p:spPr>
                <a:xfrm>
                  <a:off x="11877562" y="122432"/>
                  <a:ext cx="98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9" name="Freihand 108">
                  <a:extLst>
                    <a:ext uri="{FF2B5EF4-FFF2-40B4-BE49-F238E27FC236}">
                      <a16:creationId xmlns:a16="http://schemas.microsoft.com/office/drawing/2014/main" id="{67162C68-DE1E-4139-9389-6E902817077F}"/>
                    </a:ext>
                  </a:extLst>
                </p14:cNvPr>
                <p14:cNvContentPartPr/>
                <p14:nvPr/>
              </p14:nvContentPartPr>
              <p14:xfrm>
                <a:off x="11967922" y="98312"/>
                <a:ext cx="267840" cy="123120"/>
              </p14:xfrm>
            </p:contentPart>
          </mc:Choice>
          <mc:Fallback xmlns="">
            <p:pic>
              <p:nvPicPr>
                <p:cNvPr id="109" name="Freihand 108">
                  <a:extLst>
                    <a:ext uri="{FF2B5EF4-FFF2-40B4-BE49-F238E27FC236}">
                      <a16:creationId xmlns:a16="http://schemas.microsoft.com/office/drawing/2014/main" id="{67162C68-DE1E-4139-9389-6E902817077F}"/>
                    </a:ext>
                  </a:extLst>
                </p:cNvPr>
                <p:cNvPicPr/>
                <p:nvPr/>
              </p:nvPicPr>
              <p:blipFill>
                <a:blip r:embed="rId212"/>
                <a:stretch>
                  <a:fillRect/>
                </a:stretch>
              </p:blipFill>
              <p:spPr>
                <a:xfrm>
                  <a:off x="11963602" y="93992"/>
                  <a:ext cx="276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1" name="Freihand 110">
                  <a:extLst>
                    <a:ext uri="{FF2B5EF4-FFF2-40B4-BE49-F238E27FC236}">
                      <a16:creationId xmlns:a16="http://schemas.microsoft.com/office/drawing/2014/main" id="{8C484D22-CD89-42A3-A5FF-37C93991A403}"/>
                    </a:ext>
                  </a:extLst>
                </p14:cNvPr>
                <p14:cNvContentPartPr/>
                <p14:nvPr/>
              </p14:nvContentPartPr>
              <p14:xfrm>
                <a:off x="11893762" y="419792"/>
                <a:ext cx="126720" cy="87120"/>
              </p14:xfrm>
            </p:contentPart>
          </mc:Choice>
          <mc:Fallback xmlns="">
            <p:pic>
              <p:nvPicPr>
                <p:cNvPr id="111" name="Freihand 110">
                  <a:extLst>
                    <a:ext uri="{FF2B5EF4-FFF2-40B4-BE49-F238E27FC236}">
                      <a16:creationId xmlns:a16="http://schemas.microsoft.com/office/drawing/2014/main" id="{8C484D22-CD89-42A3-A5FF-37C93991A403}"/>
                    </a:ext>
                  </a:extLst>
                </p:cNvPr>
                <p:cNvPicPr/>
                <p:nvPr/>
              </p:nvPicPr>
              <p:blipFill>
                <a:blip r:embed="rId214"/>
                <a:stretch>
                  <a:fillRect/>
                </a:stretch>
              </p:blipFill>
              <p:spPr>
                <a:xfrm>
                  <a:off x="11889442" y="415472"/>
                  <a:ext cx="135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2" name="Freihand 111">
                  <a:extLst>
                    <a:ext uri="{FF2B5EF4-FFF2-40B4-BE49-F238E27FC236}">
                      <a16:creationId xmlns:a16="http://schemas.microsoft.com/office/drawing/2014/main" id="{BEC586BC-2F67-4BD4-AA93-4C94EEFEDE60}"/>
                    </a:ext>
                  </a:extLst>
                </p14:cNvPr>
                <p14:cNvContentPartPr/>
                <p14:nvPr/>
              </p14:nvContentPartPr>
              <p14:xfrm>
                <a:off x="12034522" y="339872"/>
                <a:ext cx="134280" cy="74880"/>
              </p14:xfrm>
            </p:contentPart>
          </mc:Choice>
          <mc:Fallback xmlns="">
            <p:pic>
              <p:nvPicPr>
                <p:cNvPr id="112" name="Freihand 111">
                  <a:extLst>
                    <a:ext uri="{FF2B5EF4-FFF2-40B4-BE49-F238E27FC236}">
                      <a16:creationId xmlns:a16="http://schemas.microsoft.com/office/drawing/2014/main" id="{BEC586BC-2F67-4BD4-AA93-4C94EEFEDE60}"/>
                    </a:ext>
                  </a:extLst>
                </p:cNvPr>
                <p:cNvPicPr/>
                <p:nvPr/>
              </p:nvPicPr>
              <p:blipFill>
                <a:blip r:embed="rId216"/>
                <a:stretch>
                  <a:fillRect/>
                </a:stretch>
              </p:blipFill>
              <p:spPr>
                <a:xfrm>
                  <a:off x="12030202" y="335552"/>
                  <a:ext cx="142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4" name="Freihand 113">
                  <a:extLst>
                    <a:ext uri="{FF2B5EF4-FFF2-40B4-BE49-F238E27FC236}">
                      <a16:creationId xmlns:a16="http://schemas.microsoft.com/office/drawing/2014/main" id="{C444D11C-2D2C-4218-903E-B08166DA0952}"/>
                    </a:ext>
                  </a:extLst>
                </p14:cNvPr>
                <p14:cNvContentPartPr/>
                <p14:nvPr/>
              </p14:nvContentPartPr>
              <p14:xfrm>
                <a:off x="9432442" y="1881752"/>
                <a:ext cx="510120" cy="111600"/>
              </p14:xfrm>
            </p:contentPart>
          </mc:Choice>
          <mc:Fallback xmlns="">
            <p:pic>
              <p:nvPicPr>
                <p:cNvPr id="114" name="Freihand 113">
                  <a:extLst>
                    <a:ext uri="{FF2B5EF4-FFF2-40B4-BE49-F238E27FC236}">
                      <a16:creationId xmlns:a16="http://schemas.microsoft.com/office/drawing/2014/main" id="{C444D11C-2D2C-4218-903E-B08166DA0952}"/>
                    </a:ext>
                  </a:extLst>
                </p:cNvPr>
                <p:cNvPicPr/>
                <p:nvPr/>
              </p:nvPicPr>
              <p:blipFill>
                <a:blip r:embed="rId218"/>
                <a:stretch>
                  <a:fillRect/>
                </a:stretch>
              </p:blipFill>
              <p:spPr>
                <a:xfrm>
                  <a:off x="9428122" y="1877432"/>
                  <a:ext cx="518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5" name="Freihand 114">
                  <a:extLst>
                    <a:ext uri="{FF2B5EF4-FFF2-40B4-BE49-F238E27FC236}">
                      <a16:creationId xmlns:a16="http://schemas.microsoft.com/office/drawing/2014/main" id="{FEA995D9-99C4-4F57-91AD-256B2AA11843}"/>
                    </a:ext>
                  </a:extLst>
                </p14:cNvPr>
                <p14:cNvContentPartPr/>
                <p14:nvPr/>
              </p14:nvContentPartPr>
              <p14:xfrm>
                <a:off x="9528922" y="2094872"/>
                <a:ext cx="122400" cy="93960"/>
              </p14:xfrm>
            </p:contentPart>
          </mc:Choice>
          <mc:Fallback xmlns="">
            <p:pic>
              <p:nvPicPr>
                <p:cNvPr id="115" name="Freihand 114">
                  <a:extLst>
                    <a:ext uri="{FF2B5EF4-FFF2-40B4-BE49-F238E27FC236}">
                      <a16:creationId xmlns:a16="http://schemas.microsoft.com/office/drawing/2014/main" id="{FEA995D9-99C4-4F57-91AD-256B2AA11843}"/>
                    </a:ext>
                  </a:extLst>
                </p:cNvPr>
                <p:cNvPicPr/>
                <p:nvPr/>
              </p:nvPicPr>
              <p:blipFill>
                <a:blip r:embed="rId220"/>
                <a:stretch>
                  <a:fillRect/>
                </a:stretch>
              </p:blipFill>
              <p:spPr>
                <a:xfrm>
                  <a:off x="9524602" y="2090552"/>
                  <a:ext cx="131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6" name="Freihand 115">
                  <a:extLst>
                    <a:ext uri="{FF2B5EF4-FFF2-40B4-BE49-F238E27FC236}">
                      <a16:creationId xmlns:a16="http://schemas.microsoft.com/office/drawing/2014/main" id="{9797E275-44E4-4EAF-97D7-3BDE5CB5F76C}"/>
                    </a:ext>
                  </a:extLst>
                </p14:cNvPr>
                <p14:cNvContentPartPr/>
                <p14:nvPr/>
              </p14:nvContentPartPr>
              <p14:xfrm>
                <a:off x="9647002" y="2089832"/>
                <a:ext cx="69480" cy="59040"/>
              </p14:xfrm>
            </p:contentPart>
          </mc:Choice>
          <mc:Fallback xmlns="">
            <p:pic>
              <p:nvPicPr>
                <p:cNvPr id="116" name="Freihand 115">
                  <a:extLst>
                    <a:ext uri="{FF2B5EF4-FFF2-40B4-BE49-F238E27FC236}">
                      <a16:creationId xmlns:a16="http://schemas.microsoft.com/office/drawing/2014/main" id="{9797E275-44E4-4EAF-97D7-3BDE5CB5F76C}"/>
                    </a:ext>
                  </a:extLst>
                </p:cNvPr>
                <p:cNvPicPr/>
                <p:nvPr/>
              </p:nvPicPr>
              <p:blipFill>
                <a:blip r:embed="rId222"/>
                <a:stretch>
                  <a:fillRect/>
                </a:stretch>
              </p:blipFill>
              <p:spPr>
                <a:xfrm>
                  <a:off x="9642682" y="2085512"/>
                  <a:ext cx="7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7" name="Freihand 116">
                  <a:extLst>
                    <a:ext uri="{FF2B5EF4-FFF2-40B4-BE49-F238E27FC236}">
                      <a16:creationId xmlns:a16="http://schemas.microsoft.com/office/drawing/2014/main" id="{55FBA50B-293B-4D32-9AF8-99CD721149BB}"/>
                    </a:ext>
                  </a:extLst>
                </p14:cNvPr>
                <p14:cNvContentPartPr/>
                <p14:nvPr/>
              </p14:nvContentPartPr>
              <p14:xfrm>
                <a:off x="9747082" y="1983632"/>
                <a:ext cx="69120" cy="134280"/>
              </p14:xfrm>
            </p:contentPart>
          </mc:Choice>
          <mc:Fallback xmlns="">
            <p:pic>
              <p:nvPicPr>
                <p:cNvPr id="117" name="Freihand 116">
                  <a:extLst>
                    <a:ext uri="{FF2B5EF4-FFF2-40B4-BE49-F238E27FC236}">
                      <a16:creationId xmlns:a16="http://schemas.microsoft.com/office/drawing/2014/main" id="{55FBA50B-293B-4D32-9AF8-99CD721149BB}"/>
                    </a:ext>
                  </a:extLst>
                </p:cNvPr>
                <p:cNvPicPr/>
                <p:nvPr/>
              </p:nvPicPr>
              <p:blipFill>
                <a:blip r:embed="rId224"/>
                <a:stretch>
                  <a:fillRect/>
                </a:stretch>
              </p:blipFill>
              <p:spPr>
                <a:xfrm>
                  <a:off x="9742762" y="1979312"/>
                  <a:ext cx="77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8" name="Freihand 117">
                  <a:extLst>
                    <a:ext uri="{FF2B5EF4-FFF2-40B4-BE49-F238E27FC236}">
                      <a16:creationId xmlns:a16="http://schemas.microsoft.com/office/drawing/2014/main" id="{E8C3B72F-9E08-478D-A189-CFB10ED49A9B}"/>
                    </a:ext>
                  </a:extLst>
                </p14:cNvPr>
                <p14:cNvContentPartPr/>
                <p14:nvPr/>
              </p14:nvContentPartPr>
              <p14:xfrm>
                <a:off x="9830242" y="1972832"/>
                <a:ext cx="56880" cy="109440"/>
              </p14:xfrm>
            </p:contentPart>
          </mc:Choice>
          <mc:Fallback xmlns="">
            <p:pic>
              <p:nvPicPr>
                <p:cNvPr id="118" name="Freihand 117">
                  <a:extLst>
                    <a:ext uri="{FF2B5EF4-FFF2-40B4-BE49-F238E27FC236}">
                      <a16:creationId xmlns:a16="http://schemas.microsoft.com/office/drawing/2014/main" id="{E8C3B72F-9E08-478D-A189-CFB10ED49A9B}"/>
                    </a:ext>
                  </a:extLst>
                </p:cNvPr>
                <p:cNvPicPr/>
                <p:nvPr/>
              </p:nvPicPr>
              <p:blipFill>
                <a:blip r:embed="rId226"/>
                <a:stretch>
                  <a:fillRect/>
                </a:stretch>
              </p:blipFill>
              <p:spPr>
                <a:xfrm>
                  <a:off x="9825922" y="1968512"/>
                  <a:ext cx="65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9" name="Freihand 118">
                  <a:extLst>
                    <a:ext uri="{FF2B5EF4-FFF2-40B4-BE49-F238E27FC236}">
                      <a16:creationId xmlns:a16="http://schemas.microsoft.com/office/drawing/2014/main" id="{01CD5D22-42EF-4C85-B0FA-A93890362733}"/>
                    </a:ext>
                  </a:extLst>
                </p14:cNvPr>
                <p14:cNvContentPartPr/>
                <p14:nvPr/>
              </p14:nvContentPartPr>
              <p14:xfrm>
                <a:off x="9915202" y="1979312"/>
                <a:ext cx="80640" cy="33480"/>
              </p14:xfrm>
            </p:contentPart>
          </mc:Choice>
          <mc:Fallback xmlns="">
            <p:pic>
              <p:nvPicPr>
                <p:cNvPr id="119" name="Freihand 118">
                  <a:extLst>
                    <a:ext uri="{FF2B5EF4-FFF2-40B4-BE49-F238E27FC236}">
                      <a16:creationId xmlns:a16="http://schemas.microsoft.com/office/drawing/2014/main" id="{01CD5D22-42EF-4C85-B0FA-A93890362733}"/>
                    </a:ext>
                  </a:extLst>
                </p:cNvPr>
                <p:cNvPicPr/>
                <p:nvPr/>
              </p:nvPicPr>
              <p:blipFill>
                <a:blip r:embed="rId228"/>
                <a:stretch>
                  <a:fillRect/>
                </a:stretch>
              </p:blipFill>
              <p:spPr>
                <a:xfrm>
                  <a:off x="9910882" y="1974992"/>
                  <a:ext cx="89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0" name="Freihand 119">
                  <a:extLst>
                    <a:ext uri="{FF2B5EF4-FFF2-40B4-BE49-F238E27FC236}">
                      <a16:creationId xmlns:a16="http://schemas.microsoft.com/office/drawing/2014/main" id="{8EF5383A-CF68-4432-AC53-7E707781F25C}"/>
                    </a:ext>
                  </a:extLst>
                </p14:cNvPr>
                <p14:cNvContentPartPr/>
                <p14:nvPr/>
              </p14:nvContentPartPr>
              <p14:xfrm>
                <a:off x="10053802" y="1935032"/>
                <a:ext cx="22680" cy="87120"/>
              </p14:xfrm>
            </p:contentPart>
          </mc:Choice>
          <mc:Fallback xmlns="">
            <p:pic>
              <p:nvPicPr>
                <p:cNvPr id="120" name="Freihand 119">
                  <a:extLst>
                    <a:ext uri="{FF2B5EF4-FFF2-40B4-BE49-F238E27FC236}">
                      <a16:creationId xmlns:a16="http://schemas.microsoft.com/office/drawing/2014/main" id="{8EF5383A-CF68-4432-AC53-7E707781F25C}"/>
                    </a:ext>
                  </a:extLst>
                </p:cNvPr>
                <p:cNvPicPr/>
                <p:nvPr/>
              </p:nvPicPr>
              <p:blipFill>
                <a:blip r:embed="rId230"/>
                <a:stretch>
                  <a:fillRect/>
                </a:stretch>
              </p:blipFill>
              <p:spPr>
                <a:xfrm>
                  <a:off x="10049482" y="1930712"/>
                  <a:ext cx="31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1" name="Freihand 120">
                  <a:extLst>
                    <a:ext uri="{FF2B5EF4-FFF2-40B4-BE49-F238E27FC236}">
                      <a16:creationId xmlns:a16="http://schemas.microsoft.com/office/drawing/2014/main" id="{C3E7AA6D-2B4C-4D36-A9E1-4C39485A1F97}"/>
                    </a:ext>
                  </a:extLst>
                </p14:cNvPr>
                <p14:cNvContentPartPr/>
                <p14:nvPr/>
              </p14:nvContentPartPr>
              <p14:xfrm>
                <a:off x="9994762" y="1901552"/>
                <a:ext cx="128520" cy="106920"/>
              </p14:xfrm>
            </p:contentPart>
          </mc:Choice>
          <mc:Fallback xmlns="">
            <p:pic>
              <p:nvPicPr>
                <p:cNvPr id="121" name="Freihand 120">
                  <a:extLst>
                    <a:ext uri="{FF2B5EF4-FFF2-40B4-BE49-F238E27FC236}">
                      <a16:creationId xmlns:a16="http://schemas.microsoft.com/office/drawing/2014/main" id="{C3E7AA6D-2B4C-4D36-A9E1-4C39485A1F97}"/>
                    </a:ext>
                  </a:extLst>
                </p:cNvPr>
                <p:cNvPicPr/>
                <p:nvPr/>
              </p:nvPicPr>
              <p:blipFill>
                <a:blip r:embed="rId232"/>
                <a:stretch>
                  <a:fillRect/>
                </a:stretch>
              </p:blipFill>
              <p:spPr>
                <a:xfrm>
                  <a:off x="9990442" y="1897232"/>
                  <a:ext cx="137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2" name="Freihand 121">
                  <a:extLst>
                    <a:ext uri="{FF2B5EF4-FFF2-40B4-BE49-F238E27FC236}">
                      <a16:creationId xmlns:a16="http://schemas.microsoft.com/office/drawing/2014/main" id="{CB3A5810-776B-411B-B3AF-2775AEEC2883}"/>
                    </a:ext>
                  </a:extLst>
                </p14:cNvPr>
                <p14:cNvContentPartPr/>
                <p14:nvPr/>
              </p14:nvContentPartPr>
              <p14:xfrm>
                <a:off x="10171882" y="1757552"/>
                <a:ext cx="285480" cy="248760"/>
              </p14:xfrm>
            </p:contentPart>
          </mc:Choice>
          <mc:Fallback xmlns="">
            <p:pic>
              <p:nvPicPr>
                <p:cNvPr id="122" name="Freihand 121">
                  <a:extLst>
                    <a:ext uri="{FF2B5EF4-FFF2-40B4-BE49-F238E27FC236}">
                      <a16:creationId xmlns:a16="http://schemas.microsoft.com/office/drawing/2014/main" id="{CB3A5810-776B-411B-B3AF-2775AEEC2883}"/>
                    </a:ext>
                  </a:extLst>
                </p:cNvPr>
                <p:cNvPicPr/>
                <p:nvPr/>
              </p:nvPicPr>
              <p:blipFill>
                <a:blip r:embed="rId234"/>
                <a:stretch>
                  <a:fillRect/>
                </a:stretch>
              </p:blipFill>
              <p:spPr>
                <a:xfrm>
                  <a:off x="10167562" y="1753232"/>
                  <a:ext cx="294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3" name="Freihand 122">
                  <a:extLst>
                    <a:ext uri="{FF2B5EF4-FFF2-40B4-BE49-F238E27FC236}">
                      <a16:creationId xmlns:a16="http://schemas.microsoft.com/office/drawing/2014/main" id="{C987372A-67F0-4D6E-B5BA-EC057FBCEAC1}"/>
                    </a:ext>
                  </a:extLst>
                </p14:cNvPr>
                <p14:cNvContentPartPr/>
                <p14:nvPr/>
              </p14:nvContentPartPr>
              <p14:xfrm>
                <a:off x="10469962" y="1792112"/>
                <a:ext cx="86760" cy="57240"/>
              </p14:xfrm>
            </p:contentPart>
          </mc:Choice>
          <mc:Fallback xmlns="">
            <p:pic>
              <p:nvPicPr>
                <p:cNvPr id="123" name="Freihand 122">
                  <a:extLst>
                    <a:ext uri="{FF2B5EF4-FFF2-40B4-BE49-F238E27FC236}">
                      <a16:creationId xmlns:a16="http://schemas.microsoft.com/office/drawing/2014/main" id="{C987372A-67F0-4D6E-B5BA-EC057FBCEAC1}"/>
                    </a:ext>
                  </a:extLst>
                </p:cNvPr>
                <p:cNvPicPr/>
                <p:nvPr/>
              </p:nvPicPr>
              <p:blipFill>
                <a:blip r:embed="rId236"/>
                <a:stretch>
                  <a:fillRect/>
                </a:stretch>
              </p:blipFill>
              <p:spPr>
                <a:xfrm>
                  <a:off x="10465642" y="1787792"/>
                  <a:ext cx="95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4" name="Freihand 123">
                  <a:extLst>
                    <a:ext uri="{FF2B5EF4-FFF2-40B4-BE49-F238E27FC236}">
                      <a16:creationId xmlns:a16="http://schemas.microsoft.com/office/drawing/2014/main" id="{1E77A575-42CA-43B0-A3A0-8B86B7FE8194}"/>
                    </a:ext>
                  </a:extLst>
                </p14:cNvPr>
                <p14:cNvContentPartPr/>
                <p14:nvPr/>
              </p14:nvContentPartPr>
              <p14:xfrm>
                <a:off x="10559962" y="1757552"/>
                <a:ext cx="74880" cy="62640"/>
              </p14:xfrm>
            </p:contentPart>
          </mc:Choice>
          <mc:Fallback xmlns="">
            <p:pic>
              <p:nvPicPr>
                <p:cNvPr id="124" name="Freihand 123">
                  <a:extLst>
                    <a:ext uri="{FF2B5EF4-FFF2-40B4-BE49-F238E27FC236}">
                      <a16:creationId xmlns:a16="http://schemas.microsoft.com/office/drawing/2014/main" id="{1E77A575-42CA-43B0-A3A0-8B86B7FE8194}"/>
                    </a:ext>
                  </a:extLst>
                </p:cNvPr>
                <p:cNvPicPr/>
                <p:nvPr/>
              </p:nvPicPr>
              <p:blipFill>
                <a:blip r:embed="rId238"/>
                <a:stretch>
                  <a:fillRect/>
                </a:stretch>
              </p:blipFill>
              <p:spPr>
                <a:xfrm>
                  <a:off x="10555642" y="1753232"/>
                  <a:ext cx="83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 name="Freihand 166">
                  <a:extLst>
                    <a:ext uri="{FF2B5EF4-FFF2-40B4-BE49-F238E27FC236}">
                      <a16:creationId xmlns:a16="http://schemas.microsoft.com/office/drawing/2014/main" id="{CF20123E-E5EA-4FA8-BC66-1BC67E1A84B3}"/>
                    </a:ext>
                  </a:extLst>
                </p14:cNvPr>
                <p14:cNvContentPartPr/>
                <p14:nvPr/>
              </p14:nvContentPartPr>
              <p14:xfrm>
                <a:off x="9544402" y="1075352"/>
                <a:ext cx="2512800" cy="1005840"/>
              </p14:xfrm>
            </p:contentPart>
          </mc:Choice>
          <mc:Fallback xmlns="">
            <p:pic>
              <p:nvPicPr>
                <p:cNvPr id="167" name="Freihand 166">
                  <a:extLst>
                    <a:ext uri="{FF2B5EF4-FFF2-40B4-BE49-F238E27FC236}">
                      <a16:creationId xmlns:a16="http://schemas.microsoft.com/office/drawing/2014/main" id="{CF20123E-E5EA-4FA8-BC66-1BC67E1A84B3}"/>
                    </a:ext>
                  </a:extLst>
                </p:cNvPr>
                <p:cNvPicPr/>
                <p:nvPr/>
              </p:nvPicPr>
              <p:blipFill>
                <a:blip r:embed="rId240"/>
                <a:stretch>
                  <a:fillRect/>
                </a:stretch>
              </p:blipFill>
              <p:spPr>
                <a:xfrm>
                  <a:off x="9540082" y="1071032"/>
                  <a:ext cx="2521440" cy="1014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9" name="Freihand 168">
                  <a:extLst>
                    <a:ext uri="{FF2B5EF4-FFF2-40B4-BE49-F238E27FC236}">
                      <a16:creationId xmlns:a16="http://schemas.microsoft.com/office/drawing/2014/main" id="{5410CD27-C032-4328-A7D0-B913BD69C9D6}"/>
                    </a:ext>
                  </a:extLst>
                </p14:cNvPr>
                <p14:cNvContentPartPr/>
                <p14:nvPr/>
              </p14:nvContentPartPr>
              <p14:xfrm>
                <a:off x="8353162" y="1051592"/>
                <a:ext cx="123120" cy="196560"/>
              </p14:xfrm>
            </p:contentPart>
          </mc:Choice>
          <mc:Fallback xmlns="">
            <p:pic>
              <p:nvPicPr>
                <p:cNvPr id="169" name="Freihand 168">
                  <a:extLst>
                    <a:ext uri="{FF2B5EF4-FFF2-40B4-BE49-F238E27FC236}">
                      <a16:creationId xmlns:a16="http://schemas.microsoft.com/office/drawing/2014/main" id="{5410CD27-C032-4328-A7D0-B913BD69C9D6}"/>
                    </a:ext>
                  </a:extLst>
                </p:cNvPr>
                <p:cNvPicPr/>
                <p:nvPr/>
              </p:nvPicPr>
              <p:blipFill>
                <a:blip r:embed="rId242"/>
                <a:stretch>
                  <a:fillRect/>
                </a:stretch>
              </p:blipFill>
              <p:spPr>
                <a:xfrm>
                  <a:off x="8348842" y="1047272"/>
                  <a:ext cx="131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0" name="Freihand 169">
                  <a:extLst>
                    <a:ext uri="{FF2B5EF4-FFF2-40B4-BE49-F238E27FC236}">
                      <a16:creationId xmlns:a16="http://schemas.microsoft.com/office/drawing/2014/main" id="{B86822CF-817F-47E6-BD52-492238E16B1F}"/>
                    </a:ext>
                  </a:extLst>
                </p14:cNvPr>
                <p14:cNvContentPartPr/>
                <p14:nvPr/>
              </p14:nvContentPartPr>
              <p14:xfrm>
                <a:off x="8335882" y="1095512"/>
                <a:ext cx="187560" cy="45000"/>
              </p14:xfrm>
            </p:contentPart>
          </mc:Choice>
          <mc:Fallback xmlns="">
            <p:pic>
              <p:nvPicPr>
                <p:cNvPr id="170" name="Freihand 169">
                  <a:extLst>
                    <a:ext uri="{FF2B5EF4-FFF2-40B4-BE49-F238E27FC236}">
                      <a16:creationId xmlns:a16="http://schemas.microsoft.com/office/drawing/2014/main" id="{B86822CF-817F-47E6-BD52-492238E16B1F}"/>
                    </a:ext>
                  </a:extLst>
                </p:cNvPr>
                <p:cNvPicPr/>
                <p:nvPr/>
              </p:nvPicPr>
              <p:blipFill>
                <a:blip r:embed="rId244"/>
                <a:stretch>
                  <a:fillRect/>
                </a:stretch>
              </p:blipFill>
              <p:spPr>
                <a:xfrm>
                  <a:off x="8331562" y="1091192"/>
                  <a:ext cx="1962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1" name="Freihand 170">
                  <a:extLst>
                    <a:ext uri="{FF2B5EF4-FFF2-40B4-BE49-F238E27FC236}">
                      <a16:creationId xmlns:a16="http://schemas.microsoft.com/office/drawing/2014/main" id="{F3CB4540-2275-4481-8B80-54D2D3F0DB54}"/>
                    </a:ext>
                  </a:extLst>
                </p14:cNvPr>
                <p14:cNvContentPartPr/>
                <p14:nvPr/>
              </p14:nvContentPartPr>
              <p14:xfrm>
                <a:off x="8503642" y="869792"/>
                <a:ext cx="48240" cy="70200"/>
              </p14:xfrm>
            </p:contentPart>
          </mc:Choice>
          <mc:Fallback xmlns="">
            <p:pic>
              <p:nvPicPr>
                <p:cNvPr id="171" name="Freihand 170">
                  <a:extLst>
                    <a:ext uri="{FF2B5EF4-FFF2-40B4-BE49-F238E27FC236}">
                      <a16:creationId xmlns:a16="http://schemas.microsoft.com/office/drawing/2014/main" id="{F3CB4540-2275-4481-8B80-54D2D3F0DB54}"/>
                    </a:ext>
                  </a:extLst>
                </p:cNvPr>
                <p:cNvPicPr/>
                <p:nvPr/>
              </p:nvPicPr>
              <p:blipFill>
                <a:blip r:embed="rId246"/>
                <a:stretch>
                  <a:fillRect/>
                </a:stretch>
              </p:blipFill>
              <p:spPr>
                <a:xfrm>
                  <a:off x="8499322" y="865472"/>
                  <a:ext cx="56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2" name="Freihand 171">
                  <a:extLst>
                    <a:ext uri="{FF2B5EF4-FFF2-40B4-BE49-F238E27FC236}">
                      <a16:creationId xmlns:a16="http://schemas.microsoft.com/office/drawing/2014/main" id="{DC9E05F1-7952-4EB0-8539-513B2EA3D651}"/>
                    </a:ext>
                  </a:extLst>
                </p14:cNvPr>
                <p14:cNvContentPartPr/>
                <p14:nvPr/>
              </p14:nvContentPartPr>
              <p14:xfrm>
                <a:off x="8586442" y="914072"/>
                <a:ext cx="31320" cy="68040"/>
              </p14:xfrm>
            </p:contentPart>
          </mc:Choice>
          <mc:Fallback xmlns="">
            <p:pic>
              <p:nvPicPr>
                <p:cNvPr id="172" name="Freihand 171">
                  <a:extLst>
                    <a:ext uri="{FF2B5EF4-FFF2-40B4-BE49-F238E27FC236}">
                      <a16:creationId xmlns:a16="http://schemas.microsoft.com/office/drawing/2014/main" id="{DC9E05F1-7952-4EB0-8539-513B2EA3D651}"/>
                    </a:ext>
                  </a:extLst>
                </p:cNvPr>
                <p:cNvPicPr/>
                <p:nvPr/>
              </p:nvPicPr>
              <p:blipFill>
                <a:blip r:embed="rId248"/>
                <a:stretch>
                  <a:fillRect/>
                </a:stretch>
              </p:blipFill>
              <p:spPr>
                <a:xfrm>
                  <a:off x="8582122" y="909752"/>
                  <a:ext cx="39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3" name="Freihand 172">
                  <a:extLst>
                    <a:ext uri="{FF2B5EF4-FFF2-40B4-BE49-F238E27FC236}">
                      <a16:creationId xmlns:a16="http://schemas.microsoft.com/office/drawing/2014/main" id="{CE87EA06-84D1-4AF1-9E8E-C1952DCB1518}"/>
                    </a:ext>
                  </a:extLst>
                </p14:cNvPr>
                <p14:cNvContentPartPr/>
                <p14:nvPr/>
              </p14:nvContentPartPr>
              <p14:xfrm>
                <a:off x="8592922" y="787712"/>
                <a:ext cx="120600" cy="107640"/>
              </p14:xfrm>
            </p:contentPart>
          </mc:Choice>
          <mc:Fallback xmlns="">
            <p:pic>
              <p:nvPicPr>
                <p:cNvPr id="173" name="Freihand 172">
                  <a:extLst>
                    <a:ext uri="{FF2B5EF4-FFF2-40B4-BE49-F238E27FC236}">
                      <a16:creationId xmlns:a16="http://schemas.microsoft.com/office/drawing/2014/main" id="{CE87EA06-84D1-4AF1-9E8E-C1952DCB1518}"/>
                    </a:ext>
                  </a:extLst>
                </p:cNvPr>
                <p:cNvPicPr/>
                <p:nvPr/>
              </p:nvPicPr>
              <p:blipFill>
                <a:blip r:embed="rId250"/>
                <a:stretch>
                  <a:fillRect/>
                </a:stretch>
              </p:blipFill>
              <p:spPr>
                <a:xfrm>
                  <a:off x="8588602" y="783392"/>
                  <a:ext cx="129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 name="Freihand 173">
                  <a:extLst>
                    <a:ext uri="{FF2B5EF4-FFF2-40B4-BE49-F238E27FC236}">
                      <a16:creationId xmlns:a16="http://schemas.microsoft.com/office/drawing/2014/main" id="{4D0979EE-6B40-4207-AC56-44ABAEEEEB5E}"/>
                    </a:ext>
                  </a:extLst>
                </p14:cNvPr>
                <p14:cNvContentPartPr/>
                <p14:nvPr/>
              </p14:nvContentPartPr>
              <p14:xfrm>
                <a:off x="8824402" y="891032"/>
                <a:ext cx="157320" cy="149040"/>
              </p14:xfrm>
            </p:contentPart>
          </mc:Choice>
          <mc:Fallback xmlns="">
            <p:pic>
              <p:nvPicPr>
                <p:cNvPr id="174" name="Freihand 173">
                  <a:extLst>
                    <a:ext uri="{FF2B5EF4-FFF2-40B4-BE49-F238E27FC236}">
                      <a16:creationId xmlns:a16="http://schemas.microsoft.com/office/drawing/2014/main" id="{4D0979EE-6B40-4207-AC56-44ABAEEEEB5E}"/>
                    </a:ext>
                  </a:extLst>
                </p:cNvPr>
                <p:cNvPicPr/>
                <p:nvPr/>
              </p:nvPicPr>
              <p:blipFill>
                <a:blip r:embed="rId252"/>
                <a:stretch>
                  <a:fillRect/>
                </a:stretch>
              </p:blipFill>
              <p:spPr>
                <a:xfrm>
                  <a:off x="8820082" y="886712"/>
                  <a:ext cx="165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5" name="Freihand 174">
                  <a:extLst>
                    <a:ext uri="{FF2B5EF4-FFF2-40B4-BE49-F238E27FC236}">
                      <a16:creationId xmlns:a16="http://schemas.microsoft.com/office/drawing/2014/main" id="{5EDE2A8D-9340-4A2C-AAFD-293AB3E433EE}"/>
                    </a:ext>
                  </a:extLst>
                </p14:cNvPr>
                <p14:cNvContentPartPr/>
                <p14:nvPr/>
              </p14:nvContentPartPr>
              <p14:xfrm>
                <a:off x="8959762" y="701672"/>
                <a:ext cx="101520" cy="84600"/>
              </p14:xfrm>
            </p:contentPart>
          </mc:Choice>
          <mc:Fallback xmlns="">
            <p:pic>
              <p:nvPicPr>
                <p:cNvPr id="175" name="Freihand 174">
                  <a:extLst>
                    <a:ext uri="{FF2B5EF4-FFF2-40B4-BE49-F238E27FC236}">
                      <a16:creationId xmlns:a16="http://schemas.microsoft.com/office/drawing/2014/main" id="{5EDE2A8D-9340-4A2C-AAFD-293AB3E433EE}"/>
                    </a:ext>
                  </a:extLst>
                </p:cNvPr>
                <p:cNvPicPr/>
                <p:nvPr/>
              </p:nvPicPr>
              <p:blipFill>
                <a:blip r:embed="rId254"/>
                <a:stretch>
                  <a:fillRect/>
                </a:stretch>
              </p:blipFill>
              <p:spPr>
                <a:xfrm>
                  <a:off x="8955442" y="697352"/>
                  <a:ext cx="110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6" name="Freihand 175">
                  <a:extLst>
                    <a:ext uri="{FF2B5EF4-FFF2-40B4-BE49-F238E27FC236}">
                      <a16:creationId xmlns:a16="http://schemas.microsoft.com/office/drawing/2014/main" id="{59972747-A095-41A6-965B-2C4AE57B4297}"/>
                    </a:ext>
                  </a:extLst>
                </p14:cNvPr>
                <p14:cNvContentPartPr/>
                <p14:nvPr/>
              </p14:nvContentPartPr>
              <p14:xfrm>
                <a:off x="9098722" y="736232"/>
                <a:ext cx="33120" cy="69480"/>
              </p14:xfrm>
            </p:contentPart>
          </mc:Choice>
          <mc:Fallback xmlns="">
            <p:pic>
              <p:nvPicPr>
                <p:cNvPr id="176" name="Freihand 175">
                  <a:extLst>
                    <a:ext uri="{FF2B5EF4-FFF2-40B4-BE49-F238E27FC236}">
                      <a16:creationId xmlns:a16="http://schemas.microsoft.com/office/drawing/2014/main" id="{59972747-A095-41A6-965B-2C4AE57B4297}"/>
                    </a:ext>
                  </a:extLst>
                </p:cNvPr>
                <p:cNvPicPr/>
                <p:nvPr/>
              </p:nvPicPr>
              <p:blipFill>
                <a:blip r:embed="rId256"/>
                <a:stretch>
                  <a:fillRect/>
                </a:stretch>
              </p:blipFill>
              <p:spPr>
                <a:xfrm>
                  <a:off x="9094402" y="731912"/>
                  <a:ext cx="41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7" name="Freihand 176">
                  <a:extLst>
                    <a:ext uri="{FF2B5EF4-FFF2-40B4-BE49-F238E27FC236}">
                      <a16:creationId xmlns:a16="http://schemas.microsoft.com/office/drawing/2014/main" id="{26A249FF-9A5F-43F4-AB9D-08035CD956FC}"/>
                    </a:ext>
                  </a:extLst>
                </p14:cNvPr>
                <p14:cNvContentPartPr/>
                <p14:nvPr/>
              </p14:nvContentPartPr>
              <p14:xfrm>
                <a:off x="9140482" y="624272"/>
                <a:ext cx="126360" cy="131760"/>
              </p14:xfrm>
            </p:contentPart>
          </mc:Choice>
          <mc:Fallback xmlns="">
            <p:pic>
              <p:nvPicPr>
                <p:cNvPr id="177" name="Freihand 176">
                  <a:extLst>
                    <a:ext uri="{FF2B5EF4-FFF2-40B4-BE49-F238E27FC236}">
                      <a16:creationId xmlns:a16="http://schemas.microsoft.com/office/drawing/2014/main" id="{26A249FF-9A5F-43F4-AB9D-08035CD956FC}"/>
                    </a:ext>
                  </a:extLst>
                </p:cNvPr>
                <p:cNvPicPr/>
                <p:nvPr/>
              </p:nvPicPr>
              <p:blipFill>
                <a:blip r:embed="rId258"/>
                <a:stretch>
                  <a:fillRect/>
                </a:stretch>
              </p:blipFill>
              <p:spPr>
                <a:xfrm>
                  <a:off x="9136162" y="619952"/>
                  <a:ext cx="135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8" name="Freihand 177">
                  <a:extLst>
                    <a:ext uri="{FF2B5EF4-FFF2-40B4-BE49-F238E27FC236}">
                      <a16:creationId xmlns:a16="http://schemas.microsoft.com/office/drawing/2014/main" id="{B17237D0-DC7C-4F11-BF6E-2312138EA2EB}"/>
                    </a:ext>
                  </a:extLst>
                </p14:cNvPr>
                <p14:cNvContentPartPr/>
                <p14:nvPr/>
              </p14:nvContentPartPr>
              <p14:xfrm>
                <a:off x="9017722" y="1128272"/>
                <a:ext cx="50400" cy="112320"/>
              </p14:xfrm>
            </p:contentPart>
          </mc:Choice>
          <mc:Fallback xmlns="">
            <p:pic>
              <p:nvPicPr>
                <p:cNvPr id="178" name="Freihand 177">
                  <a:extLst>
                    <a:ext uri="{FF2B5EF4-FFF2-40B4-BE49-F238E27FC236}">
                      <a16:creationId xmlns:a16="http://schemas.microsoft.com/office/drawing/2014/main" id="{B17237D0-DC7C-4F11-BF6E-2312138EA2EB}"/>
                    </a:ext>
                  </a:extLst>
                </p:cNvPr>
                <p:cNvPicPr/>
                <p:nvPr/>
              </p:nvPicPr>
              <p:blipFill>
                <a:blip r:embed="rId260"/>
                <a:stretch>
                  <a:fillRect/>
                </a:stretch>
              </p:blipFill>
              <p:spPr>
                <a:xfrm>
                  <a:off x="9013402" y="1123952"/>
                  <a:ext cx="59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9" name="Freihand 178">
                  <a:extLst>
                    <a:ext uri="{FF2B5EF4-FFF2-40B4-BE49-F238E27FC236}">
                      <a16:creationId xmlns:a16="http://schemas.microsoft.com/office/drawing/2014/main" id="{B9EE68A8-0832-4341-8F2F-93C5E97690AE}"/>
                    </a:ext>
                  </a:extLst>
                </p14:cNvPr>
                <p14:cNvContentPartPr/>
                <p14:nvPr/>
              </p14:nvContentPartPr>
              <p14:xfrm>
                <a:off x="9009442" y="1029632"/>
                <a:ext cx="187920" cy="158760"/>
              </p14:xfrm>
            </p:contentPart>
          </mc:Choice>
          <mc:Fallback xmlns="">
            <p:pic>
              <p:nvPicPr>
                <p:cNvPr id="179" name="Freihand 178">
                  <a:extLst>
                    <a:ext uri="{FF2B5EF4-FFF2-40B4-BE49-F238E27FC236}">
                      <a16:creationId xmlns:a16="http://schemas.microsoft.com/office/drawing/2014/main" id="{B9EE68A8-0832-4341-8F2F-93C5E97690AE}"/>
                    </a:ext>
                  </a:extLst>
                </p:cNvPr>
                <p:cNvPicPr/>
                <p:nvPr/>
              </p:nvPicPr>
              <p:blipFill>
                <a:blip r:embed="rId262"/>
                <a:stretch>
                  <a:fillRect/>
                </a:stretch>
              </p:blipFill>
              <p:spPr>
                <a:xfrm>
                  <a:off x="9005122" y="1025312"/>
                  <a:ext cx="196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0" name="Freihand 179">
                  <a:extLst>
                    <a:ext uri="{FF2B5EF4-FFF2-40B4-BE49-F238E27FC236}">
                      <a16:creationId xmlns:a16="http://schemas.microsoft.com/office/drawing/2014/main" id="{EC131166-6429-493A-AEA1-F0697D1E43EB}"/>
                    </a:ext>
                  </a:extLst>
                </p14:cNvPr>
                <p14:cNvContentPartPr/>
                <p14:nvPr/>
              </p14:nvContentPartPr>
              <p14:xfrm>
                <a:off x="9275482" y="949712"/>
                <a:ext cx="97920" cy="119520"/>
              </p14:xfrm>
            </p:contentPart>
          </mc:Choice>
          <mc:Fallback xmlns="">
            <p:pic>
              <p:nvPicPr>
                <p:cNvPr id="180" name="Freihand 179">
                  <a:extLst>
                    <a:ext uri="{FF2B5EF4-FFF2-40B4-BE49-F238E27FC236}">
                      <a16:creationId xmlns:a16="http://schemas.microsoft.com/office/drawing/2014/main" id="{EC131166-6429-493A-AEA1-F0697D1E43EB}"/>
                    </a:ext>
                  </a:extLst>
                </p:cNvPr>
                <p:cNvPicPr/>
                <p:nvPr/>
              </p:nvPicPr>
              <p:blipFill>
                <a:blip r:embed="rId264"/>
                <a:stretch>
                  <a:fillRect/>
                </a:stretch>
              </p:blipFill>
              <p:spPr>
                <a:xfrm>
                  <a:off x="9271162" y="945392"/>
                  <a:ext cx="106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1" name="Freihand 180">
                  <a:extLst>
                    <a:ext uri="{FF2B5EF4-FFF2-40B4-BE49-F238E27FC236}">
                      <a16:creationId xmlns:a16="http://schemas.microsoft.com/office/drawing/2014/main" id="{171E05A0-D2ED-4013-BDF5-85FB9F79D8FA}"/>
                    </a:ext>
                  </a:extLst>
                </p14:cNvPr>
                <p14:cNvContentPartPr/>
                <p14:nvPr/>
              </p14:nvContentPartPr>
              <p14:xfrm>
                <a:off x="9232282" y="930632"/>
                <a:ext cx="203760" cy="156600"/>
              </p14:xfrm>
            </p:contentPart>
          </mc:Choice>
          <mc:Fallback xmlns="">
            <p:pic>
              <p:nvPicPr>
                <p:cNvPr id="181" name="Freihand 180">
                  <a:extLst>
                    <a:ext uri="{FF2B5EF4-FFF2-40B4-BE49-F238E27FC236}">
                      <a16:creationId xmlns:a16="http://schemas.microsoft.com/office/drawing/2014/main" id="{171E05A0-D2ED-4013-BDF5-85FB9F79D8FA}"/>
                    </a:ext>
                  </a:extLst>
                </p:cNvPr>
                <p:cNvPicPr/>
                <p:nvPr/>
              </p:nvPicPr>
              <p:blipFill>
                <a:blip r:embed="rId266"/>
                <a:stretch>
                  <a:fillRect/>
                </a:stretch>
              </p:blipFill>
              <p:spPr>
                <a:xfrm>
                  <a:off x="9227962" y="926312"/>
                  <a:ext cx="212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3" name="Freihand 182">
                  <a:extLst>
                    <a:ext uri="{FF2B5EF4-FFF2-40B4-BE49-F238E27FC236}">
                      <a16:creationId xmlns:a16="http://schemas.microsoft.com/office/drawing/2014/main" id="{25AC66E2-33E3-4E43-A8C2-F7387CD25E62}"/>
                    </a:ext>
                  </a:extLst>
                </p14:cNvPr>
                <p14:cNvContentPartPr/>
                <p14:nvPr/>
              </p14:nvContentPartPr>
              <p14:xfrm>
                <a:off x="9584362" y="936752"/>
                <a:ext cx="102600" cy="201240"/>
              </p14:xfrm>
            </p:contentPart>
          </mc:Choice>
          <mc:Fallback xmlns="">
            <p:pic>
              <p:nvPicPr>
                <p:cNvPr id="183" name="Freihand 182">
                  <a:extLst>
                    <a:ext uri="{FF2B5EF4-FFF2-40B4-BE49-F238E27FC236}">
                      <a16:creationId xmlns:a16="http://schemas.microsoft.com/office/drawing/2014/main" id="{25AC66E2-33E3-4E43-A8C2-F7387CD25E62}"/>
                    </a:ext>
                  </a:extLst>
                </p:cNvPr>
                <p:cNvPicPr/>
                <p:nvPr/>
              </p:nvPicPr>
              <p:blipFill>
                <a:blip r:embed="rId268"/>
                <a:stretch>
                  <a:fillRect/>
                </a:stretch>
              </p:blipFill>
              <p:spPr>
                <a:xfrm>
                  <a:off x="9580042" y="932432"/>
                  <a:ext cx="1112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4" name="Freihand 183">
                  <a:extLst>
                    <a:ext uri="{FF2B5EF4-FFF2-40B4-BE49-F238E27FC236}">
                      <a16:creationId xmlns:a16="http://schemas.microsoft.com/office/drawing/2014/main" id="{F2DEFFC6-EA10-4668-A8F9-BCD2B247239C}"/>
                    </a:ext>
                  </a:extLst>
                </p14:cNvPr>
                <p14:cNvContentPartPr/>
                <p14:nvPr/>
              </p14:nvContentPartPr>
              <p14:xfrm>
                <a:off x="9715762" y="887792"/>
                <a:ext cx="109800" cy="155880"/>
              </p14:xfrm>
            </p:contentPart>
          </mc:Choice>
          <mc:Fallback xmlns="">
            <p:pic>
              <p:nvPicPr>
                <p:cNvPr id="184" name="Freihand 183">
                  <a:extLst>
                    <a:ext uri="{FF2B5EF4-FFF2-40B4-BE49-F238E27FC236}">
                      <a16:creationId xmlns:a16="http://schemas.microsoft.com/office/drawing/2014/main" id="{F2DEFFC6-EA10-4668-A8F9-BCD2B247239C}"/>
                    </a:ext>
                  </a:extLst>
                </p:cNvPr>
                <p:cNvPicPr/>
                <p:nvPr/>
              </p:nvPicPr>
              <p:blipFill>
                <a:blip r:embed="rId270"/>
                <a:stretch>
                  <a:fillRect/>
                </a:stretch>
              </p:blipFill>
              <p:spPr>
                <a:xfrm>
                  <a:off x="9711442" y="883472"/>
                  <a:ext cx="118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5" name="Freihand 184">
                  <a:extLst>
                    <a:ext uri="{FF2B5EF4-FFF2-40B4-BE49-F238E27FC236}">
                      <a16:creationId xmlns:a16="http://schemas.microsoft.com/office/drawing/2014/main" id="{670C2D8D-6C39-4C8C-B93E-DEFE26215205}"/>
                    </a:ext>
                  </a:extLst>
                </p14:cNvPr>
                <p14:cNvContentPartPr/>
                <p14:nvPr/>
              </p14:nvContentPartPr>
              <p14:xfrm>
                <a:off x="9754282" y="852512"/>
                <a:ext cx="110160" cy="7200"/>
              </p14:xfrm>
            </p:contentPart>
          </mc:Choice>
          <mc:Fallback xmlns="">
            <p:pic>
              <p:nvPicPr>
                <p:cNvPr id="185" name="Freihand 184">
                  <a:extLst>
                    <a:ext uri="{FF2B5EF4-FFF2-40B4-BE49-F238E27FC236}">
                      <a16:creationId xmlns:a16="http://schemas.microsoft.com/office/drawing/2014/main" id="{670C2D8D-6C39-4C8C-B93E-DEFE26215205}"/>
                    </a:ext>
                  </a:extLst>
                </p:cNvPr>
                <p:cNvPicPr/>
                <p:nvPr/>
              </p:nvPicPr>
              <p:blipFill>
                <a:blip r:embed="rId272"/>
                <a:stretch>
                  <a:fillRect/>
                </a:stretch>
              </p:blipFill>
              <p:spPr>
                <a:xfrm>
                  <a:off x="9749962" y="848192"/>
                  <a:ext cx="1188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6" name="Freihand 185">
                  <a:extLst>
                    <a:ext uri="{FF2B5EF4-FFF2-40B4-BE49-F238E27FC236}">
                      <a16:creationId xmlns:a16="http://schemas.microsoft.com/office/drawing/2014/main" id="{5CE0A8B4-6218-48FF-8CE9-3DAB77ECD1B5}"/>
                    </a:ext>
                  </a:extLst>
                </p14:cNvPr>
                <p14:cNvContentPartPr/>
                <p14:nvPr/>
              </p14:nvContentPartPr>
              <p14:xfrm>
                <a:off x="9872722" y="824072"/>
                <a:ext cx="78120" cy="125640"/>
              </p14:xfrm>
            </p:contentPart>
          </mc:Choice>
          <mc:Fallback xmlns="">
            <p:pic>
              <p:nvPicPr>
                <p:cNvPr id="186" name="Freihand 185">
                  <a:extLst>
                    <a:ext uri="{FF2B5EF4-FFF2-40B4-BE49-F238E27FC236}">
                      <a16:creationId xmlns:a16="http://schemas.microsoft.com/office/drawing/2014/main" id="{5CE0A8B4-6218-48FF-8CE9-3DAB77ECD1B5}"/>
                    </a:ext>
                  </a:extLst>
                </p:cNvPr>
                <p:cNvPicPr/>
                <p:nvPr/>
              </p:nvPicPr>
              <p:blipFill>
                <a:blip r:embed="rId274"/>
                <a:stretch>
                  <a:fillRect/>
                </a:stretch>
              </p:blipFill>
              <p:spPr>
                <a:xfrm>
                  <a:off x="9868402" y="819752"/>
                  <a:ext cx="86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7" name="Freihand 186">
                  <a:extLst>
                    <a:ext uri="{FF2B5EF4-FFF2-40B4-BE49-F238E27FC236}">
                      <a16:creationId xmlns:a16="http://schemas.microsoft.com/office/drawing/2014/main" id="{B018CB3C-35B7-4F52-BD47-1E8CE6F30D4B}"/>
                    </a:ext>
                  </a:extLst>
                </p14:cNvPr>
                <p14:cNvContentPartPr/>
                <p14:nvPr/>
              </p14:nvContentPartPr>
              <p14:xfrm>
                <a:off x="9993322" y="780512"/>
                <a:ext cx="266040" cy="99720"/>
              </p14:xfrm>
            </p:contentPart>
          </mc:Choice>
          <mc:Fallback xmlns="">
            <p:pic>
              <p:nvPicPr>
                <p:cNvPr id="187" name="Freihand 186">
                  <a:extLst>
                    <a:ext uri="{FF2B5EF4-FFF2-40B4-BE49-F238E27FC236}">
                      <a16:creationId xmlns:a16="http://schemas.microsoft.com/office/drawing/2014/main" id="{B018CB3C-35B7-4F52-BD47-1E8CE6F30D4B}"/>
                    </a:ext>
                  </a:extLst>
                </p:cNvPr>
                <p:cNvPicPr/>
                <p:nvPr/>
              </p:nvPicPr>
              <p:blipFill>
                <a:blip r:embed="rId276"/>
                <a:stretch>
                  <a:fillRect/>
                </a:stretch>
              </p:blipFill>
              <p:spPr>
                <a:xfrm>
                  <a:off x="9989002" y="776192"/>
                  <a:ext cx="274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8" name="Freihand 187">
                  <a:extLst>
                    <a:ext uri="{FF2B5EF4-FFF2-40B4-BE49-F238E27FC236}">
                      <a16:creationId xmlns:a16="http://schemas.microsoft.com/office/drawing/2014/main" id="{CE175B84-8F14-4928-95DB-87FF7971778B}"/>
                    </a:ext>
                  </a:extLst>
                </p14:cNvPr>
                <p14:cNvContentPartPr/>
                <p14:nvPr/>
              </p14:nvContentPartPr>
              <p14:xfrm>
                <a:off x="10157482" y="811472"/>
                <a:ext cx="150840" cy="61920"/>
              </p14:xfrm>
            </p:contentPart>
          </mc:Choice>
          <mc:Fallback xmlns="">
            <p:pic>
              <p:nvPicPr>
                <p:cNvPr id="188" name="Freihand 187">
                  <a:extLst>
                    <a:ext uri="{FF2B5EF4-FFF2-40B4-BE49-F238E27FC236}">
                      <a16:creationId xmlns:a16="http://schemas.microsoft.com/office/drawing/2014/main" id="{CE175B84-8F14-4928-95DB-87FF7971778B}"/>
                    </a:ext>
                  </a:extLst>
                </p:cNvPr>
                <p:cNvPicPr/>
                <p:nvPr/>
              </p:nvPicPr>
              <p:blipFill>
                <a:blip r:embed="rId278"/>
                <a:stretch>
                  <a:fillRect/>
                </a:stretch>
              </p:blipFill>
              <p:spPr>
                <a:xfrm>
                  <a:off x="10153162" y="807152"/>
                  <a:ext cx="159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9" name="Freihand 188">
                  <a:extLst>
                    <a:ext uri="{FF2B5EF4-FFF2-40B4-BE49-F238E27FC236}">
                      <a16:creationId xmlns:a16="http://schemas.microsoft.com/office/drawing/2014/main" id="{EE98DEF2-7F9A-4B28-8F14-0612A393615C}"/>
                    </a:ext>
                  </a:extLst>
                </p14:cNvPr>
                <p14:cNvContentPartPr/>
                <p14:nvPr/>
              </p14:nvContentPartPr>
              <p14:xfrm>
                <a:off x="10309762" y="676832"/>
                <a:ext cx="120240" cy="147960"/>
              </p14:xfrm>
            </p:contentPart>
          </mc:Choice>
          <mc:Fallback xmlns="">
            <p:pic>
              <p:nvPicPr>
                <p:cNvPr id="189" name="Freihand 188">
                  <a:extLst>
                    <a:ext uri="{FF2B5EF4-FFF2-40B4-BE49-F238E27FC236}">
                      <a16:creationId xmlns:a16="http://schemas.microsoft.com/office/drawing/2014/main" id="{EE98DEF2-7F9A-4B28-8F14-0612A393615C}"/>
                    </a:ext>
                  </a:extLst>
                </p:cNvPr>
                <p:cNvPicPr/>
                <p:nvPr/>
              </p:nvPicPr>
              <p:blipFill>
                <a:blip r:embed="rId280"/>
                <a:stretch>
                  <a:fillRect/>
                </a:stretch>
              </p:blipFill>
              <p:spPr>
                <a:xfrm>
                  <a:off x="10305442" y="672512"/>
                  <a:ext cx="128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0" name="Freihand 189">
                  <a:extLst>
                    <a:ext uri="{FF2B5EF4-FFF2-40B4-BE49-F238E27FC236}">
                      <a16:creationId xmlns:a16="http://schemas.microsoft.com/office/drawing/2014/main" id="{CF119688-5450-488B-B5B2-0B74AB388A40}"/>
                    </a:ext>
                  </a:extLst>
                </p14:cNvPr>
                <p14:cNvContentPartPr/>
                <p14:nvPr/>
              </p14:nvContentPartPr>
              <p14:xfrm>
                <a:off x="10448002" y="668912"/>
                <a:ext cx="64080" cy="107640"/>
              </p14:xfrm>
            </p:contentPart>
          </mc:Choice>
          <mc:Fallback xmlns="">
            <p:pic>
              <p:nvPicPr>
                <p:cNvPr id="190" name="Freihand 189">
                  <a:extLst>
                    <a:ext uri="{FF2B5EF4-FFF2-40B4-BE49-F238E27FC236}">
                      <a16:creationId xmlns:a16="http://schemas.microsoft.com/office/drawing/2014/main" id="{CF119688-5450-488B-B5B2-0B74AB388A40}"/>
                    </a:ext>
                  </a:extLst>
                </p:cNvPr>
                <p:cNvPicPr/>
                <p:nvPr/>
              </p:nvPicPr>
              <p:blipFill>
                <a:blip r:embed="rId282"/>
                <a:stretch>
                  <a:fillRect/>
                </a:stretch>
              </p:blipFill>
              <p:spPr>
                <a:xfrm>
                  <a:off x="10443682" y="664592"/>
                  <a:ext cx="72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1" name="Freihand 190">
                  <a:extLst>
                    <a:ext uri="{FF2B5EF4-FFF2-40B4-BE49-F238E27FC236}">
                      <a16:creationId xmlns:a16="http://schemas.microsoft.com/office/drawing/2014/main" id="{23D93588-C443-4E6E-9043-1F22023DF27D}"/>
                    </a:ext>
                  </a:extLst>
                </p14:cNvPr>
                <p14:cNvContentPartPr/>
                <p14:nvPr/>
              </p14:nvContentPartPr>
              <p14:xfrm>
                <a:off x="10438282" y="624992"/>
                <a:ext cx="170640" cy="101880"/>
              </p14:xfrm>
            </p:contentPart>
          </mc:Choice>
          <mc:Fallback xmlns="">
            <p:pic>
              <p:nvPicPr>
                <p:cNvPr id="191" name="Freihand 190">
                  <a:extLst>
                    <a:ext uri="{FF2B5EF4-FFF2-40B4-BE49-F238E27FC236}">
                      <a16:creationId xmlns:a16="http://schemas.microsoft.com/office/drawing/2014/main" id="{23D93588-C443-4E6E-9043-1F22023DF27D}"/>
                    </a:ext>
                  </a:extLst>
                </p:cNvPr>
                <p:cNvPicPr/>
                <p:nvPr/>
              </p:nvPicPr>
              <p:blipFill>
                <a:blip r:embed="rId284"/>
                <a:stretch>
                  <a:fillRect/>
                </a:stretch>
              </p:blipFill>
              <p:spPr>
                <a:xfrm>
                  <a:off x="10433962" y="620672"/>
                  <a:ext cx="179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2" name="Freihand 191">
                  <a:extLst>
                    <a:ext uri="{FF2B5EF4-FFF2-40B4-BE49-F238E27FC236}">
                      <a16:creationId xmlns:a16="http://schemas.microsoft.com/office/drawing/2014/main" id="{79767BC9-C6BA-4DB3-8891-3C7B5A8D97FA}"/>
                    </a:ext>
                  </a:extLst>
                </p14:cNvPr>
                <p14:cNvContentPartPr/>
                <p14:nvPr/>
              </p14:nvContentPartPr>
              <p14:xfrm>
                <a:off x="10556722" y="549392"/>
                <a:ext cx="247320" cy="142560"/>
              </p14:xfrm>
            </p:contentPart>
          </mc:Choice>
          <mc:Fallback xmlns="">
            <p:pic>
              <p:nvPicPr>
                <p:cNvPr id="192" name="Freihand 191">
                  <a:extLst>
                    <a:ext uri="{FF2B5EF4-FFF2-40B4-BE49-F238E27FC236}">
                      <a16:creationId xmlns:a16="http://schemas.microsoft.com/office/drawing/2014/main" id="{79767BC9-C6BA-4DB3-8891-3C7B5A8D97FA}"/>
                    </a:ext>
                  </a:extLst>
                </p:cNvPr>
                <p:cNvPicPr/>
                <p:nvPr/>
              </p:nvPicPr>
              <p:blipFill>
                <a:blip r:embed="rId286"/>
                <a:stretch>
                  <a:fillRect/>
                </a:stretch>
              </p:blipFill>
              <p:spPr>
                <a:xfrm>
                  <a:off x="10552402" y="545072"/>
                  <a:ext cx="255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3" name="Freihand 192">
                  <a:extLst>
                    <a:ext uri="{FF2B5EF4-FFF2-40B4-BE49-F238E27FC236}">
                      <a16:creationId xmlns:a16="http://schemas.microsoft.com/office/drawing/2014/main" id="{3BD9ADCF-705B-44BE-9410-9065DCBE6EAF}"/>
                    </a:ext>
                  </a:extLst>
                </p14:cNvPr>
                <p14:cNvContentPartPr/>
                <p14:nvPr/>
              </p14:nvContentPartPr>
              <p14:xfrm>
                <a:off x="10782442" y="503672"/>
                <a:ext cx="104400" cy="165960"/>
              </p14:xfrm>
            </p:contentPart>
          </mc:Choice>
          <mc:Fallback xmlns="">
            <p:pic>
              <p:nvPicPr>
                <p:cNvPr id="193" name="Freihand 192">
                  <a:extLst>
                    <a:ext uri="{FF2B5EF4-FFF2-40B4-BE49-F238E27FC236}">
                      <a16:creationId xmlns:a16="http://schemas.microsoft.com/office/drawing/2014/main" id="{3BD9ADCF-705B-44BE-9410-9065DCBE6EAF}"/>
                    </a:ext>
                  </a:extLst>
                </p:cNvPr>
                <p:cNvPicPr/>
                <p:nvPr/>
              </p:nvPicPr>
              <p:blipFill>
                <a:blip r:embed="rId288"/>
                <a:stretch>
                  <a:fillRect/>
                </a:stretch>
              </p:blipFill>
              <p:spPr>
                <a:xfrm>
                  <a:off x="10778122" y="499352"/>
                  <a:ext cx="113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4" name="Freihand 193">
                  <a:extLst>
                    <a:ext uri="{FF2B5EF4-FFF2-40B4-BE49-F238E27FC236}">
                      <a16:creationId xmlns:a16="http://schemas.microsoft.com/office/drawing/2014/main" id="{F55CA355-7C46-4142-A77E-B4120FA5676B}"/>
                    </a:ext>
                  </a:extLst>
                </p14:cNvPr>
                <p14:cNvContentPartPr/>
                <p14:nvPr/>
              </p14:nvContentPartPr>
              <p14:xfrm>
                <a:off x="9734482" y="539312"/>
                <a:ext cx="1496520" cy="842040"/>
              </p14:xfrm>
            </p:contentPart>
          </mc:Choice>
          <mc:Fallback xmlns="">
            <p:pic>
              <p:nvPicPr>
                <p:cNvPr id="194" name="Freihand 193">
                  <a:extLst>
                    <a:ext uri="{FF2B5EF4-FFF2-40B4-BE49-F238E27FC236}">
                      <a16:creationId xmlns:a16="http://schemas.microsoft.com/office/drawing/2014/main" id="{F55CA355-7C46-4142-A77E-B4120FA5676B}"/>
                    </a:ext>
                  </a:extLst>
                </p:cNvPr>
                <p:cNvPicPr/>
                <p:nvPr/>
              </p:nvPicPr>
              <p:blipFill>
                <a:blip r:embed="rId290"/>
                <a:stretch>
                  <a:fillRect/>
                </a:stretch>
              </p:blipFill>
              <p:spPr>
                <a:xfrm>
                  <a:off x="9730162" y="534992"/>
                  <a:ext cx="1505160" cy="850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6" name="Freihand 195">
                  <a:extLst>
                    <a:ext uri="{FF2B5EF4-FFF2-40B4-BE49-F238E27FC236}">
                      <a16:creationId xmlns:a16="http://schemas.microsoft.com/office/drawing/2014/main" id="{4B8F3E1B-BEAE-44CC-A40F-F2167454AE7F}"/>
                    </a:ext>
                  </a:extLst>
                </p14:cNvPr>
                <p14:cNvContentPartPr/>
                <p14:nvPr/>
              </p14:nvContentPartPr>
              <p14:xfrm>
                <a:off x="9656002" y="2306912"/>
                <a:ext cx="211680" cy="151560"/>
              </p14:xfrm>
            </p:contentPart>
          </mc:Choice>
          <mc:Fallback xmlns="">
            <p:pic>
              <p:nvPicPr>
                <p:cNvPr id="196" name="Freihand 195">
                  <a:extLst>
                    <a:ext uri="{FF2B5EF4-FFF2-40B4-BE49-F238E27FC236}">
                      <a16:creationId xmlns:a16="http://schemas.microsoft.com/office/drawing/2014/main" id="{4B8F3E1B-BEAE-44CC-A40F-F2167454AE7F}"/>
                    </a:ext>
                  </a:extLst>
                </p:cNvPr>
                <p:cNvPicPr/>
                <p:nvPr/>
              </p:nvPicPr>
              <p:blipFill>
                <a:blip r:embed="rId292"/>
                <a:stretch>
                  <a:fillRect/>
                </a:stretch>
              </p:blipFill>
              <p:spPr>
                <a:xfrm>
                  <a:off x="9651682" y="2302592"/>
                  <a:ext cx="220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7" name="Freihand 196">
                  <a:extLst>
                    <a:ext uri="{FF2B5EF4-FFF2-40B4-BE49-F238E27FC236}">
                      <a16:creationId xmlns:a16="http://schemas.microsoft.com/office/drawing/2014/main" id="{FEAF65DE-DC88-49D4-82B2-79880DD57B61}"/>
                    </a:ext>
                  </a:extLst>
                </p14:cNvPr>
                <p14:cNvContentPartPr/>
                <p14:nvPr/>
              </p14:nvContentPartPr>
              <p14:xfrm>
                <a:off x="9891442" y="2152112"/>
                <a:ext cx="205560" cy="127440"/>
              </p14:xfrm>
            </p:contentPart>
          </mc:Choice>
          <mc:Fallback xmlns="">
            <p:pic>
              <p:nvPicPr>
                <p:cNvPr id="197" name="Freihand 196">
                  <a:extLst>
                    <a:ext uri="{FF2B5EF4-FFF2-40B4-BE49-F238E27FC236}">
                      <a16:creationId xmlns:a16="http://schemas.microsoft.com/office/drawing/2014/main" id="{FEAF65DE-DC88-49D4-82B2-79880DD57B61}"/>
                    </a:ext>
                  </a:extLst>
                </p:cNvPr>
                <p:cNvPicPr/>
                <p:nvPr/>
              </p:nvPicPr>
              <p:blipFill>
                <a:blip r:embed="rId294"/>
                <a:stretch>
                  <a:fillRect/>
                </a:stretch>
              </p:blipFill>
              <p:spPr>
                <a:xfrm>
                  <a:off x="9887122" y="2147792"/>
                  <a:ext cx="214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8" name="Freihand 197">
                  <a:extLst>
                    <a:ext uri="{FF2B5EF4-FFF2-40B4-BE49-F238E27FC236}">
                      <a16:creationId xmlns:a16="http://schemas.microsoft.com/office/drawing/2014/main" id="{8AE0F2B4-53F6-4CB5-BC3B-FACF9C007DBB}"/>
                    </a:ext>
                  </a:extLst>
                </p14:cNvPr>
                <p14:cNvContentPartPr/>
                <p14:nvPr/>
              </p14:nvContentPartPr>
              <p14:xfrm>
                <a:off x="9643402" y="2168312"/>
                <a:ext cx="587520" cy="398160"/>
              </p14:xfrm>
            </p:contentPart>
          </mc:Choice>
          <mc:Fallback xmlns="">
            <p:pic>
              <p:nvPicPr>
                <p:cNvPr id="198" name="Freihand 197">
                  <a:extLst>
                    <a:ext uri="{FF2B5EF4-FFF2-40B4-BE49-F238E27FC236}">
                      <a16:creationId xmlns:a16="http://schemas.microsoft.com/office/drawing/2014/main" id="{8AE0F2B4-53F6-4CB5-BC3B-FACF9C007DBB}"/>
                    </a:ext>
                  </a:extLst>
                </p:cNvPr>
                <p:cNvPicPr/>
                <p:nvPr/>
              </p:nvPicPr>
              <p:blipFill>
                <a:blip r:embed="rId296"/>
                <a:stretch>
                  <a:fillRect/>
                </a:stretch>
              </p:blipFill>
              <p:spPr>
                <a:xfrm>
                  <a:off x="9639082" y="2163992"/>
                  <a:ext cx="59616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9" name="Freihand 198">
                  <a:extLst>
                    <a:ext uri="{FF2B5EF4-FFF2-40B4-BE49-F238E27FC236}">
                      <a16:creationId xmlns:a16="http://schemas.microsoft.com/office/drawing/2014/main" id="{3438C5B8-9FE9-48E1-966A-C8D96BAA5925}"/>
                    </a:ext>
                  </a:extLst>
                </p14:cNvPr>
                <p14:cNvContentPartPr/>
                <p14:nvPr/>
              </p14:nvContentPartPr>
              <p14:xfrm>
                <a:off x="9948682" y="2368112"/>
                <a:ext cx="102240" cy="186840"/>
              </p14:xfrm>
            </p:contentPart>
          </mc:Choice>
          <mc:Fallback xmlns="">
            <p:pic>
              <p:nvPicPr>
                <p:cNvPr id="199" name="Freihand 198">
                  <a:extLst>
                    <a:ext uri="{FF2B5EF4-FFF2-40B4-BE49-F238E27FC236}">
                      <a16:creationId xmlns:a16="http://schemas.microsoft.com/office/drawing/2014/main" id="{3438C5B8-9FE9-48E1-966A-C8D96BAA5925}"/>
                    </a:ext>
                  </a:extLst>
                </p:cNvPr>
                <p:cNvPicPr/>
                <p:nvPr/>
              </p:nvPicPr>
              <p:blipFill>
                <a:blip r:embed="rId298"/>
                <a:stretch>
                  <a:fillRect/>
                </a:stretch>
              </p:blipFill>
              <p:spPr>
                <a:xfrm>
                  <a:off x="9944362" y="2363792"/>
                  <a:ext cx="110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0" name="Freihand 199">
                  <a:extLst>
                    <a:ext uri="{FF2B5EF4-FFF2-40B4-BE49-F238E27FC236}">
                      <a16:creationId xmlns:a16="http://schemas.microsoft.com/office/drawing/2014/main" id="{7E554B4A-81D9-4764-BDBC-2F1FAEB4A2AA}"/>
                    </a:ext>
                  </a:extLst>
                </p14:cNvPr>
                <p14:cNvContentPartPr/>
                <p14:nvPr/>
              </p14:nvContentPartPr>
              <p14:xfrm>
                <a:off x="10104562" y="2325272"/>
                <a:ext cx="97560" cy="114120"/>
              </p14:xfrm>
            </p:contentPart>
          </mc:Choice>
          <mc:Fallback xmlns="">
            <p:pic>
              <p:nvPicPr>
                <p:cNvPr id="200" name="Freihand 199">
                  <a:extLst>
                    <a:ext uri="{FF2B5EF4-FFF2-40B4-BE49-F238E27FC236}">
                      <a16:creationId xmlns:a16="http://schemas.microsoft.com/office/drawing/2014/main" id="{7E554B4A-81D9-4764-BDBC-2F1FAEB4A2AA}"/>
                    </a:ext>
                  </a:extLst>
                </p:cNvPr>
                <p:cNvPicPr/>
                <p:nvPr/>
              </p:nvPicPr>
              <p:blipFill>
                <a:blip r:embed="rId300"/>
                <a:stretch>
                  <a:fillRect/>
                </a:stretch>
              </p:blipFill>
              <p:spPr>
                <a:xfrm>
                  <a:off x="10100242" y="2320952"/>
                  <a:ext cx="106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1" name="Freihand 200">
                  <a:extLst>
                    <a:ext uri="{FF2B5EF4-FFF2-40B4-BE49-F238E27FC236}">
                      <a16:creationId xmlns:a16="http://schemas.microsoft.com/office/drawing/2014/main" id="{53CE6133-1549-4C9D-B2BC-B41923A28BFE}"/>
                    </a:ext>
                  </a:extLst>
                </p14:cNvPr>
                <p14:cNvContentPartPr/>
                <p14:nvPr/>
              </p14:nvContentPartPr>
              <p14:xfrm>
                <a:off x="9920242" y="2839352"/>
                <a:ext cx="138600" cy="141840"/>
              </p14:xfrm>
            </p:contentPart>
          </mc:Choice>
          <mc:Fallback xmlns="">
            <p:pic>
              <p:nvPicPr>
                <p:cNvPr id="201" name="Freihand 200">
                  <a:extLst>
                    <a:ext uri="{FF2B5EF4-FFF2-40B4-BE49-F238E27FC236}">
                      <a16:creationId xmlns:a16="http://schemas.microsoft.com/office/drawing/2014/main" id="{53CE6133-1549-4C9D-B2BC-B41923A28BFE}"/>
                    </a:ext>
                  </a:extLst>
                </p:cNvPr>
                <p:cNvPicPr/>
                <p:nvPr/>
              </p:nvPicPr>
              <p:blipFill>
                <a:blip r:embed="rId302"/>
                <a:stretch>
                  <a:fillRect/>
                </a:stretch>
              </p:blipFill>
              <p:spPr>
                <a:xfrm>
                  <a:off x="9915922" y="2835032"/>
                  <a:ext cx="147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2" name="Freihand 201">
                  <a:extLst>
                    <a:ext uri="{FF2B5EF4-FFF2-40B4-BE49-F238E27FC236}">
                      <a16:creationId xmlns:a16="http://schemas.microsoft.com/office/drawing/2014/main" id="{1946CA21-05D3-4E9F-A9F5-C543F1B81333}"/>
                    </a:ext>
                  </a:extLst>
                </p14:cNvPr>
                <p14:cNvContentPartPr/>
                <p14:nvPr/>
              </p14:nvContentPartPr>
              <p14:xfrm>
                <a:off x="10058482" y="2815232"/>
                <a:ext cx="77400" cy="55440"/>
              </p14:xfrm>
            </p:contentPart>
          </mc:Choice>
          <mc:Fallback xmlns="">
            <p:pic>
              <p:nvPicPr>
                <p:cNvPr id="202" name="Freihand 201">
                  <a:extLst>
                    <a:ext uri="{FF2B5EF4-FFF2-40B4-BE49-F238E27FC236}">
                      <a16:creationId xmlns:a16="http://schemas.microsoft.com/office/drawing/2014/main" id="{1946CA21-05D3-4E9F-A9F5-C543F1B81333}"/>
                    </a:ext>
                  </a:extLst>
                </p:cNvPr>
                <p:cNvPicPr/>
                <p:nvPr/>
              </p:nvPicPr>
              <p:blipFill>
                <a:blip r:embed="rId304"/>
                <a:stretch>
                  <a:fillRect/>
                </a:stretch>
              </p:blipFill>
              <p:spPr>
                <a:xfrm>
                  <a:off x="10054162" y="2810912"/>
                  <a:ext cx="86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3" name="Freihand 202">
                  <a:extLst>
                    <a:ext uri="{FF2B5EF4-FFF2-40B4-BE49-F238E27FC236}">
                      <a16:creationId xmlns:a16="http://schemas.microsoft.com/office/drawing/2014/main" id="{862D31AF-62A9-45FA-BF1B-0C5B4EE68ECD}"/>
                    </a:ext>
                  </a:extLst>
                </p14:cNvPr>
                <p14:cNvContentPartPr/>
                <p14:nvPr/>
              </p14:nvContentPartPr>
              <p14:xfrm>
                <a:off x="10158202" y="2730992"/>
                <a:ext cx="122040" cy="141840"/>
              </p14:xfrm>
            </p:contentPart>
          </mc:Choice>
          <mc:Fallback xmlns="">
            <p:pic>
              <p:nvPicPr>
                <p:cNvPr id="203" name="Freihand 202">
                  <a:extLst>
                    <a:ext uri="{FF2B5EF4-FFF2-40B4-BE49-F238E27FC236}">
                      <a16:creationId xmlns:a16="http://schemas.microsoft.com/office/drawing/2014/main" id="{862D31AF-62A9-45FA-BF1B-0C5B4EE68ECD}"/>
                    </a:ext>
                  </a:extLst>
                </p:cNvPr>
                <p:cNvPicPr/>
                <p:nvPr/>
              </p:nvPicPr>
              <p:blipFill>
                <a:blip r:embed="rId306"/>
                <a:stretch>
                  <a:fillRect/>
                </a:stretch>
              </p:blipFill>
              <p:spPr>
                <a:xfrm>
                  <a:off x="10153882" y="2726672"/>
                  <a:ext cx="130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6" name="Freihand 205">
                  <a:extLst>
                    <a:ext uri="{FF2B5EF4-FFF2-40B4-BE49-F238E27FC236}">
                      <a16:creationId xmlns:a16="http://schemas.microsoft.com/office/drawing/2014/main" id="{BAD568B5-2E7C-4AAE-A500-495E7AC05D5B}"/>
                    </a:ext>
                  </a:extLst>
                </p14:cNvPr>
                <p14:cNvContentPartPr/>
                <p14:nvPr/>
              </p14:nvContentPartPr>
              <p14:xfrm>
                <a:off x="10235242" y="2609312"/>
                <a:ext cx="105120" cy="309600"/>
              </p14:xfrm>
            </p:contentPart>
          </mc:Choice>
          <mc:Fallback xmlns="">
            <p:pic>
              <p:nvPicPr>
                <p:cNvPr id="206" name="Freihand 205">
                  <a:extLst>
                    <a:ext uri="{FF2B5EF4-FFF2-40B4-BE49-F238E27FC236}">
                      <a16:creationId xmlns:a16="http://schemas.microsoft.com/office/drawing/2014/main" id="{BAD568B5-2E7C-4AAE-A500-495E7AC05D5B}"/>
                    </a:ext>
                  </a:extLst>
                </p:cNvPr>
                <p:cNvPicPr/>
                <p:nvPr/>
              </p:nvPicPr>
              <p:blipFill>
                <a:blip r:embed="rId308"/>
                <a:stretch>
                  <a:fillRect/>
                </a:stretch>
              </p:blipFill>
              <p:spPr>
                <a:xfrm>
                  <a:off x="10230922" y="2604992"/>
                  <a:ext cx="1137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7" name="Freihand 206">
                  <a:extLst>
                    <a:ext uri="{FF2B5EF4-FFF2-40B4-BE49-F238E27FC236}">
                      <a16:creationId xmlns:a16="http://schemas.microsoft.com/office/drawing/2014/main" id="{EECCFA2C-1E09-4FB8-AA5A-55FF21A96BF0}"/>
                    </a:ext>
                  </a:extLst>
                </p14:cNvPr>
                <p14:cNvContentPartPr/>
                <p14:nvPr/>
              </p14:nvContentPartPr>
              <p14:xfrm>
                <a:off x="9897922" y="2790752"/>
                <a:ext cx="223920" cy="203040"/>
              </p14:xfrm>
            </p:contentPart>
          </mc:Choice>
          <mc:Fallback xmlns="">
            <p:pic>
              <p:nvPicPr>
                <p:cNvPr id="207" name="Freihand 206">
                  <a:extLst>
                    <a:ext uri="{FF2B5EF4-FFF2-40B4-BE49-F238E27FC236}">
                      <a16:creationId xmlns:a16="http://schemas.microsoft.com/office/drawing/2014/main" id="{EECCFA2C-1E09-4FB8-AA5A-55FF21A96BF0}"/>
                    </a:ext>
                  </a:extLst>
                </p:cNvPr>
                <p:cNvPicPr/>
                <p:nvPr/>
              </p:nvPicPr>
              <p:blipFill>
                <a:blip r:embed="rId310"/>
                <a:stretch>
                  <a:fillRect/>
                </a:stretch>
              </p:blipFill>
              <p:spPr>
                <a:xfrm>
                  <a:off x="9893602" y="2786432"/>
                  <a:ext cx="232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8" name="Freihand 207">
                  <a:extLst>
                    <a:ext uri="{FF2B5EF4-FFF2-40B4-BE49-F238E27FC236}">
                      <a16:creationId xmlns:a16="http://schemas.microsoft.com/office/drawing/2014/main" id="{7BD2E6D5-789D-4971-8913-94FA1168E0FA}"/>
                    </a:ext>
                  </a:extLst>
                </p14:cNvPr>
                <p14:cNvContentPartPr/>
                <p14:nvPr/>
              </p14:nvContentPartPr>
              <p14:xfrm>
                <a:off x="10383202" y="2500592"/>
                <a:ext cx="200160" cy="169560"/>
              </p14:xfrm>
            </p:contentPart>
          </mc:Choice>
          <mc:Fallback xmlns="">
            <p:pic>
              <p:nvPicPr>
                <p:cNvPr id="208" name="Freihand 207">
                  <a:extLst>
                    <a:ext uri="{FF2B5EF4-FFF2-40B4-BE49-F238E27FC236}">
                      <a16:creationId xmlns:a16="http://schemas.microsoft.com/office/drawing/2014/main" id="{7BD2E6D5-789D-4971-8913-94FA1168E0FA}"/>
                    </a:ext>
                  </a:extLst>
                </p:cNvPr>
                <p:cNvPicPr/>
                <p:nvPr/>
              </p:nvPicPr>
              <p:blipFill>
                <a:blip r:embed="rId312"/>
                <a:stretch>
                  <a:fillRect/>
                </a:stretch>
              </p:blipFill>
              <p:spPr>
                <a:xfrm>
                  <a:off x="10378882" y="2496272"/>
                  <a:ext cx="208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9" name="Freihand 208">
                  <a:extLst>
                    <a:ext uri="{FF2B5EF4-FFF2-40B4-BE49-F238E27FC236}">
                      <a16:creationId xmlns:a16="http://schemas.microsoft.com/office/drawing/2014/main" id="{1A992516-4397-4111-A1B4-5E2CE17A4913}"/>
                    </a:ext>
                  </a:extLst>
                </p14:cNvPr>
                <p14:cNvContentPartPr/>
                <p14:nvPr/>
              </p14:nvContentPartPr>
              <p14:xfrm>
                <a:off x="10035442" y="2523632"/>
                <a:ext cx="742680" cy="610200"/>
              </p14:xfrm>
            </p:contentPart>
          </mc:Choice>
          <mc:Fallback xmlns="">
            <p:pic>
              <p:nvPicPr>
                <p:cNvPr id="209" name="Freihand 208">
                  <a:extLst>
                    <a:ext uri="{FF2B5EF4-FFF2-40B4-BE49-F238E27FC236}">
                      <a16:creationId xmlns:a16="http://schemas.microsoft.com/office/drawing/2014/main" id="{1A992516-4397-4111-A1B4-5E2CE17A4913}"/>
                    </a:ext>
                  </a:extLst>
                </p:cNvPr>
                <p:cNvPicPr/>
                <p:nvPr/>
              </p:nvPicPr>
              <p:blipFill>
                <a:blip r:embed="rId314"/>
                <a:stretch>
                  <a:fillRect/>
                </a:stretch>
              </p:blipFill>
              <p:spPr>
                <a:xfrm>
                  <a:off x="10031122" y="2519312"/>
                  <a:ext cx="75132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0" name="Freihand 209">
                  <a:extLst>
                    <a:ext uri="{FF2B5EF4-FFF2-40B4-BE49-F238E27FC236}">
                      <a16:creationId xmlns:a16="http://schemas.microsoft.com/office/drawing/2014/main" id="{47359C2F-DF34-42DF-B70F-0BFAA99311C6}"/>
                    </a:ext>
                  </a:extLst>
                </p14:cNvPr>
                <p14:cNvContentPartPr/>
                <p14:nvPr/>
              </p14:nvContentPartPr>
              <p14:xfrm>
                <a:off x="10432522" y="2875712"/>
                <a:ext cx="106200" cy="289080"/>
              </p14:xfrm>
            </p:contentPart>
          </mc:Choice>
          <mc:Fallback xmlns="">
            <p:pic>
              <p:nvPicPr>
                <p:cNvPr id="210" name="Freihand 209">
                  <a:extLst>
                    <a:ext uri="{FF2B5EF4-FFF2-40B4-BE49-F238E27FC236}">
                      <a16:creationId xmlns:a16="http://schemas.microsoft.com/office/drawing/2014/main" id="{47359C2F-DF34-42DF-B70F-0BFAA99311C6}"/>
                    </a:ext>
                  </a:extLst>
                </p:cNvPr>
                <p:cNvPicPr/>
                <p:nvPr/>
              </p:nvPicPr>
              <p:blipFill>
                <a:blip r:embed="rId316"/>
                <a:stretch>
                  <a:fillRect/>
                </a:stretch>
              </p:blipFill>
              <p:spPr>
                <a:xfrm>
                  <a:off x="10428202" y="2871392"/>
                  <a:ext cx="1148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1" name="Freihand 210">
                  <a:extLst>
                    <a:ext uri="{FF2B5EF4-FFF2-40B4-BE49-F238E27FC236}">
                      <a16:creationId xmlns:a16="http://schemas.microsoft.com/office/drawing/2014/main" id="{859519E5-D0B4-4EDD-AC3A-AFD3CBA7D435}"/>
                    </a:ext>
                  </a:extLst>
                </p14:cNvPr>
                <p14:cNvContentPartPr/>
                <p14:nvPr/>
              </p14:nvContentPartPr>
              <p14:xfrm>
                <a:off x="10603522" y="2802992"/>
                <a:ext cx="140400" cy="167400"/>
              </p14:xfrm>
            </p:contentPart>
          </mc:Choice>
          <mc:Fallback xmlns="">
            <p:pic>
              <p:nvPicPr>
                <p:cNvPr id="211" name="Freihand 210">
                  <a:extLst>
                    <a:ext uri="{FF2B5EF4-FFF2-40B4-BE49-F238E27FC236}">
                      <a16:creationId xmlns:a16="http://schemas.microsoft.com/office/drawing/2014/main" id="{859519E5-D0B4-4EDD-AC3A-AFD3CBA7D435}"/>
                    </a:ext>
                  </a:extLst>
                </p:cNvPr>
                <p:cNvPicPr/>
                <p:nvPr/>
              </p:nvPicPr>
              <p:blipFill>
                <a:blip r:embed="rId318"/>
                <a:stretch>
                  <a:fillRect/>
                </a:stretch>
              </p:blipFill>
              <p:spPr>
                <a:xfrm>
                  <a:off x="10599202" y="2798672"/>
                  <a:ext cx="149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9" name="Freihand 218">
                  <a:extLst>
                    <a:ext uri="{FF2B5EF4-FFF2-40B4-BE49-F238E27FC236}">
                      <a16:creationId xmlns:a16="http://schemas.microsoft.com/office/drawing/2014/main" id="{54802E4B-4AB9-45CD-8FCF-CA3EE6FB6977}"/>
                    </a:ext>
                  </a:extLst>
                </p14:cNvPr>
                <p14:cNvContentPartPr/>
                <p14:nvPr/>
              </p14:nvContentPartPr>
              <p14:xfrm>
                <a:off x="10649602" y="1882472"/>
                <a:ext cx="187560" cy="60120"/>
              </p14:xfrm>
            </p:contentPart>
          </mc:Choice>
          <mc:Fallback xmlns="">
            <p:pic>
              <p:nvPicPr>
                <p:cNvPr id="219" name="Freihand 218">
                  <a:extLst>
                    <a:ext uri="{FF2B5EF4-FFF2-40B4-BE49-F238E27FC236}">
                      <a16:creationId xmlns:a16="http://schemas.microsoft.com/office/drawing/2014/main" id="{54802E4B-4AB9-45CD-8FCF-CA3EE6FB6977}"/>
                    </a:ext>
                  </a:extLst>
                </p:cNvPr>
                <p:cNvPicPr/>
                <p:nvPr/>
              </p:nvPicPr>
              <p:blipFill>
                <a:blip r:embed="rId320"/>
                <a:stretch>
                  <a:fillRect/>
                </a:stretch>
              </p:blipFill>
              <p:spPr>
                <a:xfrm>
                  <a:off x="10645282" y="1878152"/>
                  <a:ext cx="196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0" name="Freihand 219">
                  <a:extLst>
                    <a:ext uri="{FF2B5EF4-FFF2-40B4-BE49-F238E27FC236}">
                      <a16:creationId xmlns:a16="http://schemas.microsoft.com/office/drawing/2014/main" id="{F6AC0A6F-1EB1-4B2B-828D-8A5679E39D73}"/>
                    </a:ext>
                  </a:extLst>
                </p14:cNvPr>
                <p14:cNvContentPartPr/>
                <p14:nvPr/>
              </p14:nvContentPartPr>
              <p14:xfrm>
                <a:off x="10703602" y="1925312"/>
                <a:ext cx="147600" cy="94320"/>
              </p14:xfrm>
            </p:contentPart>
          </mc:Choice>
          <mc:Fallback xmlns="">
            <p:pic>
              <p:nvPicPr>
                <p:cNvPr id="220" name="Freihand 219">
                  <a:extLst>
                    <a:ext uri="{FF2B5EF4-FFF2-40B4-BE49-F238E27FC236}">
                      <a16:creationId xmlns:a16="http://schemas.microsoft.com/office/drawing/2014/main" id="{F6AC0A6F-1EB1-4B2B-828D-8A5679E39D73}"/>
                    </a:ext>
                  </a:extLst>
                </p:cNvPr>
                <p:cNvPicPr/>
                <p:nvPr/>
              </p:nvPicPr>
              <p:blipFill>
                <a:blip r:embed="rId322"/>
                <a:stretch>
                  <a:fillRect/>
                </a:stretch>
              </p:blipFill>
              <p:spPr>
                <a:xfrm>
                  <a:off x="10699282" y="1920992"/>
                  <a:ext cx="156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1" name="Freihand 220">
                  <a:extLst>
                    <a:ext uri="{FF2B5EF4-FFF2-40B4-BE49-F238E27FC236}">
                      <a16:creationId xmlns:a16="http://schemas.microsoft.com/office/drawing/2014/main" id="{5AE6AD3D-BB8B-415D-9E35-88767F2516E6}"/>
                    </a:ext>
                  </a:extLst>
                </p14:cNvPr>
                <p14:cNvContentPartPr/>
                <p14:nvPr/>
              </p14:nvContentPartPr>
              <p14:xfrm>
                <a:off x="11006362" y="1702112"/>
                <a:ext cx="204840" cy="297720"/>
              </p14:xfrm>
            </p:contentPart>
          </mc:Choice>
          <mc:Fallback xmlns="">
            <p:pic>
              <p:nvPicPr>
                <p:cNvPr id="221" name="Freihand 220">
                  <a:extLst>
                    <a:ext uri="{FF2B5EF4-FFF2-40B4-BE49-F238E27FC236}">
                      <a16:creationId xmlns:a16="http://schemas.microsoft.com/office/drawing/2014/main" id="{5AE6AD3D-BB8B-415D-9E35-88767F2516E6}"/>
                    </a:ext>
                  </a:extLst>
                </p:cNvPr>
                <p:cNvPicPr/>
                <p:nvPr/>
              </p:nvPicPr>
              <p:blipFill>
                <a:blip r:embed="rId324"/>
                <a:stretch>
                  <a:fillRect/>
                </a:stretch>
              </p:blipFill>
              <p:spPr>
                <a:xfrm>
                  <a:off x="11002042" y="1697792"/>
                  <a:ext cx="2134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2" name="Freihand 221">
                  <a:extLst>
                    <a:ext uri="{FF2B5EF4-FFF2-40B4-BE49-F238E27FC236}">
                      <a16:creationId xmlns:a16="http://schemas.microsoft.com/office/drawing/2014/main" id="{56800824-F28D-4BE4-ACF2-6D398B5ADFEF}"/>
                    </a:ext>
                  </a:extLst>
                </p14:cNvPr>
                <p14:cNvContentPartPr/>
                <p14:nvPr/>
              </p14:nvContentPartPr>
              <p14:xfrm>
                <a:off x="11107522" y="1584752"/>
                <a:ext cx="231120" cy="273960"/>
              </p14:xfrm>
            </p:contentPart>
          </mc:Choice>
          <mc:Fallback xmlns="">
            <p:pic>
              <p:nvPicPr>
                <p:cNvPr id="222" name="Freihand 221">
                  <a:extLst>
                    <a:ext uri="{FF2B5EF4-FFF2-40B4-BE49-F238E27FC236}">
                      <a16:creationId xmlns:a16="http://schemas.microsoft.com/office/drawing/2014/main" id="{56800824-F28D-4BE4-ACF2-6D398B5ADFEF}"/>
                    </a:ext>
                  </a:extLst>
                </p:cNvPr>
                <p:cNvPicPr/>
                <p:nvPr/>
              </p:nvPicPr>
              <p:blipFill>
                <a:blip r:embed="rId326"/>
                <a:stretch>
                  <a:fillRect/>
                </a:stretch>
              </p:blipFill>
              <p:spPr>
                <a:xfrm>
                  <a:off x="11103202" y="1580432"/>
                  <a:ext cx="2397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3" name="Freihand 222">
                  <a:extLst>
                    <a:ext uri="{FF2B5EF4-FFF2-40B4-BE49-F238E27FC236}">
                      <a16:creationId xmlns:a16="http://schemas.microsoft.com/office/drawing/2014/main" id="{B432EC68-846B-47C0-81EF-DA35C8009839}"/>
                    </a:ext>
                  </a:extLst>
                </p14:cNvPr>
                <p14:cNvContentPartPr/>
                <p14:nvPr/>
              </p14:nvContentPartPr>
              <p14:xfrm>
                <a:off x="11264122" y="1604912"/>
                <a:ext cx="119880" cy="174600"/>
              </p14:xfrm>
            </p:contentPart>
          </mc:Choice>
          <mc:Fallback xmlns="">
            <p:pic>
              <p:nvPicPr>
                <p:cNvPr id="223" name="Freihand 222">
                  <a:extLst>
                    <a:ext uri="{FF2B5EF4-FFF2-40B4-BE49-F238E27FC236}">
                      <a16:creationId xmlns:a16="http://schemas.microsoft.com/office/drawing/2014/main" id="{B432EC68-846B-47C0-81EF-DA35C8009839}"/>
                    </a:ext>
                  </a:extLst>
                </p:cNvPr>
                <p:cNvPicPr/>
                <p:nvPr/>
              </p:nvPicPr>
              <p:blipFill>
                <a:blip r:embed="rId328"/>
                <a:stretch>
                  <a:fillRect/>
                </a:stretch>
              </p:blipFill>
              <p:spPr>
                <a:xfrm>
                  <a:off x="11259802" y="1600592"/>
                  <a:ext cx="128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3" name="Freihand 232">
                  <a:extLst>
                    <a:ext uri="{FF2B5EF4-FFF2-40B4-BE49-F238E27FC236}">
                      <a16:creationId xmlns:a16="http://schemas.microsoft.com/office/drawing/2014/main" id="{ABB57CA6-B15A-428D-A41A-BF8671F71C52}"/>
                    </a:ext>
                  </a:extLst>
                </p14:cNvPr>
                <p14:cNvContentPartPr/>
                <p14:nvPr/>
              </p14:nvContentPartPr>
              <p14:xfrm>
                <a:off x="11418922" y="1634072"/>
                <a:ext cx="93240" cy="118440"/>
              </p14:xfrm>
            </p:contentPart>
          </mc:Choice>
          <mc:Fallback xmlns="">
            <p:pic>
              <p:nvPicPr>
                <p:cNvPr id="233" name="Freihand 232">
                  <a:extLst>
                    <a:ext uri="{FF2B5EF4-FFF2-40B4-BE49-F238E27FC236}">
                      <a16:creationId xmlns:a16="http://schemas.microsoft.com/office/drawing/2014/main" id="{ABB57CA6-B15A-428D-A41A-BF8671F71C52}"/>
                    </a:ext>
                  </a:extLst>
                </p:cNvPr>
                <p:cNvPicPr/>
                <p:nvPr/>
              </p:nvPicPr>
              <p:blipFill>
                <a:blip r:embed="rId330"/>
                <a:stretch>
                  <a:fillRect/>
                </a:stretch>
              </p:blipFill>
              <p:spPr>
                <a:xfrm>
                  <a:off x="11414602" y="1629752"/>
                  <a:ext cx="101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5" name="Freihand 234">
                  <a:extLst>
                    <a:ext uri="{FF2B5EF4-FFF2-40B4-BE49-F238E27FC236}">
                      <a16:creationId xmlns:a16="http://schemas.microsoft.com/office/drawing/2014/main" id="{F29BF820-4387-4AC0-9158-B57F80BFFB72}"/>
                    </a:ext>
                  </a:extLst>
                </p14:cNvPr>
                <p14:cNvContentPartPr/>
                <p14:nvPr/>
              </p14:nvContentPartPr>
              <p14:xfrm>
                <a:off x="11541322" y="1426712"/>
                <a:ext cx="180360" cy="161280"/>
              </p14:xfrm>
            </p:contentPart>
          </mc:Choice>
          <mc:Fallback xmlns="">
            <p:pic>
              <p:nvPicPr>
                <p:cNvPr id="235" name="Freihand 234">
                  <a:extLst>
                    <a:ext uri="{FF2B5EF4-FFF2-40B4-BE49-F238E27FC236}">
                      <a16:creationId xmlns:a16="http://schemas.microsoft.com/office/drawing/2014/main" id="{F29BF820-4387-4AC0-9158-B57F80BFFB72}"/>
                    </a:ext>
                  </a:extLst>
                </p:cNvPr>
                <p:cNvPicPr/>
                <p:nvPr/>
              </p:nvPicPr>
              <p:blipFill>
                <a:blip r:embed="rId332"/>
                <a:stretch>
                  <a:fillRect/>
                </a:stretch>
              </p:blipFill>
              <p:spPr>
                <a:xfrm>
                  <a:off x="11537002" y="1422392"/>
                  <a:ext cx="189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7" name="Freihand 236">
                  <a:extLst>
                    <a:ext uri="{FF2B5EF4-FFF2-40B4-BE49-F238E27FC236}">
                      <a16:creationId xmlns:a16="http://schemas.microsoft.com/office/drawing/2014/main" id="{852747D1-8DAF-490F-BA6E-34E5A25628C4}"/>
                    </a:ext>
                  </a:extLst>
                </p14:cNvPr>
                <p14:cNvContentPartPr/>
                <p14:nvPr/>
              </p14:nvContentPartPr>
              <p14:xfrm>
                <a:off x="11806642" y="1377032"/>
                <a:ext cx="82800" cy="157320"/>
              </p14:xfrm>
            </p:contentPart>
          </mc:Choice>
          <mc:Fallback xmlns="">
            <p:pic>
              <p:nvPicPr>
                <p:cNvPr id="237" name="Freihand 236">
                  <a:extLst>
                    <a:ext uri="{FF2B5EF4-FFF2-40B4-BE49-F238E27FC236}">
                      <a16:creationId xmlns:a16="http://schemas.microsoft.com/office/drawing/2014/main" id="{852747D1-8DAF-490F-BA6E-34E5A25628C4}"/>
                    </a:ext>
                  </a:extLst>
                </p:cNvPr>
                <p:cNvPicPr/>
                <p:nvPr/>
              </p:nvPicPr>
              <p:blipFill>
                <a:blip r:embed="rId334"/>
                <a:stretch>
                  <a:fillRect/>
                </a:stretch>
              </p:blipFill>
              <p:spPr>
                <a:xfrm>
                  <a:off x="11802322" y="1372712"/>
                  <a:ext cx="91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8" name="Freihand 237">
                  <a:extLst>
                    <a:ext uri="{FF2B5EF4-FFF2-40B4-BE49-F238E27FC236}">
                      <a16:creationId xmlns:a16="http://schemas.microsoft.com/office/drawing/2014/main" id="{C631BC53-9836-41BD-A280-33FDFBEFDAB8}"/>
                    </a:ext>
                  </a:extLst>
                </p14:cNvPr>
                <p14:cNvContentPartPr/>
                <p14:nvPr/>
              </p14:nvContentPartPr>
              <p14:xfrm>
                <a:off x="11826802" y="1242752"/>
                <a:ext cx="131760" cy="229320"/>
              </p14:xfrm>
            </p:contentPart>
          </mc:Choice>
          <mc:Fallback xmlns="">
            <p:pic>
              <p:nvPicPr>
                <p:cNvPr id="238" name="Freihand 237">
                  <a:extLst>
                    <a:ext uri="{FF2B5EF4-FFF2-40B4-BE49-F238E27FC236}">
                      <a16:creationId xmlns:a16="http://schemas.microsoft.com/office/drawing/2014/main" id="{C631BC53-9836-41BD-A280-33FDFBEFDAB8}"/>
                    </a:ext>
                  </a:extLst>
                </p:cNvPr>
                <p:cNvPicPr/>
                <p:nvPr/>
              </p:nvPicPr>
              <p:blipFill>
                <a:blip r:embed="rId336"/>
                <a:stretch>
                  <a:fillRect/>
                </a:stretch>
              </p:blipFill>
              <p:spPr>
                <a:xfrm>
                  <a:off x="11822482" y="1238432"/>
                  <a:ext cx="140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9" name="Freihand 238">
                  <a:extLst>
                    <a:ext uri="{FF2B5EF4-FFF2-40B4-BE49-F238E27FC236}">
                      <a16:creationId xmlns:a16="http://schemas.microsoft.com/office/drawing/2014/main" id="{D795D15B-C633-44CF-B2AB-DC7459904427}"/>
                    </a:ext>
                  </a:extLst>
                </p14:cNvPr>
                <p14:cNvContentPartPr/>
                <p14:nvPr/>
              </p14:nvContentPartPr>
              <p14:xfrm>
                <a:off x="11928322" y="1249232"/>
                <a:ext cx="148680" cy="106560"/>
              </p14:xfrm>
            </p:contentPart>
          </mc:Choice>
          <mc:Fallback xmlns="">
            <p:pic>
              <p:nvPicPr>
                <p:cNvPr id="239" name="Freihand 238">
                  <a:extLst>
                    <a:ext uri="{FF2B5EF4-FFF2-40B4-BE49-F238E27FC236}">
                      <a16:creationId xmlns:a16="http://schemas.microsoft.com/office/drawing/2014/main" id="{D795D15B-C633-44CF-B2AB-DC7459904427}"/>
                    </a:ext>
                  </a:extLst>
                </p:cNvPr>
                <p:cNvPicPr/>
                <p:nvPr/>
              </p:nvPicPr>
              <p:blipFill>
                <a:blip r:embed="rId338"/>
                <a:stretch>
                  <a:fillRect/>
                </a:stretch>
              </p:blipFill>
              <p:spPr>
                <a:xfrm>
                  <a:off x="11924002" y="1244912"/>
                  <a:ext cx="157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0" name="Freihand 239">
                  <a:extLst>
                    <a:ext uri="{FF2B5EF4-FFF2-40B4-BE49-F238E27FC236}">
                      <a16:creationId xmlns:a16="http://schemas.microsoft.com/office/drawing/2014/main" id="{89F43B7B-B77E-4BC4-8791-15ECC998C12E}"/>
                    </a:ext>
                  </a:extLst>
                </p14:cNvPr>
                <p14:cNvContentPartPr/>
                <p14:nvPr/>
              </p14:nvContentPartPr>
              <p14:xfrm>
                <a:off x="11946322" y="1052672"/>
                <a:ext cx="163440" cy="318240"/>
              </p14:xfrm>
            </p:contentPart>
          </mc:Choice>
          <mc:Fallback xmlns="">
            <p:pic>
              <p:nvPicPr>
                <p:cNvPr id="240" name="Freihand 239">
                  <a:extLst>
                    <a:ext uri="{FF2B5EF4-FFF2-40B4-BE49-F238E27FC236}">
                      <a16:creationId xmlns:a16="http://schemas.microsoft.com/office/drawing/2014/main" id="{89F43B7B-B77E-4BC4-8791-15ECC998C12E}"/>
                    </a:ext>
                  </a:extLst>
                </p:cNvPr>
                <p:cNvPicPr/>
                <p:nvPr/>
              </p:nvPicPr>
              <p:blipFill>
                <a:blip r:embed="rId340"/>
                <a:stretch>
                  <a:fillRect/>
                </a:stretch>
              </p:blipFill>
              <p:spPr>
                <a:xfrm>
                  <a:off x="11942002" y="1048352"/>
                  <a:ext cx="17208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2" name="Freihand 241">
                  <a:extLst>
                    <a:ext uri="{FF2B5EF4-FFF2-40B4-BE49-F238E27FC236}">
                      <a16:creationId xmlns:a16="http://schemas.microsoft.com/office/drawing/2014/main" id="{FF4B48FB-0223-48E1-8AF0-7901237ED390}"/>
                    </a:ext>
                  </a:extLst>
                </p14:cNvPr>
                <p14:cNvContentPartPr/>
                <p14:nvPr/>
              </p14:nvContentPartPr>
              <p14:xfrm>
                <a:off x="11510362" y="1243832"/>
                <a:ext cx="76680" cy="138960"/>
              </p14:xfrm>
            </p:contentPart>
          </mc:Choice>
          <mc:Fallback xmlns="">
            <p:pic>
              <p:nvPicPr>
                <p:cNvPr id="242" name="Freihand 241">
                  <a:extLst>
                    <a:ext uri="{FF2B5EF4-FFF2-40B4-BE49-F238E27FC236}">
                      <a16:creationId xmlns:a16="http://schemas.microsoft.com/office/drawing/2014/main" id="{FF4B48FB-0223-48E1-8AF0-7901237ED390}"/>
                    </a:ext>
                  </a:extLst>
                </p:cNvPr>
                <p:cNvPicPr/>
                <p:nvPr/>
              </p:nvPicPr>
              <p:blipFill>
                <a:blip r:embed="rId342"/>
                <a:stretch>
                  <a:fillRect/>
                </a:stretch>
              </p:blipFill>
              <p:spPr>
                <a:xfrm>
                  <a:off x="11506042" y="1239512"/>
                  <a:ext cx="85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3" name="Freihand 242">
                  <a:extLst>
                    <a:ext uri="{FF2B5EF4-FFF2-40B4-BE49-F238E27FC236}">
                      <a16:creationId xmlns:a16="http://schemas.microsoft.com/office/drawing/2014/main" id="{A8748211-B734-4F99-B9A1-08CC5AA2717F}"/>
                    </a:ext>
                  </a:extLst>
                </p14:cNvPr>
                <p14:cNvContentPartPr/>
                <p14:nvPr/>
              </p14:nvContentPartPr>
              <p14:xfrm>
                <a:off x="11461042" y="1237352"/>
                <a:ext cx="163080" cy="120240"/>
              </p14:xfrm>
            </p:contentPart>
          </mc:Choice>
          <mc:Fallback xmlns="">
            <p:pic>
              <p:nvPicPr>
                <p:cNvPr id="243" name="Freihand 242">
                  <a:extLst>
                    <a:ext uri="{FF2B5EF4-FFF2-40B4-BE49-F238E27FC236}">
                      <a16:creationId xmlns:a16="http://schemas.microsoft.com/office/drawing/2014/main" id="{A8748211-B734-4F99-B9A1-08CC5AA2717F}"/>
                    </a:ext>
                  </a:extLst>
                </p:cNvPr>
                <p:cNvPicPr/>
                <p:nvPr/>
              </p:nvPicPr>
              <p:blipFill>
                <a:blip r:embed="rId344"/>
                <a:stretch>
                  <a:fillRect/>
                </a:stretch>
              </p:blipFill>
              <p:spPr>
                <a:xfrm>
                  <a:off x="11456722" y="1233032"/>
                  <a:ext cx="171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1" name="Freihand 250">
                  <a:extLst>
                    <a:ext uri="{FF2B5EF4-FFF2-40B4-BE49-F238E27FC236}">
                      <a16:creationId xmlns:a16="http://schemas.microsoft.com/office/drawing/2014/main" id="{E7D25DC9-179E-4EA3-81AF-FCD54D405E94}"/>
                    </a:ext>
                  </a:extLst>
                </p14:cNvPr>
                <p14:cNvContentPartPr/>
                <p14:nvPr/>
              </p14:nvContentPartPr>
              <p14:xfrm>
                <a:off x="10981882" y="908312"/>
                <a:ext cx="1164600" cy="1044720"/>
              </p14:xfrm>
            </p:contentPart>
          </mc:Choice>
          <mc:Fallback xmlns="">
            <p:pic>
              <p:nvPicPr>
                <p:cNvPr id="251" name="Freihand 250">
                  <a:extLst>
                    <a:ext uri="{FF2B5EF4-FFF2-40B4-BE49-F238E27FC236}">
                      <a16:creationId xmlns:a16="http://schemas.microsoft.com/office/drawing/2014/main" id="{E7D25DC9-179E-4EA3-81AF-FCD54D405E94}"/>
                    </a:ext>
                  </a:extLst>
                </p:cNvPr>
                <p:cNvPicPr/>
                <p:nvPr/>
              </p:nvPicPr>
              <p:blipFill>
                <a:blip r:embed="rId346"/>
                <a:stretch>
                  <a:fillRect/>
                </a:stretch>
              </p:blipFill>
              <p:spPr>
                <a:xfrm>
                  <a:off x="10977562" y="903992"/>
                  <a:ext cx="1173240" cy="1053360"/>
                </a:xfrm>
                <a:prstGeom prst="rect">
                  <a:avLst/>
                </a:prstGeom>
              </p:spPr>
            </p:pic>
          </mc:Fallback>
        </mc:AlternateContent>
      </p:grpSp>
      <p:grpSp>
        <p:nvGrpSpPr>
          <p:cNvPr id="254" name="Gruppieren 253">
            <a:extLst>
              <a:ext uri="{FF2B5EF4-FFF2-40B4-BE49-F238E27FC236}">
                <a16:creationId xmlns:a16="http://schemas.microsoft.com/office/drawing/2014/main" id="{782539ED-83E3-4024-9265-6FC5971E81A7}"/>
              </a:ext>
            </a:extLst>
          </p:cNvPr>
          <p:cNvGrpSpPr/>
          <p:nvPr/>
        </p:nvGrpSpPr>
        <p:grpSpPr>
          <a:xfrm>
            <a:off x="340282" y="4353152"/>
            <a:ext cx="6780600" cy="969120"/>
            <a:chOff x="340282" y="4353152"/>
            <a:chExt cx="6780600" cy="969120"/>
          </a:xfrm>
        </p:grpSpPr>
        <mc:AlternateContent xmlns:mc="http://schemas.openxmlformats.org/markup-compatibility/2006" xmlns:p14="http://schemas.microsoft.com/office/powerpoint/2010/main">
          <mc:Choice Requires="p14">
            <p:contentPart p14:bwMode="auto" r:id="rId347">
              <p14:nvContentPartPr>
                <p14:cNvPr id="25" name="Freihand 24">
                  <a:extLst>
                    <a:ext uri="{FF2B5EF4-FFF2-40B4-BE49-F238E27FC236}">
                      <a16:creationId xmlns:a16="http://schemas.microsoft.com/office/drawing/2014/main" id="{10C970A9-2568-40CD-9AA0-C5F2667C5776}"/>
                    </a:ext>
                  </a:extLst>
                </p14:cNvPr>
                <p14:cNvContentPartPr/>
                <p14:nvPr/>
              </p14:nvContentPartPr>
              <p14:xfrm>
                <a:off x="1287442" y="4431632"/>
                <a:ext cx="3072600" cy="66240"/>
              </p14:xfrm>
            </p:contentPart>
          </mc:Choice>
          <mc:Fallback xmlns="">
            <p:pic>
              <p:nvPicPr>
                <p:cNvPr id="25" name="Freihand 24">
                  <a:extLst>
                    <a:ext uri="{FF2B5EF4-FFF2-40B4-BE49-F238E27FC236}">
                      <a16:creationId xmlns:a16="http://schemas.microsoft.com/office/drawing/2014/main" id="{10C970A9-2568-40CD-9AA0-C5F2667C5776}"/>
                    </a:ext>
                  </a:extLst>
                </p:cNvPr>
                <p:cNvPicPr/>
                <p:nvPr/>
              </p:nvPicPr>
              <p:blipFill>
                <a:blip r:embed="rId348"/>
                <a:stretch>
                  <a:fillRect/>
                </a:stretch>
              </p:blipFill>
              <p:spPr>
                <a:xfrm>
                  <a:off x="1283122" y="4427312"/>
                  <a:ext cx="3081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 name="Freihand 25">
                  <a:extLst>
                    <a:ext uri="{FF2B5EF4-FFF2-40B4-BE49-F238E27FC236}">
                      <a16:creationId xmlns:a16="http://schemas.microsoft.com/office/drawing/2014/main" id="{8B306292-49CE-4246-9CDB-B5AFE2DF81DE}"/>
                    </a:ext>
                  </a:extLst>
                </p14:cNvPr>
                <p14:cNvContentPartPr/>
                <p14:nvPr/>
              </p14:nvContentPartPr>
              <p14:xfrm>
                <a:off x="4798522" y="4377992"/>
                <a:ext cx="1407960" cy="163800"/>
              </p14:xfrm>
            </p:contentPart>
          </mc:Choice>
          <mc:Fallback xmlns="">
            <p:pic>
              <p:nvPicPr>
                <p:cNvPr id="26" name="Freihand 25">
                  <a:extLst>
                    <a:ext uri="{FF2B5EF4-FFF2-40B4-BE49-F238E27FC236}">
                      <a16:creationId xmlns:a16="http://schemas.microsoft.com/office/drawing/2014/main" id="{8B306292-49CE-4246-9CDB-B5AFE2DF81DE}"/>
                    </a:ext>
                  </a:extLst>
                </p:cNvPr>
                <p:cNvPicPr/>
                <p:nvPr/>
              </p:nvPicPr>
              <p:blipFill>
                <a:blip r:embed="rId350"/>
                <a:stretch>
                  <a:fillRect/>
                </a:stretch>
              </p:blipFill>
              <p:spPr>
                <a:xfrm>
                  <a:off x="4794202" y="4373672"/>
                  <a:ext cx="1416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 name="Freihand 26">
                  <a:extLst>
                    <a:ext uri="{FF2B5EF4-FFF2-40B4-BE49-F238E27FC236}">
                      <a16:creationId xmlns:a16="http://schemas.microsoft.com/office/drawing/2014/main" id="{C04266DE-D22C-4F19-B43B-3B9EABCE035C}"/>
                    </a:ext>
                  </a:extLst>
                </p14:cNvPr>
                <p14:cNvContentPartPr/>
                <p14:nvPr/>
              </p14:nvContentPartPr>
              <p14:xfrm>
                <a:off x="340282" y="4657352"/>
                <a:ext cx="1773000" cy="143640"/>
              </p14:xfrm>
            </p:contentPart>
          </mc:Choice>
          <mc:Fallback xmlns="">
            <p:pic>
              <p:nvPicPr>
                <p:cNvPr id="27" name="Freihand 26">
                  <a:extLst>
                    <a:ext uri="{FF2B5EF4-FFF2-40B4-BE49-F238E27FC236}">
                      <a16:creationId xmlns:a16="http://schemas.microsoft.com/office/drawing/2014/main" id="{C04266DE-D22C-4F19-B43B-3B9EABCE035C}"/>
                    </a:ext>
                  </a:extLst>
                </p:cNvPr>
                <p:cNvPicPr/>
                <p:nvPr/>
              </p:nvPicPr>
              <p:blipFill>
                <a:blip r:embed="rId352"/>
                <a:stretch>
                  <a:fillRect/>
                </a:stretch>
              </p:blipFill>
              <p:spPr>
                <a:xfrm>
                  <a:off x="335962" y="4653032"/>
                  <a:ext cx="1781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 name="Freihand 27">
                  <a:extLst>
                    <a:ext uri="{FF2B5EF4-FFF2-40B4-BE49-F238E27FC236}">
                      <a16:creationId xmlns:a16="http://schemas.microsoft.com/office/drawing/2014/main" id="{5BAD95D5-C4F2-4C9C-AA20-DF5F893C29F5}"/>
                    </a:ext>
                  </a:extLst>
                </p14:cNvPr>
                <p14:cNvContentPartPr/>
                <p14:nvPr/>
              </p14:nvContentPartPr>
              <p14:xfrm>
                <a:off x="1450162" y="4788752"/>
                <a:ext cx="152640" cy="243720"/>
              </p14:xfrm>
            </p:contentPart>
          </mc:Choice>
          <mc:Fallback xmlns="">
            <p:pic>
              <p:nvPicPr>
                <p:cNvPr id="28" name="Freihand 27">
                  <a:extLst>
                    <a:ext uri="{FF2B5EF4-FFF2-40B4-BE49-F238E27FC236}">
                      <a16:creationId xmlns:a16="http://schemas.microsoft.com/office/drawing/2014/main" id="{5BAD95D5-C4F2-4C9C-AA20-DF5F893C29F5}"/>
                    </a:ext>
                  </a:extLst>
                </p:cNvPr>
                <p:cNvPicPr/>
                <p:nvPr/>
              </p:nvPicPr>
              <p:blipFill>
                <a:blip r:embed="rId354"/>
                <a:stretch>
                  <a:fillRect/>
                </a:stretch>
              </p:blipFill>
              <p:spPr>
                <a:xfrm>
                  <a:off x="1445842" y="4784432"/>
                  <a:ext cx="1612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9" name="Freihand 28">
                  <a:extLst>
                    <a:ext uri="{FF2B5EF4-FFF2-40B4-BE49-F238E27FC236}">
                      <a16:creationId xmlns:a16="http://schemas.microsoft.com/office/drawing/2014/main" id="{8045A2BB-4CE7-407C-8C00-F792D9711836}"/>
                    </a:ext>
                  </a:extLst>
                </p14:cNvPr>
                <p14:cNvContentPartPr/>
                <p14:nvPr/>
              </p14:nvContentPartPr>
              <p14:xfrm>
                <a:off x="1721602" y="4823672"/>
                <a:ext cx="33840" cy="220320"/>
              </p14:xfrm>
            </p:contentPart>
          </mc:Choice>
          <mc:Fallback xmlns="">
            <p:pic>
              <p:nvPicPr>
                <p:cNvPr id="29" name="Freihand 28">
                  <a:extLst>
                    <a:ext uri="{FF2B5EF4-FFF2-40B4-BE49-F238E27FC236}">
                      <a16:creationId xmlns:a16="http://schemas.microsoft.com/office/drawing/2014/main" id="{8045A2BB-4CE7-407C-8C00-F792D9711836}"/>
                    </a:ext>
                  </a:extLst>
                </p:cNvPr>
                <p:cNvPicPr/>
                <p:nvPr/>
              </p:nvPicPr>
              <p:blipFill>
                <a:blip r:embed="rId356"/>
                <a:stretch>
                  <a:fillRect/>
                </a:stretch>
              </p:blipFill>
              <p:spPr>
                <a:xfrm>
                  <a:off x="1717282" y="4819352"/>
                  <a:ext cx="424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 name="Freihand 29">
                  <a:extLst>
                    <a:ext uri="{FF2B5EF4-FFF2-40B4-BE49-F238E27FC236}">
                      <a16:creationId xmlns:a16="http://schemas.microsoft.com/office/drawing/2014/main" id="{40CB1FDD-C6A4-4FCB-A924-B7D137A05EE6}"/>
                    </a:ext>
                  </a:extLst>
                </p14:cNvPr>
                <p14:cNvContentPartPr/>
                <p14:nvPr/>
              </p14:nvContentPartPr>
              <p14:xfrm>
                <a:off x="1618642" y="4690472"/>
                <a:ext cx="262440" cy="156240"/>
              </p14:xfrm>
            </p:contentPart>
          </mc:Choice>
          <mc:Fallback xmlns="">
            <p:pic>
              <p:nvPicPr>
                <p:cNvPr id="30" name="Freihand 29">
                  <a:extLst>
                    <a:ext uri="{FF2B5EF4-FFF2-40B4-BE49-F238E27FC236}">
                      <a16:creationId xmlns:a16="http://schemas.microsoft.com/office/drawing/2014/main" id="{40CB1FDD-C6A4-4FCB-A924-B7D137A05EE6}"/>
                    </a:ext>
                  </a:extLst>
                </p:cNvPr>
                <p:cNvPicPr/>
                <p:nvPr/>
              </p:nvPicPr>
              <p:blipFill>
                <a:blip r:embed="rId358"/>
                <a:stretch>
                  <a:fillRect/>
                </a:stretch>
              </p:blipFill>
              <p:spPr>
                <a:xfrm>
                  <a:off x="1614322" y="4686152"/>
                  <a:ext cx="271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 name="Freihand 31">
                  <a:extLst>
                    <a:ext uri="{FF2B5EF4-FFF2-40B4-BE49-F238E27FC236}">
                      <a16:creationId xmlns:a16="http://schemas.microsoft.com/office/drawing/2014/main" id="{2C5E8BD8-4359-4ACA-BDEE-202634BA5727}"/>
                    </a:ext>
                  </a:extLst>
                </p14:cNvPr>
                <p14:cNvContentPartPr/>
                <p14:nvPr/>
              </p14:nvContentPartPr>
              <p14:xfrm>
                <a:off x="2060002" y="4881992"/>
                <a:ext cx="159840" cy="12960"/>
              </p14:xfrm>
            </p:contentPart>
          </mc:Choice>
          <mc:Fallback xmlns="">
            <p:pic>
              <p:nvPicPr>
                <p:cNvPr id="32" name="Freihand 31">
                  <a:extLst>
                    <a:ext uri="{FF2B5EF4-FFF2-40B4-BE49-F238E27FC236}">
                      <a16:creationId xmlns:a16="http://schemas.microsoft.com/office/drawing/2014/main" id="{2C5E8BD8-4359-4ACA-BDEE-202634BA5727}"/>
                    </a:ext>
                  </a:extLst>
                </p:cNvPr>
                <p:cNvPicPr/>
                <p:nvPr/>
              </p:nvPicPr>
              <p:blipFill>
                <a:blip r:embed="rId360"/>
                <a:stretch>
                  <a:fillRect/>
                </a:stretch>
              </p:blipFill>
              <p:spPr>
                <a:xfrm>
                  <a:off x="2055682" y="4877672"/>
                  <a:ext cx="168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3" name="Freihand 32">
                  <a:extLst>
                    <a:ext uri="{FF2B5EF4-FFF2-40B4-BE49-F238E27FC236}">
                      <a16:creationId xmlns:a16="http://schemas.microsoft.com/office/drawing/2014/main" id="{BA142018-E1DE-458B-90D5-F108D5362091}"/>
                    </a:ext>
                  </a:extLst>
                </p14:cNvPr>
                <p14:cNvContentPartPr/>
                <p14:nvPr/>
              </p14:nvContentPartPr>
              <p14:xfrm>
                <a:off x="2069722" y="4920152"/>
                <a:ext cx="130680" cy="7200"/>
              </p14:xfrm>
            </p:contentPart>
          </mc:Choice>
          <mc:Fallback xmlns="">
            <p:pic>
              <p:nvPicPr>
                <p:cNvPr id="33" name="Freihand 32">
                  <a:extLst>
                    <a:ext uri="{FF2B5EF4-FFF2-40B4-BE49-F238E27FC236}">
                      <a16:creationId xmlns:a16="http://schemas.microsoft.com/office/drawing/2014/main" id="{BA142018-E1DE-458B-90D5-F108D5362091}"/>
                    </a:ext>
                  </a:extLst>
                </p:cNvPr>
                <p:cNvPicPr/>
                <p:nvPr/>
              </p:nvPicPr>
              <p:blipFill>
                <a:blip r:embed="rId362"/>
                <a:stretch>
                  <a:fillRect/>
                </a:stretch>
              </p:blipFill>
              <p:spPr>
                <a:xfrm>
                  <a:off x="2065402" y="4915832"/>
                  <a:ext cx="139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4" name="Freihand 33">
                  <a:extLst>
                    <a:ext uri="{FF2B5EF4-FFF2-40B4-BE49-F238E27FC236}">
                      <a16:creationId xmlns:a16="http://schemas.microsoft.com/office/drawing/2014/main" id="{A2584133-790E-47B2-A78F-ABFBD6975A62}"/>
                    </a:ext>
                  </a:extLst>
                </p14:cNvPr>
                <p14:cNvContentPartPr/>
                <p14:nvPr/>
              </p14:nvContentPartPr>
              <p14:xfrm>
                <a:off x="2188162" y="4843832"/>
                <a:ext cx="117000" cy="124560"/>
              </p14:xfrm>
            </p:contentPart>
          </mc:Choice>
          <mc:Fallback xmlns="">
            <p:pic>
              <p:nvPicPr>
                <p:cNvPr id="34" name="Freihand 33">
                  <a:extLst>
                    <a:ext uri="{FF2B5EF4-FFF2-40B4-BE49-F238E27FC236}">
                      <a16:creationId xmlns:a16="http://schemas.microsoft.com/office/drawing/2014/main" id="{A2584133-790E-47B2-A78F-ABFBD6975A62}"/>
                    </a:ext>
                  </a:extLst>
                </p:cNvPr>
                <p:cNvPicPr/>
                <p:nvPr/>
              </p:nvPicPr>
              <p:blipFill>
                <a:blip r:embed="rId364"/>
                <a:stretch>
                  <a:fillRect/>
                </a:stretch>
              </p:blipFill>
              <p:spPr>
                <a:xfrm>
                  <a:off x="2183842" y="4839512"/>
                  <a:ext cx="125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5" name="Freihand 34">
                  <a:extLst>
                    <a:ext uri="{FF2B5EF4-FFF2-40B4-BE49-F238E27FC236}">
                      <a16:creationId xmlns:a16="http://schemas.microsoft.com/office/drawing/2014/main" id="{8D92F85B-C0D8-4C2F-8824-C53D59D879DC}"/>
                    </a:ext>
                  </a:extLst>
                </p14:cNvPr>
                <p14:cNvContentPartPr/>
                <p14:nvPr/>
              </p14:nvContentPartPr>
              <p14:xfrm>
                <a:off x="2454202" y="4863632"/>
                <a:ext cx="360" cy="360"/>
              </p14:xfrm>
            </p:contentPart>
          </mc:Choice>
          <mc:Fallback xmlns="">
            <p:pic>
              <p:nvPicPr>
                <p:cNvPr id="35" name="Freihand 34">
                  <a:extLst>
                    <a:ext uri="{FF2B5EF4-FFF2-40B4-BE49-F238E27FC236}">
                      <a16:creationId xmlns:a16="http://schemas.microsoft.com/office/drawing/2014/main" id="{8D92F85B-C0D8-4C2F-8824-C53D59D879DC}"/>
                    </a:ext>
                  </a:extLst>
                </p:cNvPr>
                <p:cNvPicPr/>
                <p:nvPr/>
              </p:nvPicPr>
              <p:blipFill>
                <a:blip r:embed="rId366"/>
                <a:stretch>
                  <a:fillRect/>
                </a:stretch>
              </p:blipFill>
              <p:spPr>
                <a:xfrm>
                  <a:off x="2449882" y="4859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6" name="Freihand 35">
                  <a:extLst>
                    <a:ext uri="{FF2B5EF4-FFF2-40B4-BE49-F238E27FC236}">
                      <a16:creationId xmlns:a16="http://schemas.microsoft.com/office/drawing/2014/main" id="{0AB74CD8-B639-4FBB-8393-51F3C530532C}"/>
                    </a:ext>
                  </a:extLst>
                </p14:cNvPr>
                <p14:cNvContentPartPr/>
                <p14:nvPr/>
              </p14:nvContentPartPr>
              <p14:xfrm>
                <a:off x="2435482" y="4784792"/>
                <a:ext cx="175680" cy="127080"/>
              </p14:xfrm>
            </p:contentPart>
          </mc:Choice>
          <mc:Fallback xmlns="">
            <p:pic>
              <p:nvPicPr>
                <p:cNvPr id="36" name="Freihand 35">
                  <a:extLst>
                    <a:ext uri="{FF2B5EF4-FFF2-40B4-BE49-F238E27FC236}">
                      <a16:creationId xmlns:a16="http://schemas.microsoft.com/office/drawing/2014/main" id="{0AB74CD8-B639-4FBB-8393-51F3C530532C}"/>
                    </a:ext>
                  </a:extLst>
                </p:cNvPr>
                <p:cNvPicPr/>
                <p:nvPr/>
              </p:nvPicPr>
              <p:blipFill>
                <a:blip r:embed="rId368"/>
                <a:stretch>
                  <a:fillRect/>
                </a:stretch>
              </p:blipFill>
              <p:spPr>
                <a:xfrm>
                  <a:off x="2431162" y="4780472"/>
                  <a:ext cx="18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7" name="Freihand 36">
                  <a:extLst>
                    <a:ext uri="{FF2B5EF4-FFF2-40B4-BE49-F238E27FC236}">
                      <a16:creationId xmlns:a16="http://schemas.microsoft.com/office/drawing/2014/main" id="{62F6A69E-A0E4-4DE5-BA7C-6960BC43BE2A}"/>
                    </a:ext>
                  </a:extLst>
                </p14:cNvPr>
                <p14:cNvContentPartPr/>
                <p14:nvPr/>
              </p14:nvContentPartPr>
              <p14:xfrm>
                <a:off x="2592442" y="4793432"/>
                <a:ext cx="337680" cy="137880"/>
              </p14:xfrm>
            </p:contentPart>
          </mc:Choice>
          <mc:Fallback xmlns="">
            <p:pic>
              <p:nvPicPr>
                <p:cNvPr id="37" name="Freihand 36">
                  <a:extLst>
                    <a:ext uri="{FF2B5EF4-FFF2-40B4-BE49-F238E27FC236}">
                      <a16:creationId xmlns:a16="http://schemas.microsoft.com/office/drawing/2014/main" id="{62F6A69E-A0E4-4DE5-BA7C-6960BC43BE2A}"/>
                    </a:ext>
                  </a:extLst>
                </p:cNvPr>
                <p:cNvPicPr/>
                <p:nvPr/>
              </p:nvPicPr>
              <p:blipFill>
                <a:blip r:embed="rId370"/>
                <a:stretch>
                  <a:fillRect/>
                </a:stretch>
              </p:blipFill>
              <p:spPr>
                <a:xfrm>
                  <a:off x="2588122" y="4789112"/>
                  <a:ext cx="346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8" name="Freihand 37">
                  <a:extLst>
                    <a:ext uri="{FF2B5EF4-FFF2-40B4-BE49-F238E27FC236}">
                      <a16:creationId xmlns:a16="http://schemas.microsoft.com/office/drawing/2014/main" id="{3ACD42B8-A9C4-446C-8AE5-2DFEEC639008}"/>
                    </a:ext>
                  </a:extLst>
                </p14:cNvPr>
                <p14:cNvContentPartPr/>
                <p14:nvPr/>
              </p14:nvContentPartPr>
              <p14:xfrm>
                <a:off x="2825722" y="4759952"/>
                <a:ext cx="43560" cy="4680"/>
              </p14:xfrm>
            </p:contentPart>
          </mc:Choice>
          <mc:Fallback xmlns="">
            <p:pic>
              <p:nvPicPr>
                <p:cNvPr id="38" name="Freihand 37">
                  <a:extLst>
                    <a:ext uri="{FF2B5EF4-FFF2-40B4-BE49-F238E27FC236}">
                      <a16:creationId xmlns:a16="http://schemas.microsoft.com/office/drawing/2014/main" id="{3ACD42B8-A9C4-446C-8AE5-2DFEEC639008}"/>
                    </a:ext>
                  </a:extLst>
                </p:cNvPr>
                <p:cNvPicPr/>
                <p:nvPr/>
              </p:nvPicPr>
              <p:blipFill>
                <a:blip r:embed="rId372"/>
                <a:stretch>
                  <a:fillRect/>
                </a:stretch>
              </p:blipFill>
              <p:spPr>
                <a:xfrm>
                  <a:off x="2821402" y="4755632"/>
                  <a:ext cx="52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9" name="Freihand 38">
                  <a:extLst>
                    <a:ext uri="{FF2B5EF4-FFF2-40B4-BE49-F238E27FC236}">
                      <a16:creationId xmlns:a16="http://schemas.microsoft.com/office/drawing/2014/main" id="{09D22013-0536-4A8D-AB0A-FF16D8B8E842}"/>
                    </a:ext>
                  </a:extLst>
                </p14:cNvPr>
                <p14:cNvContentPartPr/>
                <p14:nvPr/>
              </p14:nvContentPartPr>
              <p14:xfrm>
                <a:off x="3032722" y="4821152"/>
                <a:ext cx="107640" cy="124200"/>
              </p14:xfrm>
            </p:contentPart>
          </mc:Choice>
          <mc:Fallback xmlns="">
            <p:pic>
              <p:nvPicPr>
                <p:cNvPr id="39" name="Freihand 38">
                  <a:extLst>
                    <a:ext uri="{FF2B5EF4-FFF2-40B4-BE49-F238E27FC236}">
                      <a16:creationId xmlns:a16="http://schemas.microsoft.com/office/drawing/2014/main" id="{09D22013-0536-4A8D-AB0A-FF16D8B8E842}"/>
                    </a:ext>
                  </a:extLst>
                </p:cNvPr>
                <p:cNvPicPr/>
                <p:nvPr/>
              </p:nvPicPr>
              <p:blipFill>
                <a:blip r:embed="rId374"/>
                <a:stretch>
                  <a:fillRect/>
                </a:stretch>
              </p:blipFill>
              <p:spPr>
                <a:xfrm>
                  <a:off x="3028402" y="4816832"/>
                  <a:ext cx="116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0" name="Freihand 39">
                  <a:extLst>
                    <a:ext uri="{FF2B5EF4-FFF2-40B4-BE49-F238E27FC236}">
                      <a16:creationId xmlns:a16="http://schemas.microsoft.com/office/drawing/2014/main" id="{38DDDAD2-B39F-477E-8FA0-FCAB105BD353}"/>
                    </a:ext>
                  </a:extLst>
                </p14:cNvPr>
                <p14:cNvContentPartPr/>
                <p14:nvPr/>
              </p14:nvContentPartPr>
              <p14:xfrm>
                <a:off x="3175282" y="4754192"/>
                <a:ext cx="199800" cy="144360"/>
              </p14:xfrm>
            </p:contentPart>
          </mc:Choice>
          <mc:Fallback xmlns="">
            <p:pic>
              <p:nvPicPr>
                <p:cNvPr id="40" name="Freihand 39">
                  <a:extLst>
                    <a:ext uri="{FF2B5EF4-FFF2-40B4-BE49-F238E27FC236}">
                      <a16:creationId xmlns:a16="http://schemas.microsoft.com/office/drawing/2014/main" id="{38DDDAD2-B39F-477E-8FA0-FCAB105BD353}"/>
                    </a:ext>
                  </a:extLst>
                </p:cNvPr>
                <p:cNvPicPr/>
                <p:nvPr/>
              </p:nvPicPr>
              <p:blipFill>
                <a:blip r:embed="rId376"/>
                <a:stretch>
                  <a:fillRect/>
                </a:stretch>
              </p:blipFill>
              <p:spPr>
                <a:xfrm>
                  <a:off x="3170962" y="4749872"/>
                  <a:ext cx="208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1" name="Freihand 40">
                  <a:extLst>
                    <a:ext uri="{FF2B5EF4-FFF2-40B4-BE49-F238E27FC236}">
                      <a16:creationId xmlns:a16="http://schemas.microsoft.com/office/drawing/2014/main" id="{14A5B947-0434-47D9-9F14-AC72BC4939CB}"/>
                    </a:ext>
                  </a:extLst>
                </p14:cNvPr>
                <p14:cNvContentPartPr/>
                <p14:nvPr/>
              </p14:nvContentPartPr>
              <p14:xfrm>
                <a:off x="3380842" y="4786952"/>
                <a:ext cx="42840" cy="45000"/>
              </p14:xfrm>
            </p:contentPart>
          </mc:Choice>
          <mc:Fallback xmlns="">
            <p:pic>
              <p:nvPicPr>
                <p:cNvPr id="41" name="Freihand 40">
                  <a:extLst>
                    <a:ext uri="{FF2B5EF4-FFF2-40B4-BE49-F238E27FC236}">
                      <a16:creationId xmlns:a16="http://schemas.microsoft.com/office/drawing/2014/main" id="{14A5B947-0434-47D9-9F14-AC72BC4939CB}"/>
                    </a:ext>
                  </a:extLst>
                </p:cNvPr>
                <p:cNvPicPr/>
                <p:nvPr/>
              </p:nvPicPr>
              <p:blipFill>
                <a:blip r:embed="rId378"/>
                <a:stretch>
                  <a:fillRect/>
                </a:stretch>
              </p:blipFill>
              <p:spPr>
                <a:xfrm>
                  <a:off x="3376522" y="4782632"/>
                  <a:ext cx="51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2" name="Freihand 41">
                  <a:extLst>
                    <a:ext uri="{FF2B5EF4-FFF2-40B4-BE49-F238E27FC236}">
                      <a16:creationId xmlns:a16="http://schemas.microsoft.com/office/drawing/2014/main" id="{ECC37BCC-897A-4419-9BE8-8CE25342B171}"/>
                    </a:ext>
                  </a:extLst>
                </p14:cNvPr>
                <p14:cNvContentPartPr/>
                <p14:nvPr/>
              </p14:nvContentPartPr>
              <p14:xfrm>
                <a:off x="3423322" y="4759952"/>
                <a:ext cx="135000" cy="176400"/>
              </p14:xfrm>
            </p:contentPart>
          </mc:Choice>
          <mc:Fallback xmlns="">
            <p:pic>
              <p:nvPicPr>
                <p:cNvPr id="42" name="Freihand 41">
                  <a:extLst>
                    <a:ext uri="{FF2B5EF4-FFF2-40B4-BE49-F238E27FC236}">
                      <a16:creationId xmlns:a16="http://schemas.microsoft.com/office/drawing/2014/main" id="{ECC37BCC-897A-4419-9BE8-8CE25342B171}"/>
                    </a:ext>
                  </a:extLst>
                </p:cNvPr>
                <p:cNvPicPr/>
                <p:nvPr/>
              </p:nvPicPr>
              <p:blipFill>
                <a:blip r:embed="rId380"/>
                <a:stretch>
                  <a:fillRect/>
                </a:stretch>
              </p:blipFill>
              <p:spPr>
                <a:xfrm>
                  <a:off x="3419002" y="4755632"/>
                  <a:ext cx="143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3" name="Freihand 42">
                  <a:extLst>
                    <a:ext uri="{FF2B5EF4-FFF2-40B4-BE49-F238E27FC236}">
                      <a16:creationId xmlns:a16="http://schemas.microsoft.com/office/drawing/2014/main" id="{B35F8DB8-6823-4945-8707-EE54E68C81DC}"/>
                    </a:ext>
                  </a:extLst>
                </p14:cNvPr>
                <p14:cNvContentPartPr/>
                <p14:nvPr/>
              </p14:nvContentPartPr>
              <p14:xfrm>
                <a:off x="3730042" y="4772912"/>
                <a:ext cx="290880" cy="104760"/>
              </p14:xfrm>
            </p:contentPart>
          </mc:Choice>
          <mc:Fallback xmlns="">
            <p:pic>
              <p:nvPicPr>
                <p:cNvPr id="43" name="Freihand 42">
                  <a:extLst>
                    <a:ext uri="{FF2B5EF4-FFF2-40B4-BE49-F238E27FC236}">
                      <a16:creationId xmlns:a16="http://schemas.microsoft.com/office/drawing/2014/main" id="{B35F8DB8-6823-4945-8707-EE54E68C81DC}"/>
                    </a:ext>
                  </a:extLst>
                </p:cNvPr>
                <p:cNvPicPr/>
                <p:nvPr/>
              </p:nvPicPr>
              <p:blipFill>
                <a:blip r:embed="rId382"/>
                <a:stretch>
                  <a:fillRect/>
                </a:stretch>
              </p:blipFill>
              <p:spPr>
                <a:xfrm>
                  <a:off x="3725722" y="4768592"/>
                  <a:ext cx="299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4" name="Freihand 43">
                  <a:extLst>
                    <a:ext uri="{FF2B5EF4-FFF2-40B4-BE49-F238E27FC236}">
                      <a16:creationId xmlns:a16="http://schemas.microsoft.com/office/drawing/2014/main" id="{40FD7A0A-B729-43CC-ACAA-07F5A7DBA1B4}"/>
                    </a:ext>
                  </a:extLst>
                </p14:cNvPr>
                <p14:cNvContentPartPr/>
                <p14:nvPr/>
              </p14:nvContentPartPr>
              <p14:xfrm>
                <a:off x="3986362" y="4734752"/>
                <a:ext cx="360" cy="360"/>
              </p14:xfrm>
            </p:contentPart>
          </mc:Choice>
          <mc:Fallback xmlns="">
            <p:pic>
              <p:nvPicPr>
                <p:cNvPr id="44" name="Freihand 43">
                  <a:extLst>
                    <a:ext uri="{FF2B5EF4-FFF2-40B4-BE49-F238E27FC236}">
                      <a16:creationId xmlns:a16="http://schemas.microsoft.com/office/drawing/2014/main" id="{40FD7A0A-B729-43CC-ACAA-07F5A7DBA1B4}"/>
                    </a:ext>
                  </a:extLst>
                </p:cNvPr>
                <p:cNvPicPr/>
                <p:nvPr/>
              </p:nvPicPr>
              <p:blipFill>
                <a:blip r:embed="rId366"/>
                <a:stretch>
                  <a:fillRect/>
                </a:stretch>
              </p:blipFill>
              <p:spPr>
                <a:xfrm>
                  <a:off x="3982042" y="4730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5" name="Freihand 44">
                  <a:extLst>
                    <a:ext uri="{FF2B5EF4-FFF2-40B4-BE49-F238E27FC236}">
                      <a16:creationId xmlns:a16="http://schemas.microsoft.com/office/drawing/2014/main" id="{0E88861F-2FD1-476C-B1D1-717A3F650135}"/>
                    </a:ext>
                  </a:extLst>
                </p14:cNvPr>
                <p14:cNvContentPartPr/>
                <p14:nvPr/>
              </p14:nvContentPartPr>
              <p14:xfrm>
                <a:off x="4209922" y="4725752"/>
                <a:ext cx="135360" cy="151560"/>
              </p14:xfrm>
            </p:contentPart>
          </mc:Choice>
          <mc:Fallback xmlns="">
            <p:pic>
              <p:nvPicPr>
                <p:cNvPr id="45" name="Freihand 44">
                  <a:extLst>
                    <a:ext uri="{FF2B5EF4-FFF2-40B4-BE49-F238E27FC236}">
                      <a16:creationId xmlns:a16="http://schemas.microsoft.com/office/drawing/2014/main" id="{0E88861F-2FD1-476C-B1D1-717A3F650135}"/>
                    </a:ext>
                  </a:extLst>
                </p:cNvPr>
                <p:cNvPicPr/>
                <p:nvPr/>
              </p:nvPicPr>
              <p:blipFill>
                <a:blip r:embed="rId385"/>
                <a:stretch>
                  <a:fillRect/>
                </a:stretch>
              </p:blipFill>
              <p:spPr>
                <a:xfrm>
                  <a:off x="4205602" y="4721432"/>
                  <a:ext cx="144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6" name="Freihand 45">
                  <a:extLst>
                    <a:ext uri="{FF2B5EF4-FFF2-40B4-BE49-F238E27FC236}">
                      <a16:creationId xmlns:a16="http://schemas.microsoft.com/office/drawing/2014/main" id="{ABE8577A-4C9A-497D-8D0F-F67AF89C6F39}"/>
                    </a:ext>
                  </a:extLst>
                </p14:cNvPr>
                <p14:cNvContentPartPr/>
                <p14:nvPr/>
              </p14:nvContentPartPr>
              <p14:xfrm>
                <a:off x="4366522" y="4812152"/>
                <a:ext cx="96840" cy="53640"/>
              </p14:xfrm>
            </p:contentPart>
          </mc:Choice>
          <mc:Fallback xmlns="">
            <p:pic>
              <p:nvPicPr>
                <p:cNvPr id="46" name="Freihand 45">
                  <a:extLst>
                    <a:ext uri="{FF2B5EF4-FFF2-40B4-BE49-F238E27FC236}">
                      <a16:creationId xmlns:a16="http://schemas.microsoft.com/office/drawing/2014/main" id="{ABE8577A-4C9A-497D-8D0F-F67AF89C6F39}"/>
                    </a:ext>
                  </a:extLst>
                </p:cNvPr>
                <p:cNvPicPr/>
                <p:nvPr/>
              </p:nvPicPr>
              <p:blipFill>
                <a:blip r:embed="rId387"/>
                <a:stretch>
                  <a:fillRect/>
                </a:stretch>
              </p:blipFill>
              <p:spPr>
                <a:xfrm>
                  <a:off x="4362202" y="4807832"/>
                  <a:ext cx="105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7" name="Freihand 46">
                  <a:extLst>
                    <a:ext uri="{FF2B5EF4-FFF2-40B4-BE49-F238E27FC236}">
                      <a16:creationId xmlns:a16="http://schemas.microsoft.com/office/drawing/2014/main" id="{6FBB659C-1B6F-4412-B1D9-048CAF83362F}"/>
                    </a:ext>
                  </a:extLst>
                </p14:cNvPr>
                <p14:cNvContentPartPr/>
                <p14:nvPr/>
              </p14:nvContentPartPr>
              <p14:xfrm>
                <a:off x="4475242" y="4750592"/>
                <a:ext cx="159480" cy="119520"/>
              </p14:xfrm>
            </p:contentPart>
          </mc:Choice>
          <mc:Fallback xmlns="">
            <p:pic>
              <p:nvPicPr>
                <p:cNvPr id="47" name="Freihand 46">
                  <a:extLst>
                    <a:ext uri="{FF2B5EF4-FFF2-40B4-BE49-F238E27FC236}">
                      <a16:creationId xmlns:a16="http://schemas.microsoft.com/office/drawing/2014/main" id="{6FBB659C-1B6F-4412-B1D9-048CAF83362F}"/>
                    </a:ext>
                  </a:extLst>
                </p:cNvPr>
                <p:cNvPicPr/>
                <p:nvPr/>
              </p:nvPicPr>
              <p:blipFill>
                <a:blip r:embed="rId389"/>
                <a:stretch>
                  <a:fillRect/>
                </a:stretch>
              </p:blipFill>
              <p:spPr>
                <a:xfrm>
                  <a:off x="4470922" y="4746272"/>
                  <a:ext cx="168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8" name="Freihand 47">
                  <a:extLst>
                    <a:ext uri="{FF2B5EF4-FFF2-40B4-BE49-F238E27FC236}">
                      <a16:creationId xmlns:a16="http://schemas.microsoft.com/office/drawing/2014/main" id="{877806EF-14C5-46F5-8976-334A9FBEB1F6}"/>
                    </a:ext>
                  </a:extLst>
                </p14:cNvPr>
                <p14:cNvContentPartPr/>
                <p14:nvPr/>
              </p14:nvContentPartPr>
              <p14:xfrm>
                <a:off x="4623922" y="4753112"/>
                <a:ext cx="330120" cy="259920"/>
              </p14:xfrm>
            </p:contentPart>
          </mc:Choice>
          <mc:Fallback xmlns="">
            <p:pic>
              <p:nvPicPr>
                <p:cNvPr id="48" name="Freihand 47">
                  <a:extLst>
                    <a:ext uri="{FF2B5EF4-FFF2-40B4-BE49-F238E27FC236}">
                      <a16:creationId xmlns:a16="http://schemas.microsoft.com/office/drawing/2014/main" id="{877806EF-14C5-46F5-8976-334A9FBEB1F6}"/>
                    </a:ext>
                  </a:extLst>
                </p:cNvPr>
                <p:cNvPicPr/>
                <p:nvPr/>
              </p:nvPicPr>
              <p:blipFill>
                <a:blip r:embed="rId391"/>
                <a:stretch>
                  <a:fillRect/>
                </a:stretch>
              </p:blipFill>
              <p:spPr>
                <a:xfrm>
                  <a:off x="4619602" y="4748792"/>
                  <a:ext cx="3387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9" name="Freihand 48">
                  <a:extLst>
                    <a:ext uri="{FF2B5EF4-FFF2-40B4-BE49-F238E27FC236}">
                      <a16:creationId xmlns:a16="http://schemas.microsoft.com/office/drawing/2014/main" id="{7A7FAB0E-5B57-4A75-B2F3-9E929293BAEB}"/>
                    </a:ext>
                  </a:extLst>
                </p14:cNvPr>
                <p14:cNvContentPartPr/>
                <p14:nvPr/>
              </p14:nvContentPartPr>
              <p14:xfrm>
                <a:off x="5058082" y="4821152"/>
                <a:ext cx="142920" cy="69480"/>
              </p14:xfrm>
            </p:contentPart>
          </mc:Choice>
          <mc:Fallback xmlns="">
            <p:pic>
              <p:nvPicPr>
                <p:cNvPr id="49" name="Freihand 48">
                  <a:extLst>
                    <a:ext uri="{FF2B5EF4-FFF2-40B4-BE49-F238E27FC236}">
                      <a16:creationId xmlns:a16="http://schemas.microsoft.com/office/drawing/2014/main" id="{7A7FAB0E-5B57-4A75-B2F3-9E929293BAEB}"/>
                    </a:ext>
                  </a:extLst>
                </p:cNvPr>
                <p:cNvPicPr/>
                <p:nvPr/>
              </p:nvPicPr>
              <p:blipFill>
                <a:blip r:embed="rId393"/>
                <a:stretch>
                  <a:fillRect/>
                </a:stretch>
              </p:blipFill>
              <p:spPr>
                <a:xfrm>
                  <a:off x="5053762" y="4816832"/>
                  <a:ext cx="151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50" name="Freihand 49">
                  <a:extLst>
                    <a:ext uri="{FF2B5EF4-FFF2-40B4-BE49-F238E27FC236}">
                      <a16:creationId xmlns:a16="http://schemas.microsoft.com/office/drawing/2014/main" id="{21065595-2D33-4CEF-BDDE-24C1D9464A81}"/>
                    </a:ext>
                  </a:extLst>
                </p14:cNvPr>
                <p14:cNvContentPartPr/>
                <p14:nvPr/>
              </p14:nvContentPartPr>
              <p14:xfrm>
                <a:off x="5204962" y="4827992"/>
                <a:ext cx="117360" cy="53640"/>
              </p14:xfrm>
            </p:contentPart>
          </mc:Choice>
          <mc:Fallback xmlns="">
            <p:pic>
              <p:nvPicPr>
                <p:cNvPr id="50" name="Freihand 49">
                  <a:extLst>
                    <a:ext uri="{FF2B5EF4-FFF2-40B4-BE49-F238E27FC236}">
                      <a16:creationId xmlns:a16="http://schemas.microsoft.com/office/drawing/2014/main" id="{21065595-2D33-4CEF-BDDE-24C1D9464A81}"/>
                    </a:ext>
                  </a:extLst>
                </p:cNvPr>
                <p:cNvPicPr/>
                <p:nvPr/>
              </p:nvPicPr>
              <p:blipFill>
                <a:blip r:embed="rId395"/>
                <a:stretch>
                  <a:fillRect/>
                </a:stretch>
              </p:blipFill>
              <p:spPr>
                <a:xfrm>
                  <a:off x="5200642" y="4823672"/>
                  <a:ext cx="126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1" name="Freihand 50">
                  <a:extLst>
                    <a:ext uri="{FF2B5EF4-FFF2-40B4-BE49-F238E27FC236}">
                      <a16:creationId xmlns:a16="http://schemas.microsoft.com/office/drawing/2014/main" id="{3B67F0D1-71F6-4EF2-A83C-394E642CB2B3}"/>
                    </a:ext>
                  </a:extLst>
                </p14:cNvPr>
                <p14:cNvContentPartPr/>
                <p14:nvPr/>
              </p14:nvContentPartPr>
              <p14:xfrm>
                <a:off x="5331682" y="4750952"/>
                <a:ext cx="138600" cy="124200"/>
              </p14:xfrm>
            </p:contentPart>
          </mc:Choice>
          <mc:Fallback xmlns="">
            <p:pic>
              <p:nvPicPr>
                <p:cNvPr id="51" name="Freihand 50">
                  <a:extLst>
                    <a:ext uri="{FF2B5EF4-FFF2-40B4-BE49-F238E27FC236}">
                      <a16:creationId xmlns:a16="http://schemas.microsoft.com/office/drawing/2014/main" id="{3B67F0D1-71F6-4EF2-A83C-394E642CB2B3}"/>
                    </a:ext>
                  </a:extLst>
                </p:cNvPr>
                <p:cNvPicPr/>
                <p:nvPr/>
              </p:nvPicPr>
              <p:blipFill>
                <a:blip r:embed="rId397"/>
                <a:stretch>
                  <a:fillRect/>
                </a:stretch>
              </p:blipFill>
              <p:spPr>
                <a:xfrm>
                  <a:off x="5327362" y="4746632"/>
                  <a:ext cx="147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3" name="Freihand 52">
                  <a:extLst>
                    <a:ext uri="{FF2B5EF4-FFF2-40B4-BE49-F238E27FC236}">
                      <a16:creationId xmlns:a16="http://schemas.microsoft.com/office/drawing/2014/main" id="{C9961F98-6DAE-4921-8B28-79AEF1E61772}"/>
                    </a:ext>
                  </a:extLst>
                </p14:cNvPr>
                <p14:cNvContentPartPr/>
                <p14:nvPr/>
              </p14:nvContentPartPr>
              <p14:xfrm>
                <a:off x="5575402" y="4807472"/>
                <a:ext cx="138240" cy="77400"/>
              </p14:xfrm>
            </p:contentPart>
          </mc:Choice>
          <mc:Fallback xmlns="">
            <p:pic>
              <p:nvPicPr>
                <p:cNvPr id="53" name="Freihand 52">
                  <a:extLst>
                    <a:ext uri="{FF2B5EF4-FFF2-40B4-BE49-F238E27FC236}">
                      <a16:creationId xmlns:a16="http://schemas.microsoft.com/office/drawing/2014/main" id="{C9961F98-6DAE-4921-8B28-79AEF1E61772}"/>
                    </a:ext>
                  </a:extLst>
                </p:cNvPr>
                <p:cNvPicPr/>
                <p:nvPr/>
              </p:nvPicPr>
              <p:blipFill>
                <a:blip r:embed="rId399"/>
                <a:stretch>
                  <a:fillRect/>
                </a:stretch>
              </p:blipFill>
              <p:spPr>
                <a:xfrm>
                  <a:off x="5571082" y="4803152"/>
                  <a:ext cx="146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4" name="Freihand 53">
                  <a:extLst>
                    <a:ext uri="{FF2B5EF4-FFF2-40B4-BE49-F238E27FC236}">
                      <a16:creationId xmlns:a16="http://schemas.microsoft.com/office/drawing/2014/main" id="{03D4E02C-246E-49CE-8B3C-FACC1E97CB19}"/>
                    </a:ext>
                  </a:extLst>
                </p14:cNvPr>
                <p14:cNvContentPartPr/>
                <p14:nvPr/>
              </p14:nvContentPartPr>
              <p14:xfrm>
                <a:off x="5715082" y="4819352"/>
                <a:ext cx="316440" cy="49320"/>
              </p14:xfrm>
            </p:contentPart>
          </mc:Choice>
          <mc:Fallback xmlns="">
            <p:pic>
              <p:nvPicPr>
                <p:cNvPr id="54" name="Freihand 53">
                  <a:extLst>
                    <a:ext uri="{FF2B5EF4-FFF2-40B4-BE49-F238E27FC236}">
                      <a16:creationId xmlns:a16="http://schemas.microsoft.com/office/drawing/2014/main" id="{03D4E02C-246E-49CE-8B3C-FACC1E97CB19}"/>
                    </a:ext>
                  </a:extLst>
                </p:cNvPr>
                <p:cNvPicPr/>
                <p:nvPr/>
              </p:nvPicPr>
              <p:blipFill>
                <a:blip r:embed="rId401"/>
                <a:stretch>
                  <a:fillRect/>
                </a:stretch>
              </p:blipFill>
              <p:spPr>
                <a:xfrm>
                  <a:off x="5710762" y="4815032"/>
                  <a:ext cx="325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5" name="Freihand 54">
                  <a:extLst>
                    <a:ext uri="{FF2B5EF4-FFF2-40B4-BE49-F238E27FC236}">
                      <a16:creationId xmlns:a16="http://schemas.microsoft.com/office/drawing/2014/main" id="{C6C4454C-EF77-4CA2-B104-415291055DF6}"/>
                    </a:ext>
                  </a:extLst>
                </p14:cNvPr>
                <p14:cNvContentPartPr/>
                <p14:nvPr/>
              </p14:nvContentPartPr>
              <p14:xfrm>
                <a:off x="6027922" y="4749872"/>
                <a:ext cx="325080" cy="110520"/>
              </p14:xfrm>
            </p:contentPart>
          </mc:Choice>
          <mc:Fallback xmlns="">
            <p:pic>
              <p:nvPicPr>
                <p:cNvPr id="55" name="Freihand 54">
                  <a:extLst>
                    <a:ext uri="{FF2B5EF4-FFF2-40B4-BE49-F238E27FC236}">
                      <a16:creationId xmlns:a16="http://schemas.microsoft.com/office/drawing/2014/main" id="{C6C4454C-EF77-4CA2-B104-415291055DF6}"/>
                    </a:ext>
                  </a:extLst>
                </p:cNvPr>
                <p:cNvPicPr/>
                <p:nvPr/>
              </p:nvPicPr>
              <p:blipFill>
                <a:blip r:embed="rId403"/>
                <a:stretch>
                  <a:fillRect/>
                </a:stretch>
              </p:blipFill>
              <p:spPr>
                <a:xfrm>
                  <a:off x="6023602" y="4745552"/>
                  <a:ext cx="333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6" name="Freihand 55">
                  <a:extLst>
                    <a:ext uri="{FF2B5EF4-FFF2-40B4-BE49-F238E27FC236}">
                      <a16:creationId xmlns:a16="http://schemas.microsoft.com/office/drawing/2014/main" id="{0EF60543-B66B-410F-A375-42EC5EA76690}"/>
                    </a:ext>
                  </a:extLst>
                </p14:cNvPr>
                <p14:cNvContentPartPr/>
                <p14:nvPr/>
              </p14:nvContentPartPr>
              <p14:xfrm>
                <a:off x="6479002" y="4727912"/>
                <a:ext cx="180360" cy="160920"/>
              </p14:xfrm>
            </p:contentPart>
          </mc:Choice>
          <mc:Fallback xmlns="">
            <p:pic>
              <p:nvPicPr>
                <p:cNvPr id="56" name="Freihand 55">
                  <a:extLst>
                    <a:ext uri="{FF2B5EF4-FFF2-40B4-BE49-F238E27FC236}">
                      <a16:creationId xmlns:a16="http://schemas.microsoft.com/office/drawing/2014/main" id="{0EF60543-B66B-410F-A375-42EC5EA76690}"/>
                    </a:ext>
                  </a:extLst>
                </p:cNvPr>
                <p:cNvPicPr/>
                <p:nvPr/>
              </p:nvPicPr>
              <p:blipFill>
                <a:blip r:embed="rId405"/>
                <a:stretch>
                  <a:fillRect/>
                </a:stretch>
              </p:blipFill>
              <p:spPr>
                <a:xfrm>
                  <a:off x="6474682" y="4723592"/>
                  <a:ext cx="189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7" name="Freihand 56">
                  <a:extLst>
                    <a:ext uri="{FF2B5EF4-FFF2-40B4-BE49-F238E27FC236}">
                      <a16:creationId xmlns:a16="http://schemas.microsoft.com/office/drawing/2014/main" id="{B0DCB738-4DE5-4F43-BA47-721C35B0D1FD}"/>
                    </a:ext>
                  </a:extLst>
                </p14:cNvPr>
                <p14:cNvContentPartPr/>
                <p14:nvPr/>
              </p14:nvContentPartPr>
              <p14:xfrm>
                <a:off x="6659722" y="4688312"/>
                <a:ext cx="370440" cy="176040"/>
              </p14:xfrm>
            </p:contentPart>
          </mc:Choice>
          <mc:Fallback xmlns="">
            <p:pic>
              <p:nvPicPr>
                <p:cNvPr id="57" name="Freihand 56">
                  <a:extLst>
                    <a:ext uri="{FF2B5EF4-FFF2-40B4-BE49-F238E27FC236}">
                      <a16:creationId xmlns:a16="http://schemas.microsoft.com/office/drawing/2014/main" id="{B0DCB738-4DE5-4F43-BA47-721C35B0D1FD}"/>
                    </a:ext>
                  </a:extLst>
                </p:cNvPr>
                <p:cNvPicPr/>
                <p:nvPr/>
              </p:nvPicPr>
              <p:blipFill>
                <a:blip r:embed="rId407"/>
                <a:stretch>
                  <a:fillRect/>
                </a:stretch>
              </p:blipFill>
              <p:spPr>
                <a:xfrm>
                  <a:off x="6655402" y="4683992"/>
                  <a:ext cx="379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58" name="Freihand 57">
                  <a:extLst>
                    <a:ext uri="{FF2B5EF4-FFF2-40B4-BE49-F238E27FC236}">
                      <a16:creationId xmlns:a16="http://schemas.microsoft.com/office/drawing/2014/main" id="{62DC9648-D48F-43F5-8C19-99D0C948EBF9}"/>
                    </a:ext>
                  </a:extLst>
                </p14:cNvPr>
                <p14:cNvContentPartPr/>
                <p14:nvPr/>
              </p14:nvContentPartPr>
              <p14:xfrm>
                <a:off x="6651442" y="4659512"/>
                <a:ext cx="159120" cy="8280"/>
              </p14:xfrm>
            </p:contentPart>
          </mc:Choice>
          <mc:Fallback xmlns="">
            <p:pic>
              <p:nvPicPr>
                <p:cNvPr id="58" name="Freihand 57">
                  <a:extLst>
                    <a:ext uri="{FF2B5EF4-FFF2-40B4-BE49-F238E27FC236}">
                      <a16:creationId xmlns:a16="http://schemas.microsoft.com/office/drawing/2014/main" id="{62DC9648-D48F-43F5-8C19-99D0C948EBF9}"/>
                    </a:ext>
                  </a:extLst>
                </p:cNvPr>
                <p:cNvPicPr/>
                <p:nvPr/>
              </p:nvPicPr>
              <p:blipFill>
                <a:blip r:embed="rId409"/>
                <a:stretch>
                  <a:fillRect/>
                </a:stretch>
              </p:blipFill>
              <p:spPr>
                <a:xfrm>
                  <a:off x="6647122" y="4655192"/>
                  <a:ext cx="1677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9" name="Freihand 58">
                  <a:extLst>
                    <a:ext uri="{FF2B5EF4-FFF2-40B4-BE49-F238E27FC236}">
                      <a16:creationId xmlns:a16="http://schemas.microsoft.com/office/drawing/2014/main" id="{71FB1DD9-8AE2-4CA7-AC8C-F58923595C23}"/>
                    </a:ext>
                  </a:extLst>
                </p14:cNvPr>
                <p14:cNvContentPartPr/>
                <p14:nvPr/>
              </p14:nvContentPartPr>
              <p14:xfrm>
                <a:off x="7091002" y="4586432"/>
                <a:ext cx="29880" cy="253080"/>
              </p14:xfrm>
            </p:contentPart>
          </mc:Choice>
          <mc:Fallback xmlns="">
            <p:pic>
              <p:nvPicPr>
                <p:cNvPr id="59" name="Freihand 58">
                  <a:extLst>
                    <a:ext uri="{FF2B5EF4-FFF2-40B4-BE49-F238E27FC236}">
                      <a16:creationId xmlns:a16="http://schemas.microsoft.com/office/drawing/2014/main" id="{71FB1DD9-8AE2-4CA7-AC8C-F58923595C23}"/>
                    </a:ext>
                  </a:extLst>
                </p:cNvPr>
                <p:cNvPicPr/>
                <p:nvPr/>
              </p:nvPicPr>
              <p:blipFill>
                <a:blip r:embed="rId411"/>
                <a:stretch>
                  <a:fillRect/>
                </a:stretch>
              </p:blipFill>
              <p:spPr>
                <a:xfrm>
                  <a:off x="7086682" y="4582112"/>
                  <a:ext cx="38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60" name="Freihand 59">
                  <a:extLst>
                    <a:ext uri="{FF2B5EF4-FFF2-40B4-BE49-F238E27FC236}">
                      <a16:creationId xmlns:a16="http://schemas.microsoft.com/office/drawing/2014/main" id="{F5E42121-807B-429B-AB6F-4384E4527200}"/>
                    </a:ext>
                  </a:extLst>
                </p14:cNvPr>
                <p14:cNvContentPartPr/>
                <p14:nvPr/>
              </p14:nvContentPartPr>
              <p14:xfrm>
                <a:off x="5517802" y="4890632"/>
                <a:ext cx="845640" cy="101160"/>
              </p14:xfrm>
            </p:contentPart>
          </mc:Choice>
          <mc:Fallback xmlns="">
            <p:pic>
              <p:nvPicPr>
                <p:cNvPr id="60" name="Freihand 59">
                  <a:extLst>
                    <a:ext uri="{FF2B5EF4-FFF2-40B4-BE49-F238E27FC236}">
                      <a16:creationId xmlns:a16="http://schemas.microsoft.com/office/drawing/2014/main" id="{F5E42121-807B-429B-AB6F-4384E4527200}"/>
                    </a:ext>
                  </a:extLst>
                </p:cNvPr>
                <p:cNvPicPr/>
                <p:nvPr/>
              </p:nvPicPr>
              <p:blipFill>
                <a:blip r:embed="rId413"/>
                <a:stretch>
                  <a:fillRect/>
                </a:stretch>
              </p:blipFill>
              <p:spPr>
                <a:xfrm>
                  <a:off x="5513482" y="4886312"/>
                  <a:ext cx="854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3" name="Freihand 252">
                  <a:extLst>
                    <a:ext uri="{FF2B5EF4-FFF2-40B4-BE49-F238E27FC236}">
                      <a16:creationId xmlns:a16="http://schemas.microsoft.com/office/drawing/2014/main" id="{67E3890A-570A-46AB-B362-E08CDAAA2105}"/>
                    </a:ext>
                  </a:extLst>
                </p14:cNvPr>
                <p14:cNvContentPartPr/>
                <p14:nvPr/>
              </p14:nvContentPartPr>
              <p14:xfrm>
                <a:off x="5256802" y="4353152"/>
                <a:ext cx="1202400" cy="969120"/>
              </p14:xfrm>
            </p:contentPart>
          </mc:Choice>
          <mc:Fallback xmlns="">
            <p:pic>
              <p:nvPicPr>
                <p:cNvPr id="253" name="Freihand 252">
                  <a:extLst>
                    <a:ext uri="{FF2B5EF4-FFF2-40B4-BE49-F238E27FC236}">
                      <a16:creationId xmlns:a16="http://schemas.microsoft.com/office/drawing/2014/main" id="{67E3890A-570A-46AB-B362-E08CDAAA2105}"/>
                    </a:ext>
                  </a:extLst>
                </p:cNvPr>
                <p:cNvPicPr/>
                <p:nvPr/>
              </p:nvPicPr>
              <p:blipFill>
                <a:blip r:embed="rId415"/>
                <a:stretch>
                  <a:fillRect/>
                </a:stretch>
              </p:blipFill>
              <p:spPr>
                <a:xfrm>
                  <a:off x="5252482" y="4348832"/>
                  <a:ext cx="1211040" cy="9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6">
            <p14:nvContentPartPr>
              <p14:cNvPr id="255" name="Freihand 254">
                <a:extLst>
                  <a:ext uri="{FF2B5EF4-FFF2-40B4-BE49-F238E27FC236}">
                    <a16:creationId xmlns:a16="http://schemas.microsoft.com/office/drawing/2014/main" id="{3BAE648C-8E33-4130-AA41-8DB8595B7552}"/>
                  </a:ext>
                </a:extLst>
              </p14:cNvPr>
              <p14:cNvContentPartPr/>
              <p14:nvPr/>
            </p14:nvContentPartPr>
            <p14:xfrm>
              <a:off x="5157442" y="5535032"/>
              <a:ext cx="49320" cy="126000"/>
            </p14:xfrm>
          </p:contentPart>
        </mc:Choice>
        <mc:Fallback xmlns="">
          <p:pic>
            <p:nvPicPr>
              <p:cNvPr id="255" name="Freihand 254">
                <a:extLst>
                  <a:ext uri="{FF2B5EF4-FFF2-40B4-BE49-F238E27FC236}">
                    <a16:creationId xmlns:a16="http://schemas.microsoft.com/office/drawing/2014/main" id="{3BAE648C-8E33-4130-AA41-8DB8595B7552}"/>
                  </a:ext>
                </a:extLst>
              </p:cNvPr>
              <p:cNvPicPr/>
              <p:nvPr/>
            </p:nvPicPr>
            <p:blipFill>
              <a:blip r:embed="rId417"/>
              <a:stretch>
                <a:fillRect/>
              </a:stretch>
            </p:blipFill>
            <p:spPr>
              <a:xfrm>
                <a:off x="5153122" y="5530712"/>
                <a:ext cx="57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6" name="Freihand 255">
                <a:extLst>
                  <a:ext uri="{FF2B5EF4-FFF2-40B4-BE49-F238E27FC236}">
                    <a16:creationId xmlns:a16="http://schemas.microsoft.com/office/drawing/2014/main" id="{B60EF584-63C1-4CAE-86DE-F08CCAB8EB26}"/>
                  </a:ext>
                </a:extLst>
              </p14:cNvPr>
              <p14:cNvContentPartPr/>
              <p14:nvPr/>
            </p14:nvContentPartPr>
            <p14:xfrm>
              <a:off x="5153842" y="6032552"/>
              <a:ext cx="44640" cy="210960"/>
            </p14:xfrm>
          </p:contentPart>
        </mc:Choice>
        <mc:Fallback xmlns="">
          <p:pic>
            <p:nvPicPr>
              <p:cNvPr id="256" name="Freihand 255">
                <a:extLst>
                  <a:ext uri="{FF2B5EF4-FFF2-40B4-BE49-F238E27FC236}">
                    <a16:creationId xmlns:a16="http://schemas.microsoft.com/office/drawing/2014/main" id="{B60EF584-63C1-4CAE-86DE-F08CCAB8EB26}"/>
                  </a:ext>
                </a:extLst>
              </p:cNvPr>
              <p:cNvPicPr/>
              <p:nvPr/>
            </p:nvPicPr>
            <p:blipFill>
              <a:blip r:embed="rId419"/>
              <a:stretch>
                <a:fillRect/>
              </a:stretch>
            </p:blipFill>
            <p:spPr>
              <a:xfrm>
                <a:off x="5149522" y="6028232"/>
                <a:ext cx="53280" cy="219600"/>
              </a:xfrm>
              <a:prstGeom prst="rect">
                <a:avLst/>
              </a:prstGeom>
            </p:spPr>
          </p:pic>
        </mc:Fallback>
      </mc:AlternateContent>
      <p:grpSp>
        <p:nvGrpSpPr>
          <p:cNvPr id="205" name="Gruppieren 204">
            <a:extLst>
              <a:ext uri="{FF2B5EF4-FFF2-40B4-BE49-F238E27FC236}">
                <a16:creationId xmlns:a16="http://schemas.microsoft.com/office/drawing/2014/main" id="{AB5632FF-A9F2-4126-9BBD-0D1BF7E4A822}"/>
              </a:ext>
            </a:extLst>
          </p:cNvPr>
          <p:cNvGrpSpPr/>
          <p:nvPr/>
        </p:nvGrpSpPr>
        <p:grpSpPr>
          <a:xfrm>
            <a:off x="4258522" y="5764712"/>
            <a:ext cx="4138920" cy="662040"/>
            <a:chOff x="4258522" y="5764712"/>
            <a:chExt cx="4138920" cy="662040"/>
          </a:xfrm>
        </p:grpSpPr>
        <mc:AlternateContent xmlns:mc="http://schemas.openxmlformats.org/markup-compatibility/2006">
          <mc:Choice xmlns:p14="http://schemas.microsoft.com/office/powerpoint/2010/main" Requires="p14">
            <p:contentPart p14:bwMode="auto" r:id="rId420">
              <p14:nvContentPartPr>
                <p14:cNvPr id="23" name="Freihand 22">
                  <a:extLst>
                    <a:ext uri="{FF2B5EF4-FFF2-40B4-BE49-F238E27FC236}">
                      <a16:creationId xmlns:a16="http://schemas.microsoft.com/office/drawing/2014/main" id="{72099C1D-8B98-4291-85A3-38AE1812850F}"/>
                    </a:ext>
                  </a:extLst>
                </p14:cNvPr>
                <p14:cNvContentPartPr/>
                <p14:nvPr/>
              </p14:nvContentPartPr>
              <p14:xfrm>
                <a:off x="4258522" y="6114632"/>
                <a:ext cx="360720" cy="39600"/>
              </p14:xfrm>
            </p:contentPart>
          </mc:Choice>
          <mc:Fallback>
            <p:pic>
              <p:nvPicPr>
                <p:cNvPr id="23" name="Freihand 22">
                  <a:extLst>
                    <a:ext uri="{FF2B5EF4-FFF2-40B4-BE49-F238E27FC236}">
                      <a16:creationId xmlns:a16="http://schemas.microsoft.com/office/drawing/2014/main" id="{72099C1D-8B98-4291-85A3-38AE1812850F}"/>
                    </a:ext>
                  </a:extLst>
                </p:cNvPr>
                <p:cNvPicPr/>
                <p:nvPr/>
              </p:nvPicPr>
              <p:blipFill>
                <a:blip r:embed="rId421"/>
                <a:stretch>
                  <a:fillRect/>
                </a:stretch>
              </p:blipFill>
              <p:spPr>
                <a:xfrm>
                  <a:off x="4254202" y="6110312"/>
                  <a:ext cx="369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 name="Freihand 23">
                  <a:extLst>
                    <a:ext uri="{FF2B5EF4-FFF2-40B4-BE49-F238E27FC236}">
                      <a16:creationId xmlns:a16="http://schemas.microsoft.com/office/drawing/2014/main" id="{2307325E-1385-419B-9BB9-1FB424AFBA27}"/>
                    </a:ext>
                  </a:extLst>
                </p14:cNvPr>
                <p14:cNvContentPartPr/>
                <p14:nvPr/>
              </p14:nvContentPartPr>
              <p14:xfrm>
                <a:off x="4588642" y="6013112"/>
                <a:ext cx="194040" cy="241560"/>
              </p14:xfrm>
            </p:contentPart>
          </mc:Choice>
          <mc:Fallback>
            <p:pic>
              <p:nvPicPr>
                <p:cNvPr id="24" name="Freihand 23">
                  <a:extLst>
                    <a:ext uri="{FF2B5EF4-FFF2-40B4-BE49-F238E27FC236}">
                      <a16:creationId xmlns:a16="http://schemas.microsoft.com/office/drawing/2014/main" id="{2307325E-1385-419B-9BB9-1FB424AFBA27}"/>
                    </a:ext>
                  </a:extLst>
                </p:cNvPr>
                <p:cNvPicPr/>
                <p:nvPr/>
              </p:nvPicPr>
              <p:blipFill>
                <a:blip r:embed="rId423"/>
                <a:stretch>
                  <a:fillRect/>
                </a:stretch>
              </p:blipFill>
              <p:spPr>
                <a:xfrm>
                  <a:off x="4584322" y="6008792"/>
                  <a:ext cx="2026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1" name="Freihand 30">
                  <a:extLst>
                    <a:ext uri="{FF2B5EF4-FFF2-40B4-BE49-F238E27FC236}">
                      <a16:creationId xmlns:a16="http://schemas.microsoft.com/office/drawing/2014/main" id="{7A235899-F56C-4FCA-93E6-F476361ABE8C}"/>
                    </a:ext>
                  </a:extLst>
                </p14:cNvPr>
                <p14:cNvContentPartPr/>
                <p14:nvPr/>
              </p14:nvContentPartPr>
              <p14:xfrm>
                <a:off x="5016322" y="5858312"/>
                <a:ext cx="741960" cy="294480"/>
              </p14:xfrm>
            </p:contentPart>
          </mc:Choice>
          <mc:Fallback>
            <p:pic>
              <p:nvPicPr>
                <p:cNvPr id="31" name="Freihand 30">
                  <a:extLst>
                    <a:ext uri="{FF2B5EF4-FFF2-40B4-BE49-F238E27FC236}">
                      <a16:creationId xmlns:a16="http://schemas.microsoft.com/office/drawing/2014/main" id="{7A235899-F56C-4FCA-93E6-F476361ABE8C}"/>
                    </a:ext>
                  </a:extLst>
                </p:cNvPr>
                <p:cNvPicPr/>
                <p:nvPr/>
              </p:nvPicPr>
              <p:blipFill>
                <a:blip r:embed="rId425"/>
                <a:stretch>
                  <a:fillRect/>
                </a:stretch>
              </p:blipFill>
              <p:spPr>
                <a:xfrm>
                  <a:off x="5012002" y="5853992"/>
                  <a:ext cx="7506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52" name="Freihand 51">
                  <a:extLst>
                    <a:ext uri="{FF2B5EF4-FFF2-40B4-BE49-F238E27FC236}">
                      <a16:creationId xmlns:a16="http://schemas.microsoft.com/office/drawing/2014/main" id="{35616546-84A5-4BE6-A0FD-DCEF7FDB2ADF}"/>
                    </a:ext>
                  </a:extLst>
                </p14:cNvPr>
                <p14:cNvContentPartPr/>
                <p14:nvPr/>
              </p14:nvContentPartPr>
              <p14:xfrm>
                <a:off x="5427442" y="5796752"/>
                <a:ext cx="29160" cy="28800"/>
              </p14:xfrm>
            </p:contentPart>
          </mc:Choice>
          <mc:Fallback>
            <p:pic>
              <p:nvPicPr>
                <p:cNvPr id="52" name="Freihand 51">
                  <a:extLst>
                    <a:ext uri="{FF2B5EF4-FFF2-40B4-BE49-F238E27FC236}">
                      <a16:creationId xmlns:a16="http://schemas.microsoft.com/office/drawing/2014/main" id="{35616546-84A5-4BE6-A0FD-DCEF7FDB2ADF}"/>
                    </a:ext>
                  </a:extLst>
                </p:cNvPr>
                <p:cNvPicPr/>
                <p:nvPr/>
              </p:nvPicPr>
              <p:blipFill>
                <a:blip r:embed="rId427"/>
                <a:stretch>
                  <a:fillRect/>
                </a:stretch>
              </p:blipFill>
              <p:spPr>
                <a:xfrm>
                  <a:off x="5423122" y="5792432"/>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61" name="Freihand 60">
                  <a:extLst>
                    <a:ext uri="{FF2B5EF4-FFF2-40B4-BE49-F238E27FC236}">
                      <a16:creationId xmlns:a16="http://schemas.microsoft.com/office/drawing/2014/main" id="{70358ABD-DF51-494D-B02A-5B6EEAE9D5E6}"/>
                    </a:ext>
                  </a:extLst>
                </p14:cNvPr>
                <p14:cNvContentPartPr/>
                <p14:nvPr/>
              </p14:nvContentPartPr>
              <p14:xfrm>
                <a:off x="5764042" y="5912672"/>
                <a:ext cx="180000" cy="135720"/>
              </p14:xfrm>
            </p:contentPart>
          </mc:Choice>
          <mc:Fallback>
            <p:pic>
              <p:nvPicPr>
                <p:cNvPr id="61" name="Freihand 60">
                  <a:extLst>
                    <a:ext uri="{FF2B5EF4-FFF2-40B4-BE49-F238E27FC236}">
                      <a16:creationId xmlns:a16="http://schemas.microsoft.com/office/drawing/2014/main" id="{70358ABD-DF51-494D-B02A-5B6EEAE9D5E6}"/>
                    </a:ext>
                  </a:extLst>
                </p:cNvPr>
                <p:cNvPicPr/>
                <p:nvPr/>
              </p:nvPicPr>
              <p:blipFill>
                <a:blip r:embed="rId429"/>
                <a:stretch>
                  <a:fillRect/>
                </a:stretch>
              </p:blipFill>
              <p:spPr>
                <a:xfrm>
                  <a:off x="5759722" y="5908352"/>
                  <a:ext cx="188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66" name="Freihand 65">
                  <a:extLst>
                    <a:ext uri="{FF2B5EF4-FFF2-40B4-BE49-F238E27FC236}">
                      <a16:creationId xmlns:a16="http://schemas.microsoft.com/office/drawing/2014/main" id="{F7F2A59C-3234-4C39-AF53-B37979950CED}"/>
                    </a:ext>
                  </a:extLst>
                </p14:cNvPr>
                <p14:cNvContentPartPr/>
                <p14:nvPr/>
              </p14:nvContentPartPr>
              <p14:xfrm>
                <a:off x="6166162" y="5775512"/>
                <a:ext cx="326880" cy="244440"/>
              </p14:xfrm>
            </p:contentPart>
          </mc:Choice>
          <mc:Fallback>
            <p:pic>
              <p:nvPicPr>
                <p:cNvPr id="66" name="Freihand 65">
                  <a:extLst>
                    <a:ext uri="{FF2B5EF4-FFF2-40B4-BE49-F238E27FC236}">
                      <a16:creationId xmlns:a16="http://schemas.microsoft.com/office/drawing/2014/main" id="{F7F2A59C-3234-4C39-AF53-B37979950CED}"/>
                    </a:ext>
                  </a:extLst>
                </p:cNvPr>
                <p:cNvPicPr/>
                <p:nvPr/>
              </p:nvPicPr>
              <p:blipFill>
                <a:blip r:embed="rId431"/>
                <a:stretch>
                  <a:fillRect/>
                </a:stretch>
              </p:blipFill>
              <p:spPr>
                <a:xfrm>
                  <a:off x="6161842" y="5771192"/>
                  <a:ext cx="3355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78" name="Freihand 77">
                  <a:extLst>
                    <a:ext uri="{FF2B5EF4-FFF2-40B4-BE49-F238E27FC236}">
                      <a16:creationId xmlns:a16="http://schemas.microsoft.com/office/drawing/2014/main" id="{106ADB61-3155-4A7D-9214-3D116276C821}"/>
                    </a:ext>
                  </a:extLst>
                </p14:cNvPr>
                <p14:cNvContentPartPr/>
                <p14:nvPr/>
              </p14:nvContentPartPr>
              <p14:xfrm>
                <a:off x="6499522" y="5876672"/>
                <a:ext cx="424080" cy="231840"/>
              </p14:xfrm>
            </p:contentPart>
          </mc:Choice>
          <mc:Fallback>
            <p:pic>
              <p:nvPicPr>
                <p:cNvPr id="78" name="Freihand 77">
                  <a:extLst>
                    <a:ext uri="{FF2B5EF4-FFF2-40B4-BE49-F238E27FC236}">
                      <a16:creationId xmlns:a16="http://schemas.microsoft.com/office/drawing/2014/main" id="{106ADB61-3155-4A7D-9214-3D116276C821}"/>
                    </a:ext>
                  </a:extLst>
                </p:cNvPr>
                <p:cNvPicPr/>
                <p:nvPr/>
              </p:nvPicPr>
              <p:blipFill>
                <a:blip r:embed="rId433"/>
                <a:stretch>
                  <a:fillRect/>
                </a:stretch>
              </p:blipFill>
              <p:spPr>
                <a:xfrm>
                  <a:off x="6495202" y="5872352"/>
                  <a:ext cx="4327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79" name="Freihand 78">
                  <a:extLst>
                    <a:ext uri="{FF2B5EF4-FFF2-40B4-BE49-F238E27FC236}">
                      <a16:creationId xmlns:a16="http://schemas.microsoft.com/office/drawing/2014/main" id="{61909BBA-5E6C-40FE-8DFB-22793DE40669}"/>
                    </a:ext>
                  </a:extLst>
                </p14:cNvPr>
                <p14:cNvContentPartPr/>
                <p14:nvPr/>
              </p14:nvContentPartPr>
              <p14:xfrm>
                <a:off x="6995242" y="5764712"/>
                <a:ext cx="820800" cy="205200"/>
              </p14:xfrm>
            </p:contentPart>
          </mc:Choice>
          <mc:Fallback>
            <p:pic>
              <p:nvPicPr>
                <p:cNvPr id="79" name="Freihand 78">
                  <a:extLst>
                    <a:ext uri="{FF2B5EF4-FFF2-40B4-BE49-F238E27FC236}">
                      <a16:creationId xmlns:a16="http://schemas.microsoft.com/office/drawing/2014/main" id="{61909BBA-5E6C-40FE-8DFB-22793DE40669}"/>
                    </a:ext>
                  </a:extLst>
                </p:cNvPr>
                <p:cNvPicPr/>
                <p:nvPr/>
              </p:nvPicPr>
              <p:blipFill>
                <a:blip r:embed="rId435"/>
                <a:stretch>
                  <a:fillRect/>
                </a:stretch>
              </p:blipFill>
              <p:spPr>
                <a:xfrm>
                  <a:off x="6990922" y="5760032"/>
                  <a:ext cx="8294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92" name="Freihand 91">
                  <a:extLst>
                    <a:ext uri="{FF2B5EF4-FFF2-40B4-BE49-F238E27FC236}">
                      <a16:creationId xmlns:a16="http://schemas.microsoft.com/office/drawing/2014/main" id="{A5843738-E901-4D1D-BD75-00499B00926B}"/>
                    </a:ext>
                  </a:extLst>
                </p14:cNvPr>
                <p14:cNvContentPartPr/>
                <p14:nvPr/>
              </p14:nvContentPartPr>
              <p14:xfrm>
                <a:off x="7802722" y="5800352"/>
                <a:ext cx="248760" cy="142560"/>
              </p14:xfrm>
            </p:contentPart>
          </mc:Choice>
          <mc:Fallback>
            <p:pic>
              <p:nvPicPr>
                <p:cNvPr id="92" name="Freihand 91">
                  <a:extLst>
                    <a:ext uri="{FF2B5EF4-FFF2-40B4-BE49-F238E27FC236}">
                      <a16:creationId xmlns:a16="http://schemas.microsoft.com/office/drawing/2014/main" id="{A5843738-E901-4D1D-BD75-00499B00926B}"/>
                    </a:ext>
                  </a:extLst>
                </p:cNvPr>
                <p:cNvPicPr/>
                <p:nvPr/>
              </p:nvPicPr>
              <p:blipFill>
                <a:blip r:embed="rId437"/>
                <a:stretch>
                  <a:fillRect/>
                </a:stretch>
              </p:blipFill>
              <p:spPr>
                <a:xfrm>
                  <a:off x="7798402" y="5796032"/>
                  <a:ext cx="257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10" name="Freihand 109">
                  <a:extLst>
                    <a:ext uri="{FF2B5EF4-FFF2-40B4-BE49-F238E27FC236}">
                      <a16:creationId xmlns:a16="http://schemas.microsoft.com/office/drawing/2014/main" id="{F1689E68-AB3D-4DC7-8338-F4AF97DA2D07}"/>
                    </a:ext>
                  </a:extLst>
                </p14:cNvPr>
                <p14:cNvContentPartPr/>
                <p14:nvPr/>
              </p14:nvContentPartPr>
              <p14:xfrm>
                <a:off x="5525722" y="6258272"/>
                <a:ext cx="255960" cy="149760"/>
              </p14:xfrm>
            </p:contentPart>
          </mc:Choice>
          <mc:Fallback>
            <p:pic>
              <p:nvPicPr>
                <p:cNvPr id="110" name="Freihand 109">
                  <a:extLst>
                    <a:ext uri="{FF2B5EF4-FFF2-40B4-BE49-F238E27FC236}">
                      <a16:creationId xmlns:a16="http://schemas.microsoft.com/office/drawing/2014/main" id="{F1689E68-AB3D-4DC7-8338-F4AF97DA2D07}"/>
                    </a:ext>
                  </a:extLst>
                </p:cNvPr>
                <p:cNvPicPr/>
                <p:nvPr/>
              </p:nvPicPr>
              <p:blipFill>
                <a:blip r:embed="rId439"/>
                <a:stretch>
                  <a:fillRect/>
                </a:stretch>
              </p:blipFill>
              <p:spPr>
                <a:xfrm>
                  <a:off x="5521402" y="6253952"/>
                  <a:ext cx="264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13" name="Freihand 112">
                  <a:extLst>
                    <a:ext uri="{FF2B5EF4-FFF2-40B4-BE49-F238E27FC236}">
                      <a16:creationId xmlns:a16="http://schemas.microsoft.com/office/drawing/2014/main" id="{3DC128AD-3594-4764-9396-BF8E9DE3A4F2}"/>
                    </a:ext>
                  </a:extLst>
                </p14:cNvPr>
                <p14:cNvContentPartPr/>
                <p14:nvPr/>
              </p14:nvContentPartPr>
              <p14:xfrm>
                <a:off x="5752882" y="6199952"/>
                <a:ext cx="139320" cy="159120"/>
              </p14:xfrm>
            </p:contentPart>
          </mc:Choice>
          <mc:Fallback>
            <p:pic>
              <p:nvPicPr>
                <p:cNvPr id="113" name="Freihand 112">
                  <a:extLst>
                    <a:ext uri="{FF2B5EF4-FFF2-40B4-BE49-F238E27FC236}">
                      <a16:creationId xmlns:a16="http://schemas.microsoft.com/office/drawing/2014/main" id="{3DC128AD-3594-4764-9396-BF8E9DE3A4F2}"/>
                    </a:ext>
                  </a:extLst>
                </p:cNvPr>
                <p:cNvPicPr/>
                <p:nvPr/>
              </p:nvPicPr>
              <p:blipFill>
                <a:blip r:embed="rId441"/>
                <a:stretch>
                  <a:fillRect/>
                </a:stretch>
              </p:blipFill>
              <p:spPr>
                <a:xfrm>
                  <a:off x="5748562" y="6195632"/>
                  <a:ext cx="147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29" name="Freihand 128">
                  <a:extLst>
                    <a:ext uri="{FF2B5EF4-FFF2-40B4-BE49-F238E27FC236}">
                      <a16:creationId xmlns:a16="http://schemas.microsoft.com/office/drawing/2014/main" id="{70B8CFB3-B923-4836-990C-377D38717BC6}"/>
                    </a:ext>
                  </a:extLst>
                </p14:cNvPr>
                <p14:cNvContentPartPr/>
                <p14:nvPr/>
              </p14:nvContentPartPr>
              <p14:xfrm>
                <a:off x="5938642" y="6249992"/>
                <a:ext cx="116640" cy="106200"/>
              </p14:xfrm>
            </p:contentPart>
          </mc:Choice>
          <mc:Fallback>
            <p:pic>
              <p:nvPicPr>
                <p:cNvPr id="129" name="Freihand 128">
                  <a:extLst>
                    <a:ext uri="{FF2B5EF4-FFF2-40B4-BE49-F238E27FC236}">
                      <a16:creationId xmlns:a16="http://schemas.microsoft.com/office/drawing/2014/main" id="{70B8CFB3-B923-4836-990C-377D38717BC6}"/>
                    </a:ext>
                  </a:extLst>
                </p:cNvPr>
                <p:cNvPicPr/>
                <p:nvPr/>
              </p:nvPicPr>
              <p:blipFill>
                <a:blip r:embed="rId443"/>
                <a:stretch>
                  <a:fillRect/>
                </a:stretch>
              </p:blipFill>
              <p:spPr>
                <a:xfrm>
                  <a:off x="5934322" y="6245672"/>
                  <a:ext cx="125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30" name="Freihand 129">
                  <a:extLst>
                    <a:ext uri="{FF2B5EF4-FFF2-40B4-BE49-F238E27FC236}">
                      <a16:creationId xmlns:a16="http://schemas.microsoft.com/office/drawing/2014/main" id="{AA442748-2676-4202-A539-C086FE95C456}"/>
                    </a:ext>
                  </a:extLst>
                </p14:cNvPr>
                <p14:cNvContentPartPr/>
                <p14:nvPr/>
              </p14:nvContentPartPr>
              <p14:xfrm>
                <a:off x="5588722" y="6174392"/>
                <a:ext cx="137160" cy="33480"/>
              </p14:xfrm>
            </p:contentPart>
          </mc:Choice>
          <mc:Fallback>
            <p:pic>
              <p:nvPicPr>
                <p:cNvPr id="130" name="Freihand 129">
                  <a:extLst>
                    <a:ext uri="{FF2B5EF4-FFF2-40B4-BE49-F238E27FC236}">
                      <a16:creationId xmlns:a16="http://schemas.microsoft.com/office/drawing/2014/main" id="{AA442748-2676-4202-A539-C086FE95C456}"/>
                    </a:ext>
                  </a:extLst>
                </p:cNvPr>
                <p:cNvPicPr/>
                <p:nvPr/>
              </p:nvPicPr>
              <p:blipFill>
                <a:blip r:embed="rId445"/>
                <a:stretch>
                  <a:fillRect/>
                </a:stretch>
              </p:blipFill>
              <p:spPr>
                <a:xfrm>
                  <a:off x="5584402" y="6170072"/>
                  <a:ext cx="145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41" name="Freihand 140">
                  <a:extLst>
                    <a:ext uri="{FF2B5EF4-FFF2-40B4-BE49-F238E27FC236}">
                      <a16:creationId xmlns:a16="http://schemas.microsoft.com/office/drawing/2014/main" id="{4B7853F9-5619-42E1-B2CE-D09B36701655}"/>
                    </a:ext>
                  </a:extLst>
                </p14:cNvPr>
                <p14:cNvContentPartPr/>
                <p14:nvPr/>
              </p14:nvContentPartPr>
              <p14:xfrm>
                <a:off x="6286762" y="6244952"/>
                <a:ext cx="340200" cy="114480"/>
              </p14:xfrm>
            </p:contentPart>
          </mc:Choice>
          <mc:Fallback>
            <p:pic>
              <p:nvPicPr>
                <p:cNvPr id="141" name="Freihand 140">
                  <a:extLst>
                    <a:ext uri="{FF2B5EF4-FFF2-40B4-BE49-F238E27FC236}">
                      <a16:creationId xmlns:a16="http://schemas.microsoft.com/office/drawing/2014/main" id="{4B7853F9-5619-42E1-B2CE-D09B36701655}"/>
                    </a:ext>
                  </a:extLst>
                </p:cNvPr>
                <p:cNvPicPr/>
                <p:nvPr/>
              </p:nvPicPr>
              <p:blipFill>
                <a:blip r:embed="rId447"/>
                <a:stretch>
                  <a:fillRect/>
                </a:stretch>
              </p:blipFill>
              <p:spPr>
                <a:xfrm>
                  <a:off x="6282442" y="6240632"/>
                  <a:ext cx="348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42" name="Freihand 141">
                  <a:extLst>
                    <a:ext uri="{FF2B5EF4-FFF2-40B4-BE49-F238E27FC236}">
                      <a16:creationId xmlns:a16="http://schemas.microsoft.com/office/drawing/2014/main" id="{D87FA8E6-0E02-4E42-8FCD-7F95FD031F48}"/>
                    </a:ext>
                  </a:extLst>
                </p14:cNvPr>
                <p14:cNvContentPartPr/>
                <p14:nvPr/>
              </p14:nvContentPartPr>
              <p14:xfrm>
                <a:off x="6606442" y="6202472"/>
                <a:ext cx="394200" cy="74160"/>
              </p14:xfrm>
            </p:contentPart>
          </mc:Choice>
          <mc:Fallback>
            <p:pic>
              <p:nvPicPr>
                <p:cNvPr id="142" name="Freihand 141">
                  <a:extLst>
                    <a:ext uri="{FF2B5EF4-FFF2-40B4-BE49-F238E27FC236}">
                      <a16:creationId xmlns:a16="http://schemas.microsoft.com/office/drawing/2014/main" id="{D87FA8E6-0E02-4E42-8FCD-7F95FD031F48}"/>
                    </a:ext>
                  </a:extLst>
                </p:cNvPr>
                <p:cNvPicPr/>
                <p:nvPr/>
              </p:nvPicPr>
              <p:blipFill>
                <a:blip r:embed="rId449"/>
                <a:stretch>
                  <a:fillRect/>
                </a:stretch>
              </p:blipFill>
              <p:spPr>
                <a:xfrm>
                  <a:off x="6602122" y="6198152"/>
                  <a:ext cx="402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47" name="Freihand 146">
                  <a:extLst>
                    <a:ext uri="{FF2B5EF4-FFF2-40B4-BE49-F238E27FC236}">
                      <a16:creationId xmlns:a16="http://schemas.microsoft.com/office/drawing/2014/main" id="{6D105ABF-FF05-4ED6-A570-DCFAD13A321A}"/>
                    </a:ext>
                  </a:extLst>
                </p14:cNvPr>
                <p14:cNvContentPartPr/>
                <p14:nvPr/>
              </p14:nvContentPartPr>
              <p14:xfrm>
                <a:off x="6833962" y="6203912"/>
                <a:ext cx="243360" cy="177120"/>
              </p14:xfrm>
            </p:contentPart>
          </mc:Choice>
          <mc:Fallback>
            <p:pic>
              <p:nvPicPr>
                <p:cNvPr id="147" name="Freihand 146">
                  <a:extLst>
                    <a:ext uri="{FF2B5EF4-FFF2-40B4-BE49-F238E27FC236}">
                      <a16:creationId xmlns:a16="http://schemas.microsoft.com/office/drawing/2014/main" id="{6D105ABF-FF05-4ED6-A570-DCFAD13A321A}"/>
                    </a:ext>
                  </a:extLst>
                </p:cNvPr>
                <p:cNvPicPr/>
                <p:nvPr/>
              </p:nvPicPr>
              <p:blipFill>
                <a:blip r:embed="rId451"/>
                <a:stretch>
                  <a:fillRect/>
                </a:stretch>
              </p:blipFill>
              <p:spPr>
                <a:xfrm>
                  <a:off x="6829642" y="6199592"/>
                  <a:ext cx="252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51" name="Freihand 150">
                  <a:extLst>
                    <a:ext uri="{FF2B5EF4-FFF2-40B4-BE49-F238E27FC236}">
                      <a16:creationId xmlns:a16="http://schemas.microsoft.com/office/drawing/2014/main" id="{6EAFAEFB-3F5D-443A-9346-DCE79229AB32}"/>
                    </a:ext>
                  </a:extLst>
                </p14:cNvPr>
                <p14:cNvContentPartPr/>
                <p14:nvPr/>
              </p14:nvContentPartPr>
              <p14:xfrm>
                <a:off x="6862042" y="6297512"/>
                <a:ext cx="214560" cy="47880"/>
              </p14:xfrm>
            </p:contentPart>
          </mc:Choice>
          <mc:Fallback>
            <p:pic>
              <p:nvPicPr>
                <p:cNvPr id="151" name="Freihand 150">
                  <a:extLst>
                    <a:ext uri="{FF2B5EF4-FFF2-40B4-BE49-F238E27FC236}">
                      <a16:creationId xmlns:a16="http://schemas.microsoft.com/office/drawing/2014/main" id="{6EAFAEFB-3F5D-443A-9346-DCE79229AB32}"/>
                    </a:ext>
                  </a:extLst>
                </p:cNvPr>
                <p:cNvPicPr/>
                <p:nvPr/>
              </p:nvPicPr>
              <p:blipFill>
                <a:blip r:embed="rId453"/>
                <a:stretch>
                  <a:fillRect/>
                </a:stretch>
              </p:blipFill>
              <p:spPr>
                <a:xfrm>
                  <a:off x="6857722" y="6293192"/>
                  <a:ext cx="223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60" name="Freihand 159">
                  <a:extLst>
                    <a:ext uri="{FF2B5EF4-FFF2-40B4-BE49-F238E27FC236}">
                      <a16:creationId xmlns:a16="http://schemas.microsoft.com/office/drawing/2014/main" id="{559BF403-D62F-460A-B1B1-88FC2CB79CC5}"/>
                    </a:ext>
                  </a:extLst>
                </p14:cNvPr>
                <p14:cNvContentPartPr/>
                <p14:nvPr/>
              </p14:nvContentPartPr>
              <p14:xfrm>
                <a:off x="7078042" y="6206432"/>
                <a:ext cx="312120" cy="162000"/>
              </p14:xfrm>
            </p:contentPart>
          </mc:Choice>
          <mc:Fallback>
            <p:pic>
              <p:nvPicPr>
                <p:cNvPr id="160" name="Freihand 159">
                  <a:extLst>
                    <a:ext uri="{FF2B5EF4-FFF2-40B4-BE49-F238E27FC236}">
                      <a16:creationId xmlns:a16="http://schemas.microsoft.com/office/drawing/2014/main" id="{559BF403-D62F-460A-B1B1-88FC2CB79CC5}"/>
                    </a:ext>
                  </a:extLst>
                </p:cNvPr>
                <p:cNvPicPr/>
                <p:nvPr/>
              </p:nvPicPr>
              <p:blipFill>
                <a:blip r:embed="rId455"/>
                <a:stretch>
                  <a:fillRect/>
                </a:stretch>
              </p:blipFill>
              <p:spPr>
                <a:xfrm>
                  <a:off x="7073722" y="6202112"/>
                  <a:ext cx="320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63" name="Freihand 162">
                  <a:extLst>
                    <a:ext uri="{FF2B5EF4-FFF2-40B4-BE49-F238E27FC236}">
                      <a16:creationId xmlns:a16="http://schemas.microsoft.com/office/drawing/2014/main" id="{78CC19E1-8073-47DC-AC6C-EE93ACC7204F}"/>
                    </a:ext>
                  </a:extLst>
                </p14:cNvPr>
                <p14:cNvContentPartPr/>
                <p14:nvPr/>
              </p14:nvContentPartPr>
              <p14:xfrm>
                <a:off x="7364602" y="6210752"/>
                <a:ext cx="22680" cy="10080"/>
              </p14:xfrm>
            </p:contentPart>
          </mc:Choice>
          <mc:Fallback>
            <p:pic>
              <p:nvPicPr>
                <p:cNvPr id="163" name="Freihand 162">
                  <a:extLst>
                    <a:ext uri="{FF2B5EF4-FFF2-40B4-BE49-F238E27FC236}">
                      <a16:creationId xmlns:a16="http://schemas.microsoft.com/office/drawing/2014/main" id="{78CC19E1-8073-47DC-AC6C-EE93ACC7204F}"/>
                    </a:ext>
                  </a:extLst>
                </p:cNvPr>
                <p:cNvPicPr/>
                <p:nvPr/>
              </p:nvPicPr>
              <p:blipFill>
                <a:blip r:embed="rId457"/>
                <a:stretch>
                  <a:fillRect/>
                </a:stretch>
              </p:blipFill>
              <p:spPr>
                <a:xfrm>
                  <a:off x="7360282" y="6206432"/>
                  <a:ext cx="31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66" name="Freihand 165">
                  <a:extLst>
                    <a:ext uri="{FF2B5EF4-FFF2-40B4-BE49-F238E27FC236}">
                      <a16:creationId xmlns:a16="http://schemas.microsoft.com/office/drawing/2014/main" id="{A66EEB40-AACE-42D1-8F17-EEA42D002D13}"/>
                    </a:ext>
                  </a:extLst>
                </p14:cNvPr>
                <p14:cNvContentPartPr/>
                <p14:nvPr/>
              </p14:nvContentPartPr>
              <p14:xfrm>
                <a:off x="7421842" y="6257912"/>
                <a:ext cx="142200" cy="108000"/>
              </p14:xfrm>
            </p:contentPart>
          </mc:Choice>
          <mc:Fallback>
            <p:pic>
              <p:nvPicPr>
                <p:cNvPr id="166" name="Freihand 165">
                  <a:extLst>
                    <a:ext uri="{FF2B5EF4-FFF2-40B4-BE49-F238E27FC236}">
                      <a16:creationId xmlns:a16="http://schemas.microsoft.com/office/drawing/2014/main" id="{A66EEB40-AACE-42D1-8F17-EEA42D002D13}"/>
                    </a:ext>
                  </a:extLst>
                </p:cNvPr>
                <p:cNvPicPr/>
                <p:nvPr/>
              </p:nvPicPr>
              <p:blipFill>
                <a:blip r:embed="rId459"/>
                <a:stretch>
                  <a:fillRect/>
                </a:stretch>
              </p:blipFill>
              <p:spPr>
                <a:xfrm>
                  <a:off x="7417522" y="6253592"/>
                  <a:ext cx="150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68" name="Freihand 167">
                  <a:extLst>
                    <a:ext uri="{FF2B5EF4-FFF2-40B4-BE49-F238E27FC236}">
                      <a16:creationId xmlns:a16="http://schemas.microsoft.com/office/drawing/2014/main" id="{60F17013-DB88-4ED9-8E64-932460C3BD05}"/>
                    </a:ext>
                  </a:extLst>
                </p14:cNvPr>
                <p14:cNvContentPartPr/>
                <p14:nvPr/>
              </p14:nvContentPartPr>
              <p14:xfrm>
                <a:off x="7672402" y="6298952"/>
                <a:ext cx="172080" cy="98280"/>
              </p14:xfrm>
            </p:contentPart>
          </mc:Choice>
          <mc:Fallback>
            <p:pic>
              <p:nvPicPr>
                <p:cNvPr id="168" name="Freihand 167">
                  <a:extLst>
                    <a:ext uri="{FF2B5EF4-FFF2-40B4-BE49-F238E27FC236}">
                      <a16:creationId xmlns:a16="http://schemas.microsoft.com/office/drawing/2014/main" id="{60F17013-DB88-4ED9-8E64-932460C3BD05}"/>
                    </a:ext>
                  </a:extLst>
                </p:cNvPr>
                <p:cNvPicPr/>
                <p:nvPr/>
              </p:nvPicPr>
              <p:blipFill>
                <a:blip r:embed="rId461"/>
                <a:stretch>
                  <a:fillRect/>
                </a:stretch>
              </p:blipFill>
              <p:spPr>
                <a:xfrm>
                  <a:off x="7668082" y="6294632"/>
                  <a:ext cx="180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82" name="Freihand 181">
                  <a:extLst>
                    <a:ext uri="{FF2B5EF4-FFF2-40B4-BE49-F238E27FC236}">
                      <a16:creationId xmlns:a16="http://schemas.microsoft.com/office/drawing/2014/main" id="{C71967FB-A389-4F5D-8E74-ED5F40D713DD}"/>
                    </a:ext>
                  </a:extLst>
                </p14:cNvPr>
                <p14:cNvContentPartPr/>
                <p14:nvPr/>
              </p14:nvContentPartPr>
              <p14:xfrm>
                <a:off x="7838362" y="6219032"/>
                <a:ext cx="173160" cy="145080"/>
              </p14:xfrm>
            </p:contentPart>
          </mc:Choice>
          <mc:Fallback>
            <p:pic>
              <p:nvPicPr>
                <p:cNvPr id="182" name="Freihand 181">
                  <a:extLst>
                    <a:ext uri="{FF2B5EF4-FFF2-40B4-BE49-F238E27FC236}">
                      <a16:creationId xmlns:a16="http://schemas.microsoft.com/office/drawing/2014/main" id="{C71967FB-A389-4F5D-8E74-ED5F40D713DD}"/>
                    </a:ext>
                  </a:extLst>
                </p:cNvPr>
                <p:cNvPicPr/>
                <p:nvPr/>
              </p:nvPicPr>
              <p:blipFill>
                <a:blip r:embed="rId463"/>
                <a:stretch>
                  <a:fillRect/>
                </a:stretch>
              </p:blipFill>
              <p:spPr>
                <a:xfrm>
                  <a:off x="7834042" y="6214712"/>
                  <a:ext cx="181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95" name="Freihand 194">
                  <a:extLst>
                    <a:ext uri="{FF2B5EF4-FFF2-40B4-BE49-F238E27FC236}">
                      <a16:creationId xmlns:a16="http://schemas.microsoft.com/office/drawing/2014/main" id="{CEC74BDB-3029-4424-97A5-5B81CDDD6200}"/>
                    </a:ext>
                  </a:extLst>
                </p14:cNvPr>
                <p14:cNvContentPartPr/>
                <p14:nvPr/>
              </p14:nvContentPartPr>
              <p14:xfrm>
                <a:off x="8032762" y="6171512"/>
                <a:ext cx="345960" cy="190080"/>
              </p14:xfrm>
            </p:contentPart>
          </mc:Choice>
          <mc:Fallback>
            <p:pic>
              <p:nvPicPr>
                <p:cNvPr id="195" name="Freihand 194">
                  <a:extLst>
                    <a:ext uri="{FF2B5EF4-FFF2-40B4-BE49-F238E27FC236}">
                      <a16:creationId xmlns:a16="http://schemas.microsoft.com/office/drawing/2014/main" id="{CEC74BDB-3029-4424-97A5-5B81CDDD6200}"/>
                    </a:ext>
                  </a:extLst>
                </p:cNvPr>
                <p:cNvPicPr/>
                <p:nvPr/>
              </p:nvPicPr>
              <p:blipFill>
                <a:blip r:embed="rId465"/>
                <a:stretch>
                  <a:fillRect/>
                </a:stretch>
              </p:blipFill>
              <p:spPr>
                <a:xfrm>
                  <a:off x="8028442" y="6167192"/>
                  <a:ext cx="354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04" name="Freihand 203">
                  <a:extLst>
                    <a:ext uri="{FF2B5EF4-FFF2-40B4-BE49-F238E27FC236}">
                      <a16:creationId xmlns:a16="http://schemas.microsoft.com/office/drawing/2014/main" id="{38263F6C-C2E2-43D4-83D2-7256C97ADB4E}"/>
                    </a:ext>
                  </a:extLst>
                </p14:cNvPr>
                <p14:cNvContentPartPr/>
                <p14:nvPr/>
              </p14:nvContentPartPr>
              <p14:xfrm>
                <a:off x="8362882" y="6083312"/>
                <a:ext cx="34560" cy="343440"/>
              </p14:xfrm>
            </p:contentPart>
          </mc:Choice>
          <mc:Fallback>
            <p:pic>
              <p:nvPicPr>
                <p:cNvPr id="204" name="Freihand 203">
                  <a:extLst>
                    <a:ext uri="{FF2B5EF4-FFF2-40B4-BE49-F238E27FC236}">
                      <a16:creationId xmlns:a16="http://schemas.microsoft.com/office/drawing/2014/main" id="{38263F6C-C2E2-43D4-83D2-7256C97ADB4E}"/>
                    </a:ext>
                  </a:extLst>
                </p:cNvPr>
                <p:cNvPicPr/>
                <p:nvPr/>
              </p:nvPicPr>
              <p:blipFill>
                <a:blip r:embed="rId467"/>
                <a:stretch>
                  <a:fillRect/>
                </a:stretch>
              </p:blipFill>
              <p:spPr>
                <a:xfrm>
                  <a:off x="8358562" y="6078992"/>
                  <a:ext cx="43200" cy="352080"/>
                </a:xfrm>
                <a:prstGeom prst="rect">
                  <a:avLst/>
                </a:prstGeom>
              </p:spPr>
            </p:pic>
          </mc:Fallback>
        </mc:AlternateContent>
      </p:grpSp>
    </p:spTree>
    <p:extLst>
      <p:ext uri="{BB962C8B-B14F-4D97-AF65-F5344CB8AC3E}">
        <p14:creationId xmlns:p14="http://schemas.microsoft.com/office/powerpoint/2010/main" val="25448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FE2CD379-B6AD-4E4A-ADD3-EE02A1FB5271}"/>
                  </a:ext>
                </a:extLst>
              </p14:cNvPr>
              <p14:cNvContentPartPr/>
              <p14:nvPr/>
            </p14:nvContentPartPr>
            <p14:xfrm>
              <a:off x="5104781" y="763232"/>
              <a:ext cx="3350160" cy="97200"/>
            </p14:xfrm>
          </p:contentPart>
        </mc:Choice>
        <mc:Fallback xmlns="">
          <p:pic>
            <p:nvPicPr>
              <p:cNvPr id="13" name="Freihand 12">
                <a:extLst>
                  <a:ext uri="{FF2B5EF4-FFF2-40B4-BE49-F238E27FC236}">
                    <a16:creationId xmlns:a16="http://schemas.microsoft.com/office/drawing/2014/main" id="{FE2CD379-B6AD-4E4A-ADD3-EE02A1FB5271}"/>
                  </a:ext>
                </a:extLst>
              </p:cNvPr>
              <p:cNvPicPr/>
              <p:nvPr/>
            </p:nvPicPr>
            <p:blipFill>
              <a:blip r:embed="rId4"/>
              <a:stretch>
                <a:fillRect/>
              </a:stretch>
            </p:blipFill>
            <p:spPr>
              <a:xfrm>
                <a:off x="5100461" y="758912"/>
                <a:ext cx="3358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CC380BB9-812E-4975-8F54-59063AE1B119}"/>
                  </a:ext>
                </a:extLst>
              </p14:cNvPr>
              <p14:cNvContentPartPr/>
              <p14:nvPr/>
            </p14:nvContentPartPr>
            <p14:xfrm>
              <a:off x="5190101" y="703832"/>
              <a:ext cx="3075840" cy="104760"/>
            </p14:xfrm>
          </p:contentPart>
        </mc:Choice>
        <mc:Fallback xmlns="">
          <p:pic>
            <p:nvPicPr>
              <p:cNvPr id="14" name="Freihand 13">
                <a:extLst>
                  <a:ext uri="{FF2B5EF4-FFF2-40B4-BE49-F238E27FC236}">
                    <a16:creationId xmlns:a16="http://schemas.microsoft.com/office/drawing/2014/main" id="{CC380BB9-812E-4975-8F54-59063AE1B119}"/>
                  </a:ext>
                </a:extLst>
              </p:cNvPr>
              <p:cNvPicPr/>
              <p:nvPr/>
            </p:nvPicPr>
            <p:blipFill>
              <a:blip r:embed="rId6"/>
              <a:stretch>
                <a:fillRect/>
              </a:stretch>
            </p:blipFill>
            <p:spPr>
              <a:xfrm>
                <a:off x="5185781" y="699512"/>
                <a:ext cx="3084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a:extLst>
                  <a:ext uri="{FF2B5EF4-FFF2-40B4-BE49-F238E27FC236}">
                    <a16:creationId xmlns:a16="http://schemas.microsoft.com/office/drawing/2014/main" id="{6E8D7624-6B04-47CF-80D3-0D9CB0B39EB2}"/>
                  </a:ext>
                </a:extLst>
              </p14:cNvPr>
              <p14:cNvContentPartPr/>
              <p14:nvPr/>
            </p14:nvContentPartPr>
            <p14:xfrm>
              <a:off x="5798501" y="1045472"/>
              <a:ext cx="1597680" cy="66240"/>
            </p14:xfrm>
          </p:contentPart>
        </mc:Choice>
        <mc:Fallback xmlns="">
          <p:pic>
            <p:nvPicPr>
              <p:cNvPr id="15" name="Freihand 14">
                <a:extLst>
                  <a:ext uri="{FF2B5EF4-FFF2-40B4-BE49-F238E27FC236}">
                    <a16:creationId xmlns:a16="http://schemas.microsoft.com/office/drawing/2014/main" id="{6E8D7624-6B04-47CF-80D3-0D9CB0B39EB2}"/>
                  </a:ext>
                </a:extLst>
              </p:cNvPr>
              <p:cNvPicPr/>
              <p:nvPr/>
            </p:nvPicPr>
            <p:blipFill>
              <a:blip r:embed="rId8"/>
              <a:stretch>
                <a:fillRect/>
              </a:stretch>
            </p:blipFill>
            <p:spPr>
              <a:xfrm>
                <a:off x="5794181" y="1041152"/>
                <a:ext cx="1606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398C6BC1-E5F0-41F8-BCC1-570FE7D6EAD7}"/>
                  </a:ext>
                </a:extLst>
              </p14:cNvPr>
              <p14:cNvContentPartPr/>
              <p14:nvPr/>
            </p14:nvContentPartPr>
            <p14:xfrm>
              <a:off x="9258821" y="1111712"/>
              <a:ext cx="2964240" cy="54360"/>
            </p14:xfrm>
          </p:contentPart>
        </mc:Choice>
        <mc:Fallback xmlns="">
          <p:pic>
            <p:nvPicPr>
              <p:cNvPr id="17" name="Freihand 16">
                <a:extLst>
                  <a:ext uri="{FF2B5EF4-FFF2-40B4-BE49-F238E27FC236}">
                    <a16:creationId xmlns:a16="http://schemas.microsoft.com/office/drawing/2014/main" id="{398C6BC1-E5F0-41F8-BCC1-570FE7D6EAD7}"/>
                  </a:ext>
                </a:extLst>
              </p:cNvPr>
              <p:cNvPicPr/>
              <p:nvPr/>
            </p:nvPicPr>
            <p:blipFill>
              <a:blip r:embed="rId10"/>
              <a:stretch>
                <a:fillRect/>
              </a:stretch>
            </p:blipFill>
            <p:spPr>
              <a:xfrm>
                <a:off x="9254501" y="1107392"/>
                <a:ext cx="2972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D6505181-E8C5-4AB0-BAD3-BA236118DFCA}"/>
                  </a:ext>
                </a:extLst>
              </p14:cNvPr>
              <p14:cNvContentPartPr/>
              <p14:nvPr/>
            </p14:nvContentPartPr>
            <p14:xfrm>
              <a:off x="4808602" y="2390792"/>
              <a:ext cx="972000" cy="101160"/>
            </p14:xfrm>
          </p:contentPart>
        </mc:Choice>
        <mc:Fallback xmlns="">
          <p:pic>
            <p:nvPicPr>
              <p:cNvPr id="18" name="Freihand 17">
                <a:extLst>
                  <a:ext uri="{FF2B5EF4-FFF2-40B4-BE49-F238E27FC236}">
                    <a16:creationId xmlns:a16="http://schemas.microsoft.com/office/drawing/2014/main" id="{D6505181-E8C5-4AB0-BAD3-BA236118DFCA}"/>
                  </a:ext>
                </a:extLst>
              </p:cNvPr>
              <p:cNvPicPr/>
              <p:nvPr/>
            </p:nvPicPr>
            <p:blipFill>
              <a:blip r:embed="rId12"/>
              <a:stretch>
                <a:fillRect/>
              </a:stretch>
            </p:blipFill>
            <p:spPr>
              <a:xfrm>
                <a:off x="4804282" y="2386472"/>
                <a:ext cx="980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 name="Freihand 62">
                <a:extLst>
                  <a:ext uri="{FF2B5EF4-FFF2-40B4-BE49-F238E27FC236}">
                    <a16:creationId xmlns:a16="http://schemas.microsoft.com/office/drawing/2014/main" id="{5F2F47A9-5AA8-4FB9-B4F1-FD8CDCE8EC49}"/>
                  </a:ext>
                </a:extLst>
              </p14:cNvPr>
              <p14:cNvContentPartPr/>
              <p14:nvPr/>
            </p14:nvContentPartPr>
            <p14:xfrm>
              <a:off x="9221122" y="1049072"/>
              <a:ext cx="2715840" cy="97560"/>
            </p14:xfrm>
          </p:contentPart>
        </mc:Choice>
        <mc:Fallback xmlns="">
          <p:pic>
            <p:nvPicPr>
              <p:cNvPr id="63" name="Freihand 62">
                <a:extLst>
                  <a:ext uri="{FF2B5EF4-FFF2-40B4-BE49-F238E27FC236}">
                    <a16:creationId xmlns:a16="http://schemas.microsoft.com/office/drawing/2014/main" id="{5F2F47A9-5AA8-4FB9-B4F1-FD8CDCE8EC49}"/>
                  </a:ext>
                </a:extLst>
              </p:cNvPr>
              <p:cNvPicPr/>
              <p:nvPr/>
            </p:nvPicPr>
            <p:blipFill>
              <a:blip r:embed="rId14"/>
              <a:stretch>
                <a:fillRect/>
              </a:stretch>
            </p:blipFill>
            <p:spPr>
              <a:xfrm>
                <a:off x="9216802" y="1044752"/>
                <a:ext cx="2724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0944" name="Freihand 210943">
                <a:extLst>
                  <a:ext uri="{FF2B5EF4-FFF2-40B4-BE49-F238E27FC236}">
                    <a16:creationId xmlns:a16="http://schemas.microsoft.com/office/drawing/2014/main" id="{DDB325F6-6DE5-40A2-9D53-863C9E49635C}"/>
                  </a:ext>
                </a:extLst>
              </p14:cNvPr>
              <p14:cNvContentPartPr/>
              <p14:nvPr/>
            </p14:nvContentPartPr>
            <p14:xfrm>
              <a:off x="9243442" y="1089752"/>
              <a:ext cx="2481840" cy="68760"/>
            </p14:xfrm>
          </p:contentPart>
        </mc:Choice>
        <mc:Fallback xmlns="">
          <p:pic>
            <p:nvPicPr>
              <p:cNvPr id="210944" name="Freihand 210943">
                <a:extLst>
                  <a:ext uri="{FF2B5EF4-FFF2-40B4-BE49-F238E27FC236}">
                    <a16:creationId xmlns:a16="http://schemas.microsoft.com/office/drawing/2014/main" id="{DDB325F6-6DE5-40A2-9D53-863C9E49635C}"/>
                  </a:ext>
                </a:extLst>
              </p:cNvPr>
              <p:cNvPicPr/>
              <p:nvPr/>
            </p:nvPicPr>
            <p:blipFill>
              <a:blip r:embed="rId16"/>
              <a:stretch>
                <a:fillRect/>
              </a:stretch>
            </p:blipFill>
            <p:spPr>
              <a:xfrm>
                <a:off x="9239122" y="1085432"/>
                <a:ext cx="2490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0945" name="Freihand 210944">
                <a:extLst>
                  <a:ext uri="{FF2B5EF4-FFF2-40B4-BE49-F238E27FC236}">
                    <a16:creationId xmlns:a16="http://schemas.microsoft.com/office/drawing/2014/main" id="{2AEEC4E7-0DD8-4BF4-88C6-7A50410F40A2}"/>
                  </a:ext>
                </a:extLst>
              </p14:cNvPr>
              <p14:cNvContentPartPr/>
              <p14:nvPr/>
            </p14:nvContentPartPr>
            <p14:xfrm>
              <a:off x="32842" y="1212512"/>
              <a:ext cx="228240" cy="31680"/>
            </p14:xfrm>
          </p:contentPart>
        </mc:Choice>
        <mc:Fallback xmlns="">
          <p:pic>
            <p:nvPicPr>
              <p:cNvPr id="210945" name="Freihand 210944">
                <a:extLst>
                  <a:ext uri="{FF2B5EF4-FFF2-40B4-BE49-F238E27FC236}">
                    <a16:creationId xmlns:a16="http://schemas.microsoft.com/office/drawing/2014/main" id="{2AEEC4E7-0DD8-4BF4-88C6-7A50410F40A2}"/>
                  </a:ext>
                </a:extLst>
              </p:cNvPr>
              <p:cNvPicPr/>
              <p:nvPr/>
            </p:nvPicPr>
            <p:blipFill>
              <a:blip r:embed="rId18"/>
              <a:stretch>
                <a:fillRect/>
              </a:stretch>
            </p:blipFill>
            <p:spPr>
              <a:xfrm>
                <a:off x="28522" y="1208192"/>
                <a:ext cx="236880" cy="40320"/>
              </a:xfrm>
              <a:prstGeom prst="rect">
                <a:avLst/>
              </a:prstGeom>
            </p:spPr>
          </p:pic>
        </mc:Fallback>
      </mc:AlternateContent>
      <p:grpSp>
        <p:nvGrpSpPr>
          <p:cNvPr id="210956" name="Gruppieren 210955">
            <a:extLst>
              <a:ext uri="{FF2B5EF4-FFF2-40B4-BE49-F238E27FC236}">
                <a16:creationId xmlns:a16="http://schemas.microsoft.com/office/drawing/2014/main" id="{BCD63141-4C31-4064-861C-1FFB49925941}"/>
              </a:ext>
            </a:extLst>
          </p:cNvPr>
          <p:cNvGrpSpPr/>
          <p:nvPr/>
        </p:nvGrpSpPr>
        <p:grpSpPr>
          <a:xfrm>
            <a:off x="1590202" y="3291872"/>
            <a:ext cx="944280" cy="493560"/>
            <a:chOff x="1590202" y="3291872"/>
            <a:chExt cx="944280" cy="493560"/>
          </a:xfrm>
        </p:grpSpPr>
        <mc:AlternateContent xmlns:mc="http://schemas.openxmlformats.org/markup-compatibility/2006" xmlns:p14="http://schemas.microsoft.com/office/powerpoint/2010/main">
          <mc:Choice Requires="p14">
            <p:contentPart p14:bwMode="auto" r:id="rId19">
              <p14:nvContentPartPr>
                <p14:cNvPr id="210946" name="Freihand 210945">
                  <a:extLst>
                    <a:ext uri="{FF2B5EF4-FFF2-40B4-BE49-F238E27FC236}">
                      <a16:creationId xmlns:a16="http://schemas.microsoft.com/office/drawing/2014/main" id="{1025AB8C-8F70-4239-8589-790B240D2687}"/>
                    </a:ext>
                  </a:extLst>
                </p14:cNvPr>
                <p14:cNvContentPartPr/>
                <p14:nvPr/>
              </p14:nvContentPartPr>
              <p14:xfrm>
                <a:off x="1590202" y="3421112"/>
                <a:ext cx="87120" cy="261360"/>
              </p14:xfrm>
            </p:contentPart>
          </mc:Choice>
          <mc:Fallback xmlns="">
            <p:pic>
              <p:nvPicPr>
                <p:cNvPr id="210946" name="Freihand 210945">
                  <a:extLst>
                    <a:ext uri="{FF2B5EF4-FFF2-40B4-BE49-F238E27FC236}">
                      <a16:creationId xmlns:a16="http://schemas.microsoft.com/office/drawing/2014/main" id="{1025AB8C-8F70-4239-8589-790B240D2687}"/>
                    </a:ext>
                  </a:extLst>
                </p:cNvPr>
                <p:cNvPicPr/>
                <p:nvPr/>
              </p:nvPicPr>
              <p:blipFill>
                <a:blip r:embed="rId20"/>
                <a:stretch>
                  <a:fillRect/>
                </a:stretch>
              </p:blipFill>
              <p:spPr>
                <a:xfrm>
                  <a:off x="1585882" y="3416792"/>
                  <a:ext cx="957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0949" name="Freihand 210948">
                  <a:extLst>
                    <a:ext uri="{FF2B5EF4-FFF2-40B4-BE49-F238E27FC236}">
                      <a16:creationId xmlns:a16="http://schemas.microsoft.com/office/drawing/2014/main" id="{313D339C-0C49-4970-BEC5-EE49F65CBB8E}"/>
                    </a:ext>
                  </a:extLst>
                </p14:cNvPr>
                <p14:cNvContentPartPr/>
                <p14:nvPr/>
              </p14:nvContentPartPr>
              <p14:xfrm>
                <a:off x="1679482" y="3472952"/>
                <a:ext cx="156600" cy="114120"/>
              </p14:xfrm>
            </p:contentPart>
          </mc:Choice>
          <mc:Fallback xmlns="">
            <p:pic>
              <p:nvPicPr>
                <p:cNvPr id="210949" name="Freihand 210948">
                  <a:extLst>
                    <a:ext uri="{FF2B5EF4-FFF2-40B4-BE49-F238E27FC236}">
                      <a16:creationId xmlns:a16="http://schemas.microsoft.com/office/drawing/2014/main" id="{313D339C-0C49-4970-BEC5-EE49F65CBB8E}"/>
                    </a:ext>
                  </a:extLst>
                </p:cNvPr>
                <p:cNvPicPr/>
                <p:nvPr/>
              </p:nvPicPr>
              <p:blipFill>
                <a:blip r:embed="rId22"/>
                <a:stretch>
                  <a:fillRect/>
                </a:stretch>
              </p:blipFill>
              <p:spPr>
                <a:xfrm>
                  <a:off x="1675162" y="3468632"/>
                  <a:ext cx="165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0950" name="Freihand 210949">
                  <a:extLst>
                    <a:ext uri="{FF2B5EF4-FFF2-40B4-BE49-F238E27FC236}">
                      <a16:creationId xmlns:a16="http://schemas.microsoft.com/office/drawing/2014/main" id="{3644D8A5-780E-4D21-BD3B-F68AC4D4F7A7}"/>
                    </a:ext>
                  </a:extLst>
                </p14:cNvPr>
                <p14:cNvContentPartPr/>
                <p14:nvPr/>
              </p14:nvContentPartPr>
              <p14:xfrm>
                <a:off x="1936162" y="3463232"/>
                <a:ext cx="28080" cy="151560"/>
              </p14:xfrm>
            </p:contentPart>
          </mc:Choice>
          <mc:Fallback xmlns="">
            <p:pic>
              <p:nvPicPr>
                <p:cNvPr id="210950" name="Freihand 210949">
                  <a:extLst>
                    <a:ext uri="{FF2B5EF4-FFF2-40B4-BE49-F238E27FC236}">
                      <a16:creationId xmlns:a16="http://schemas.microsoft.com/office/drawing/2014/main" id="{3644D8A5-780E-4D21-BD3B-F68AC4D4F7A7}"/>
                    </a:ext>
                  </a:extLst>
                </p:cNvPr>
                <p:cNvPicPr/>
                <p:nvPr/>
              </p:nvPicPr>
              <p:blipFill>
                <a:blip r:embed="rId24"/>
                <a:stretch>
                  <a:fillRect/>
                </a:stretch>
              </p:blipFill>
              <p:spPr>
                <a:xfrm>
                  <a:off x="1931842" y="3458912"/>
                  <a:ext cx="36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0951" name="Freihand 210950">
                  <a:extLst>
                    <a:ext uri="{FF2B5EF4-FFF2-40B4-BE49-F238E27FC236}">
                      <a16:creationId xmlns:a16="http://schemas.microsoft.com/office/drawing/2014/main" id="{F553F3B0-A1D7-4BEE-820A-ECA88C341C98}"/>
                    </a:ext>
                  </a:extLst>
                </p14:cNvPr>
                <p14:cNvContentPartPr/>
                <p14:nvPr/>
              </p14:nvContentPartPr>
              <p14:xfrm>
                <a:off x="1874962" y="3451712"/>
                <a:ext cx="345600" cy="106920"/>
              </p14:xfrm>
            </p:contentPart>
          </mc:Choice>
          <mc:Fallback xmlns="">
            <p:pic>
              <p:nvPicPr>
                <p:cNvPr id="210951" name="Freihand 210950">
                  <a:extLst>
                    <a:ext uri="{FF2B5EF4-FFF2-40B4-BE49-F238E27FC236}">
                      <a16:creationId xmlns:a16="http://schemas.microsoft.com/office/drawing/2014/main" id="{F553F3B0-A1D7-4BEE-820A-ECA88C341C98}"/>
                    </a:ext>
                  </a:extLst>
                </p:cNvPr>
                <p:cNvPicPr/>
                <p:nvPr/>
              </p:nvPicPr>
              <p:blipFill>
                <a:blip r:embed="rId26"/>
                <a:stretch>
                  <a:fillRect/>
                </a:stretch>
              </p:blipFill>
              <p:spPr>
                <a:xfrm>
                  <a:off x="1870642" y="3447392"/>
                  <a:ext cx="354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0952" name="Freihand 210951">
                  <a:extLst>
                    <a:ext uri="{FF2B5EF4-FFF2-40B4-BE49-F238E27FC236}">
                      <a16:creationId xmlns:a16="http://schemas.microsoft.com/office/drawing/2014/main" id="{8937B5A2-327E-41D1-AE04-BA879A780582}"/>
                    </a:ext>
                  </a:extLst>
                </p14:cNvPr>
                <p14:cNvContentPartPr/>
                <p14:nvPr/>
              </p14:nvContentPartPr>
              <p14:xfrm>
                <a:off x="2144242" y="3359192"/>
                <a:ext cx="43920" cy="29160"/>
              </p14:xfrm>
            </p:contentPart>
          </mc:Choice>
          <mc:Fallback xmlns="">
            <p:pic>
              <p:nvPicPr>
                <p:cNvPr id="210952" name="Freihand 210951">
                  <a:extLst>
                    <a:ext uri="{FF2B5EF4-FFF2-40B4-BE49-F238E27FC236}">
                      <a16:creationId xmlns:a16="http://schemas.microsoft.com/office/drawing/2014/main" id="{8937B5A2-327E-41D1-AE04-BA879A780582}"/>
                    </a:ext>
                  </a:extLst>
                </p:cNvPr>
                <p:cNvPicPr/>
                <p:nvPr/>
              </p:nvPicPr>
              <p:blipFill>
                <a:blip r:embed="rId28"/>
                <a:stretch>
                  <a:fillRect/>
                </a:stretch>
              </p:blipFill>
              <p:spPr>
                <a:xfrm>
                  <a:off x="2139922" y="3354872"/>
                  <a:ext cx="52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0953" name="Freihand 210952">
                  <a:extLst>
                    <a:ext uri="{FF2B5EF4-FFF2-40B4-BE49-F238E27FC236}">
                      <a16:creationId xmlns:a16="http://schemas.microsoft.com/office/drawing/2014/main" id="{A2D76992-3347-41DB-8883-A9381D56E49C}"/>
                    </a:ext>
                  </a:extLst>
                </p14:cNvPr>
                <p14:cNvContentPartPr/>
                <p14:nvPr/>
              </p14:nvContentPartPr>
              <p14:xfrm>
                <a:off x="2226682" y="3528752"/>
                <a:ext cx="76320" cy="71280"/>
              </p14:xfrm>
            </p:contentPart>
          </mc:Choice>
          <mc:Fallback xmlns="">
            <p:pic>
              <p:nvPicPr>
                <p:cNvPr id="210953" name="Freihand 210952">
                  <a:extLst>
                    <a:ext uri="{FF2B5EF4-FFF2-40B4-BE49-F238E27FC236}">
                      <a16:creationId xmlns:a16="http://schemas.microsoft.com/office/drawing/2014/main" id="{A2D76992-3347-41DB-8883-A9381D56E49C}"/>
                    </a:ext>
                  </a:extLst>
                </p:cNvPr>
                <p:cNvPicPr/>
                <p:nvPr/>
              </p:nvPicPr>
              <p:blipFill>
                <a:blip r:embed="rId30"/>
                <a:stretch>
                  <a:fillRect/>
                </a:stretch>
              </p:blipFill>
              <p:spPr>
                <a:xfrm>
                  <a:off x="2222362" y="3524432"/>
                  <a:ext cx="84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0954" name="Freihand 210953">
                  <a:extLst>
                    <a:ext uri="{FF2B5EF4-FFF2-40B4-BE49-F238E27FC236}">
                      <a16:creationId xmlns:a16="http://schemas.microsoft.com/office/drawing/2014/main" id="{255AEF30-471A-433D-A015-AC124CB4B4C0}"/>
                    </a:ext>
                  </a:extLst>
                </p14:cNvPr>
                <p14:cNvContentPartPr/>
                <p14:nvPr/>
              </p14:nvContentPartPr>
              <p14:xfrm>
                <a:off x="2296882" y="3369632"/>
                <a:ext cx="128520" cy="114840"/>
              </p14:xfrm>
            </p:contentPart>
          </mc:Choice>
          <mc:Fallback xmlns="">
            <p:pic>
              <p:nvPicPr>
                <p:cNvPr id="210954" name="Freihand 210953">
                  <a:extLst>
                    <a:ext uri="{FF2B5EF4-FFF2-40B4-BE49-F238E27FC236}">
                      <a16:creationId xmlns:a16="http://schemas.microsoft.com/office/drawing/2014/main" id="{255AEF30-471A-433D-A015-AC124CB4B4C0}"/>
                    </a:ext>
                  </a:extLst>
                </p:cNvPr>
                <p:cNvPicPr/>
                <p:nvPr/>
              </p:nvPicPr>
              <p:blipFill>
                <a:blip r:embed="rId32"/>
                <a:stretch>
                  <a:fillRect/>
                </a:stretch>
              </p:blipFill>
              <p:spPr>
                <a:xfrm>
                  <a:off x="2292562" y="3365312"/>
                  <a:ext cx="137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0955" name="Freihand 210954">
                  <a:extLst>
                    <a:ext uri="{FF2B5EF4-FFF2-40B4-BE49-F238E27FC236}">
                      <a16:creationId xmlns:a16="http://schemas.microsoft.com/office/drawing/2014/main" id="{CB759418-137D-4560-A4BC-1D4B34352CE9}"/>
                    </a:ext>
                  </a:extLst>
                </p14:cNvPr>
                <p14:cNvContentPartPr/>
                <p14:nvPr/>
              </p14:nvContentPartPr>
              <p14:xfrm>
                <a:off x="2326402" y="3291872"/>
                <a:ext cx="208080" cy="493560"/>
              </p14:xfrm>
            </p:contentPart>
          </mc:Choice>
          <mc:Fallback xmlns="">
            <p:pic>
              <p:nvPicPr>
                <p:cNvPr id="210955" name="Freihand 210954">
                  <a:extLst>
                    <a:ext uri="{FF2B5EF4-FFF2-40B4-BE49-F238E27FC236}">
                      <a16:creationId xmlns:a16="http://schemas.microsoft.com/office/drawing/2014/main" id="{CB759418-137D-4560-A4BC-1D4B34352CE9}"/>
                    </a:ext>
                  </a:extLst>
                </p:cNvPr>
                <p:cNvPicPr/>
                <p:nvPr/>
              </p:nvPicPr>
              <p:blipFill>
                <a:blip r:embed="rId34"/>
                <a:stretch>
                  <a:fillRect/>
                </a:stretch>
              </p:blipFill>
              <p:spPr>
                <a:xfrm>
                  <a:off x="2322082" y="3287552"/>
                  <a:ext cx="216720" cy="502200"/>
                </a:xfrm>
                <a:prstGeom prst="rect">
                  <a:avLst/>
                </a:prstGeom>
              </p:spPr>
            </p:pic>
          </mc:Fallback>
        </mc:AlternateContent>
      </p:grpSp>
      <p:grpSp>
        <p:nvGrpSpPr>
          <p:cNvPr id="210964" name="Gruppieren 210963">
            <a:extLst>
              <a:ext uri="{FF2B5EF4-FFF2-40B4-BE49-F238E27FC236}">
                <a16:creationId xmlns:a16="http://schemas.microsoft.com/office/drawing/2014/main" id="{315156CF-BE97-46D2-B73F-47DA569930F1}"/>
              </a:ext>
            </a:extLst>
          </p:cNvPr>
          <p:cNvGrpSpPr/>
          <p:nvPr/>
        </p:nvGrpSpPr>
        <p:grpSpPr>
          <a:xfrm>
            <a:off x="27341" y="195152"/>
            <a:ext cx="1068221" cy="852480"/>
            <a:chOff x="27341" y="195152"/>
            <a:chExt cx="1068221" cy="852480"/>
          </a:xfrm>
        </p:grpSpPr>
        <mc:AlternateContent xmlns:mc="http://schemas.openxmlformats.org/markup-compatibility/2006" xmlns:p14="http://schemas.microsoft.com/office/powerpoint/2010/main">
          <mc:Choice Requires="p14">
            <p:contentPart p14:bwMode="auto" r:id="rId35">
              <p14:nvContentPartPr>
                <p14:cNvPr id="5" name="Freihand 4">
                  <a:extLst>
                    <a:ext uri="{FF2B5EF4-FFF2-40B4-BE49-F238E27FC236}">
                      <a16:creationId xmlns:a16="http://schemas.microsoft.com/office/drawing/2014/main" id="{2D743821-1D7B-4793-A049-064B8D1DE733}"/>
                    </a:ext>
                  </a:extLst>
                </p14:cNvPr>
                <p14:cNvContentPartPr/>
                <p14:nvPr/>
              </p14:nvContentPartPr>
              <p14:xfrm>
                <a:off x="27341" y="726872"/>
                <a:ext cx="227880" cy="38880"/>
              </p14:xfrm>
            </p:contentPart>
          </mc:Choice>
          <mc:Fallback xmlns="">
            <p:pic>
              <p:nvPicPr>
                <p:cNvPr id="5" name="Freihand 4">
                  <a:extLst>
                    <a:ext uri="{FF2B5EF4-FFF2-40B4-BE49-F238E27FC236}">
                      <a16:creationId xmlns:a16="http://schemas.microsoft.com/office/drawing/2014/main" id="{2D743821-1D7B-4793-A049-064B8D1DE733}"/>
                    </a:ext>
                  </a:extLst>
                </p:cNvPr>
                <p:cNvPicPr/>
                <p:nvPr/>
              </p:nvPicPr>
              <p:blipFill>
                <a:blip r:embed="rId36"/>
                <a:stretch>
                  <a:fillRect/>
                </a:stretch>
              </p:blipFill>
              <p:spPr>
                <a:xfrm>
                  <a:off x="23021" y="722552"/>
                  <a:ext cx="236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 name="Freihand 5">
                  <a:extLst>
                    <a:ext uri="{FF2B5EF4-FFF2-40B4-BE49-F238E27FC236}">
                      <a16:creationId xmlns:a16="http://schemas.microsoft.com/office/drawing/2014/main" id="{0E58DFA4-D8D5-4A87-9225-74CD396329C4}"/>
                    </a:ext>
                  </a:extLst>
                </p14:cNvPr>
                <p14:cNvContentPartPr/>
                <p14:nvPr/>
              </p14:nvContentPartPr>
              <p14:xfrm>
                <a:off x="48581" y="995792"/>
                <a:ext cx="177120" cy="51840"/>
              </p14:xfrm>
            </p:contentPart>
          </mc:Choice>
          <mc:Fallback xmlns="">
            <p:pic>
              <p:nvPicPr>
                <p:cNvPr id="6" name="Freihand 5">
                  <a:extLst>
                    <a:ext uri="{FF2B5EF4-FFF2-40B4-BE49-F238E27FC236}">
                      <a16:creationId xmlns:a16="http://schemas.microsoft.com/office/drawing/2014/main" id="{0E58DFA4-D8D5-4A87-9225-74CD396329C4}"/>
                    </a:ext>
                  </a:extLst>
                </p:cNvPr>
                <p:cNvPicPr/>
                <p:nvPr/>
              </p:nvPicPr>
              <p:blipFill>
                <a:blip r:embed="rId38"/>
                <a:stretch>
                  <a:fillRect/>
                </a:stretch>
              </p:blipFill>
              <p:spPr>
                <a:xfrm>
                  <a:off x="44261" y="991472"/>
                  <a:ext cx="185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0957" name="Freihand 210956">
                  <a:extLst>
                    <a:ext uri="{FF2B5EF4-FFF2-40B4-BE49-F238E27FC236}">
                      <a16:creationId xmlns:a16="http://schemas.microsoft.com/office/drawing/2014/main" id="{7131E828-4867-4B1A-93DB-B4E660E0B0BF}"/>
                    </a:ext>
                  </a:extLst>
                </p14:cNvPr>
                <p14:cNvContentPartPr/>
                <p14:nvPr/>
              </p14:nvContentPartPr>
              <p14:xfrm>
                <a:off x="291322" y="856472"/>
                <a:ext cx="158760" cy="128880"/>
              </p14:xfrm>
            </p:contentPart>
          </mc:Choice>
          <mc:Fallback xmlns="">
            <p:pic>
              <p:nvPicPr>
                <p:cNvPr id="210957" name="Freihand 210956">
                  <a:extLst>
                    <a:ext uri="{FF2B5EF4-FFF2-40B4-BE49-F238E27FC236}">
                      <a16:creationId xmlns:a16="http://schemas.microsoft.com/office/drawing/2014/main" id="{7131E828-4867-4B1A-93DB-B4E660E0B0BF}"/>
                    </a:ext>
                  </a:extLst>
                </p:cNvPr>
                <p:cNvPicPr/>
                <p:nvPr/>
              </p:nvPicPr>
              <p:blipFill>
                <a:blip r:embed="rId40"/>
                <a:stretch>
                  <a:fillRect/>
                </a:stretch>
              </p:blipFill>
              <p:spPr>
                <a:xfrm>
                  <a:off x="287002" y="852152"/>
                  <a:ext cx="167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0958" name="Freihand 210957">
                  <a:extLst>
                    <a:ext uri="{FF2B5EF4-FFF2-40B4-BE49-F238E27FC236}">
                      <a16:creationId xmlns:a16="http://schemas.microsoft.com/office/drawing/2014/main" id="{6162B61F-E57C-40F8-954C-46F4C67E8635}"/>
                    </a:ext>
                  </a:extLst>
                </p14:cNvPr>
                <p14:cNvContentPartPr/>
                <p14:nvPr/>
              </p14:nvContentPartPr>
              <p14:xfrm>
                <a:off x="220042" y="864032"/>
                <a:ext cx="165240" cy="146520"/>
              </p14:xfrm>
            </p:contentPart>
          </mc:Choice>
          <mc:Fallback xmlns="">
            <p:pic>
              <p:nvPicPr>
                <p:cNvPr id="210958" name="Freihand 210957">
                  <a:extLst>
                    <a:ext uri="{FF2B5EF4-FFF2-40B4-BE49-F238E27FC236}">
                      <a16:creationId xmlns:a16="http://schemas.microsoft.com/office/drawing/2014/main" id="{6162B61F-E57C-40F8-954C-46F4C67E8635}"/>
                    </a:ext>
                  </a:extLst>
                </p:cNvPr>
                <p:cNvPicPr/>
                <p:nvPr/>
              </p:nvPicPr>
              <p:blipFill>
                <a:blip r:embed="rId42"/>
                <a:stretch>
                  <a:fillRect/>
                </a:stretch>
              </p:blipFill>
              <p:spPr>
                <a:xfrm>
                  <a:off x="215722" y="859712"/>
                  <a:ext cx="173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0959" name="Freihand 210958">
                  <a:extLst>
                    <a:ext uri="{FF2B5EF4-FFF2-40B4-BE49-F238E27FC236}">
                      <a16:creationId xmlns:a16="http://schemas.microsoft.com/office/drawing/2014/main" id="{C113CE53-D88B-4BC8-A472-A21F9C5F7386}"/>
                    </a:ext>
                  </a:extLst>
                </p14:cNvPr>
                <p14:cNvContentPartPr/>
                <p14:nvPr/>
              </p14:nvContentPartPr>
              <p14:xfrm>
                <a:off x="470242" y="643352"/>
                <a:ext cx="135720" cy="138240"/>
              </p14:xfrm>
            </p:contentPart>
          </mc:Choice>
          <mc:Fallback xmlns="">
            <p:pic>
              <p:nvPicPr>
                <p:cNvPr id="210959" name="Freihand 210958">
                  <a:extLst>
                    <a:ext uri="{FF2B5EF4-FFF2-40B4-BE49-F238E27FC236}">
                      <a16:creationId xmlns:a16="http://schemas.microsoft.com/office/drawing/2014/main" id="{C113CE53-D88B-4BC8-A472-A21F9C5F7386}"/>
                    </a:ext>
                  </a:extLst>
                </p:cNvPr>
                <p:cNvPicPr/>
                <p:nvPr/>
              </p:nvPicPr>
              <p:blipFill>
                <a:blip r:embed="rId44"/>
                <a:stretch>
                  <a:fillRect/>
                </a:stretch>
              </p:blipFill>
              <p:spPr>
                <a:xfrm>
                  <a:off x="465922" y="639032"/>
                  <a:ext cx="144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0960" name="Freihand 210959">
                  <a:extLst>
                    <a:ext uri="{FF2B5EF4-FFF2-40B4-BE49-F238E27FC236}">
                      <a16:creationId xmlns:a16="http://schemas.microsoft.com/office/drawing/2014/main" id="{4640D61A-707B-4FFE-9943-0AFCA7582270}"/>
                    </a:ext>
                  </a:extLst>
                </p14:cNvPr>
                <p14:cNvContentPartPr/>
                <p14:nvPr/>
              </p14:nvContentPartPr>
              <p14:xfrm>
                <a:off x="577882" y="495392"/>
                <a:ext cx="166680" cy="160920"/>
              </p14:xfrm>
            </p:contentPart>
          </mc:Choice>
          <mc:Fallback xmlns="">
            <p:pic>
              <p:nvPicPr>
                <p:cNvPr id="210960" name="Freihand 210959">
                  <a:extLst>
                    <a:ext uri="{FF2B5EF4-FFF2-40B4-BE49-F238E27FC236}">
                      <a16:creationId xmlns:a16="http://schemas.microsoft.com/office/drawing/2014/main" id="{4640D61A-707B-4FFE-9943-0AFCA7582270}"/>
                    </a:ext>
                  </a:extLst>
                </p:cNvPr>
                <p:cNvPicPr/>
                <p:nvPr/>
              </p:nvPicPr>
              <p:blipFill>
                <a:blip r:embed="rId46"/>
                <a:stretch>
                  <a:fillRect/>
                </a:stretch>
              </p:blipFill>
              <p:spPr>
                <a:xfrm>
                  <a:off x="573562" y="491072"/>
                  <a:ext cx="175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0961" name="Freihand 210960">
                  <a:extLst>
                    <a:ext uri="{FF2B5EF4-FFF2-40B4-BE49-F238E27FC236}">
                      <a16:creationId xmlns:a16="http://schemas.microsoft.com/office/drawing/2014/main" id="{4E256257-998D-4012-9F4B-C3B590873133}"/>
                    </a:ext>
                  </a:extLst>
                </p14:cNvPr>
                <p14:cNvContentPartPr/>
                <p14:nvPr/>
              </p14:nvContentPartPr>
              <p14:xfrm>
                <a:off x="758242" y="364352"/>
                <a:ext cx="134280" cy="150120"/>
              </p14:xfrm>
            </p:contentPart>
          </mc:Choice>
          <mc:Fallback xmlns="">
            <p:pic>
              <p:nvPicPr>
                <p:cNvPr id="210961" name="Freihand 210960">
                  <a:extLst>
                    <a:ext uri="{FF2B5EF4-FFF2-40B4-BE49-F238E27FC236}">
                      <a16:creationId xmlns:a16="http://schemas.microsoft.com/office/drawing/2014/main" id="{4E256257-998D-4012-9F4B-C3B590873133}"/>
                    </a:ext>
                  </a:extLst>
                </p:cNvPr>
                <p:cNvPicPr/>
                <p:nvPr/>
              </p:nvPicPr>
              <p:blipFill>
                <a:blip r:embed="rId48"/>
                <a:stretch>
                  <a:fillRect/>
                </a:stretch>
              </p:blipFill>
              <p:spPr>
                <a:xfrm>
                  <a:off x="753922" y="360032"/>
                  <a:ext cx="142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0962" name="Freihand 210961">
                  <a:extLst>
                    <a:ext uri="{FF2B5EF4-FFF2-40B4-BE49-F238E27FC236}">
                      <a16:creationId xmlns:a16="http://schemas.microsoft.com/office/drawing/2014/main" id="{E7446F0A-3AB4-4944-BB43-D6A26051C310}"/>
                    </a:ext>
                  </a:extLst>
                </p14:cNvPr>
                <p14:cNvContentPartPr/>
                <p14:nvPr/>
              </p14:nvContentPartPr>
              <p14:xfrm>
                <a:off x="873802" y="277592"/>
                <a:ext cx="145440" cy="129600"/>
              </p14:xfrm>
            </p:contentPart>
          </mc:Choice>
          <mc:Fallback xmlns="">
            <p:pic>
              <p:nvPicPr>
                <p:cNvPr id="210962" name="Freihand 210961">
                  <a:extLst>
                    <a:ext uri="{FF2B5EF4-FFF2-40B4-BE49-F238E27FC236}">
                      <a16:creationId xmlns:a16="http://schemas.microsoft.com/office/drawing/2014/main" id="{E7446F0A-3AB4-4944-BB43-D6A26051C310}"/>
                    </a:ext>
                  </a:extLst>
                </p:cNvPr>
                <p:cNvPicPr/>
                <p:nvPr/>
              </p:nvPicPr>
              <p:blipFill>
                <a:blip r:embed="rId50"/>
                <a:stretch>
                  <a:fillRect/>
                </a:stretch>
              </p:blipFill>
              <p:spPr>
                <a:xfrm>
                  <a:off x="869482" y="273272"/>
                  <a:ext cx="154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963" name="Freihand 210962">
                  <a:extLst>
                    <a:ext uri="{FF2B5EF4-FFF2-40B4-BE49-F238E27FC236}">
                      <a16:creationId xmlns:a16="http://schemas.microsoft.com/office/drawing/2014/main" id="{D476456C-7A7F-4370-B330-482B0914DB62}"/>
                    </a:ext>
                  </a:extLst>
                </p14:cNvPr>
                <p14:cNvContentPartPr/>
                <p14:nvPr/>
              </p14:nvContentPartPr>
              <p14:xfrm>
                <a:off x="992962" y="195152"/>
                <a:ext cx="102600" cy="111960"/>
              </p14:xfrm>
            </p:contentPart>
          </mc:Choice>
          <mc:Fallback xmlns="">
            <p:pic>
              <p:nvPicPr>
                <p:cNvPr id="210963" name="Freihand 210962">
                  <a:extLst>
                    <a:ext uri="{FF2B5EF4-FFF2-40B4-BE49-F238E27FC236}">
                      <a16:creationId xmlns:a16="http://schemas.microsoft.com/office/drawing/2014/main" id="{D476456C-7A7F-4370-B330-482B0914DB62}"/>
                    </a:ext>
                  </a:extLst>
                </p:cNvPr>
                <p:cNvPicPr/>
                <p:nvPr/>
              </p:nvPicPr>
              <p:blipFill>
                <a:blip r:embed="rId52"/>
                <a:stretch>
                  <a:fillRect/>
                </a:stretch>
              </p:blipFill>
              <p:spPr>
                <a:xfrm>
                  <a:off x="988642" y="190832"/>
                  <a:ext cx="11124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10965" name="Freihand 210964">
                <a:extLst>
                  <a:ext uri="{FF2B5EF4-FFF2-40B4-BE49-F238E27FC236}">
                    <a16:creationId xmlns:a16="http://schemas.microsoft.com/office/drawing/2014/main" id="{BA2431B5-35F8-475B-A2F3-5867EA4E5D3C}"/>
                  </a:ext>
                </a:extLst>
              </p14:cNvPr>
              <p14:cNvContentPartPr/>
              <p14:nvPr/>
            </p14:nvContentPartPr>
            <p14:xfrm>
              <a:off x="684082" y="3262712"/>
              <a:ext cx="556920" cy="38520"/>
            </p14:xfrm>
          </p:contentPart>
        </mc:Choice>
        <mc:Fallback xmlns="">
          <p:pic>
            <p:nvPicPr>
              <p:cNvPr id="210965" name="Freihand 210964">
                <a:extLst>
                  <a:ext uri="{FF2B5EF4-FFF2-40B4-BE49-F238E27FC236}">
                    <a16:creationId xmlns:a16="http://schemas.microsoft.com/office/drawing/2014/main" id="{BA2431B5-35F8-475B-A2F3-5867EA4E5D3C}"/>
                  </a:ext>
                </a:extLst>
              </p:cNvPr>
              <p:cNvPicPr/>
              <p:nvPr/>
            </p:nvPicPr>
            <p:blipFill>
              <a:blip r:embed="rId54"/>
              <a:stretch>
                <a:fillRect/>
              </a:stretch>
            </p:blipFill>
            <p:spPr>
              <a:xfrm>
                <a:off x="679762" y="3258392"/>
                <a:ext cx="565560" cy="47160"/>
              </a:xfrm>
              <a:prstGeom prst="rect">
                <a:avLst/>
              </a:prstGeom>
            </p:spPr>
          </p:pic>
        </mc:Fallback>
      </mc:AlternateContent>
      <p:grpSp>
        <p:nvGrpSpPr>
          <p:cNvPr id="210986" name="Gruppieren 210985">
            <a:extLst>
              <a:ext uri="{FF2B5EF4-FFF2-40B4-BE49-F238E27FC236}">
                <a16:creationId xmlns:a16="http://schemas.microsoft.com/office/drawing/2014/main" id="{E5AA0F2A-4B11-4870-A50D-CE7414F932DA}"/>
              </a:ext>
            </a:extLst>
          </p:cNvPr>
          <p:cNvGrpSpPr/>
          <p:nvPr/>
        </p:nvGrpSpPr>
        <p:grpSpPr>
          <a:xfrm>
            <a:off x="773362" y="2906312"/>
            <a:ext cx="632160" cy="251640"/>
            <a:chOff x="773362" y="2906312"/>
            <a:chExt cx="632160" cy="251640"/>
          </a:xfrm>
        </p:grpSpPr>
        <mc:AlternateContent xmlns:mc="http://schemas.openxmlformats.org/markup-compatibility/2006" xmlns:p14="http://schemas.microsoft.com/office/powerpoint/2010/main">
          <mc:Choice Requires="p14">
            <p:contentPart p14:bwMode="auto" r:id="rId55">
              <p14:nvContentPartPr>
                <p14:cNvPr id="210966" name="Freihand 210965">
                  <a:extLst>
                    <a:ext uri="{FF2B5EF4-FFF2-40B4-BE49-F238E27FC236}">
                      <a16:creationId xmlns:a16="http://schemas.microsoft.com/office/drawing/2014/main" id="{F7224410-E60F-407E-A999-E4895F90F82D}"/>
                    </a:ext>
                  </a:extLst>
                </p14:cNvPr>
                <p14:cNvContentPartPr/>
                <p14:nvPr/>
              </p14:nvContentPartPr>
              <p14:xfrm>
                <a:off x="773362" y="3020072"/>
                <a:ext cx="177480" cy="115200"/>
              </p14:xfrm>
            </p:contentPart>
          </mc:Choice>
          <mc:Fallback xmlns="">
            <p:pic>
              <p:nvPicPr>
                <p:cNvPr id="210966" name="Freihand 210965">
                  <a:extLst>
                    <a:ext uri="{FF2B5EF4-FFF2-40B4-BE49-F238E27FC236}">
                      <a16:creationId xmlns:a16="http://schemas.microsoft.com/office/drawing/2014/main" id="{F7224410-E60F-407E-A999-E4895F90F82D}"/>
                    </a:ext>
                  </a:extLst>
                </p:cNvPr>
                <p:cNvPicPr/>
                <p:nvPr/>
              </p:nvPicPr>
              <p:blipFill>
                <a:blip r:embed="rId56"/>
                <a:stretch>
                  <a:fillRect/>
                </a:stretch>
              </p:blipFill>
              <p:spPr>
                <a:xfrm>
                  <a:off x="769042" y="3015752"/>
                  <a:ext cx="186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0967" name="Freihand 210966">
                  <a:extLst>
                    <a:ext uri="{FF2B5EF4-FFF2-40B4-BE49-F238E27FC236}">
                      <a16:creationId xmlns:a16="http://schemas.microsoft.com/office/drawing/2014/main" id="{15618ADD-7172-411C-9716-0264A34711C5}"/>
                    </a:ext>
                  </a:extLst>
                </p14:cNvPr>
                <p14:cNvContentPartPr/>
                <p14:nvPr/>
              </p14:nvContentPartPr>
              <p14:xfrm>
                <a:off x="996202" y="2977952"/>
                <a:ext cx="81000" cy="180000"/>
              </p14:xfrm>
            </p:contentPart>
          </mc:Choice>
          <mc:Fallback xmlns="">
            <p:pic>
              <p:nvPicPr>
                <p:cNvPr id="210967" name="Freihand 210966">
                  <a:extLst>
                    <a:ext uri="{FF2B5EF4-FFF2-40B4-BE49-F238E27FC236}">
                      <a16:creationId xmlns:a16="http://schemas.microsoft.com/office/drawing/2014/main" id="{15618ADD-7172-411C-9716-0264A34711C5}"/>
                    </a:ext>
                  </a:extLst>
                </p:cNvPr>
                <p:cNvPicPr/>
                <p:nvPr/>
              </p:nvPicPr>
              <p:blipFill>
                <a:blip r:embed="rId58"/>
                <a:stretch>
                  <a:fillRect/>
                </a:stretch>
              </p:blipFill>
              <p:spPr>
                <a:xfrm>
                  <a:off x="991882" y="2973632"/>
                  <a:ext cx="89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0968" name="Freihand 210967">
                  <a:extLst>
                    <a:ext uri="{FF2B5EF4-FFF2-40B4-BE49-F238E27FC236}">
                      <a16:creationId xmlns:a16="http://schemas.microsoft.com/office/drawing/2014/main" id="{1E2F1827-8E84-420A-99C1-914BD46F7ECA}"/>
                    </a:ext>
                  </a:extLst>
                </p14:cNvPr>
                <p14:cNvContentPartPr/>
                <p14:nvPr/>
              </p14:nvContentPartPr>
              <p14:xfrm>
                <a:off x="1097002" y="3046352"/>
                <a:ext cx="101520" cy="55800"/>
              </p14:xfrm>
            </p:contentPart>
          </mc:Choice>
          <mc:Fallback xmlns="">
            <p:pic>
              <p:nvPicPr>
                <p:cNvPr id="210968" name="Freihand 210967">
                  <a:extLst>
                    <a:ext uri="{FF2B5EF4-FFF2-40B4-BE49-F238E27FC236}">
                      <a16:creationId xmlns:a16="http://schemas.microsoft.com/office/drawing/2014/main" id="{1E2F1827-8E84-420A-99C1-914BD46F7ECA}"/>
                    </a:ext>
                  </a:extLst>
                </p:cNvPr>
                <p:cNvPicPr/>
                <p:nvPr/>
              </p:nvPicPr>
              <p:blipFill>
                <a:blip r:embed="rId60"/>
                <a:stretch>
                  <a:fillRect/>
                </a:stretch>
              </p:blipFill>
              <p:spPr>
                <a:xfrm>
                  <a:off x="1092682" y="3042032"/>
                  <a:ext cx="110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0969" name="Freihand 210968">
                  <a:extLst>
                    <a:ext uri="{FF2B5EF4-FFF2-40B4-BE49-F238E27FC236}">
                      <a16:creationId xmlns:a16="http://schemas.microsoft.com/office/drawing/2014/main" id="{C33B1541-691D-4D0D-BBAD-495E7D4846CB}"/>
                    </a:ext>
                  </a:extLst>
                </p14:cNvPr>
                <p14:cNvContentPartPr/>
                <p14:nvPr/>
              </p14:nvContentPartPr>
              <p14:xfrm>
                <a:off x="1197082" y="2906312"/>
                <a:ext cx="133560" cy="209520"/>
              </p14:xfrm>
            </p:contentPart>
          </mc:Choice>
          <mc:Fallback xmlns="">
            <p:pic>
              <p:nvPicPr>
                <p:cNvPr id="210969" name="Freihand 210968">
                  <a:extLst>
                    <a:ext uri="{FF2B5EF4-FFF2-40B4-BE49-F238E27FC236}">
                      <a16:creationId xmlns:a16="http://schemas.microsoft.com/office/drawing/2014/main" id="{C33B1541-691D-4D0D-BBAD-495E7D4846CB}"/>
                    </a:ext>
                  </a:extLst>
                </p:cNvPr>
                <p:cNvPicPr/>
                <p:nvPr/>
              </p:nvPicPr>
              <p:blipFill>
                <a:blip r:embed="rId62"/>
                <a:stretch>
                  <a:fillRect/>
                </a:stretch>
              </p:blipFill>
              <p:spPr>
                <a:xfrm>
                  <a:off x="1192762" y="2901992"/>
                  <a:ext cx="1422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0970" name="Freihand 210969">
                  <a:extLst>
                    <a:ext uri="{FF2B5EF4-FFF2-40B4-BE49-F238E27FC236}">
                      <a16:creationId xmlns:a16="http://schemas.microsoft.com/office/drawing/2014/main" id="{642CE7E3-B100-48B7-81C8-15AD210E4318}"/>
                    </a:ext>
                  </a:extLst>
                </p14:cNvPr>
                <p14:cNvContentPartPr/>
                <p14:nvPr/>
              </p14:nvContentPartPr>
              <p14:xfrm>
                <a:off x="1326682" y="3010352"/>
                <a:ext cx="78840" cy="68040"/>
              </p14:xfrm>
            </p:contentPart>
          </mc:Choice>
          <mc:Fallback xmlns="">
            <p:pic>
              <p:nvPicPr>
                <p:cNvPr id="210970" name="Freihand 210969">
                  <a:extLst>
                    <a:ext uri="{FF2B5EF4-FFF2-40B4-BE49-F238E27FC236}">
                      <a16:creationId xmlns:a16="http://schemas.microsoft.com/office/drawing/2014/main" id="{642CE7E3-B100-48B7-81C8-15AD210E4318}"/>
                    </a:ext>
                  </a:extLst>
                </p:cNvPr>
                <p:cNvPicPr/>
                <p:nvPr/>
              </p:nvPicPr>
              <p:blipFill>
                <a:blip r:embed="rId64"/>
                <a:stretch>
                  <a:fillRect/>
                </a:stretch>
              </p:blipFill>
              <p:spPr>
                <a:xfrm>
                  <a:off x="1322362" y="3006032"/>
                  <a:ext cx="87480" cy="76680"/>
                </a:xfrm>
                <a:prstGeom prst="rect">
                  <a:avLst/>
                </a:prstGeom>
              </p:spPr>
            </p:pic>
          </mc:Fallback>
        </mc:AlternateContent>
      </p:grpSp>
      <p:grpSp>
        <p:nvGrpSpPr>
          <p:cNvPr id="210985" name="Gruppieren 210984">
            <a:extLst>
              <a:ext uri="{FF2B5EF4-FFF2-40B4-BE49-F238E27FC236}">
                <a16:creationId xmlns:a16="http://schemas.microsoft.com/office/drawing/2014/main" id="{0A9B51F3-EA06-4901-84C2-6679B4FD6BD8}"/>
              </a:ext>
            </a:extLst>
          </p:cNvPr>
          <p:cNvGrpSpPr/>
          <p:nvPr/>
        </p:nvGrpSpPr>
        <p:grpSpPr>
          <a:xfrm>
            <a:off x="1666882" y="2885072"/>
            <a:ext cx="735120" cy="228960"/>
            <a:chOff x="1666882" y="2885072"/>
            <a:chExt cx="735120" cy="228960"/>
          </a:xfrm>
        </p:grpSpPr>
        <mc:AlternateContent xmlns:mc="http://schemas.openxmlformats.org/markup-compatibility/2006" xmlns:p14="http://schemas.microsoft.com/office/powerpoint/2010/main">
          <mc:Choice Requires="p14">
            <p:contentPart p14:bwMode="auto" r:id="rId65">
              <p14:nvContentPartPr>
                <p14:cNvPr id="210971" name="Freihand 210970">
                  <a:extLst>
                    <a:ext uri="{FF2B5EF4-FFF2-40B4-BE49-F238E27FC236}">
                      <a16:creationId xmlns:a16="http://schemas.microsoft.com/office/drawing/2014/main" id="{9CE0A05A-62B1-4D97-9CEF-266FA6893485}"/>
                    </a:ext>
                  </a:extLst>
                </p14:cNvPr>
                <p14:cNvContentPartPr/>
                <p14:nvPr/>
              </p14:nvContentPartPr>
              <p14:xfrm>
                <a:off x="1666882" y="2951312"/>
                <a:ext cx="229680" cy="106200"/>
              </p14:xfrm>
            </p:contentPart>
          </mc:Choice>
          <mc:Fallback xmlns="">
            <p:pic>
              <p:nvPicPr>
                <p:cNvPr id="210971" name="Freihand 210970">
                  <a:extLst>
                    <a:ext uri="{FF2B5EF4-FFF2-40B4-BE49-F238E27FC236}">
                      <a16:creationId xmlns:a16="http://schemas.microsoft.com/office/drawing/2014/main" id="{9CE0A05A-62B1-4D97-9CEF-266FA6893485}"/>
                    </a:ext>
                  </a:extLst>
                </p:cNvPr>
                <p:cNvPicPr/>
                <p:nvPr/>
              </p:nvPicPr>
              <p:blipFill>
                <a:blip r:embed="rId66"/>
                <a:stretch>
                  <a:fillRect/>
                </a:stretch>
              </p:blipFill>
              <p:spPr>
                <a:xfrm>
                  <a:off x="1662562" y="2946992"/>
                  <a:ext cx="238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0972" name="Freihand 210971">
                  <a:extLst>
                    <a:ext uri="{FF2B5EF4-FFF2-40B4-BE49-F238E27FC236}">
                      <a16:creationId xmlns:a16="http://schemas.microsoft.com/office/drawing/2014/main" id="{06D43542-147E-409B-B68C-50C06B290A0E}"/>
                    </a:ext>
                  </a:extLst>
                </p14:cNvPr>
                <p14:cNvContentPartPr/>
                <p14:nvPr/>
              </p14:nvContentPartPr>
              <p14:xfrm>
                <a:off x="1931482" y="2885072"/>
                <a:ext cx="96480" cy="228960"/>
              </p14:xfrm>
            </p:contentPart>
          </mc:Choice>
          <mc:Fallback xmlns="">
            <p:pic>
              <p:nvPicPr>
                <p:cNvPr id="210972" name="Freihand 210971">
                  <a:extLst>
                    <a:ext uri="{FF2B5EF4-FFF2-40B4-BE49-F238E27FC236}">
                      <a16:creationId xmlns:a16="http://schemas.microsoft.com/office/drawing/2014/main" id="{06D43542-147E-409B-B68C-50C06B290A0E}"/>
                    </a:ext>
                  </a:extLst>
                </p:cNvPr>
                <p:cNvPicPr/>
                <p:nvPr/>
              </p:nvPicPr>
              <p:blipFill>
                <a:blip r:embed="rId68"/>
                <a:stretch>
                  <a:fillRect/>
                </a:stretch>
              </p:blipFill>
              <p:spPr>
                <a:xfrm>
                  <a:off x="1927162" y="2880752"/>
                  <a:ext cx="1051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0973" name="Freihand 210972">
                  <a:extLst>
                    <a:ext uri="{FF2B5EF4-FFF2-40B4-BE49-F238E27FC236}">
                      <a16:creationId xmlns:a16="http://schemas.microsoft.com/office/drawing/2014/main" id="{E324DF7E-DBE8-4F57-88E4-7F8AFE9D197B}"/>
                    </a:ext>
                  </a:extLst>
                </p14:cNvPr>
                <p14:cNvContentPartPr/>
                <p14:nvPr/>
              </p14:nvContentPartPr>
              <p14:xfrm>
                <a:off x="2048122" y="2959952"/>
                <a:ext cx="132120" cy="48240"/>
              </p14:xfrm>
            </p:contentPart>
          </mc:Choice>
          <mc:Fallback xmlns="">
            <p:pic>
              <p:nvPicPr>
                <p:cNvPr id="210973" name="Freihand 210972">
                  <a:extLst>
                    <a:ext uri="{FF2B5EF4-FFF2-40B4-BE49-F238E27FC236}">
                      <a16:creationId xmlns:a16="http://schemas.microsoft.com/office/drawing/2014/main" id="{E324DF7E-DBE8-4F57-88E4-7F8AFE9D197B}"/>
                    </a:ext>
                  </a:extLst>
                </p:cNvPr>
                <p:cNvPicPr/>
                <p:nvPr/>
              </p:nvPicPr>
              <p:blipFill>
                <a:blip r:embed="rId70"/>
                <a:stretch>
                  <a:fillRect/>
                </a:stretch>
              </p:blipFill>
              <p:spPr>
                <a:xfrm>
                  <a:off x="2043802" y="2955632"/>
                  <a:ext cx="140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0974" name="Freihand 210973">
                  <a:extLst>
                    <a:ext uri="{FF2B5EF4-FFF2-40B4-BE49-F238E27FC236}">
                      <a16:creationId xmlns:a16="http://schemas.microsoft.com/office/drawing/2014/main" id="{33696AA0-53FC-4CA6-BB4C-565A656F14E6}"/>
                    </a:ext>
                  </a:extLst>
                </p14:cNvPr>
                <p14:cNvContentPartPr/>
                <p14:nvPr/>
              </p14:nvContentPartPr>
              <p14:xfrm>
                <a:off x="2166202" y="2892992"/>
                <a:ext cx="235800" cy="108360"/>
              </p14:xfrm>
            </p:contentPart>
          </mc:Choice>
          <mc:Fallback xmlns="">
            <p:pic>
              <p:nvPicPr>
                <p:cNvPr id="210974" name="Freihand 210973">
                  <a:extLst>
                    <a:ext uri="{FF2B5EF4-FFF2-40B4-BE49-F238E27FC236}">
                      <a16:creationId xmlns:a16="http://schemas.microsoft.com/office/drawing/2014/main" id="{33696AA0-53FC-4CA6-BB4C-565A656F14E6}"/>
                    </a:ext>
                  </a:extLst>
                </p:cNvPr>
                <p:cNvPicPr/>
                <p:nvPr/>
              </p:nvPicPr>
              <p:blipFill>
                <a:blip r:embed="rId72"/>
                <a:stretch>
                  <a:fillRect/>
                </a:stretch>
              </p:blipFill>
              <p:spPr>
                <a:xfrm>
                  <a:off x="2161882" y="2888672"/>
                  <a:ext cx="244440" cy="11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210991" name="Freihand 210990">
                <a:extLst>
                  <a:ext uri="{FF2B5EF4-FFF2-40B4-BE49-F238E27FC236}">
                    <a16:creationId xmlns:a16="http://schemas.microsoft.com/office/drawing/2014/main" id="{4566FA9B-AA8C-4015-8A2F-D4BFA660E31C}"/>
                  </a:ext>
                </a:extLst>
              </p14:cNvPr>
              <p14:cNvContentPartPr/>
              <p14:nvPr/>
            </p14:nvContentPartPr>
            <p14:xfrm>
              <a:off x="4888162" y="3196832"/>
              <a:ext cx="681120" cy="501840"/>
            </p14:xfrm>
          </p:contentPart>
        </mc:Choice>
        <mc:Fallback xmlns="">
          <p:pic>
            <p:nvPicPr>
              <p:cNvPr id="210991" name="Freihand 210990">
                <a:extLst>
                  <a:ext uri="{FF2B5EF4-FFF2-40B4-BE49-F238E27FC236}">
                    <a16:creationId xmlns:a16="http://schemas.microsoft.com/office/drawing/2014/main" id="{4566FA9B-AA8C-4015-8A2F-D4BFA660E31C}"/>
                  </a:ext>
                </a:extLst>
              </p:cNvPr>
              <p:cNvPicPr/>
              <p:nvPr/>
            </p:nvPicPr>
            <p:blipFill>
              <a:blip r:embed="rId74"/>
              <a:stretch>
                <a:fillRect/>
              </a:stretch>
            </p:blipFill>
            <p:spPr>
              <a:xfrm>
                <a:off x="4883842" y="3192512"/>
                <a:ext cx="689760" cy="510480"/>
              </a:xfrm>
              <a:prstGeom prst="rect">
                <a:avLst/>
              </a:prstGeom>
            </p:spPr>
          </p:pic>
        </mc:Fallback>
      </mc:AlternateContent>
      <p:grpSp>
        <p:nvGrpSpPr>
          <p:cNvPr id="211102" name="Gruppieren 211101">
            <a:extLst>
              <a:ext uri="{FF2B5EF4-FFF2-40B4-BE49-F238E27FC236}">
                <a16:creationId xmlns:a16="http://schemas.microsoft.com/office/drawing/2014/main" id="{3B5D172D-A5CB-48DF-A7F4-3E59BCDB8765}"/>
              </a:ext>
            </a:extLst>
          </p:cNvPr>
          <p:cNvGrpSpPr/>
          <p:nvPr/>
        </p:nvGrpSpPr>
        <p:grpSpPr>
          <a:xfrm>
            <a:off x="4565602" y="1076792"/>
            <a:ext cx="7360920" cy="2619360"/>
            <a:chOff x="4565602" y="1076792"/>
            <a:chExt cx="7360920" cy="2619360"/>
          </a:xfrm>
        </p:grpSpPr>
        <mc:AlternateContent xmlns:mc="http://schemas.openxmlformats.org/markup-compatibility/2006" xmlns:p14="http://schemas.microsoft.com/office/powerpoint/2010/main">
          <mc:Choice Requires="p14">
            <p:contentPart p14:bwMode="auto" r:id="rId75">
              <p14:nvContentPartPr>
                <p14:cNvPr id="38" name="Freihand 37">
                  <a:extLst>
                    <a:ext uri="{FF2B5EF4-FFF2-40B4-BE49-F238E27FC236}">
                      <a16:creationId xmlns:a16="http://schemas.microsoft.com/office/drawing/2014/main" id="{CE7E4760-F9A0-4EC1-BD12-C6F305E06BF8}"/>
                    </a:ext>
                  </a:extLst>
                </p14:cNvPr>
                <p14:cNvContentPartPr/>
                <p14:nvPr/>
              </p14:nvContentPartPr>
              <p14:xfrm>
                <a:off x="8628202" y="3417872"/>
                <a:ext cx="189000" cy="183240"/>
              </p14:xfrm>
            </p:contentPart>
          </mc:Choice>
          <mc:Fallback xmlns="">
            <p:pic>
              <p:nvPicPr>
                <p:cNvPr id="38" name="Freihand 37">
                  <a:extLst>
                    <a:ext uri="{FF2B5EF4-FFF2-40B4-BE49-F238E27FC236}">
                      <a16:creationId xmlns:a16="http://schemas.microsoft.com/office/drawing/2014/main" id="{CE7E4760-F9A0-4EC1-BD12-C6F305E06BF8}"/>
                    </a:ext>
                  </a:extLst>
                </p:cNvPr>
                <p:cNvPicPr/>
                <p:nvPr/>
              </p:nvPicPr>
              <p:blipFill>
                <a:blip r:embed="rId76"/>
                <a:stretch>
                  <a:fillRect/>
                </a:stretch>
              </p:blipFill>
              <p:spPr>
                <a:xfrm>
                  <a:off x="8623882" y="3413552"/>
                  <a:ext cx="197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8FB09D85-E409-4B88-8539-2E15E0CB94B7}"/>
                    </a:ext>
                  </a:extLst>
                </p14:cNvPr>
                <p14:cNvContentPartPr/>
                <p14:nvPr/>
              </p14:nvContentPartPr>
              <p14:xfrm>
                <a:off x="8921602" y="3432992"/>
                <a:ext cx="124920" cy="136440"/>
              </p14:xfrm>
            </p:contentPart>
          </mc:Choice>
          <mc:Fallback xmlns="">
            <p:pic>
              <p:nvPicPr>
                <p:cNvPr id="39" name="Freihand 38">
                  <a:extLst>
                    <a:ext uri="{FF2B5EF4-FFF2-40B4-BE49-F238E27FC236}">
                      <a16:creationId xmlns:a16="http://schemas.microsoft.com/office/drawing/2014/main" id="{8FB09D85-E409-4B88-8539-2E15E0CB94B7}"/>
                    </a:ext>
                  </a:extLst>
                </p:cNvPr>
                <p:cNvPicPr/>
                <p:nvPr/>
              </p:nvPicPr>
              <p:blipFill>
                <a:blip r:embed="rId78"/>
                <a:stretch>
                  <a:fillRect/>
                </a:stretch>
              </p:blipFill>
              <p:spPr>
                <a:xfrm>
                  <a:off x="8917282" y="3428672"/>
                  <a:ext cx="133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Freihand 39">
                  <a:extLst>
                    <a:ext uri="{FF2B5EF4-FFF2-40B4-BE49-F238E27FC236}">
                      <a16:creationId xmlns:a16="http://schemas.microsoft.com/office/drawing/2014/main" id="{0924A1B4-FB46-485C-850C-CFD3DC8ED06E}"/>
                    </a:ext>
                  </a:extLst>
                </p14:cNvPr>
                <p14:cNvContentPartPr/>
                <p14:nvPr/>
              </p14:nvContentPartPr>
              <p14:xfrm>
                <a:off x="8878402" y="3467192"/>
                <a:ext cx="171360" cy="22680"/>
              </p14:xfrm>
            </p:contentPart>
          </mc:Choice>
          <mc:Fallback xmlns="">
            <p:pic>
              <p:nvPicPr>
                <p:cNvPr id="40" name="Freihand 39">
                  <a:extLst>
                    <a:ext uri="{FF2B5EF4-FFF2-40B4-BE49-F238E27FC236}">
                      <a16:creationId xmlns:a16="http://schemas.microsoft.com/office/drawing/2014/main" id="{0924A1B4-FB46-485C-850C-CFD3DC8ED06E}"/>
                    </a:ext>
                  </a:extLst>
                </p:cNvPr>
                <p:cNvPicPr/>
                <p:nvPr/>
              </p:nvPicPr>
              <p:blipFill>
                <a:blip r:embed="rId80"/>
                <a:stretch>
                  <a:fillRect/>
                </a:stretch>
              </p:blipFill>
              <p:spPr>
                <a:xfrm>
                  <a:off x="8874082" y="3462872"/>
                  <a:ext cx="180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997BF74D-C2F0-4B4A-804D-956556781A8D}"/>
                    </a:ext>
                  </a:extLst>
                </p14:cNvPr>
                <p14:cNvContentPartPr/>
                <p14:nvPr/>
              </p14:nvContentPartPr>
              <p14:xfrm>
                <a:off x="8869402" y="3492752"/>
                <a:ext cx="186840" cy="27000"/>
              </p14:xfrm>
            </p:contentPart>
          </mc:Choice>
          <mc:Fallback xmlns="">
            <p:pic>
              <p:nvPicPr>
                <p:cNvPr id="41" name="Freihand 40">
                  <a:extLst>
                    <a:ext uri="{FF2B5EF4-FFF2-40B4-BE49-F238E27FC236}">
                      <a16:creationId xmlns:a16="http://schemas.microsoft.com/office/drawing/2014/main" id="{997BF74D-C2F0-4B4A-804D-956556781A8D}"/>
                    </a:ext>
                  </a:extLst>
                </p:cNvPr>
                <p:cNvPicPr/>
                <p:nvPr/>
              </p:nvPicPr>
              <p:blipFill>
                <a:blip r:embed="rId82"/>
                <a:stretch>
                  <a:fillRect/>
                </a:stretch>
              </p:blipFill>
              <p:spPr>
                <a:xfrm>
                  <a:off x="8865082" y="3488432"/>
                  <a:ext cx="195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Freihand 41">
                  <a:extLst>
                    <a:ext uri="{FF2B5EF4-FFF2-40B4-BE49-F238E27FC236}">
                      <a16:creationId xmlns:a16="http://schemas.microsoft.com/office/drawing/2014/main" id="{F403BDE3-D55A-42DB-8666-104CBB5ACF9C}"/>
                    </a:ext>
                  </a:extLst>
                </p14:cNvPr>
                <p14:cNvContentPartPr/>
                <p14:nvPr/>
              </p14:nvContentPartPr>
              <p14:xfrm>
                <a:off x="9146962" y="3365312"/>
                <a:ext cx="89640" cy="221040"/>
              </p14:xfrm>
            </p:contentPart>
          </mc:Choice>
          <mc:Fallback xmlns="">
            <p:pic>
              <p:nvPicPr>
                <p:cNvPr id="42" name="Freihand 41">
                  <a:extLst>
                    <a:ext uri="{FF2B5EF4-FFF2-40B4-BE49-F238E27FC236}">
                      <a16:creationId xmlns:a16="http://schemas.microsoft.com/office/drawing/2014/main" id="{F403BDE3-D55A-42DB-8666-104CBB5ACF9C}"/>
                    </a:ext>
                  </a:extLst>
                </p:cNvPr>
                <p:cNvPicPr/>
                <p:nvPr/>
              </p:nvPicPr>
              <p:blipFill>
                <a:blip r:embed="rId84"/>
                <a:stretch>
                  <a:fillRect/>
                </a:stretch>
              </p:blipFill>
              <p:spPr>
                <a:xfrm>
                  <a:off x="9142642" y="3360992"/>
                  <a:ext cx="98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Freihand 42">
                  <a:extLst>
                    <a:ext uri="{FF2B5EF4-FFF2-40B4-BE49-F238E27FC236}">
                      <a16:creationId xmlns:a16="http://schemas.microsoft.com/office/drawing/2014/main" id="{FD643192-4302-42D0-9337-B6839897A271}"/>
                    </a:ext>
                  </a:extLst>
                </p14:cNvPr>
                <p14:cNvContentPartPr/>
                <p14:nvPr/>
              </p14:nvContentPartPr>
              <p14:xfrm>
                <a:off x="9281962" y="3378992"/>
                <a:ext cx="176400" cy="133560"/>
              </p14:xfrm>
            </p:contentPart>
          </mc:Choice>
          <mc:Fallback xmlns="">
            <p:pic>
              <p:nvPicPr>
                <p:cNvPr id="43" name="Freihand 42">
                  <a:extLst>
                    <a:ext uri="{FF2B5EF4-FFF2-40B4-BE49-F238E27FC236}">
                      <a16:creationId xmlns:a16="http://schemas.microsoft.com/office/drawing/2014/main" id="{FD643192-4302-42D0-9337-B6839897A271}"/>
                    </a:ext>
                  </a:extLst>
                </p:cNvPr>
                <p:cNvPicPr/>
                <p:nvPr/>
              </p:nvPicPr>
              <p:blipFill>
                <a:blip r:embed="rId86"/>
                <a:stretch>
                  <a:fillRect/>
                </a:stretch>
              </p:blipFill>
              <p:spPr>
                <a:xfrm>
                  <a:off x="9277642" y="3374672"/>
                  <a:ext cx="185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Freihand 43">
                  <a:extLst>
                    <a:ext uri="{FF2B5EF4-FFF2-40B4-BE49-F238E27FC236}">
                      <a16:creationId xmlns:a16="http://schemas.microsoft.com/office/drawing/2014/main" id="{1F8A690C-E2DC-442D-8151-DB89D058E717}"/>
                    </a:ext>
                  </a:extLst>
                </p14:cNvPr>
                <p14:cNvContentPartPr/>
                <p14:nvPr/>
              </p14:nvContentPartPr>
              <p14:xfrm>
                <a:off x="9508042" y="3417512"/>
                <a:ext cx="38520" cy="119160"/>
              </p14:xfrm>
            </p:contentPart>
          </mc:Choice>
          <mc:Fallback xmlns="">
            <p:pic>
              <p:nvPicPr>
                <p:cNvPr id="44" name="Freihand 43">
                  <a:extLst>
                    <a:ext uri="{FF2B5EF4-FFF2-40B4-BE49-F238E27FC236}">
                      <a16:creationId xmlns:a16="http://schemas.microsoft.com/office/drawing/2014/main" id="{1F8A690C-E2DC-442D-8151-DB89D058E717}"/>
                    </a:ext>
                  </a:extLst>
                </p:cNvPr>
                <p:cNvPicPr/>
                <p:nvPr/>
              </p:nvPicPr>
              <p:blipFill>
                <a:blip r:embed="rId88"/>
                <a:stretch>
                  <a:fillRect/>
                </a:stretch>
              </p:blipFill>
              <p:spPr>
                <a:xfrm>
                  <a:off x="9503722" y="3413192"/>
                  <a:ext cx="47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Freihand 44">
                  <a:extLst>
                    <a:ext uri="{FF2B5EF4-FFF2-40B4-BE49-F238E27FC236}">
                      <a16:creationId xmlns:a16="http://schemas.microsoft.com/office/drawing/2014/main" id="{E929EE8D-6634-4A48-94AF-E56E8ED3688B}"/>
                    </a:ext>
                  </a:extLst>
                </p14:cNvPr>
                <p14:cNvContentPartPr/>
                <p14:nvPr/>
              </p14:nvContentPartPr>
              <p14:xfrm>
                <a:off x="9478522" y="3419312"/>
                <a:ext cx="300600" cy="65160"/>
              </p14:xfrm>
            </p:contentPart>
          </mc:Choice>
          <mc:Fallback xmlns="">
            <p:pic>
              <p:nvPicPr>
                <p:cNvPr id="45" name="Freihand 44">
                  <a:extLst>
                    <a:ext uri="{FF2B5EF4-FFF2-40B4-BE49-F238E27FC236}">
                      <a16:creationId xmlns:a16="http://schemas.microsoft.com/office/drawing/2014/main" id="{E929EE8D-6634-4A48-94AF-E56E8ED3688B}"/>
                    </a:ext>
                  </a:extLst>
                </p:cNvPr>
                <p:cNvPicPr/>
                <p:nvPr/>
              </p:nvPicPr>
              <p:blipFill>
                <a:blip r:embed="rId90"/>
                <a:stretch>
                  <a:fillRect/>
                </a:stretch>
              </p:blipFill>
              <p:spPr>
                <a:xfrm>
                  <a:off x="9474202" y="3414992"/>
                  <a:ext cx="309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82CCB1E9-14DB-4F3D-918F-E64DECE59BD4}"/>
                    </a:ext>
                  </a:extLst>
                </p14:cNvPr>
                <p14:cNvContentPartPr/>
                <p14:nvPr/>
              </p14:nvContentPartPr>
              <p14:xfrm>
                <a:off x="9733042" y="3361712"/>
                <a:ext cx="33840" cy="10080"/>
              </p14:xfrm>
            </p:contentPart>
          </mc:Choice>
          <mc:Fallback xmlns="">
            <p:pic>
              <p:nvPicPr>
                <p:cNvPr id="46" name="Freihand 45">
                  <a:extLst>
                    <a:ext uri="{FF2B5EF4-FFF2-40B4-BE49-F238E27FC236}">
                      <a16:creationId xmlns:a16="http://schemas.microsoft.com/office/drawing/2014/main" id="{82CCB1E9-14DB-4F3D-918F-E64DECE59BD4}"/>
                    </a:ext>
                  </a:extLst>
                </p:cNvPr>
                <p:cNvPicPr/>
                <p:nvPr/>
              </p:nvPicPr>
              <p:blipFill>
                <a:blip r:embed="rId92"/>
                <a:stretch>
                  <a:fillRect/>
                </a:stretch>
              </p:blipFill>
              <p:spPr>
                <a:xfrm>
                  <a:off x="9728722" y="3357392"/>
                  <a:ext cx="42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 name="Freihand 46">
                  <a:extLst>
                    <a:ext uri="{FF2B5EF4-FFF2-40B4-BE49-F238E27FC236}">
                      <a16:creationId xmlns:a16="http://schemas.microsoft.com/office/drawing/2014/main" id="{90948D6E-4935-4836-AEFA-05E9335D64C8}"/>
                    </a:ext>
                  </a:extLst>
                </p14:cNvPr>
                <p14:cNvContentPartPr/>
                <p14:nvPr/>
              </p14:nvContentPartPr>
              <p14:xfrm>
                <a:off x="9791002" y="3428312"/>
                <a:ext cx="85680" cy="74160"/>
              </p14:xfrm>
            </p:contentPart>
          </mc:Choice>
          <mc:Fallback xmlns="">
            <p:pic>
              <p:nvPicPr>
                <p:cNvPr id="47" name="Freihand 46">
                  <a:extLst>
                    <a:ext uri="{FF2B5EF4-FFF2-40B4-BE49-F238E27FC236}">
                      <a16:creationId xmlns:a16="http://schemas.microsoft.com/office/drawing/2014/main" id="{90948D6E-4935-4836-AEFA-05E9335D64C8}"/>
                    </a:ext>
                  </a:extLst>
                </p:cNvPr>
                <p:cNvPicPr/>
                <p:nvPr/>
              </p:nvPicPr>
              <p:blipFill>
                <a:blip r:embed="rId94"/>
                <a:stretch>
                  <a:fillRect/>
                </a:stretch>
              </p:blipFill>
              <p:spPr>
                <a:xfrm>
                  <a:off x="9786682" y="3423992"/>
                  <a:ext cx="94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8" name="Freihand 47">
                  <a:extLst>
                    <a:ext uri="{FF2B5EF4-FFF2-40B4-BE49-F238E27FC236}">
                      <a16:creationId xmlns:a16="http://schemas.microsoft.com/office/drawing/2014/main" id="{C0194BF3-16C4-4A73-AA57-CDAEFD256369}"/>
                    </a:ext>
                  </a:extLst>
                </p14:cNvPr>
                <p14:cNvContentPartPr/>
                <p14:nvPr/>
              </p14:nvContentPartPr>
              <p14:xfrm>
                <a:off x="9659962" y="3598952"/>
                <a:ext cx="83880" cy="74880"/>
              </p14:xfrm>
            </p:contentPart>
          </mc:Choice>
          <mc:Fallback xmlns="">
            <p:pic>
              <p:nvPicPr>
                <p:cNvPr id="48" name="Freihand 47">
                  <a:extLst>
                    <a:ext uri="{FF2B5EF4-FFF2-40B4-BE49-F238E27FC236}">
                      <a16:creationId xmlns:a16="http://schemas.microsoft.com/office/drawing/2014/main" id="{C0194BF3-16C4-4A73-AA57-CDAEFD256369}"/>
                    </a:ext>
                  </a:extLst>
                </p:cNvPr>
                <p:cNvPicPr/>
                <p:nvPr/>
              </p:nvPicPr>
              <p:blipFill>
                <a:blip r:embed="rId96"/>
                <a:stretch>
                  <a:fillRect/>
                </a:stretch>
              </p:blipFill>
              <p:spPr>
                <a:xfrm>
                  <a:off x="9655642" y="3594632"/>
                  <a:ext cx="92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9" name="Freihand 48">
                  <a:extLst>
                    <a:ext uri="{FF2B5EF4-FFF2-40B4-BE49-F238E27FC236}">
                      <a16:creationId xmlns:a16="http://schemas.microsoft.com/office/drawing/2014/main" id="{FD2F410F-DC25-4050-BDB4-31954CAE11C1}"/>
                    </a:ext>
                  </a:extLst>
                </p14:cNvPr>
                <p14:cNvContentPartPr/>
                <p14:nvPr/>
              </p14:nvContentPartPr>
              <p14:xfrm>
                <a:off x="9787762" y="3615872"/>
                <a:ext cx="51120" cy="78480"/>
              </p14:xfrm>
            </p:contentPart>
          </mc:Choice>
          <mc:Fallback xmlns="">
            <p:pic>
              <p:nvPicPr>
                <p:cNvPr id="49" name="Freihand 48">
                  <a:extLst>
                    <a:ext uri="{FF2B5EF4-FFF2-40B4-BE49-F238E27FC236}">
                      <a16:creationId xmlns:a16="http://schemas.microsoft.com/office/drawing/2014/main" id="{FD2F410F-DC25-4050-BDB4-31954CAE11C1}"/>
                    </a:ext>
                  </a:extLst>
                </p:cNvPr>
                <p:cNvPicPr/>
                <p:nvPr/>
              </p:nvPicPr>
              <p:blipFill>
                <a:blip r:embed="rId98"/>
                <a:stretch>
                  <a:fillRect/>
                </a:stretch>
              </p:blipFill>
              <p:spPr>
                <a:xfrm>
                  <a:off x="9783442" y="3611552"/>
                  <a:ext cx="59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0" name="Freihand 49">
                  <a:extLst>
                    <a:ext uri="{FF2B5EF4-FFF2-40B4-BE49-F238E27FC236}">
                      <a16:creationId xmlns:a16="http://schemas.microsoft.com/office/drawing/2014/main" id="{5373728A-4016-4109-9CAE-3F75EFB26783}"/>
                    </a:ext>
                  </a:extLst>
                </p14:cNvPr>
                <p14:cNvContentPartPr/>
                <p14:nvPr/>
              </p14:nvContentPartPr>
              <p14:xfrm>
                <a:off x="9749962" y="3587792"/>
                <a:ext cx="65520" cy="49680"/>
              </p14:xfrm>
            </p:contentPart>
          </mc:Choice>
          <mc:Fallback xmlns="">
            <p:pic>
              <p:nvPicPr>
                <p:cNvPr id="50" name="Freihand 49">
                  <a:extLst>
                    <a:ext uri="{FF2B5EF4-FFF2-40B4-BE49-F238E27FC236}">
                      <a16:creationId xmlns:a16="http://schemas.microsoft.com/office/drawing/2014/main" id="{5373728A-4016-4109-9CAE-3F75EFB26783}"/>
                    </a:ext>
                  </a:extLst>
                </p:cNvPr>
                <p:cNvPicPr/>
                <p:nvPr/>
              </p:nvPicPr>
              <p:blipFill>
                <a:blip r:embed="rId100"/>
                <a:stretch>
                  <a:fillRect/>
                </a:stretch>
              </p:blipFill>
              <p:spPr>
                <a:xfrm>
                  <a:off x="9745642" y="3583472"/>
                  <a:ext cx="74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 name="Freihand 50">
                  <a:extLst>
                    <a:ext uri="{FF2B5EF4-FFF2-40B4-BE49-F238E27FC236}">
                      <a16:creationId xmlns:a16="http://schemas.microsoft.com/office/drawing/2014/main" id="{DE26715C-A56C-4AAD-8596-4992DA106305}"/>
                    </a:ext>
                  </a:extLst>
                </p14:cNvPr>
                <p14:cNvContentPartPr/>
                <p14:nvPr/>
              </p14:nvContentPartPr>
              <p14:xfrm>
                <a:off x="9847162" y="3362072"/>
                <a:ext cx="163080" cy="334080"/>
              </p14:xfrm>
            </p:contentPart>
          </mc:Choice>
          <mc:Fallback xmlns="">
            <p:pic>
              <p:nvPicPr>
                <p:cNvPr id="51" name="Freihand 50">
                  <a:extLst>
                    <a:ext uri="{FF2B5EF4-FFF2-40B4-BE49-F238E27FC236}">
                      <a16:creationId xmlns:a16="http://schemas.microsoft.com/office/drawing/2014/main" id="{DE26715C-A56C-4AAD-8596-4992DA106305}"/>
                    </a:ext>
                  </a:extLst>
                </p:cNvPr>
                <p:cNvPicPr/>
                <p:nvPr/>
              </p:nvPicPr>
              <p:blipFill>
                <a:blip r:embed="rId102"/>
                <a:stretch>
                  <a:fillRect/>
                </a:stretch>
              </p:blipFill>
              <p:spPr>
                <a:xfrm>
                  <a:off x="9842482" y="3357752"/>
                  <a:ext cx="1717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D42B9C5E-C84E-4168-BEFF-F556705EB672}"/>
                    </a:ext>
                  </a:extLst>
                </p14:cNvPr>
                <p14:cNvContentPartPr/>
                <p14:nvPr/>
              </p14:nvContentPartPr>
              <p14:xfrm>
                <a:off x="10070722" y="3366032"/>
                <a:ext cx="93240" cy="167040"/>
              </p14:xfrm>
            </p:contentPart>
          </mc:Choice>
          <mc:Fallback xmlns="">
            <p:pic>
              <p:nvPicPr>
                <p:cNvPr id="52" name="Freihand 51">
                  <a:extLst>
                    <a:ext uri="{FF2B5EF4-FFF2-40B4-BE49-F238E27FC236}">
                      <a16:creationId xmlns:a16="http://schemas.microsoft.com/office/drawing/2014/main" id="{D42B9C5E-C84E-4168-BEFF-F556705EB672}"/>
                    </a:ext>
                  </a:extLst>
                </p:cNvPr>
                <p:cNvPicPr/>
                <p:nvPr/>
              </p:nvPicPr>
              <p:blipFill>
                <a:blip r:embed="rId104"/>
                <a:stretch>
                  <a:fillRect/>
                </a:stretch>
              </p:blipFill>
              <p:spPr>
                <a:xfrm>
                  <a:off x="10066402" y="3361712"/>
                  <a:ext cx="101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3" name="Freihand 52">
                  <a:extLst>
                    <a:ext uri="{FF2B5EF4-FFF2-40B4-BE49-F238E27FC236}">
                      <a16:creationId xmlns:a16="http://schemas.microsoft.com/office/drawing/2014/main" id="{719BE0AC-A262-4B32-B4D7-B30C336E150B}"/>
                    </a:ext>
                  </a:extLst>
                </p14:cNvPr>
                <p14:cNvContentPartPr/>
                <p14:nvPr/>
              </p14:nvContentPartPr>
              <p14:xfrm>
                <a:off x="10163962" y="3381152"/>
                <a:ext cx="120600" cy="108720"/>
              </p14:xfrm>
            </p:contentPart>
          </mc:Choice>
          <mc:Fallback xmlns="">
            <p:pic>
              <p:nvPicPr>
                <p:cNvPr id="53" name="Freihand 52">
                  <a:extLst>
                    <a:ext uri="{FF2B5EF4-FFF2-40B4-BE49-F238E27FC236}">
                      <a16:creationId xmlns:a16="http://schemas.microsoft.com/office/drawing/2014/main" id="{719BE0AC-A262-4B32-B4D7-B30C336E150B}"/>
                    </a:ext>
                  </a:extLst>
                </p:cNvPr>
                <p:cNvPicPr/>
                <p:nvPr/>
              </p:nvPicPr>
              <p:blipFill>
                <a:blip r:embed="rId106"/>
                <a:stretch>
                  <a:fillRect/>
                </a:stretch>
              </p:blipFill>
              <p:spPr>
                <a:xfrm>
                  <a:off x="10159642" y="3376832"/>
                  <a:ext cx="129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 name="Freihand 53">
                  <a:extLst>
                    <a:ext uri="{FF2B5EF4-FFF2-40B4-BE49-F238E27FC236}">
                      <a16:creationId xmlns:a16="http://schemas.microsoft.com/office/drawing/2014/main" id="{83445B96-BA3E-4BDD-B9C7-F7E5E459B0AA}"/>
                    </a:ext>
                  </a:extLst>
                </p14:cNvPr>
                <p14:cNvContentPartPr/>
                <p14:nvPr/>
              </p14:nvContentPartPr>
              <p14:xfrm>
                <a:off x="10296082" y="3391232"/>
                <a:ext cx="130320" cy="100440"/>
              </p14:xfrm>
            </p:contentPart>
          </mc:Choice>
          <mc:Fallback xmlns="">
            <p:pic>
              <p:nvPicPr>
                <p:cNvPr id="54" name="Freihand 53">
                  <a:extLst>
                    <a:ext uri="{FF2B5EF4-FFF2-40B4-BE49-F238E27FC236}">
                      <a16:creationId xmlns:a16="http://schemas.microsoft.com/office/drawing/2014/main" id="{83445B96-BA3E-4BDD-B9C7-F7E5E459B0AA}"/>
                    </a:ext>
                  </a:extLst>
                </p:cNvPr>
                <p:cNvPicPr/>
                <p:nvPr/>
              </p:nvPicPr>
              <p:blipFill>
                <a:blip r:embed="rId108"/>
                <a:stretch>
                  <a:fillRect/>
                </a:stretch>
              </p:blipFill>
              <p:spPr>
                <a:xfrm>
                  <a:off x="10291762" y="3386912"/>
                  <a:ext cx="138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 name="Freihand 54">
                  <a:extLst>
                    <a:ext uri="{FF2B5EF4-FFF2-40B4-BE49-F238E27FC236}">
                      <a16:creationId xmlns:a16="http://schemas.microsoft.com/office/drawing/2014/main" id="{4EDA4884-052A-4D14-AE55-65D3EC273106}"/>
                    </a:ext>
                  </a:extLst>
                </p14:cNvPr>
                <p14:cNvContentPartPr/>
                <p14:nvPr/>
              </p14:nvContentPartPr>
              <p14:xfrm>
                <a:off x="10464922" y="3289352"/>
                <a:ext cx="95760" cy="160920"/>
              </p14:xfrm>
            </p:contentPart>
          </mc:Choice>
          <mc:Fallback xmlns="">
            <p:pic>
              <p:nvPicPr>
                <p:cNvPr id="55" name="Freihand 54">
                  <a:extLst>
                    <a:ext uri="{FF2B5EF4-FFF2-40B4-BE49-F238E27FC236}">
                      <a16:creationId xmlns:a16="http://schemas.microsoft.com/office/drawing/2014/main" id="{4EDA4884-052A-4D14-AE55-65D3EC273106}"/>
                    </a:ext>
                  </a:extLst>
                </p:cNvPr>
                <p:cNvPicPr/>
                <p:nvPr/>
              </p:nvPicPr>
              <p:blipFill>
                <a:blip r:embed="rId110"/>
                <a:stretch>
                  <a:fillRect/>
                </a:stretch>
              </p:blipFill>
              <p:spPr>
                <a:xfrm>
                  <a:off x="10460602" y="3285032"/>
                  <a:ext cx="104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6" name="Freihand 55">
                  <a:extLst>
                    <a:ext uri="{FF2B5EF4-FFF2-40B4-BE49-F238E27FC236}">
                      <a16:creationId xmlns:a16="http://schemas.microsoft.com/office/drawing/2014/main" id="{85D3A856-D0CE-4FDB-B2D1-32D9657A0AF1}"/>
                    </a:ext>
                  </a:extLst>
                </p14:cNvPr>
                <p14:cNvContentPartPr/>
                <p14:nvPr/>
              </p14:nvContentPartPr>
              <p14:xfrm>
                <a:off x="10556722" y="3411752"/>
                <a:ext cx="98640" cy="96840"/>
              </p14:xfrm>
            </p:contentPart>
          </mc:Choice>
          <mc:Fallback xmlns="">
            <p:pic>
              <p:nvPicPr>
                <p:cNvPr id="56" name="Freihand 55">
                  <a:extLst>
                    <a:ext uri="{FF2B5EF4-FFF2-40B4-BE49-F238E27FC236}">
                      <a16:creationId xmlns:a16="http://schemas.microsoft.com/office/drawing/2014/main" id="{85D3A856-D0CE-4FDB-B2D1-32D9657A0AF1}"/>
                    </a:ext>
                  </a:extLst>
                </p:cNvPr>
                <p:cNvPicPr/>
                <p:nvPr/>
              </p:nvPicPr>
              <p:blipFill>
                <a:blip r:embed="rId112"/>
                <a:stretch>
                  <a:fillRect/>
                </a:stretch>
              </p:blipFill>
              <p:spPr>
                <a:xfrm>
                  <a:off x="10552402" y="3407432"/>
                  <a:ext cx="107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7" name="Freihand 56">
                  <a:extLst>
                    <a:ext uri="{FF2B5EF4-FFF2-40B4-BE49-F238E27FC236}">
                      <a16:creationId xmlns:a16="http://schemas.microsoft.com/office/drawing/2014/main" id="{EF65F110-E42B-42F4-A27B-0588BEDEC82A}"/>
                    </a:ext>
                  </a:extLst>
                </p14:cNvPr>
                <p14:cNvContentPartPr/>
                <p14:nvPr/>
              </p14:nvContentPartPr>
              <p14:xfrm>
                <a:off x="10403002" y="3578792"/>
                <a:ext cx="96840" cy="53640"/>
              </p14:xfrm>
            </p:contentPart>
          </mc:Choice>
          <mc:Fallback xmlns="">
            <p:pic>
              <p:nvPicPr>
                <p:cNvPr id="57" name="Freihand 56">
                  <a:extLst>
                    <a:ext uri="{FF2B5EF4-FFF2-40B4-BE49-F238E27FC236}">
                      <a16:creationId xmlns:a16="http://schemas.microsoft.com/office/drawing/2014/main" id="{EF65F110-E42B-42F4-A27B-0588BEDEC82A}"/>
                    </a:ext>
                  </a:extLst>
                </p:cNvPr>
                <p:cNvPicPr/>
                <p:nvPr/>
              </p:nvPicPr>
              <p:blipFill>
                <a:blip r:embed="rId114"/>
                <a:stretch>
                  <a:fillRect/>
                </a:stretch>
              </p:blipFill>
              <p:spPr>
                <a:xfrm>
                  <a:off x="10398682" y="3574472"/>
                  <a:ext cx="105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8" name="Freihand 57">
                  <a:extLst>
                    <a:ext uri="{FF2B5EF4-FFF2-40B4-BE49-F238E27FC236}">
                      <a16:creationId xmlns:a16="http://schemas.microsoft.com/office/drawing/2014/main" id="{AE23C00C-4ECD-4236-B166-325D850D53B5}"/>
                    </a:ext>
                  </a:extLst>
                </p14:cNvPr>
                <p14:cNvContentPartPr/>
                <p14:nvPr/>
              </p14:nvContentPartPr>
              <p14:xfrm>
                <a:off x="10442242" y="3591752"/>
                <a:ext cx="45360" cy="70920"/>
              </p14:xfrm>
            </p:contentPart>
          </mc:Choice>
          <mc:Fallback xmlns="">
            <p:pic>
              <p:nvPicPr>
                <p:cNvPr id="58" name="Freihand 57">
                  <a:extLst>
                    <a:ext uri="{FF2B5EF4-FFF2-40B4-BE49-F238E27FC236}">
                      <a16:creationId xmlns:a16="http://schemas.microsoft.com/office/drawing/2014/main" id="{AE23C00C-4ECD-4236-B166-325D850D53B5}"/>
                    </a:ext>
                  </a:extLst>
                </p:cNvPr>
                <p:cNvPicPr/>
                <p:nvPr/>
              </p:nvPicPr>
              <p:blipFill>
                <a:blip r:embed="rId116"/>
                <a:stretch>
                  <a:fillRect/>
                </a:stretch>
              </p:blipFill>
              <p:spPr>
                <a:xfrm>
                  <a:off x="10437922" y="3587432"/>
                  <a:ext cx="54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9" name="Freihand 58">
                  <a:extLst>
                    <a:ext uri="{FF2B5EF4-FFF2-40B4-BE49-F238E27FC236}">
                      <a16:creationId xmlns:a16="http://schemas.microsoft.com/office/drawing/2014/main" id="{26D10DA1-1861-4A16-8D68-9E166CFA9F0B}"/>
                    </a:ext>
                  </a:extLst>
                </p14:cNvPr>
                <p14:cNvContentPartPr/>
                <p14:nvPr/>
              </p14:nvContentPartPr>
              <p14:xfrm>
                <a:off x="10491202" y="3564752"/>
                <a:ext cx="99360" cy="109080"/>
              </p14:xfrm>
            </p:contentPart>
          </mc:Choice>
          <mc:Fallback xmlns="">
            <p:pic>
              <p:nvPicPr>
                <p:cNvPr id="59" name="Freihand 58">
                  <a:extLst>
                    <a:ext uri="{FF2B5EF4-FFF2-40B4-BE49-F238E27FC236}">
                      <a16:creationId xmlns:a16="http://schemas.microsoft.com/office/drawing/2014/main" id="{26D10DA1-1861-4A16-8D68-9E166CFA9F0B}"/>
                    </a:ext>
                  </a:extLst>
                </p:cNvPr>
                <p:cNvPicPr/>
                <p:nvPr/>
              </p:nvPicPr>
              <p:blipFill>
                <a:blip r:embed="rId118"/>
                <a:stretch>
                  <a:fillRect/>
                </a:stretch>
              </p:blipFill>
              <p:spPr>
                <a:xfrm>
                  <a:off x="10486882" y="3560432"/>
                  <a:ext cx="108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0" name="Freihand 59">
                  <a:extLst>
                    <a:ext uri="{FF2B5EF4-FFF2-40B4-BE49-F238E27FC236}">
                      <a16:creationId xmlns:a16="http://schemas.microsoft.com/office/drawing/2014/main" id="{6F35F02A-80F0-4EED-8350-B7726B416E44}"/>
                    </a:ext>
                  </a:extLst>
                </p14:cNvPr>
                <p14:cNvContentPartPr/>
                <p14:nvPr/>
              </p14:nvContentPartPr>
              <p14:xfrm>
                <a:off x="10599202" y="3612272"/>
                <a:ext cx="41400" cy="65160"/>
              </p14:xfrm>
            </p:contentPart>
          </mc:Choice>
          <mc:Fallback xmlns="">
            <p:pic>
              <p:nvPicPr>
                <p:cNvPr id="60" name="Freihand 59">
                  <a:extLst>
                    <a:ext uri="{FF2B5EF4-FFF2-40B4-BE49-F238E27FC236}">
                      <a16:creationId xmlns:a16="http://schemas.microsoft.com/office/drawing/2014/main" id="{6F35F02A-80F0-4EED-8350-B7726B416E44}"/>
                    </a:ext>
                  </a:extLst>
                </p:cNvPr>
                <p:cNvPicPr/>
                <p:nvPr/>
              </p:nvPicPr>
              <p:blipFill>
                <a:blip r:embed="rId120"/>
                <a:stretch>
                  <a:fillRect/>
                </a:stretch>
              </p:blipFill>
              <p:spPr>
                <a:xfrm>
                  <a:off x="10594882" y="3607952"/>
                  <a:ext cx="50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1" name="Freihand 60">
                  <a:extLst>
                    <a:ext uri="{FF2B5EF4-FFF2-40B4-BE49-F238E27FC236}">
                      <a16:creationId xmlns:a16="http://schemas.microsoft.com/office/drawing/2014/main" id="{84F15A43-3029-4E1F-80CC-AD3DD02A45C7}"/>
                    </a:ext>
                  </a:extLst>
                </p14:cNvPr>
                <p14:cNvContentPartPr/>
                <p14:nvPr/>
              </p14:nvContentPartPr>
              <p14:xfrm>
                <a:off x="10696762" y="3321032"/>
                <a:ext cx="136800" cy="290880"/>
              </p14:xfrm>
            </p:contentPart>
          </mc:Choice>
          <mc:Fallback xmlns="">
            <p:pic>
              <p:nvPicPr>
                <p:cNvPr id="61" name="Freihand 60">
                  <a:extLst>
                    <a:ext uri="{FF2B5EF4-FFF2-40B4-BE49-F238E27FC236}">
                      <a16:creationId xmlns:a16="http://schemas.microsoft.com/office/drawing/2014/main" id="{84F15A43-3029-4E1F-80CC-AD3DD02A45C7}"/>
                    </a:ext>
                  </a:extLst>
                </p:cNvPr>
                <p:cNvPicPr/>
                <p:nvPr/>
              </p:nvPicPr>
              <p:blipFill>
                <a:blip r:embed="rId122"/>
                <a:stretch>
                  <a:fillRect/>
                </a:stretch>
              </p:blipFill>
              <p:spPr>
                <a:xfrm>
                  <a:off x="10692442" y="3316712"/>
                  <a:ext cx="1454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0975" name="Freihand 210974">
                  <a:extLst>
                    <a:ext uri="{FF2B5EF4-FFF2-40B4-BE49-F238E27FC236}">
                      <a16:creationId xmlns:a16="http://schemas.microsoft.com/office/drawing/2014/main" id="{128F2656-A31B-4859-B549-1A6F8B8AC84A}"/>
                    </a:ext>
                  </a:extLst>
                </p14:cNvPr>
                <p14:cNvContentPartPr/>
                <p14:nvPr/>
              </p14:nvContentPartPr>
              <p14:xfrm>
                <a:off x="9248122" y="3152912"/>
                <a:ext cx="599400" cy="47880"/>
              </p14:xfrm>
            </p:contentPart>
          </mc:Choice>
          <mc:Fallback xmlns="">
            <p:pic>
              <p:nvPicPr>
                <p:cNvPr id="210975" name="Freihand 210974">
                  <a:extLst>
                    <a:ext uri="{FF2B5EF4-FFF2-40B4-BE49-F238E27FC236}">
                      <a16:creationId xmlns:a16="http://schemas.microsoft.com/office/drawing/2014/main" id="{128F2656-A31B-4859-B549-1A6F8B8AC84A}"/>
                    </a:ext>
                  </a:extLst>
                </p:cNvPr>
                <p:cNvPicPr/>
                <p:nvPr/>
              </p:nvPicPr>
              <p:blipFill>
                <a:blip r:embed="rId124"/>
                <a:stretch>
                  <a:fillRect/>
                </a:stretch>
              </p:blipFill>
              <p:spPr>
                <a:xfrm>
                  <a:off x="9243802" y="3148592"/>
                  <a:ext cx="608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0976" name="Freihand 210975">
                  <a:extLst>
                    <a:ext uri="{FF2B5EF4-FFF2-40B4-BE49-F238E27FC236}">
                      <a16:creationId xmlns:a16="http://schemas.microsoft.com/office/drawing/2014/main" id="{4A718266-BF0F-4234-9A35-DA66AEE072D4}"/>
                    </a:ext>
                  </a:extLst>
                </p14:cNvPr>
                <p14:cNvContentPartPr/>
                <p14:nvPr/>
              </p14:nvContentPartPr>
              <p14:xfrm>
                <a:off x="9300682" y="2856272"/>
                <a:ext cx="199080" cy="156960"/>
              </p14:xfrm>
            </p:contentPart>
          </mc:Choice>
          <mc:Fallback xmlns="">
            <p:pic>
              <p:nvPicPr>
                <p:cNvPr id="210976" name="Freihand 210975">
                  <a:extLst>
                    <a:ext uri="{FF2B5EF4-FFF2-40B4-BE49-F238E27FC236}">
                      <a16:creationId xmlns:a16="http://schemas.microsoft.com/office/drawing/2014/main" id="{4A718266-BF0F-4234-9A35-DA66AEE072D4}"/>
                    </a:ext>
                  </a:extLst>
                </p:cNvPr>
                <p:cNvPicPr/>
                <p:nvPr/>
              </p:nvPicPr>
              <p:blipFill>
                <a:blip r:embed="rId126"/>
                <a:stretch>
                  <a:fillRect/>
                </a:stretch>
              </p:blipFill>
              <p:spPr>
                <a:xfrm>
                  <a:off x="9296362" y="2851952"/>
                  <a:ext cx="207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0977" name="Freihand 210976">
                  <a:extLst>
                    <a:ext uri="{FF2B5EF4-FFF2-40B4-BE49-F238E27FC236}">
                      <a16:creationId xmlns:a16="http://schemas.microsoft.com/office/drawing/2014/main" id="{5384E543-9720-40D1-8E27-C174F89FDCC9}"/>
                    </a:ext>
                  </a:extLst>
                </p14:cNvPr>
                <p14:cNvContentPartPr/>
                <p14:nvPr/>
              </p14:nvContentPartPr>
              <p14:xfrm>
                <a:off x="9549082" y="2855192"/>
                <a:ext cx="72720" cy="207720"/>
              </p14:xfrm>
            </p:contentPart>
          </mc:Choice>
          <mc:Fallback xmlns="">
            <p:pic>
              <p:nvPicPr>
                <p:cNvPr id="210977" name="Freihand 210976">
                  <a:extLst>
                    <a:ext uri="{FF2B5EF4-FFF2-40B4-BE49-F238E27FC236}">
                      <a16:creationId xmlns:a16="http://schemas.microsoft.com/office/drawing/2014/main" id="{5384E543-9720-40D1-8E27-C174F89FDCC9}"/>
                    </a:ext>
                  </a:extLst>
                </p:cNvPr>
                <p:cNvPicPr/>
                <p:nvPr/>
              </p:nvPicPr>
              <p:blipFill>
                <a:blip r:embed="rId128"/>
                <a:stretch>
                  <a:fillRect/>
                </a:stretch>
              </p:blipFill>
              <p:spPr>
                <a:xfrm>
                  <a:off x="9544762" y="2850872"/>
                  <a:ext cx="813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0978" name="Freihand 210977">
                  <a:extLst>
                    <a:ext uri="{FF2B5EF4-FFF2-40B4-BE49-F238E27FC236}">
                      <a16:creationId xmlns:a16="http://schemas.microsoft.com/office/drawing/2014/main" id="{7DEAF021-7BA1-4E6F-9308-8C5CD3F2B194}"/>
                    </a:ext>
                  </a:extLst>
                </p14:cNvPr>
                <p14:cNvContentPartPr/>
                <p14:nvPr/>
              </p14:nvContentPartPr>
              <p14:xfrm>
                <a:off x="9663202" y="2928632"/>
                <a:ext cx="77760" cy="50040"/>
              </p14:xfrm>
            </p:contentPart>
          </mc:Choice>
          <mc:Fallback xmlns="">
            <p:pic>
              <p:nvPicPr>
                <p:cNvPr id="210978" name="Freihand 210977">
                  <a:extLst>
                    <a:ext uri="{FF2B5EF4-FFF2-40B4-BE49-F238E27FC236}">
                      <a16:creationId xmlns:a16="http://schemas.microsoft.com/office/drawing/2014/main" id="{7DEAF021-7BA1-4E6F-9308-8C5CD3F2B194}"/>
                    </a:ext>
                  </a:extLst>
                </p:cNvPr>
                <p:cNvPicPr/>
                <p:nvPr/>
              </p:nvPicPr>
              <p:blipFill>
                <a:blip r:embed="rId130"/>
                <a:stretch>
                  <a:fillRect/>
                </a:stretch>
              </p:blipFill>
              <p:spPr>
                <a:xfrm>
                  <a:off x="9658882" y="2924312"/>
                  <a:ext cx="86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0979" name="Freihand 210978">
                  <a:extLst>
                    <a:ext uri="{FF2B5EF4-FFF2-40B4-BE49-F238E27FC236}">
                      <a16:creationId xmlns:a16="http://schemas.microsoft.com/office/drawing/2014/main" id="{700CCCF2-DE74-4485-8AFF-0695D94EA064}"/>
                    </a:ext>
                  </a:extLst>
                </p14:cNvPr>
                <p14:cNvContentPartPr/>
                <p14:nvPr/>
              </p14:nvContentPartPr>
              <p14:xfrm>
                <a:off x="9753922" y="2851952"/>
                <a:ext cx="154080" cy="131760"/>
              </p14:xfrm>
            </p:contentPart>
          </mc:Choice>
          <mc:Fallback xmlns="">
            <p:pic>
              <p:nvPicPr>
                <p:cNvPr id="210979" name="Freihand 210978">
                  <a:extLst>
                    <a:ext uri="{FF2B5EF4-FFF2-40B4-BE49-F238E27FC236}">
                      <a16:creationId xmlns:a16="http://schemas.microsoft.com/office/drawing/2014/main" id="{700CCCF2-DE74-4485-8AFF-0695D94EA064}"/>
                    </a:ext>
                  </a:extLst>
                </p:cNvPr>
                <p:cNvPicPr/>
                <p:nvPr/>
              </p:nvPicPr>
              <p:blipFill>
                <a:blip r:embed="rId132"/>
                <a:stretch>
                  <a:fillRect/>
                </a:stretch>
              </p:blipFill>
              <p:spPr>
                <a:xfrm>
                  <a:off x="9749602" y="2847632"/>
                  <a:ext cx="162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0980" name="Freihand 210979">
                  <a:extLst>
                    <a:ext uri="{FF2B5EF4-FFF2-40B4-BE49-F238E27FC236}">
                      <a16:creationId xmlns:a16="http://schemas.microsoft.com/office/drawing/2014/main" id="{37FBABD7-1054-4299-9DE6-0C711DD7545C}"/>
                    </a:ext>
                  </a:extLst>
                </p14:cNvPr>
                <p14:cNvContentPartPr/>
                <p14:nvPr/>
              </p14:nvContentPartPr>
              <p14:xfrm>
                <a:off x="10208242" y="2863472"/>
                <a:ext cx="145440" cy="178200"/>
              </p14:xfrm>
            </p:contentPart>
          </mc:Choice>
          <mc:Fallback xmlns="">
            <p:pic>
              <p:nvPicPr>
                <p:cNvPr id="210980" name="Freihand 210979">
                  <a:extLst>
                    <a:ext uri="{FF2B5EF4-FFF2-40B4-BE49-F238E27FC236}">
                      <a16:creationId xmlns:a16="http://schemas.microsoft.com/office/drawing/2014/main" id="{37FBABD7-1054-4299-9DE6-0C711DD7545C}"/>
                    </a:ext>
                  </a:extLst>
                </p:cNvPr>
                <p:cNvPicPr/>
                <p:nvPr/>
              </p:nvPicPr>
              <p:blipFill>
                <a:blip r:embed="rId134"/>
                <a:stretch>
                  <a:fillRect/>
                </a:stretch>
              </p:blipFill>
              <p:spPr>
                <a:xfrm>
                  <a:off x="10203922" y="2859152"/>
                  <a:ext cx="154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0981" name="Freihand 210980">
                  <a:extLst>
                    <a:ext uri="{FF2B5EF4-FFF2-40B4-BE49-F238E27FC236}">
                      <a16:creationId xmlns:a16="http://schemas.microsoft.com/office/drawing/2014/main" id="{C505F4ED-3E6F-46BA-8093-B24AB6323AE3}"/>
                    </a:ext>
                  </a:extLst>
                </p14:cNvPr>
                <p14:cNvContentPartPr/>
                <p14:nvPr/>
              </p14:nvContentPartPr>
              <p14:xfrm>
                <a:off x="10273042" y="2860232"/>
                <a:ext cx="164880" cy="155520"/>
              </p14:xfrm>
            </p:contentPart>
          </mc:Choice>
          <mc:Fallback xmlns="">
            <p:pic>
              <p:nvPicPr>
                <p:cNvPr id="210981" name="Freihand 210980">
                  <a:extLst>
                    <a:ext uri="{FF2B5EF4-FFF2-40B4-BE49-F238E27FC236}">
                      <a16:creationId xmlns:a16="http://schemas.microsoft.com/office/drawing/2014/main" id="{C505F4ED-3E6F-46BA-8093-B24AB6323AE3}"/>
                    </a:ext>
                  </a:extLst>
                </p:cNvPr>
                <p:cNvPicPr/>
                <p:nvPr/>
              </p:nvPicPr>
              <p:blipFill>
                <a:blip r:embed="rId136"/>
                <a:stretch>
                  <a:fillRect/>
                </a:stretch>
              </p:blipFill>
              <p:spPr>
                <a:xfrm>
                  <a:off x="10268722" y="2855912"/>
                  <a:ext cx="173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0982" name="Freihand 210981">
                  <a:extLst>
                    <a:ext uri="{FF2B5EF4-FFF2-40B4-BE49-F238E27FC236}">
                      <a16:creationId xmlns:a16="http://schemas.microsoft.com/office/drawing/2014/main" id="{FCF91B6E-1EEF-4928-B985-A0F68905C408}"/>
                    </a:ext>
                  </a:extLst>
                </p14:cNvPr>
                <p14:cNvContentPartPr/>
                <p14:nvPr/>
              </p14:nvContentPartPr>
              <p14:xfrm>
                <a:off x="10459162" y="2829632"/>
                <a:ext cx="96120" cy="253440"/>
              </p14:xfrm>
            </p:contentPart>
          </mc:Choice>
          <mc:Fallback xmlns="">
            <p:pic>
              <p:nvPicPr>
                <p:cNvPr id="210982" name="Freihand 210981">
                  <a:extLst>
                    <a:ext uri="{FF2B5EF4-FFF2-40B4-BE49-F238E27FC236}">
                      <a16:creationId xmlns:a16="http://schemas.microsoft.com/office/drawing/2014/main" id="{FCF91B6E-1EEF-4928-B985-A0F68905C408}"/>
                    </a:ext>
                  </a:extLst>
                </p:cNvPr>
                <p:cNvPicPr/>
                <p:nvPr/>
              </p:nvPicPr>
              <p:blipFill>
                <a:blip r:embed="rId138"/>
                <a:stretch>
                  <a:fillRect/>
                </a:stretch>
              </p:blipFill>
              <p:spPr>
                <a:xfrm>
                  <a:off x="10454842" y="2825312"/>
                  <a:ext cx="1047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0983" name="Freihand 210982">
                  <a:extLst>
                    <a:ext uri="{FF2B5EF4-FFF2-40B4-BE49-F238E27FC236}">
                      <a16:creationId xmlns:a16="http://schemas.microsoft.com/office/drawing/2014/main" id="{C1619E01-60F9-4D03-A90E-9560822C2E17}"/>
                    </a:ext>
                  </a:extLst>
                </p14:cNvPr>
                <p14:cNvContentPartPr/>
                <p14:nvPr/>
              </p14:nvContentPartPr>
              <p14:xfrm>
                <a:off x="10581562" y="2829992"/>
                <a:ext cx="440640" cy="149760"/>
              </p14:xfrm>
            </p:contentPart>
          </mc:Choice>
          <mc:Fallback xmlns="">
            <p:pic>
              <p:nvPicPr>
                <p:cNvPr id="210983" name="Freihand 210982">
                  <a:extLst>
                    <a:ext uri="{FF2B5EF4-FFF2-40B4-BE49-F238E27FC236}">
                      <a16:creationId xmlns:a16="http://schemas.microsoft.com/office/drawing/2014/main" id="{C1619E01-60F9-4D03-A90E-9560822C2E17}"/>
                    </a:ext>
                  </a:extLst>
                </p:cNvPr>
                <p:cNvPicPr/>
                <p:nvPr/>
              </p:nvPicPr>
              <p:blipFill>
                <a:blip r:embed="rId140"/>
                <a:stretch>
                  <a:fillRect/>
                </a:stretch>
              </p:blipFill>
              <p:spPr>
                <a:xfrm>
                  <a:off x="10577242" y="2825672"/>
                  <a:ext cx="449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0987" name="Freihand 210986">
                  <a:extLst>
                    <a:ext uri="{FF2B5EF4-FFF2-40B4-BE49-F238E27FC236}">
                      <a16:creationId xmlns:a16="http://schemas.microsoft.com/office/drawing/2014/main" id="{34A51F9F-2790-4CD6-B750-74D17CB77DA9}"/>
                    </a:ext>
                  </a:extLst>
                </p14:cNvPr>
                <p14:cNvContentPartPr/>
                <p14:nvPr/>
              </p14:nvContentPartPr>
              <p14:xfrm>
                <a:off x="10285642" y="3156152"/>
                <a:ext cx="766800" cy="126720"/>
              </p14:xfrm>
            </p:contentPart>
          </mc:Choice>
          <mc:Fallback xmlns="">
            <p:pic>
              <p:nvPicPr>
                <p:cNvPr id="210987" name="Freihand 210986">
                  <a:extLst>
                    <a:ext uri="{FF2B5EF4-FFF2-40B4-BE49-F238E27FC236}">
                      <a16:creationId xmlns:a16="http://schemas.microsoft.com/office/drawing/2014/main" id="{34A51F9F-2790-4CD6-B750-74D17CB77DA9}"/>
                    </a:ext>
                  </a:extLst>
                </p:cNvPr>
                <p:cNvPicPr/>
                <p:nvPr/>
              </p:nvPicPr>
              <p:blipFill>
                <a:blip r:embed="rId142"/>
                <a:stretch>
                  <a:fillRect/>
                </a:stretch>
              </p:blipFill>
              <p:spPr>
                <a:xfrm>
                  <a:off x="10281322" y="3151832"/>
                  <a:ext cx="775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0988" name="Freihand 210987">
                  <a:extLst>
                    <a:ext uri="{FF2B5EF4-FFF2-40B4-BE49-F238E27FC236}">
                      <a16:creationId xmlns:a16="http://schemas.microsoft.com/office/drawing/2014/main" id="{86970246-B3D9-4E9B-AECD-96F090AB59A9}"/>
                    </a:ext>
                  </a:extLst>
                </p14:cNvPr>
                <p14:cNvContentPartPr/>
                <p14:nvPr/>
              </p14:nvContentPartPr>
              <p14:xfrm>
                <a:off x="4950442" y="3398432"/>
                <a:ext cx="479880" cy="15120"/>
              </p14:xfrm>
            </p:contentPart>
          </mc:Choice>
          <mc:Fallback xmlns="">
            <p:pic>
              <p:nvPicPr>
                <p:cNvPr id="210988" name="Freihand 210987">
                  <a:extLst>
                    <a:ext uri="{FF2B5EF4-FFF2-40B4-BE49-F238E27FC236}">
                      <a16:creationId xmlns:a16="http://schemas.microsoft.com/office/drawing/2014/main" id="{86970246-B3D9-4E9B-AECD-96F090AB59A9}"/>
                    </a:ext>
                  </a:extLst>
                </p:cNvPr>
                <p:cNvPicPr/>
                <p:nvPr/>
              </p:nvPicPr>
              <p:blipFill>
                <a:blip r:embed="rId144"/>
                <a:stretch>
                  <a:fillRect/>
                </a:stretch>
              </p:blipFill>
              <p:spPr>
                <a:xfrm>
                  <a:off x="4946122" y="3394112"/>
                  <a:ext cx="488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989" name="Freihand 210988">
                  <a:extLst>
                    <a:ext uri="{FF2B5EF4-FFF2-40B4-BE49-F238E27FC236}">
                      <a16:creationId xmlns:a16="http://schemas.microsoft.com/office/drawing/2014/main" id="{FEA98F0D-9D20-4618-824A-17B8B4FA8866}"/>
                    </a:ext>
                  </a:extLst>
                </p14:cNvPr>
                <p14:cNvContentPartPr/>
                <p14:nvPr/>
              </p14:nvContentPartPr>
              <p14:xfrm>
                <a:off x="5020642" y="3454592"/>
                <a:ext cx="421920" cy="24120"/>
              </p14:xfrm>
            </p:contentPart>
          </mc:Choice>
          <mc:Fallback xmlns="">
            <p:pic>
              <p:nvPicPr>
                <p:cNvPr id="210989" name="Freihand 210988">
                  <a:extLst>
                    <a:ext uri="{FF2B5EF4-FFF2-40B4-BE49-F238E27FC236}">
                      <a16:creationId xmlns:a16="http://schemas.microsoft.com/office/drawing/2014/main" id="{FEA98F0D-9D20-4618-824A-17B8B4FA8866}"/>
                    </a:ext>
                  </a:extLst>
                </p:cNvPr>
                <p:cNvPicPr/>
                <p:nvPr/>
              </p:nvPicPr>
              <p:blipFill>
                <a:blip r:embed="rId146"/>
                <a:stretch>
                  <a:fillRect/>
                </a:stretch>
              </p:blipFill>
              <p:spPr>
                <a:xfrm>
                  <a:off x="5016322" y="3450272"/>
                  <a:ext cx="430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0993" name="Freihand 210992">
                  <a:extLst>
                    <a:ext uri="{FF2B5EF4-FFF2-40B4-BE49-F238E27FC236}">
                      <a16:creationId xmlns:a16="http://schemas.microsoft.com/office/drawing/2014/main" id="{B851B399-DFB5-43F0-857E-B6331F5E19AC}"/>
                    </a:ext>
                  </a:extLst>
                </p14:cNvPr>
                <p14:cNvContentPartPr/>
                <p14:nvPr/>
              </p14:nvContentPartPr>
              <p14:xfrm>
                <a:off x="4612402" y="3025832"/>
                <a:ext cx="34560" cy="232920"/>
              </p14:xfrm>
            </p:contentPart>
          </mc:Choice>
          <mc:Fallback xmlns="">
            <p:pic>
              <p:nvPicPr>
                <p:cNvPr id="210993" name="Freihand 210992">
                  <a:extLst>
                    <a:ext uri="{FF2B5EF4-FFF2-40B4-BE49-F238E27FC236}">
                      <a16:creationId xmlns:a16="http://schemas.microsoft.com/office/drawing/2014/main" id="{B851B399-DFB5-43F0-857E-B6331F5E19AC}"/>
                    </a:ext>
                  </a:extLst>
                </p:cNvPr>
                <p:cNvPicPr/>
                <p:nvPr/>
              </p:nvPicPr>
              <p:blipFill>
                <a:blip r:embed="rId148"/>
                <a:stretch>
                  <a:fillRect/>
                </a:stretch>
              </p:blipFill>
              <p:spPr>
                <a:xfrm>
                  <a:off x="4608082" y="3021512"/>
                  <a:ext cx="432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0994" name="Freihand 210993">
                  <a:extLst>
                    <a:ext uri="{FF2B5EF4-FFF2-40B4-BE49-F238E27FC236}">
                      <a16:creationId xmlns:a16="http://schemas.microsoft.com/office/drawing/2014/main" id="{5C36315E-7086-42A1-A677-954EF2EC6583}"/>
                    </a:ext>
                  </a:extLst>
                </p14:cNvPr>
                <p14:cNvContentPartPr/>
                <p14:nvPr/>
              </p14:nvContentPartPr>
              <p14:xfrm>
                <a:off x="4565602" y="3126992"/>
                <a:ext cx="128160" cy="9720"/>
              </p14:xfrm>
            </p:contentPart>
          </mc:Choice>
          <mc:Fallback xmlns="">
            <p:pic>
              <p:nvPicPr>
                <p:cNvPr id="210994" name="Freihand 210993">
                  <a:extLst>
                    <a:ext uri="{FF2B5EF4-FFF2-40B4-BE49-F238E27FC236}">
                      <a16:creationId xmlns:a16="http://schemas.microsoft.com/office/drawing/2014/main" id="{5C36315E-7086-42A1-A677-954EF2EC6583}"/>
                    </a:ext>
                  </a:extLst>
                </p:cNvPr>
                <p:cNvPicPr/>
                <p:nvPr/>
              </p:nvPicPr>
              <p:blipFill>
                <a:blip r:embed="rId150"/>
                <a:stretch>
                  <a:fillRect/>
                </a:stretch>
              </p:blipFill>
              <p:spPr>
                <a:xfrm>
                  <a:off x="4561282" y="3122672"/>
                  <a:ext cx="136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0995" name="Freihand 210994">
                  <a:extLst>
                    <a:ext uri="{FF2B5EF4-FFF2-40B4-BE49-F238E27FC236}">
                      <a16:creationId xmlns:a16="http://schemas.microsoft.com/office/drawing/2014/main" id="{CA22E14A-518D-429E-BC4D-1CFA06CB47FC}"/>
                    </a:ext>
                  </a:extLst>
                </p14:cNvPr>
                <p14:cNvContentPartPr/>
                <p14:nvPr/>
              </p14:nvContentPartPr>
              <p14:xfrm>
                <a:off x="4667842" y="2994512"/>
                <a:ext cx="406440" cy="273600"/>
              </p14:xfrm>
            </p:contentPart>
          </mc:Choice>
          <mc:Fallback xmlns="">
            <p:pic>
              <p:nvPicPr>
                <p:cNvPr id="210995" name="Freihand 210994">
                  <a:extLst>
                    <a:ext uri="{FF2B5EF4-FFF2-40B4-BE49-F238E27FC236}">
                      <a16:creationId xmlns:a16="http://schemas.microsoft.com/office/drawing/2014/main" id="{CA22E14A-518D-429E-BC4D-1CFA06CB47FC}"/>
                    </a:ext>
                  </a:extLst>
                </p:cNvPr>
                <p:cNvPicPr/>
                <p:nvPr/>
              </p:nvPicPr>
              <p:blipFill>
                <a:blip r:embed="rId152"/>
                <a:stretch>
                  <a:fillRect/>
                </a:stretch>
              </p:blipFill>
              <p:spPr>
                <a:xfrm>
                  <a:off x="4663522" y="2990192"/>
                  <a:ext cx="4150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0996" name="Freihand 210995">
                  <a:extLst>
                    <a:ext uri="{FF2B5EF4-FFF2-40B4-BE49-F238E27FC236}">
                      <a16:creationId xmlns:a16="http://schemas.microsoft.com/office/drawing/2014/main" id="{48A854E8-6451-4158-A6C1-9999458B8DF2}"/>
                    </a:ext>
                  </a:extLst>
                </p14:cNvPr>
                <p14:cNvContentPartPr/>
                <p14:nvPr/>
              </p14:nvContentPartPr>
              <p14:xfrm>
                <a:off x="5197402" y="3037712"/>
                <a:ext cx="263160" cy="87120"/>
              </p14:xfrm>
            </p:contentPart>
          </mc:Choice>
          <mc:Fallback xmlns="">
            <p:pic>
              <p:nvPicPr>
                <p:cNvPr id="210996" name="Freihand 210995">
                  <a:extLst>
                    <a:ext uri="{FF2B5EF4-FFF2-40B4-BE49-F238E27FC236}">
                      <a16:creationId xmlns:a16="http://schemas.microsoft.com/office/drawing/2014/main" id="{48A854E8-6451-4158-A6C1-9999458B8DF2}"/>
                    </a:ext>
                  </a:extLst>
                </p:cNvPr>
                <p:cNvPicPr/>
                <p:nvPr/>
              </p:nvPicPr>
              <p:blipFill>
                <a:blip r:embed="rId154"/>
                <a:stretch>
                  <a:fillRect/>
                </a:stretch>
              </p:blipFill>
              <p:spPr>
                <a:xfrm>
                  <a:off x="5193082" y="3033392"/>
                  <a:ext cx="271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0997" name="Freihand 210996">
                  <a:extLst>
                    <a:ext uri="{FF2B5EF4-FFF2-40B4-BE49-F238E27FC236}">
                      <a16:creationId xmlns:a16="http://schemas.microsoft.com/office/drawing/2014/main" id="{B208BB3F-6178-46F7-BDF5-691A76785E53}"/>
                    </a:ext>
                  </a:extLst>
                </p14:cNvPr>
                <p14:cNvContentPartPr/>
                <p14:nvPr/>
              </p14:nvContentPartPr>
              <p14:xfrm>
                <a:off x="5469922" y="3024392"/>
                <a:ext cx="79560" cy="75600"/>
              </p14:xfrm>
            </p:contentPart>
          </mc:Choice>
          <mc:Fallback xmlns="">
            <p:pic>
              <p:nvPicPr>
                <p:cNvPr id="210997" name="Freihand 210996">
                  <a:extLst>
                    <a:ext uri="{FF2B5EF4-FFF2-40B4-BE49-F238E27FC236}">
                      <a16:creationId xmlns:a16="http://schemas.microsoft.com/office/drawing/2014/main" id="{B208BB3F-6178-46F7-BDF5-691A76785E53}"/>
                    </a:ext>
                  </a:extLst>
                </p:cNvPr>
                <p:cNvPicPr/>
                <p:nvPr/>
              </p:nvPicPr>
              <p:blipFill>
                <a:blip r:embed="rId156"/>
                <a:stretch>
                  <a:fillRect/>
                </a:stretch>
              </p:blipFill>
              <p:spPr>
                <a:xfrm>
                  <a:off x="5465602" y="3020072"/>
                  <a:ext cx="88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0999" name="Freihand 210998">
                  <a:extLst>
                    <a:ext uri="{FF2B5EF4-FFF2-40B4-BE49-F238E27FC236}">
                      <a16:creationId xmlns:a16="http://schemas.microsoft.com/office/drawing/2014/main" id="{C83ED333-6553-4AC1-8C31-61E0722D9EE1}"/>
                    </a:ext>
                  </a:extLst>
                </p14:cNvPr>
                <p14:cNvContentPartPr/>
                <p14:nvPr/>
              </p14:nvContentPartPr>
              <p14:xfrm>
                <a:off x="5638402" y="2988752"/>
                <a:ext cx="161640" cy="108360"/>
              </p14:xfrm>
            </p:contentPart>
          </mc:Choice>
          <mc:Fallback xmlns="">
            <p:pic>
              <p:nvPicPr>
                <p:cNvPr id="210999" name="Freihand 210998">
                  <a:extLst>
                    <a:ext uri="{FF2B5EF4-FFF2-40B4-BE49-F238E27FC236}">
                      <a16:creationId xmlns:a16="http://schemas.microsoft.com/office/drawing/2014/main" id="{C83ED333-6553-4AC1-8C31-61E0722D9EE1}"/>
                    </a:ext>
                  </a:extLst>
                </p:cNvPr>
                <p:cNvPicPr/>
                <p:nvPr/>
              </p:nvPicPr>
              <p:blipFill>
                <a:blip r:embed="rId158"/>
                <a:stretch>
                  <a:fillRect/>
                </a:stretch>
              </p:blipFill>
              <p:spPr>
                <a:xfrm>
                  <a:off x="5634082" y="2984432"/>
                  <a:ext cx="170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1000" name="Freihand 210999">
                  <a:extLst>
                    <a:ext uri="{FF2B5EF4-FFF2-40B4-BE49-F238E27FC236}">
                      <a16:creationId xmlns:a16="http://schemas.microsoft.com/office/drawing/2014/main" id="{254F5209-B25E-4474-8B82-B3F85CB023C7}"/>
                    </a:ext>
                  </a:extLst>
                </p14:cNvPr>
                <p14:cNvContentPartPr/>
                <p14:nvPr/>
              </p14:nvContentPartPr>
              <p14:xfrm>
                <a:off x="5807962" y="3020792"/>
                <a:ext cx="191520" cy="65160"/>
              </p14:xfrm>
            </p:contentPart>
          </mc:Choice>
          <mc:Fallback xmlns="">
            <p:pic>
              <p:nvPicPr>
                <p:cNvPr id="211000" name="Freihand 210999">
                  <a:extLst>
                    <a:ext uri="{FF2B5EF4-FFF2-40B4-BE49-F238E27FC236}">
                      <a16:creationId xmlns:a16="http://schemas.microsoft.com/office/drawing/2014/main" id="{254F5209-B25E-4474-8B82-B3F85CB023C7}"/>
                    </a:ext>
                  </a:extLst>
                </p:cNvPr>
                <p:cNvPicPr/>
                <p:nvPr/>
              </p:nvPicPr>
              <p:blipFill>
                <a:blip r:embed="rId160"/>
                <a:stretch>
                  <a:fillRect/>
                </a:stretch>
              </p:blipFill>
              <p:spPr>
                <a:xfrm>
                  <a:off x="5803642" y="3016472"/>
                  <a:ext cx="200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1001" name="Freihand 211000">
                  <a:extLst>
                    <a:ext uri="{FF2B5EF4-FFF2-40B4-BE49-F238E27FC236}">
                      <a16:creationId xmlns:a16="http://schemas.microsoft.com/office/drawing/2014/main" id="{631B4429-377B-4464-AA4D-59C24E82ECE7}"/>
                    </a:ext>
                  </a:extLst>
                </p14:cNvPr>
                <p14:cNvContentPartPr/>
                <p14:nvPr/>
              </p14:nvContentPartPr>
              <p14:xfrm>
                <a:off x="6133402" y="2990912"/>
                <a:ext cx="231120" cy="139680"/>
              </p14:xfrm>
            </p:contentPart>
          </mc:Choice>
          <mc:Fallback xmlns="">
            <p:pic>
              <p:nvPicPr>
                <p:cNvPr id="211001" name="Freihand 211000">
                  <a:extLst>
                    <a:ext uri="{FF2B5EF4-FFF2-40B4-BE49-F238E27FC236}">
                      <a16:creationId xmlns:a16="http://schemas.microsoft.com/office/drawing/2014/main" id="{631B4429-377B-4464-AA4D-59C24E82ECE7}"/>
                    </a:ext>
                  </a:extLst>
                </p:cNvPr>
                <p:cNvPicPr/>
                <p:nvPr/>
              </p:nvPicPr>
              <p:blipFill>
                <a:blip r:embed="rId162"/>
                <a:stretch>
                  <a:fillRect/>
                </a:stretch>
              </p:blipFill>
              <p:spPr>
                <a:xfrm>
                  <a:off x="6129082" y="2986592"/>
                  <a:ext cx="23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1002" name="Freihand 211001">
                  <a:extLst>
                    <a:ext uri="{FF2B5EF4-FFF2-40B4-BE49-F238E27FC236}">
                      <a16:creationId xmlns:a16="http://schemas.microsoft.com/office/drawing/2014/main" id="{EBB0178E-3118-4DFA-AC46-DA5248B3F2DE}"/>
                    </a:ext>
                  </a:extLst>
                </p14:cNvPr>
                <p14:cNvContentPartPr/>
                <p14:nvPr/>
              </p14:nvContentPartPr>
              <p14:xfrm>
                <a:off x="6371002" y="3031952"/>
                <a:ext cx="77400" cy="61560"/>
              </p14:xfrm>
            </p:contentPart>
          </mc:Choice>
          <mc:Fallback xmlns="">
            <p:pic>
              <p:nvPicPr>
                <p:cNvPr id="211002" name="Freihand 211001">
                  <a:extLst>
                    <a:ext uri="{FF2B5EF4-FFF2-40B4-BE49-F238E27FC236}">
                      <a16:creationId xmlns:a16="http://schemas.microsoft.com/office/drawing/2014/main" id="{EBB0178E-3118-4DFA-AC46-DA5248B3F2DE}"/>
                    </a:ext>
                  </a:extLst>
                </p:cNvPr>
                <p:cNvPicPr/>
                <p:nvPr/>
              </p:nvPicPr>
              <p:blipFill>
                <a:blip r:embed="rId164"/>
                <a:stretch>
                  <a:fillRect/>
                </a:stretch>
              </p:blipFill>
              <p:spPr>
                <a:xfrm>
                  <a:off x="6366682" y="3027632"/>
                  <a:ext cx="86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1003" name="Freihand 211002">
                  <a:extLst>
                    <a:ext uri="{FF2B5EF4-FFF2-40B4-BE49-F238E27FC236}">
                      <a16:creationId xmlns:a16="http://schemas.microsoft.com/office/drawing/2014/main" id="{2A0FB37F-7C5E-4297-9A3C-6E257B378A5B}"/>
                    </a:ext>
                  </a:extLst>
                </p14:cNvPr>
                <p14:cNvContentPartPr/>
                <p14:nvPr/>
              </p14:nvContentPartPr>
              <p14:xfrm>
                <a:off x="6491242" y="3121232"/>
                <a:ext cx="360" cy="360"/>
              </p14:xfrm>
            </p:contentPart>
          </mc:Choice>
          <mc:Fallback xmlns="">
            <p:pic>
              <p:nvPicPr>
                <p:cNvPr id="211003" name="Freihand 211002">
                  <a:extLst>
                    <a:ext uri="{FF2B5EF4-FFF2-40B4-BE49-F238E27FC236}">
                      <a16:creationId xmlns:a16="http://schemas.microsoft.com/office/drawing/2014/main" id="{2A0FB37F-7C5E-4297-9A3C-6E257B378A5B}"/>
                    </a:ext>
                  </a:extLst>
                </p:cNvPr>
                <p:cNvPicPr/>
                <p:nvPr/>
              </p:nvPicPr>
              <p:blipFill>
                <a:blip r:embed="rId166"/>
                <a:stretch>
                  <a:fillRect/>
                </a:stretch>
              </p:blipFill>
              <p:spPr>
                <a:xfrm>
                  <a:off x="6486922" y="3116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1004" name="Freihand 211003">
                  <a:extLst>
                    <a:ext uri="{FF2B5EF4-FFF2-40B4-BE49-F238E27FC236}">
                      <a16:creationId xmlns:a16="http://schemas.microsoft.com/office/drawing/2014/main" id="{B3F3B521-BC1D-418C-9206-FFBB8CA93BB3}"/>
                    </a:ext>
                  </a:extLst>
                </p14:cNvPr>
                <p14:cNvContentPartPr/>
                <p14:nvPr/>
              </p14:nvContentPartPr>
              <p14:xfrm>
                <a:off x="6468922" y="3035192"/>
                <a:ext cx="129240" cy="72720"/>
              </p14:xfrm>
            </p:contentPart>
          </mc:Choice>
          <mc:Fallback xmlns="">
            <p:pic>
              <p:nvPicPr>
                <p:cNvPr id="211004" name="Freihand 211003">
                  <a:extLst>
                    <a:ext uri="{FF2B5EF4-FFF2-40B4-BE49-F238E27FC236}">
                      <a16:creationId xmlns:a16="http://schemas.microsoft.com/office/drawing/2014/main" id="{B3F3B521-BC1D-418C-9206-FFBB8CA93BB3}"/>
                    </a:ext>
                  </a:extLst>
                </p:cNvPr>
                <p:cNvPicPr/>
                <p:nvPr/>
              </p:nvPicPr>
              <p:blipFill>
                <a:blip r:embed="rId168"/>
                <a:stretch>
                  <a:fillRect/>
                </a:stretch>
              </p:blipFill>
              <p:spPr>
                <a:xfrm>
                  <a:off x="6464602" y="3030872"/>
                  <a:ext cx="137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1006" name="Freihand 211005">
                  <a:extLst>
                    <a:ext uri="{FF2B5EF4-FFF2-40B4-BE49-F238E27FC236}">
                      <a16:creationId xmlns:a16="http://schemas.microsoft.com/office/drawing/2014/main" id="{43E30A87-346F-4BE9-B0A6-D39AF9919CC6}"/>
                    </a:ext>
                  </a:extLst>
                </p14:cNvPr>
                <p14:cNvContentPartPr/>
                <p14:nvPr/>
              </p14:nvContentPartPr>
              <p14:xfrm>
                <a:off x="6600682" y="2969672"/>
                <a:ext cx="471960" cy="115560"/>
              </p14:xfrm>
            </p:contentPart>
          </mc:Choice>
          <mc:Fallback xmlns="">
            <p:pic>
              <p:nvPicPr>
                <p:cNvPr id="211006" name="Freihand 211005">
                  <a:extLst>
                    <a:ext uri="{FF2B5EF4-FFF2-40B4-BE49-F238E27FC236}">
                      <a16:creationId xmlns:a16="http://schemas.microsoft.com/office/drawing/2014/main" id="{43E30A87-346F-4BE9-B0A6-D39AF9919CC6}"/>
                    </a:ext>
                  </a:extLst>
                </p:cNvPr>
                <p:cNvPicPr/>
                <p:nvPr/>
              </p:nvPicPr>
              <p:blipFill>
                <a:blip r:embed="rId170"/>
                <a:stretch>
                  <a:fillRect/>
                </a:stretch>
              </p:blipFill>
              <p:spPr>
                <a:xfrm>
                  <a:off x="6596362" y="2965352"/>
                  <a:ext cx="480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1007" name="Freihand 211006">
                  <a:extLst>
                    <a:ext uri="{FF2B5EF4-FFF2-40B4-BE49-F238E27FC236}">
                      <a16:creationId xmlns:a16="http://schemas.microsoft.com/office/drawing/2014/main" id="{24EA4703-668A-46C8-94A7-299294DEA8BC}"/>
                    </a:ext>
                  </a:extLst>
                </p14:cNvPr>
                <p14:cNvContentPartPr/>
                <p14:nvPr/>
              </p14:nvContentPartPr>
              <p14:xfrm>
                <a:off x="7101802" y="2898392"/>
                <a:ext cx="24840" cy="189360"/>
              </p14:xfrm>
            </p:contentPart>
          </mc:Choice>
          <mc:Fallback xmlns="">
            <p:pic>
              <p:nvPicPr>
                <p:cNvPr id="211007" name="Freihand 211006">
                  <a:extLst>
                    <a:ext uri="{FF2B5EF4-FFF2-40B4-BE49-F238E27FC236}">
                      <a16:creationId xmlns:a16="http://schemas.microsoft.com/office/drawing/2014/main" id="{24EA4703-668A-46C8-94A7-299294DEA8BC}"/>
                    </a:ext>
                  </a:extLst>
                </p:cNvPr>
                <p:cNvPicPr/>
                <p:nvPr/>
              </p:nvPicPr>
              <p:blipFill>
                <a:blip r:embed="rId172"/>
                <a:stretch>
                  <a:fillRect/>
                </a:stretch>
              </p:blipFill>
              <p:spPr>
                <a:xfrm>
                  <a:off x="7097482" y="2894072"/>
                  <a:ext cx="33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1009" name="Freihand 211008">
                  <a:extLst>
                    <a:ext uri="{FF2B5EF4-FFF2-40B4-BE49-F238E27FC236}">
                      <a16:creationId xmlns:a16="http://schemas.microsoft.com/office/drawing/2014/main" id="{7D1B2EE6-B73F-44C3-B137-2102482813B8}"/>
                    </a:ext>
                  </a:extLst>
                </p14:cNvPr>
                <p14:cNvContentPartPr/>
                <p14:nvPr/>
              </p14:nvContentPartPr>
              <p14:xfrm>
                <a:off x="5384602" y="3065792"/>
                <a:ext cx="360" cy="360"/>
              </p14:xfrm>
            </p:contentPart>
          </mc:Choice>
          <mc:Fallback xmlns="">
            <p:pic>
              <p:nvPicPr>
                <p:cNvPr id="211009" name="Freihand 211008">
                  <a:extLst>
                    <a:ext uri="{FF2B5EF4-FFF2-40B4-BE49-F238E27FC236}">
                      <a16:creationId xmlns:a16="http://schemas.microsoft.com/office/drawing/2014/main" id="{7D1B2EE6-B73F-44C3-B137-2102482813B8}"/>
                    </a:ext>
                  </a:extLst>
                </p:cNvPr>
                <p:cNvPicPr/>
                <p:nvPr/>
              </p:nvPicPr>
              <p:blipFill>
                <a:blip r:embed="rId166"/>
                <a:stretch>
                  <a:fillRect/>
                </a:stretch>
              </p:blipFill>
              <p:spPr>
                <a:xfrm>
                  <a:off x="5380282" y="3061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11010" name="Freihand 211009">
                  <a:extLst>
                    <a:ext uri="{FF2B5EF4-FFF2-40B4-BE49-F238E27FC236}">
                      <a16:creationId xmlns:a16="http://schemas.microsoft.com/office/drawing/2014/main" id="{72EDFB37-F02B-47BE-92A7-48D0BCDCD2F9}"/>
                    </a:ext>
                  </a:extLst>
                </p14:cNvPr>
                <p14:cNvContentPartPr/>
                <p14:nvPr/>
              </p14:nvContentPartPr>
              <p14:xfrm>
                <a:off x="5284882" y="1691672"/>
                <a:ext cx="1443600" cy="1440360"/>
              </p14:xfrm>
            </p:contentPart>
          </mc:Choice>
          <mc:Fallback xmlns="">
            <p:pic>
              <p:nvPicPr>
                <p:cNvPr id="211010" name="Freihand 211009">
                  <a:extLst>
                    <a:ext uri="{FF2B5EF4-FFF2-40B4-BE49-F238E27FC236}">
                      <a16:creationId xmlns:a16="http://schemas.microsoft.com/office/drawing/2014/main" id="{72EDFB37-F02B-47BE-92A7-48D0BCDCD2F9}"/>
                    </a:ext>
                  </a:extLst>
                </p:cNvPr>
                <p:cNvPicPr/>
                <p:nvPr/>
              </p:nvPicPr>
              <p:blipFill>
                <a:blip r:embed="rId175"/>
                <a:stretch>
                  <a:fillRect/>
                </a:stretch>
              </p:blipFill>
              <p:spPr>
                <a:xfrm>
                  <a:off x="5280562" y="1687352"/>
                  <a:ext cx="1452240" cy="144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11011" name="Freihand 211010">
                  <a:extLst>
                    <a:ext uri="{FF2B5EF4-FFF2-40B4-BE49-F238E27FC236}">
                      <a16:creationId xmlns:a16="http://schemas.microsoft.com/office/drawing/2014/main" id="{A75DA12A-7C26-44F2-AF74-72DF46A4426A}"/>
                    </a:ext>
                  </a:extLst>
                </p14:cNvPr>
                <p14:cNvContentPartPr/>
                <p14:nvPr/>
              </p14:nvContentPartPr>
              <p14:xfrm>
                <a:off x="5232682" y="2822432"/>
                <a:ext cx="461160" cy="347400"/>
              </p14:xfrm>
            </p:contentPart>
          </mc:Choice>
          <mc:Fallback xmlns="">
            <p:pic>
              <p:nvPicPr>
                <p:cNvPr id="211011" name="Freihand 211010">
                  <a:extLst>
                    <a:ext uri="{FF2B5EF4-FFF2-40B4-BE49-F238E27FC236}">
                      <a16:creationId xmlns:a16="http://schemas.microsoft.com/office/drawing/2014/main" id="{A75DA12A-7C26-44F2-AF74-72DF46A4426A}"/>
                    </a:ext>
                  </a:extLst>
                </p:cNvPr>
                <p:cNvPicPr/>
                <p:nvPr/>
              </p:nvPicPr>
              <p:blipFill>
                <a:blip r:embed="rId177"/>
                <a:stretch>
                  <a:fillRect/>
                </a:stretch>
              </p:blipFill>
              <p:spPr>
                <a:xfrm>
                  <a:off x="5228362" y="2818112"/>
                  <a:ext cx="4698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11013" name="Freihand 211012">
                  <a:extLst>
                    <a:ext uri="{FF2B5EF4-FFF2-40B4-BE49-F238E27FC236}">
                      <a16:creationId xmlns:a16="http://schemas.microsoft.com/office/drawing/2014/main" id="{435BFD3F-F484-4AF5-89A2-C4D9FA1520B2}"/>
                    </a:ext>
                  </a:extLst>
                </p14:cNvPr>
                <p14:cNvContentPartPr/>
                <p14:nvPr/>
              </p14:nvContentPartPr>
              <p14:xfrm>
                <a:off x="6720202" y="1292432"/>
                <a:ext cx="109080" cy="178200"/>
              </p14:xfrm>
            </p:contentPart>
          </mc:Choice>
          <mc:Fallback xmlns="">
            <p:pic>
              <p:nvPicPr>
                <p:cNvPr id="211013" name="Freihand 211012">
                  <a:extLst>
                    <a:ext uri="{FF2B5EF4-FFF2-40B4-BE49-F238E27FC236}">
                      <a16:creationId xmlns:a16="http://schemas.microsoft.com/office/drawing/2014/main" id="{435BFD3F-F484-4AF5-89A2-C4D9FA1520B2}"/>
                    </a:ext>
                  </a:extLst>
                </p:cNvPr>
                <p:cNvPicPr/>
                <p:nvPr/>
              </p:nvPicPr>
              <p:blipFill>
                <a:blip r:embed="rId179"/>
                <a:stretch>
                  <a:fillRect/>
                </a:stretch>
              </p:blipFill>
              <p:spPr>
                <a:xfrm>
                  <a:off x="6715882" y="1288112"/>
                  <a:ext cx="117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11014" name="Freihand 211013">
                  <a:extLst>
                    <a:ext uri="{FF2B5EF4-FFF2-40B4-BE49-F238E27FC236}">
                      <a16:creationId xmlns:a16="http://schemas.microsoft.com/office/drawing/2014/main" id="{5BC4A1DE-73FD-47F5-B017-AE4A654A3068}"/>
                    </a:ext>
                  </a:extLst>
                </p14:cNvPr>
                <p14:cNvContentPartPr/>
                <p14:nvPr/>
              </p14:nvContentPartPr>
              <p14:xfrm>
                <a:off x="6809482" y="1283072"/>
                <a:ext cx="35640" cy="182160"/>
              </p14:xfrm>
            </p:contentPart>
          </mc:Choice>
          <mc:Fallback xmlns="">
            <p:pic>
              <p:nvPicPr>
                <p:cNvPr id="211014" name="Freihand 211013">
                  <a:extLst>
                    <a:ext uri="{FF2B5EF4-FFF2-40B4-BE49-F238E27FC236}">
                      <a16:creationId xmlns:a16="http://schemas.microsoft.com/office/drawing/2014/main" id="{5BC4A1DE-73FD-47F5-B017-AE4A654A3068}"/>
                    </a:ext>
                  </a:extLst>
                </p:cNvPr>
                <p:cNvPicPr/>
                <p:nvPr/>
              </p:nvPicPr>
              <p:blipFill>
                <a:blip r:embed="rId181"/>
                <a:stretch>
                  <a:fillRect/>
                </a:stretch>
              </p:blipFill>
              <p:spPr>
                <a:xfrm>
                  <a:off x="6805162" y="1278752"/>
                  <a:ext cx="44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11015" name="Freihand 211014">
                  <a:extLst>
                    <a:ext uri="{FF2B5EF4-FFF2-40B4-BE49-F238E27FC236}">
                      <a16:creationId xmlns:a16="http://schemas.microsoft.com/office/drawing/2014/main" id="{97E01EFC-9FEA-47B2-A60C-A21FA1B4922D}"/>
                    </a:ext>
                  </a:extLst>
                </p14:cNvPr>
                <p14:cNvContentPartPr/>
                <p14:nvPr/>
              </p14:nvContentPartPr>
              <p14:xfrm>
                <a:off x="6753322" y="1347512"/>
                <a:ext cx="245880" cy="124200"/>
              </p14:xfrm>
            </p:contentPart>
          </mc:Choice>
          <mc:Fallback xmlns="">
            <p:pic>
              <p:nvPicPr>
                <p:cNvPr id="211015" name="Freihand 211014">
                  <a:extLst>
                    <a:ext uri="{FF2B5EF4-FFF2-40B4-BE49-F238E27FC236}">
                      <a16:creationId xmlns:a16="http://schemas.microsoft.com/office/drawing/2014/main" id="{97E01EFC-9FEA-47B2-A60C-A21FA1B4922D}"/>
                    </a:ext>
                  </a:extLst>
                </p:cNvPr>
                <p:cNvPicPr/>
                <p:nvPr/>
              </p:nvPicPr>
              <p:blipFill>
                <a:blip r:embed="rId183"/>
                <a:stretch>
                  <a:fillRect/>
                </a:stretch>
              </p:blipFill>
              <p:spPr>
                <a:xfrm>
                  <a:off x="6749002" y="1343192"/>
                  <a:ext cx="254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11016" name="Freihand 211015">
                  <a:extLst>
                    <a:ext uri="{FF2B5EF4-FFF2-40B4-BE49-F238E27FC236}">
                      <a16:creationId xmlns:a16="http://schemas.microsoft.com/office/drawing/2014/main" id="{F90F9B45-33E2-4D34-AB44-5EC8870E1EAF}"/>
                    </a:ext>
                  </a:extLst>
                </p14:cNvPr>
                <p14:cNvContentPartPr/>
                <p14:nvPr/>
              </p14:nvContentPartPr>
              <p14:xfrm>
                <a:off x="7024762" y="1241672"/>
                <a:ext cx="106200" cy="190800"/>
              </p14:xfrm>
            </p:contentPart>
          </mc:Choice>
          <mc:Fallback xmlns="">
            <p:pic>
              <p:nvPicPr>
                <p:cNvPr id="211016" name="Freihand 211015">
                  <a:extLst>
                    <a:ext uri="{FF2B5EF4-FFF2-40B4-BE49-F238E27FC236}">
                      <a16:creationId xmlns:a16="http://schemas.microsoft.com/office/drawing/2014/main" id="{F90F9B45-33E2-4D34-AB44-5EC8870E1EAF}"/>
                    </a:ext>
                  </a:extLst>
                </p:cNvPr>
                <p:cNvPicPr/>
                <p:nvPr/>
              </p:nvPicPr>
              <p:blipFill>
                <a:blip r:embed="rId185"/>
                <a:stretch>
                  <a:fillRect/>
                </a:stretch>
              </p:blipFill>
              <p:spPr>
                <a:xfrm>
                  <a:off x="7020442" y="1237352"/>
                  <a:ext cx="114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11017" name="Freihand 211016">
                  <a:extLst>
                    <a:ext uri="{FF2B5EF4-FFF2-40B4-BE49-F238E27FC236}">
                      <a16:creationId xmlns:a16="http://schemas.microsoft.com/office/drawing/2014/main" id="{966EAE4D-D933-4AE2-9826-3DF24077E77B}"/>
                    </a:ext>
                  </a:extLst>
                </p14:cNvPr>
                <p14:cNvContentPartPr/>
                <p14:nvPr/>
              </p14:nvContentPartPr>
              <p14:xfrm>
                <a:off x="7172002" y="1353992"/>
                <a:ext cx="28800" cy="34200"/>
              </p14:xfrm>
            </p:contentPart>
          </mc:Choice>
          <mc:Fallback xmlns="">
            <p:pic>
              <p:nvPicPr>
                <p:cNvPr id="211017" name="Freihand 211016">
                  <a:extLst>
                    <a:ext uri="{FF2B5EF4-FFF2-40B4-BE49-F238E27FC236}">
                      <a16:creationId xmlns:a16="http://schemas.microsoft.com/office/drawing/2014/main" id="{966EAE4D-D933-4AE2-9826-3DF24077E77B}"/>
                    </a:ext>
                  </a:extLst>
                </p:cNvPr>
                <p:cNvPicPr/>
                <p:nvPr/>
              </p:nvPicPr>
              <p:blipFill>
                <a:blip r:embed="rId187"/>
                <a:stretch>
                  <a:fillRect/>
                </a:stretch>
              </p:blipFill>
              <p:spPr>
                <a:xfrm>
                  <a:off x="7167682" y="1349672"/>
                  <a:ext cx="37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1018" name="Freihand 211017">
                  <a:extLst>
                    <a:ext uri="{FF2B5EF4-FFF2-40B4-BE49-F238E27FC236}">
                      <a16:creationId xmlns:a16="http://schemas.microsoft.com/office/drawing/2014/main" id="{6F5D7B14-E545-474B-9ED1-C5DFD7AF8C19}"/>
                    </a:ext>
                  </a:extLst>
                </p14:cNvPr>
                <p14:cNvContentPartPr/>
                <p14:nvPr/>
              </p14:nvContentPartPr>
              <p14:xfrm>
                <a:off x="7199362" y="1220792"/>
                <a:ext cx="180720" cy="155160"/>
              </p14:xfrm>
            </p:contentPart>
          </mc:Choice>
          <mc:Fallback xmlns="">
            <p:pic>
              <p:nvPicPr>
                <p:cNvPr id="211018" name="Freihand 211017">
                  <a:extLst>
                    <a:ext uri="{FF2B5EF4-FFF2-40B4-BE49-F238E27FC236}">
                      <a16:creationId xmlns:a16="http://schemas.microsoft.com/office/drawing/2014/main" id="{6F5D7B14-E545-474B-9ED1-C5DFD7AF8C19}"/>
                    </a:ext>
                  </a:extLst>
                </p:cNvPr>
                <p:cNvPicPr/>
                <p:nvPr/>
              </p:nvPicPr>
              <p:blipFill>
                <a:blip r:embed="rId189"/>
                <a:stretch>
                  <a:fillRect/>
                </a:stretch>
              </p:blipFill>
              <p:spPr>
                <a:xfrm>
                  <a:off x="7195042" y="1216472"/>
                  <a:ext cx="189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1019" name="Freihand 211018">
                  <a:extLst>
                    <a:ext uri="{FF2B5EF4-FFF2-40B4-BE49-F238E27FC236}">
                      <a16:creationId xmlns:a16="http://schemas.microsoft.com/office/drawing/2014/main" id="{9DF6B99D-9471-467C-BF2B-FB8FC0B24F83}"/>
                    </a:ext>
                  </a:extLst>
                </p14:cNvPr>
                <p14:cNvContentPartPr/>
                <p14:nvPr/>
              </p14:nvContentPartPr>
              <p14:xfrm>
                <a:off x="7168042" y="1213232"/>
                <a:ext cx="34920" cy="6840"/>
              </p14:xfrm>
            </p:contentPart>
          </mc:Choice>
          <mc:Fallback xmlns="">
            <p:pic>
              <p:nvPicPr>
                <p:cNvPr id="211019" name="Freihand 211018">
                  <a:extLst>
                    <a:ext uri="{FF2B5EF4-FFF2-40B4-BE49-F238E27FC236}">
                      <a16:creationId xmlns:a16="http://schemas.microsoft.com/office/drawing/2014/main" id="{9DF6B99D-9471-467C-BF2B-FB8FC0B24F83}"/>
                    </a:ext>
                  </a:extLst>
                </p:cNvPr>
                <p:cNvPicPr/>
                <p:nvPr/>
              </p:nvPicPr>
              <p:blipFill>
                <a:blip r:embed="rId191"/>
                <a:stretch>
                  <a:fillRect/>
                </a:stretch>
              </p:blipFill>
              <p:spPr>
                <a:xfrm>
                  <a:off x="7163722" y="1208912"/>
                  <a:ext cx="43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1020" name="Freihand 211019">
                  <a:extLst>
                    <a:ext uri="{FF2B5EF4-FFF2-40B4-BE49-F238E27FC236}">
                      <a16:creationId xmlns:a16="http://schemas.microsoft.com/office/drawing/2014/main" id="{A781EFF8-7340-404C-9ACE-30F3C8F141CB}"/>
                    </a:ext>
                  </a:extLst>
                </p14:cNvPr>
                <p14:cNvContentPartPr/>
                <p14:nvPr/>
              </p14:nvContentPartPr>
              <p14:xfrm>
                <a:off x="7397002" y="1293152"/>
                <a:ext cx="115920" cy="56160"/>
              </p14:xfrm>
            </p:contentPart>
          </mc:Choice>
          <mc:Fallback xmlns="">
            <p:pic>
              <p:nvPicPr>
                <p:cNvPr id="211020" name="Freihand 211019">
                  <a:extLst>
                    <a:ext uri="{FF2B5EF4-FFF2-40B4-BE49-F238E27FC236}">
                      <a16:creationId xmlns:a16="http://schemas.microsoft.com/office/drawing/2014/main" id="{A781EFF8-7340-404C-9ACE-30F3C8F141CB}"/>
                    </a:ext>
                  </a:extLst>
                </p:cNvPr>
                <p:cNvPicPr/>
                <p:nvPr/>
              </p:nvPicPr>
              <p:blipFill>
                <a:blip r:embed="rId193"/>
                <a:stretch>
                  <a:fillRect/>
                </a:stretch>
              </p:blipFill>
              <p:spPr>
                <a:xfrm>
                  <a:off x="7392682" y="1288832"/>
                  <a:ext cx="124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1021" name="Freihand 211020">
                  <a:extLst>
                    <a:ext uri="{FF2B5EF4-FFF2-40B4-BE49-F238E27FC236}">
                      <a16:creationId xmlns:a16="http://schemas.microsoft.com/office/drawing/2014/main" id="{C3750A31-3457-4BFC-9E30-6EA73717A24E}"/>
                    </a:ext>
                  </a:extLst>
                </p14:cNvPr>
                <p14:cNvContentPartPr/>
                <p14:nvPr/>
              </p14:nvContentPartPr>
              <p14:xfrm>
                <a:off x="7493482" y="1262192"/>
                <a:ext cx="162720" cy="209520"/>
              </p14:xfrm>
            </p:contentPart>
          </mc:Choice>
          <mc:Fallback xmlns="">
            <p:pic>
              <p:nvPicPr>
                <p:cNvPr id="211021" name="Freihand 211020">
                  <a:extLst>
                    <a:ext uri="{FF2B5EF4-FFF2-40B4-BE49-F238E27FC236}">
                      <a16:creationId xmlns:a16="http://schemas.microsoft.com/office/drawing/2014/main" id="{C3750A31-3457-4BFC-9E30-6EA73717A24E}"/>
                    </a:ext>
                  </a:extLst>
                </p:cNvPr>
                <p:cNvPicPr/>
                <p:nvPr/>
              </p:nvPicPr>
              <p:blipFill>
                <a:blip r:embed="rId195"/>
                <a:stretch>
                  <a:fillRect/>
                </a:stretch>
              </p:blipFill>
              <p:spPr>
                <a:xfrm>
                  <a:off x="7489162" y="1257872"/>
                  <a:ext cx="171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1023" name="Freihand 211022">
                  <a:extLst>
                    <a:ext uri="{FF2B5EF4-FFF2-40B4-BE49-F238E27FC236}">
                      <a16:creationId xmlns:a16="http://schemas.microsoft.com/office/drawing/2014/main" id="{EE8743D8-01AE-49CE-ACEE-C36E190742B6}"/>
                    </a:ext>
                  </a:extLst>
                </p14:cNvPr>
                <p14:cNvContentPartPr/>
                <p14:nvPr/>
              </p14:nvContentPartPr>
              <p14:xfrm>
                <a:off x="7714882" y="1175792"/>
                <a:ext cx="303120" cy="231840"/>
              </p14:xfrm>
            </p:contentPart>
          </mc:Choice>
          <mc:Fallback xmlns="">
            <p:pic>
              <p:nvPicPr>
                <p:cNvPr id="211023" name="Freihand 211022">
                  <a:extLst>
                    <a:ext uri="{FF2B5EF4-FFF2-40B4-BE49-F238E27FC236}">
                      <a16:creationId xmlns:a16="http://schemas.microsoft.com/office/drawing/2014/main" id="{EE8743D8-01AE-49CE-ACEE-C36E190742B6}"/>
                    </a:ext>
                  </a:extLst>
                </p:cNvPr>
                <p:cNvPicPr/>
                <p:nvPr/>
              </p:nvPicPr>
              <p:blipFill>
                <a:blip r:embed="rId197"/>
                <a:stretch>
                  <a:fillRect/>
                </a:stretch>
              </p:blipFill>
              <p:spPr>
                <a:xfrm>
                  <a:off x="7710562" y="1171472"/>
                  <a:ext cx="3117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1024" name="Freihand 211023">
                  <a:extLst>
                    <a:ext uri="{FF2B5EF4-FFF2-40B4-BE49-F238E27FC236}">
                      <a16:creationId xmlns:a16="http://schemas.microsoft.com/office/drawing/2014/main" id="{EEF09445-A1B6-4A29-8637-494503568E8A}"/>
                    </a:ext>
                  </a:extLst>
                </p14:cNvPr>
                <p14:cNvContentPartPr/>
                <p14:nvPr/>
              </p14:nvContentPartPr>
              <p14:xfrm>
                <a:off x="8005042" y="1149512"/>
                <a:ext cx="26640" cy="23760"/>
              </p14:xfrm>
            </p:contentPart>
          </mc:Choice>
          <mc:Fallback xmlns="">
            <p:pic>
              <p:nvPicPr>
                <p:cNvPr id="211024" name="Freihand 211023">
                  <a:extLst>
                    <a:ext uri="{FF2B5EF4-FFF2-40B4-BE49-F238E27FC236}">
                      <a16:creationId xmlns:a16="http://schemas.microsoft.com/office/drawing/2014/main" id="{EEF09445-A1B6-4A29-8637-494503568E8A}"/>
                    </a:ext>
                  </a:extLst>
                </p:cNvPr>
                <p:cNvPicPr/>
                <p:nvPr/>
              </p:nvPicPr>
              <p:blipFill>
                <a:blip r:embed="rId199"/>
                <a:stretch>
                  <a:fillRect/>
                </a:stretch>
              </p:blipFill>
              <p:spPr>
                <a:xfrm>
                  <a:off x="8000722" y="1145192"/>
                  <a:ext cx="35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1025" name="Freihand 211024">
                  <a:extLst>
                    <a:ext uri="{FF2B5EF4-FFF2-40B4-BE49-F238E27FC236}">
                      <a16:creationId xmlns:a16="http://schemas.microsoft.com/office/drawing/2014/main" id="{50936C7B-7FB7-4D1A-86B5-B09995E99AA4}"/>
                    </a:ext>
                  </a:extLst>
                </p14:cNvPr>
                <p14:cNvContentPartPr/>
                <p14:nvPr/>
              </p14:nvContentPartPr>
              <p14:xfrm>
                <a:off x="8048602" y="1135832"/>
                <a:ext cx="84600" cy="148680"/>
              </p14:xfrm>
            </p:contentPart>
          </mc:Choice>
          <mc:Fallback xmlns="">
            <p:pic>
              <p:nvPicPr>
                <p:cNvPr id="211025" name="Freihand 211024">
                  <a:extLst>
                    <a:ext uri="{FF2B5EF4-FFF2-40B4-BE49-F238E27FC236}">
                      <a16:creationId xmlns:a16="http://schemas.microsoft.com/office/drawing/2014/main" id="{50936C7B-7FB7-4D1A-86B5-B09995E99AA4}"/>
                    </a:ext>
                  </a:extLst>
                </p:cNvPr>
                <p:cNvPicPr/>
                <p:nvPr/>
              </p:nvPicPr>
              <p:blipFill>
                <a:blip r:embed="rId201"/>
                <a:stretch>
                  <a:fillRect/>
                </a:stretch>
              </p:blipFill>
              <p:spPr>
                <a:xfrm>
                  <a:off x="8044282" y="1131512"/>
                  <a:ext cx="93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1026" name="Freihand 211025">
                  <a:extLst>
                    <a:ext uri="{FF2B5EF4-FFF2-40B4-BE49-F238E27FC236}">
                      <a16:creationId xmlns:a16="http://schemas.microsoft.com/office/drawing/2014/main" id="{F5158F98-55CC-458C-BF96-E6ED50AF2D49}"/>
                    </a:ext>
                  </a:extLst>
                </p14:cNvPr>
                <p14:cNvContentPartPr/>
                <p14:nvPr/>
              </p14:nvContentPartPr>
              <p14:xfrm>
                <a:off x="8167402" y="1121432"/>
                <a:ext cx="257040" cy="164520"/>
              </p14:xfrm>
            </p:contentPart>
          </mc:Choice>
          <mc:Fallback xmlns="">
            <p:pic>
              <p:nvPicPr>
                <p:cNvPr id="211026" name="Freihand 211025">
                  <a:extLst>
                    <a:ext uri="{FF2B5EF4-FFF2-40B4-BE49-F238E27FC236}">
                      <a16:creationId xmlns:a16="http://schemas.microsoft.com/office/drawing/2014/main" id="{F5158F98-55CC-458C-BF96-E6ED50AF2D49}"/>
                    </a:ext>
                  </a:extLst>
                </p:cNvPr>
                <p:cNvPicPr/>
                <p:nvPr/>
              </p:nvPicPr>
              <p:blipFill>
                <a:blip r:embed="rId203"/>
                <a:stretch>
                  <a:fillRect/>
                </a:stretch>
              </p:blipFill>
              <p:spPr>
                <a:xfrm>
                  <a:off x="8163082" y="1117112"/>
                  <a:ext cx="265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1027" name="Freihand 211026">
                  <a:extLst>
                    <a:ext uri="{FF2B5EF4-FFF2-40B4-BE49-F238E27FC236}">
                      <a16:creationId xmlns:a16="http://schemas.microsoft.com/office/drawing/2014/main" id="{AE54F8F3-AB91-495D-B9A5-5FC955466EC7}"/>
                    </a:ext>
                  </a:extLst>
                </p14:cNvPr>
                <p14:cNvContentPartPr/>
                <p14:nvPr/>
              </p14:nvContentPartPr>
              <p14:xfrm>
                <a:off x="8254882" y="1115672"/>
                <a:ext cx="37800" cy="7920"/>
              </p14:xfrm>
            </p:contentPart>
          </mc:Choice>
          <mc:Fallback xmlns="">
            <p:pic>
              <p:nvPicPr>
                <p:cNvPr id="211027" name="Freihand 211026">
                  <a:extLst>
                    <a:ext uri="{FF2B5EF4-FFF2-40B4-BE49-F238E27FC236}">
                      <a16:creationId xmlns:a16="http://schemas.microsoft.com/office/drawing/2014/main" id="{AE54F8F3-AB91-495D-B9A5-5FC955466EC7}"/>
                    </a:ext>
                  </a:extLst>
                </p:cNvPr>
                <p:cNvPicPr/>
                <p:nvPr/>
              </p:nvPicPr>
              <p:blipFill>
                <a:blip r:embed="rId205"/>
                <a:stretch>
                  <a:fillRect/>
                </a:stretch>
              </p:blipFill>
              <p:spPr>
                <a:xfrm>
                  <a:off x="8250562" y="1111352"/>
                  <a:ext cx="46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1029" name="Freihand 211028">
                  <a:extLst>
                    <a:ext uri="{FF2B5EF4-FFF2-40B4-BE49-F238E27FC236}">
                      <a16:creationId xmlns:a16="http://schemas.microsoft.com/office/drawing/2014/main" id="{70D52946-5640-4492-8D05-2CB5A2416121}"/>
                    </a:ext>
                  </a:extLst>
                </p14:cNvPr>
                <p14:cNvContentPartPr/>
                <p14:nvPr/>
              </p14:nvContentPartPr>
              <p14:xfrm>
                <a:off x="8540002" y="1192712"/>
                <a:ext cx="371880" cy="86400"/>
              </p14:xfrm>
            </p:contentPart>
          </mc:Choice>
          <mc:Fallback xmlns="">
            <p:pic>
              <p:nvPicPr>
                <p:cNvPr id="211029" name="Freihand 211028">
                  <a:extLst>
                    <a:ext uri="{FF2B5EF4-FFF2-40B4-BE49-F238E27FC236}">
                      <a16:creationId xmlns:a16="http://schemas.microsoft.com/office/drawing/2014/main" id="{70D52946-5640-4492-8D05-2CB5A2416121}"/>
                    </a:ext>
                  </a:extLst>
                </p:cNvPr>
                <p:cNvPicPr/>
                <p:nvPr/>
              </p:nvPicPr>
              <p:blipFill>
                <a:blip r:embed="rId207"/>
                <a:stretch>
                  <a:fillRect/>
                </a:stretch>
              </p:blipFill>
              <p:spPr>
                <a:xfrm>
                  <a:off x="8535682" y="1188392"/>
                  <a:ext cx="380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1030" name="Freihand 211029">
                  <a:extLst>
                    <a:ext uri="{FF2B5EF4-FFF2-40B4-BE49-F238E27FC236}">
                      <a16:creationId xmlns:a16="http://schemas.microsoft.com/office/drawing/2014/main" id="{516F6357-7B8A-4ED8-9C14-E47490868BB8}"/>
                    </a:ext>
                  </a:extLst>
                </p14:cNvPr>
                <p14:cNvContentPartPr/>
                <p14:nvPr/>
              </p14:nvContentPartPr>
              <p14:xfrm>
                <a:off x="8895682" y="1154192"/>
                <a:ext cx="360" cy="360"/>
              </p14:xfrm>
            </p:contentPart>
          </mc:Choice>
          <mc:Fallback xmlns="">
            <p:pic>
              <p:nvPicPr>
                <p:cNvPr id="211030" name="Freihand 211029">
                  <a:extLst>
                    <a:ext uri="{FF2B5EF4-FFF2-40B4-BE49-F238E27FC236}">
                      <a16:creationId xmlns:a16="http://schemas.microsoft.com/office/drawing/2014/main" id="{516F6357-7B8A-4ED8-9C14-E47490868BB8}"/>
                    </a:ext>
                  </a:extLst>
                </p:cNvPr>
                <p:cNvPicPr/>
                <p:nvPr/>
              </p:nvPicPr>
              <p:blipFill>
                <a:blip r:embed="rId166"/>
                <a:stretch>
                  <a:fillRect/>
                </a:stretch>
              </p:blipFill>
              <p:spPr>
                <a:xfrm>
                  <a:off x="8891362" y="1149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11031" name="Freihand 211030">
                  <a:extLst>
                    <a:ext uri="{FF2B5EF4-FFF2-40B4-BE49-F238E27FC236}">
                      <a16:creationId xmlns:a16="http://schemas.microsoft.com/office/drawing/2014/main" id="{7782A301-05D9-4E9F-B220-0047AB93A46B}"/>
                    </a:ext>
                  </a:extLst>
                </p14:cNvPr>
                <p14:cNvContentPartPr/>
                <p14:nvPr/>
              </p14:nvContentPartPr>
              <p14:xfrm>
                <a:off x="9068842" y="1110632"/>
                <a:ext cx="125280" cy="156600"/>
              </p14:xfrm>
            </p:contentPart>
          </mc:Choice>
          <mc:Fallback xmlns="">
            <p:pic>
              <p:nvPicPr>
                <p:cNvPr id="211031" name="Freihand 211030">
                  <a:extLst>
                    <a:ext uri="{FF2B5EF4-FFF2-40B4-BE49-F238E27FC236}">
                      <a16:creationId xmlns:a16="http://schemas.microsoft.com/office/drawing/2014/main" id="{7782A301-05D9-4E9F-B220-0047AB93A46B}"/>
                    </a:ext>
                  </a:extLst>
                </p:cNvPr>
                <p:cNvPicPr/>
                <p:nvPr/>
              </p:nvPicPr>
              <p:blipFill>
                <a:blip r:embed="rId210"/>
                <a:stretch>
                  <a:fillRect/>
                </a:stretch>
              </p:blipFill>
              <p:spPr>
                <a:xfrm>
                  <a:off x="9064522" y="1106312"/>
                  <a:ext cx="133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1032" name="Freihand 211031">
                  <a:extLst>
                    <a:ext uri="{FF2B5EF4-FFF2-40B4-BE49-F238E27FC236}">
                      <a16:creationId xmlns:a16="http://schemas.microsoft.com/office/drawing/2014/main" id="{AB1B1E62-DFEA-4F7E-9C61-1E5B3AAB9FA4}"/>
                    </a:ext>
                  </a:extLst>
                </p14:cNvPr>
                <p14:cNvContentPartPr/>
                <p14:nvPr/>
              </p14:nvContentPartPr>
              <p14:xfrm>
                <a:off x="9154162" y="1203152"/>
                <a:ext cx="100080" cy="52200"/>
              </p14:xfrm>
            </p:contentPart>
          </mc:Choice>
          <mc:Fallback xmlns="">
            <p:pic>
              <p:nvPicPr>
                <p:cNvPr id="211032" name="Freihand 211031">
                  <a:extLst>
                    <a:ext uri="{FF2B5EF4-FFF2-40B4-BE49-F238E27FC236}">
                      <a16:creationId xmlns:a16="http://schemas.microsoft.com/office/drawing/2014/main" id="{AB1B1E62-DFEA-4F7E-9C61-1E5B3AAB9FA4}"/>
                    </a:ext>
                  </a:extLst>
                </p:cNvPr>
                <p:cNvPicPr/>
                <p:nvPr/>
              </p:nvPicPr>
              <p:blipFill>
                <a:blip r:embed="rId212"/>
                <a:stretch>
                  <a:fillRect/>
                </a:stretch>
              </p:blipFill>
              <p:spPr>
                <a:xfrm>
                  <a:off x="9149842" y="1198832"/>
                  <a:ext cx="108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1033" name="Freihand 211032">
                  <a:extLst>
                    <a:ext uri="{FF2B5EF4-FFF2-40B4-BE49-F238E27FC236}">
                      <a16:creationId xmlns:a16="http://schemas.microsoft.com/office/drawing/2014/main" id="{EF896756-3F4C-4C85-B5CA-57EBBD0E2C7F}"/>
                    </a:ext>
                  </a:extLst>
                </p14:cNvPr>
                <p14:cNvContentPartPr/>
                <p14:nvPr/>
              </p14:nvContentPartPr>
              <p14:xfrm>
                <a:off x="9242722" y="1207472"/>
                <a:ext cx="168120" cy="181440"/>
              </p14:xfrm>
            </p:contentPart>
          </mc:Choice>
          <mc:Fallback xmlns="">
            <p:pic>
              <p:nvPicPr>
                <p:cNvPr id="211033" name="Freihand 211032">
                  <a:extLst>
                    <a:ext uri="{FF2B5EF4-FFF2-40B4-BE49-F238E27FC236}">
                      <a16:creationId xmlns:a16="http://schemas.microsoft.com/office/drawing/2014/main" id="{EF896756-3F4C-4C85-B5CA-57EBBD0E2C7F}"/>
                    </a:ext>
                  </a:extLst>
                </p:cNvPr>
                <p:cNvPicPr/>
                <p:nvPr/>
              </p:nvPicPr>
              <p:blipFill>
                <a:blip r:embed="rId214"/>
                <a:stretch>
                  <a:fillRect/>
                </a:stretch>
              </p:blipFill>
              <p:spPr>
                <a:xfrm>
                  <a:off x="9238402" y="1203152"/>
                  <a:ext cx="176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1034" name="Freihand 211033">
                  <a:extLst>
                    <a:ext uri="{FF2B5EF4-FFF2-40B4-BE49-F238E27FC236}">
                      <a16:creationId xmlns:a16="http://schemas.microsoft.com/office/drawing/2014/main" id="{E2ED711B-0DEB-4DFE-A19A-AA35914339D1}"/>
                    </a:ext>
                  </a:extLst>
                </p14:cNvPr>
                <p14:cNvContentPartPr/>
                <p14:nvPr/>
              </p14:nvContentPartPr>
              <p14:xfrm>
                <a:off x="9474202" y="1098752"/>
                <a:ext cx="395640" cy="193320"/>
              </p14:xfrm>
            </p:contentPart>
          </mc:Choice>
          <mc:Fallback xmlns="">
            <p:pic>
              <p:nvPicPr>
                <p:cNvPr id="211034" name="Freihand 211033">
                  <a:extLst>
                    <a:ext uri="{FF2B5EF4-FFF2-40B4-BE49-F238E27FC236}">
                      <a16:creationId xmlns:a16="http://schemas.microsoft.com/office/drawing/2014/main" id="{E2ED711B-0DEB-4DFE-A19A-AA35914339D1}"/>
                    </a:ext>
                  </a:extLst>
                </p:cNvPr>
                <p:cNvPicPr/>
                <p:nvPr/>
              </p:nvPicPr>
              <p:blipFill>
                <a:blip r:embed="rId216"/>
                <a:stretch>
                  <a:fillRect/>
                </a:stretch>
              </p:blipFill>
              <p:spPr>
                <a:xfrm>
                  <a:off x="9469882" y="1094432"/>
                  <a:ext cx="404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1035" name="Freihand 211034">
                  <a:extLst>
                    <a:ext uri="{FF2B5EF4-FFF2-40B4-BE49-F238E27FC236}">
                      <a16:creationId xmlns:a16="http://schemas.microsoft.com/office/drawing/2014/main" id="{81345A43-47D1-420B-863F-7EC7D4E0D3D7}"/>
                    </a:ext>
                  </a:extLst>
                </p14:cNvPr>
                <p14:cNvContentPartPr/>
                <p14:nvPr/>
              </p14:nvContentPartPr>
              <p14:xfrm>
                <a:off x="9553762" y="1079312"/>
                <a:ext cx="26640" cy="6120"/>
              </p14:xfrm>
            </p:contentPart>
          </mc:Choice>
          <mc:Fallback xmlns="">
            <p:pic>
              <p:nvPicPr>
                <p:cNvPr id="211035" name="Freihand 211034">
                  <a:extLst>
                    <a:ext uri="{FF2B5EF4-FFF2-40B4-BE49-F238E27FC236}">
                      <a16:creationId xmlns:a16="http://schemas.microsoft.com/office/drawing/2014/main" id="{81345A43-47D1-420B-863F-7EC7D4E0D3D7}"/>
                    </a:ext>
                  </a:extLst>
                </p:cNvPr>
                <p:cNvPicPr/>
                <p:nvPr/>
              </p:nvPicPr>
              <p:blipFill>
                <a:blip r:embed="rId218"/>
                <a:stretch>
                  <a:fillRect/>
                </a:stretch>
              </p:blipFill>
              <p:spPr>
                <a:xfrm>
                  <a:off x="9549442" y="1074992"/>
                  <a:ext cx="35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1036" name="Freihand 211035">
                  <a:extLst>
                    <a:ext uri="{FF2B5EF4-FFF2-40B4-BE49-F238E27FC236}">
                      <a16:creationId xmlns:a16="http://schemas.microsoft.com/office/drawing/2014/main" id="{065B49B6-EBC3-4F62-B350-10061A4B31B2}"/>
                    </a:ext>
                  </a:extLst>
                </p14:cNvPr>
                <p14:cNvContentPartPr/>
                <p14:nvPr/>
              </p14:nvContentPartPr>
              <p14:xfrm>
                <a:off x="9873442" y="1105952"/>
                <a:ext cx="445680" cy="158400"/>
              </p14:xfrm>
            </p:contentPart>
          </mc:Choice>
          <mc:Fallback xmlns="">
            <p:pic>
              <p:nvPicPr>
                <p:cNvPr id="211036" name="Freihand 211035">
                  <a:extLst>
                    <a:ext uri="{FF2B5EF4-FFF2-40B4-BE49-F238E27FC236}">
                      <a16:creationId xmlns:a16="http://schemas.microsoft.com/office/drawing/2014/main" id="{065B49B6-EBC3-4F62-B350-10061A4B31B2}"/>
                    </a:ext>
                  </a:extLst>
                </p:cNvPr>
                <p:cNvPicPr/>
                <p:nvPr/>
              </p:nvPicPr>
              <p:blipFill>
                <a:blip r:embed="rId220"/>
                <a:stretch>
                  <a:fillRect/>
                </a:stretch>
              </p:blipFill>
              <p:spPr>
                <a:xfrm>
                  <a:off x="9869122" y="1101632"/>
                  <a:ext cx="454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1037" name="Freihand 211036">
                  <a:extLst>
                    <a:ext uri="{FF2B5EF4-FFF2-40B4-BE49-F238E27FC236}">
                      <a16:creationId xmlns:a16="http://schemas.microsoft.com/office/drawing/2014/main" id="{2FA96CB2-FA3F-45AB-A5A5-4D861F3797CC}"/>
                    </a:ext>
                  </a:extLst>
                </p14:cNvPr>
                <p14:cNvContentPartPr/>
                <p14:nvPr/>
              </p14:nvContentPartPr>
              <p14:xfrm>
                <a:off x="10277722" y="1180472"/>
                <a:ext cx="77400" cy="30600"/>
              </p14:xfrm>
            </p:contentPart>
          </mc:Choice>
          <mc:Fallback xmlns="">
            <p:pic>
              <p:nvPicPr>
                <p:cNvPr id="211037" name="Freihand 211036">
                  <a:extLst>
                    <a:ext uri="{FF2B5EF4-FFF2-40B4-BE49-F238E27FC236}">
                      <a16:creationId xmlns:a16="http://schemas.microsoft.com/office/drawing/2014/main" id="{2FA96CB2-FA3F-45AB-A5A5-4D861F3797CC}"/>
                    </a:ext>
                  </a:extLst>
                </p:cNvPr>
                <p:cNvPicPr/>
                <p:nvPr/>
              </p:nvPicPr>
              <p:blipFill>
                <a:blip r:embed="rId222"/>
                <a:stretch>
                  <a:fillRect/>
                </a:stretch>
              </p:blipFill>
              <p:spPr>
                <a:xfrm>
                  <a:off x="10273402" y="1176152"/>
                  <a:ext cx="86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1038" name="Freihand 211037">
                  <a:extLst>
                    <a:ext uri="{FF2B5EF4-FFF2-40B4-BE49-F238E27FC236}">
                      <a16:creationId xmlns:a16="http://schemas.microsoft.com/office/drawing/2014/main" id="{2B7FF814-B95A-487F-A0FB-CC93BC53C5A2}"/>
                    </a:ext>
                  </a:extLst>
                </p14:cNvPr>
                <p14:cNvContentPartPr/>
                <p14:nvPr/>
              </p14:nvContentPartPr>
              <p14:xfrm>
                <a:off x="10369522" y="1076792"/>
                <a:ext cx="157680" cy="164880"/>
              </p14:xfrm>
            </p:contentPart>
          </mc:Choice>
          <mc:Fallback xmlns="">
            <p:pic>
              <p:nvPicPr>
                <p:cNvPr id="211038" name="Freihand 211037">
                  <a:extLst>
                    <a:ext uri="{FF2B5EF4-FFF2-40B4-BE49-F238E27FC236}">
                      <a16:creationId xmlns:a16="http://schemas.microsoft.com/office/drawing/2014/main" id="{2B7FF814-B95A-487F-A0FB-CC93BC53C5A2}"/>
                    </a:ext>
                  </a:extLst>
                </p:cNvPr>
                <p:cNvPicPr/>
                <p:nvPr/>
              </p:nvPicPr>
              <p:blipFill>
                <a:blip r:embed="rId224"/>
                <a:stretch>
                  <a:fillRect/>
                </a:stretch>
              </p:blipFill>
              <p:spPr>
                <a:xfrm>
                  <a:off x="10365202" y="1072472"/>
                  <a:ext cx="166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1040" name="Freihand 211039">
                  <a:extLst>
                    <a:ext uri="{FF2B5EF4-FFF2-40B4-BE49-F238E27FC236}">
                      <a16:creationId xmlns:a16="http://schemas.microsoft.com/office/drawing/2014/main" id="{4507BE73-30F8-476C-91A7-36EB94991EA5}"/>
                    </a:ext>
                  </a:extLst>
                </p14:cNvPr>
                <p14:cNvContentPartPr/>
                <p14:nvPr/>
              </p14:nvContentPartPr>
              <p14:xfrm>
                <a:off x="6579802" y="1433912"/>
                <a:ext cx="1116360" cy="145080"/>
              </p14:xfrm>
            </p:contentPart>
          </mc:Choice>
          <mc:Fallback xmlns="">
            <p:pic>
              <p:nvPicPr>
                <p:cNvPr id="211040" name="Freihand 211039">
                  <a:extLst>
                    <a:ext uri="{FF2B5EF4-FFF2-40B4-BE49-F238E27FC236}">
                      <a16:creationId xmlns:a16="http://schemas.microsoft.com/office/drawing/2014/main" id="{4507BE73-30F8-476C-91A7-36EB94991EA5}"/>
                    </a:ext>
                  </a:extLst>
                </p:cNvPr>
                <p:cNvPicPr/>
                <p:nvPr/>
              </p:nvPicPr>
              <p:blipFill>
                <a:blip r:embed="rId226"/>
                <a:stretch>
                  <a:fillRect/>
                </a:stretch>
              </p:blipFill>
              <p:spPr>
                <a:xfrm>
                  <a:off x="6575482" y="1429592"/>
                  <a:ext cx="1125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1041" name="Freihand 211040">
                  <a:extLst>
                    <a:ext uri="{FF2B5EF4-FFF2-40B4-BE49-F238E27FC236}">
                      <a16:creationId xmlns:a16="http://schemas.microsoft.com/office/drawing/2014/main" id="{1728F061-02EE-41C0-A9A2-E1827441B1E1}"/>
                    </a:ext>
                  </a:extLst>
                </p14:cNvPr>
                <p14:cNvContentPartPr/>
                <p14:nvPr/>
              </p14:nvContentPartPr>
              <p14:xfrm>
                <a:off x="7208362" y="1616432"/>
                <a:ext cx="248400" cy="149040"/>
              </p14:xfrm>
            </p:contentPart>
          </mc:Choice>
          <mc:Fallback xmlns="">
            <p:pic>
              <p:nvPicPr>
                <p:cNvPr id="211041" name="Freihand 211040">
                  <a:extLst>
                    <a:ext uri="{FF2B5EF4-FFF2-40B4-BE49-F238E27FC236}">
                      <a16:creationId xmlns:a16="http://schemas.microsoft.com/office/drawing/2014/main" id="{1728F061-02EE-41C0-A9A2-E1827441B1E1}"/>
                    </a:ext>
                  </a:extLst>
                </p:cNvPr>
                <p:cNvPicPr/>
                <p:nvPr/>
              </p:nvPicPr>
              <p:blipFill>
                <a:blip r:embed="rId228"/>
                <a:stretch>
                  <a:fillRect/>
                </a:stretch>
              </p:blipFill>
              <p:spPr>
                <a:xfrm>
                  <a:off x="7204042" y="1612112"/>
                  <a:ext cx="257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1042" name="Freihand 211041">
                  <a:extLst>
                    <a:ext uri="{FF2B5EF4-FFF2-40B4-BE49-F238E27FC236}">
                      <a16:creationId xmlns:a16="http://schemas.microsoft.com/office/drawing/2014/main" id="{0512A36C-2292-4ED9-9E1B-149146376E9E}"/>
                    </a:ext>
                  </a:extLst>
                </p14:cNvPr>
                <p14:cNvContentPartPr/>
                <p14:nvPr/>
              </p14:nvContentPartPr>
              <p14:xfrm>
                <a:off x="7432282" y="1696352"/>
                <a:ext cx="71640" cy="134280"/>
              </p14:xfrm>
            </p:contentPart>
          </mc:Choice>
          <mc:Fallback xmlns="">
            <p:pic>
              <p:nvPicPr>
                <p:cNvPr id="211042" name="Freihand 211041">
                  <a:extLst>
                    <a:ext uri="{FF2B5EF4-FFF2-40B4-BE49-F238E27FC236}">
                      <a16:creationId xmlns:a16="http://schemas.microsoft.com/office/drawing/2014/main" id="{0512A36C-2292-4ED9-9E1B-149146376E9E}"/>
                    </a:ext>
                  </a:extLst>
                </p:cNvPr>
                <p:cNvPicPr/>
                <p:nvPr/>
              </p:nvPicPr>
              <p:blipFill>
                <a:blip r:embed="rId230"/>
                <a:stretch>
                  <a:fillRect/>
                </a:stretch>
              </p:blipFill>
              <p:spPr>
                <a:xfrm>
                  <a:off x="7427962" y="1692032"/>
                  <a:ext cx="80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1044" name="Freihand 211043">
                  <a:extLst>
                    <a:ext uri="{FF2B5EF4-FFF2-40B4-BE49-F238E27FC236}">
                      <a16:creationId xmlns:a16="http://schemas.microsoft.com/office/drawing/2014/main" id="{CE30A791-8CCC-417E-A043-8ED10AD5513E}"/>
                    </a:ext>
                  </a:extLst>
                </p14:cNvPr>
                <p14:cNvContentPartPr/>
                <p14:nvPr/>
              </p14:nvContentPartPr>
              <p14:xfrm>
                <a:off x="7700122" y="1629032"/>
                <a:ext cx="256320" cy="146520"/>
              </p14:xfrm>
            </p:contentPart>
          </mc:Choice>
          <mc:Fallback xmlns="">
            <p:pic>
              <p:nvPicPr>
                <p:cNvPr id="211044" name="Freihand 211043">
                  <a:extLst>
                    <a:ext uri="{FF2B5EF4-FFF2-40B4-BE49-F238E27FC236}">
                      <a16:creationId xmlns:a16="http://schemas.microsoft.com/office/drawing/2014/main" id="{CE30A791-8CCC-417E-A043-8ED10AD5513E}"/>
                    </a:ext>
                  </a:extLst>
                </p:cNvPr>
                <p:cNvPicPr/>
                <p:nvPr/>
              </p:nvPicPr>
              <p:blipFill>
                <a:blip r:embed="rId232"/>
                <a:stretch>
                  <a:fillRect/>
                </a:stretch>
              </p:blipFill>
              <p:spPr>
                <a:xfrm>
                  <a:off x="7695802" y="1624712"/>
                  <a:ext cx="264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1045" name="Freihand 211044">
                  <a:extLst>
                    <a:ext uri="{FF2B5EF4-FFF2-40B4-BE49-F238E27FC236}">
                      <a16:creationId xmlns:a16="http://schemas.microsoft.com/office/drawing/2014/main" id="{2ECAA28B-48B3-46BA-9F57-A1B43FFA3FEC}"/>
                    </a:ext>
                  </a:extLst>
                </p14:cNvPr>
                <p14:cNvContentPartPr/>
                <p14:nvPr/>
              </p14:nvContentPartPr>
              <p14:xfrm>
                <a:off x="8153002" y="1504112"/>
                <a:ext cx="314640" cy="290880"/>
              </p14:xfrm>
            </p:contentPart>
          </mc:Choice>
          <mc:Fallback xmlns="">
            <p:pic>
              <p:nvPicPr>
                <p:cNvPr id="211045" name="Freihand 211044">
                  <a:extLst>
                    <a:ext uri="{FF2B5EF4-FFF2-40B4-BE49-F238E27FC236}">
                      <a16:creationId xmlns:a16="http://schemas.microsoft.com/office/drawing/2014/main" id="{2ECAA28B-48B3-46BA-9F57-A1B43FFA3FEC}"/>
                    </a:ext>
                  </a:extLst>
                </p:cNvPr>
                <p:cNvPicPr/>
                <p:nvPr/>
              </p:nvPicPr>
              <p:blipFill>
                <a:blip r:embed="rId234"/>
                <a:stretch>
                  <a:fillRect/>
                </a:stretch>
              </p:blipFill>
              <p:spPr>
                <a:xfrm>
                  <a:off x="8148682" y="1499792"/>
                  <a:ext cx="3232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1046" name="Freihand 211045">
                  <a:extLst>
                    <a:ext uri="{FF2B5EF4-FFF2-40B4-BE49-F238E27FC236}">
                      <a16:creationId xmlns:a16="http://schemas.microsoft.com/office/drawing/2014/main" id="{B6FA35B4-8FF1-4AEF-AC30-29A99B7732D9}"/>
                    </a:ext>
                  </a:extLst>
                </p14:cNvPr>
                <p14:cNvContentPartPr/>
                <p14:nvPr/>
              </p14:nvContentPartPr>
              <p14:xfrm>
                <a:off x="8374402" y="1427432"/>
                <a:ext cx="27360" cy="16560"/>
              </p14:xfrm>
            </p:contentPart>
          </mc:Choice>
          <mc:Fallback xmlns="">
            <p:pic>
              <p:nvPicPr>
                <p:cNvPr id="211046" name="Freihand 211045">
                  <a:extLst>
                    <a:ext uri="{FF2B5EF4-FFF2-40B4-BE49-F238E27FC236}">
                      <a16:creationId xmlns:a16="http://schemas.microsoft.com/office/drawing/2014/main" id="{B6FA35B4-8FF1-4AEF-AC30-29A99B7732D9}"/>
                    </a:ext>
                  </a:extLst>
                </p:cNvPr>
                <p:cNvPicPr/>
                <p:nvPr/>
              </p:nvPicPr>
              <p:blipFill>
                <a:blip r:embed="rId236"/>
                <a:stretch>
                  <a:fillRect/>
                </a:stretch>
              </p:blipFill>
              <p:spPr>
                <a:xfrm>
                  <a:off x="8370082" y="1423112"/>
                  <a:ext cx="36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1047" name="Freihand 211046">
                  <a:extLst>
                    <a:ext uri="{FF2B5EF4-FFF2-40B4-BE49-F238E27FC236}">
                      <a16:creationId xmlns:a16="http://schemas.microsoft.com/office/drawing/2014/main" id="{BA2B2680-1AA7-4AE3-95DD-B6755377798C}"/>
                    </a:ext>
                  </a:extLst>
                </p14:cNvPr>
                <p14:cNvContentPartPr/>
                <p14:nvPr/>
              </p14:nvContentPartPr>
              <p14:xfrm>
                <a:off x="8589682" y="1465232"/>
                <a:ext cx="156960" cy="145800"/>
              </p14:xfrm>
            </p:contentPart>
          </mc:Choice>
          <mc:Fallback xmlns="">
            <p:pic>
              <p:nvPicPr>
                <p:cNvPr id="211047" name="Freihand 211046">
                  <a:extLst>
                    <a:ext uri="{FF2B5EF4-FFF2-40B4-BE49-F238E27FC236}">
                      <a16:creationId xmlns:a16="http://schemas.microsoft.com/office/drawing/2014/main" id="{BA2B2680-1AA7-4AE3-95DD-B6755377798C}"/>
                    </a:ext>
                  </a:extLst>
                </p:cNvPr>
                <p:cNvPicPr/>
                <p:nvPr/>
              </p:nvPicPr>
              <p:blipFill>
                <a:blip r:embed="rId238"/>
                <a:stretch>
                  <a:fillRect/>
                </a:stretch>
              </p:blipFill>
              <p:spPr>
                <a:xfrm>
                  <a:off x="8585362" y="1460912"/>
                  <a:ext cx="165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1048" name="Freihand 211047">
                  <a:extLst>
                    <a:ext uri="{FF2B5EF4-FFF2-40B4-BE49-F238E27FC236}">
                      <a16:creationId xmlns:a16="http://schemas.microsoft.com/office/drawing/2014/main" id="{4620CC31-630F-444B-86F3-629B1A74A21E}"/>
                    </a:ext>
                  </a:extLst>
                </p14:cNvPr>
                <p14:cNvContentPartPr/>
                <p14:nvPr/>
              </p14:nvContentPartPr>
              <p14:xfrm>
                <a:off x="8657362" y="1566752"/>
                <a:ext cx="83880" cy="42840"/>
              </p14:xfrm>
            </p:contentPart>
          </mc:Choice>
          <mc:Fallback xmlns="">
            <p:pic>
              <p:nvPicPr>
                <p:cNvPr id="211048" name="Freihand 211047">
                  <a:extLst>
                    <a:ext uri="{FF2B5EF4-FFF2-40B4-BE49-F238E27FC236}">
                      <a16:creationId xmlns:a16="http://schemas.microsoft.com/office/drawing/2014/main" id="{4620CC31-630F-444B-86F3-629B1A74A21E}"/>
                    </a:ext>
                  </a:extLst>
                </p:cNvPr>
                <p:cNvPicPr/>
                <p:nvPr/>
              </p:nvPicPr>
              <p:blipFill>
                <a:blip r:embed="rId240"/>
                <a:stretch>
                  <a:fillRect/>
                </a:stretch>
              </p:blipFill>
              <p:spPr>
                <a:xfrm>
                  <a:off x="8653042" y="1562432"/>
                  <a:ext cx="92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1049" name="Freihand 211048">
                  <a:extLst>
                    <a:ext uri="{FF2B5EF4-FFF2-40B4-BE49-F238E27FC236}">
                      <a16:creationId xmlns:a16="http://schemas.microsoft.com/office/drawing/2014/main" id="{638DCC78-AEDE-46EE-86BF-CF56B45AA0BD}"/>
                    </a:ext>
                  </a:extLst>
                </p14:cNvPr>
                <p14:cNvContentPartPr/>
                <p14:nvPr/>
              </p14:nvContentPartPr>
              <p14:xfrm>
                <a:off x="8752402" y="1542632"/>
                <a:ext cx="259560" cy="73440"/>
              </p14:xfrm>
            </p:contentPart>
          </mc:Choice>
          <mc:Fallback xmlns="">
            <p:pic>
              <p:nvPicPr>
                <p:cNvPr id="211049" name="Freihand 211048">
                  <a:extLst>
                    <a:ext uri="{FF2B5EF4-FFF2-40B4-BE49-F238E27FC236}">
                      <a16:creationId xmlns:a16="http://schemas.microsoft.com/office/drawing/2014/main" id="{638DCC78-AEDE-46EE-86BF-CF56B45AA0BD}"/>
                    </a:ext>
                  </a:extLst>
                </p:cNvPr>
                <p:cNvPicPr/>
                <p:nvPr/>
              </p:nvPicPr>
              <p:blipFill>
                <a:blip r:embed="rId242"/>
                <a:stretch>
                  <a:fillRect/>
                </a:stretch>
              </p:blipFill>
              <p:spPr>
                <a:xfrm>
                  <a:off x="8748082" y="1538312"/>
                  <a:ext cx="26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1050" name="Freihand 211049">
                  <a:extLst>
                    <a:ext uri="{FF2B5EF4-FFF2-40B4-BE49-F238E27FC236}">
                      <a16:creationId xmlns:a16="http://schemas.microsoft.com/office/drawing/2014/main" id="{2ED93B13-1EC3-466F-8907-8623021E87A9}"/>
                    </a:ext>
                  </a:extLst>
                </p14:cNvPr>
                <p14:cNvContentPartPr/>
                <p14:nvPr/>
              </p14:nvContentPartPr>
              <p14:xfrm>
                <a:off x="8996482" y="1483232"/>
                <a:ext cx="360" cy="360"/>
              </p14:xfrm>
            </p:contentPart>
          </mc:Choice>
          <mc:Fallback xmlns="">
            <p:pic>
              <p:nvPicPr>
                <p:cNvPr id="211050" name="Freihand 211049">
                  <a:extLst>
                    <a:ext uri="{FF2B5EF4-FFF2-40B4-BE49-F238E27FC236}">
                      <a16:creationId xmlns:a16="http://schemas.microsoft.com/office/drawing/2014/main" id="{2ED93B13-1EC3-466F-8907-8623021E87A9}"/>
                    </a:ext>
                  </a:extLst>
                </p:cNvPr>
                <p:cNvPicPr/>
                <p:nvPr/>
              </p:nvPicPr>
              <p:blipFill>
                <a:blip r:embed="rId166"/>
                <a:stretch>
                  <a:fillRect/>
                </a:stretch>
              </p:blipFill>
              <p:spPr>
                <a:xfrm>
                  <a:off x="8992162" y="147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1051" name="Freihand 211050">
                  <a:extLst>
                    <a:ext uri="{FF2B5EF4-FFF2-40B4-BE49-F238E27FC236}">
                      <a16:creationId xmlns:a16="http://schemas.microsoft.com/office/drawing/2014/main" id="{2A3FF5B9-F37D-4454-A4D8-ECBE430485F2}"/>
                    </a:ext>
                  </a:extLst>
                </p14:cNvPr>
                <p14:cNvContentPartPr/>
                <p14:nvPr/>
              </p14:nvContentPartPr>
              <p14:xfrm>
                <a:off x="9203842" y="1414832"/>
                <a:ext cx="365040" cy="296640"/>
              </p14:xfrm>
            </p:contentPart>
          </mc:Choice>
          <mc:Fallback xmlns="">
            <p:pic>
              <p:nvPicPr>
                <p:cNvPr id="211051" name="Freihand 211050">
                  <a:extLst>
                    <a:ext uri="{FF2B5EF4-FFF2-40B4-BE49-F238E27FC236}">
                      <a16:creationId xmlns:a16="http://schemas.microsoft.com/office/drawing/2014/main" id="{2A3FF5B9-F37D-4454-A4D8-ECBE430485F2}"/>
                    </a:ext>
                  </a:extLst>
                </p:cNvPr>
                <p:cNvPicPr/>
                <p:nvPr/>
              </p:nvPicPr>
              <p:blipFill>
                <a:blip r:embed="rId245"/>
                <a:stretch>
                  <a:fillRect/>
                </a:stretch>
              </p:blipFill>
              <p:spPr>
                <a:xfrm>
                  <a:off x="9199522" y="1410512"/>
                  <a:ext cx="3736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11052" name="Freihand 211051">
                  <a:extLst>
                    <a:ext uri="{FF2B5EF4-FFF2-40B4-BE49-F238E27FC236}">
                      <a16:creationId xmlns:a16="http://schemas.microsoft.com/office/drawing/2014/main" id="{8D0D3179-415D-42DB-B619-E66E62582414}"/>
                    </a:ext>
                  </a:extLst>
                </p14:cNvPr>
                <p14:cNvContentPartPr/>
                <p14:nvPr/>
              </p14:nvContentPartPr>
              <p14:xfrm>
                <a:off x="9530002" y="1395752"/>
                <a:ext cx="32400" cy="19440"/>
              </p14:xfrm>
            </p:contentPart>
          </mc:Choice>
          <mc:Fallback xmlns="">
            <p:pic>
              <p:nvPicPr>
                <p:cNvPr id="211052" name="Freihand 211051">
                  <a:extLst>
                    <a:ext uri="{FF2B5EF4-FFF2-40B4-BE49-F238E27FC236}">
                      <a16:creationId xmlns:a16="http://schemas.microsoft.com/office/drawing/2014/main" id="{8D0D3179-415D-42DB-B619-E66E62582414}"/>
                    </a:ext>
                  </a:extLst>
                </p:cNvPr>
                <p:cNvPicPr/>
                <p:nvPr/>
              </p:nvPicPr>
              <p:blipFill>
                <a:blip r:embed="rId247"/>
                <a:stretch>
                  <a:fillRect/>
                </a:stretch>
              </p:blipFill>
              <p:spPr>
                <a:xfrm>
                  <a:off x="9525682" y="1391432"/>
                  <a:ext cx="41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1053" name="Freihand 211052">
                  <a:extLst>
                    <a:ext uri="{FF2B5EF4-FFF2-40B4-BE49-F238E27FC236}">
                      <a16:creationId xmlns:a16="http://schemas.microsoft.com/office/drawing/2014/main" id="{577C847E-3C47-4980-986F-4FEB8116D9D2}"/>
                    </a:ext>
                  </a:extLst>
                </p14:cNvPr>
                <p14:cNvContentPartPr/>
                <p14:nvPr/>
              </p14:nvContentPartPr>
              <p14:xfrm>
                <a:off x="9554482" y="1437152"/>
                <a:ext cx="164880" cy="122400"/>
              </p14:xfrm>
            </p:contentPart>
          </mc:Choice>
          <mc:Fallback xmlns="">
            <p:pic>
              <p:nvPicPr>
                <p:cNvPr id="211053" name="Freihand 211052">
                  <a:extLst>
                    <a:ext uri="{FF2B5EF4-FFF2-40B4-BE49-F238E27FC236}">
                      <a16:creationId xmlns:a16="http://schemas.microsoft.com/office/drawing/2014/main" id="{577C847E-3C47-4980-986F-4FEB8116D9D2}"/>
                    </a:ext>
                  </a:extLst>
                </p:cNvPr>
                <p:cNvPicPr/>
                <p:nvPr/>
              </p:nvPicPr>
              <p:blipFill>
                <a:blip r:embed="rId249"/>
                <a:stretch>
                  <a:fillRect/>
                </a:stretch>
              </p:blipFill>
              <p:spPr>
                <a:xfrm>
                  <a:off x="9550162" y="1432832"/>
                  <a:ext cx="173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11054" name="Freihand 211053">
                  <a:extLst>
                    <a:ext uri="{FF2B5EF4-FFF2-40B4-BE49-F238E27FC236}">
                      <a16:creationId xmlns:a16="http://schemas.microsoft.com/office/drawing/2014/main" id="{87F7EE7F-75AB-452D-BE23-EACEDEA6F1D1}"/>
                    </a:ext>
                  </a:extLst>
                </p14:cNvPr>
                <p14:cNvContentPartPr/>
                <p14:nvPr/>
              </p14:nvContentPartPr>
              <p14:xfrm>
                <a:off x="9974602" y="1389632"/>
                <a:ext cx="274320" cy="174960"/>
              </p14:xfrm>
            </p:contentPart>
          </mc:Choice>
          <mc:Fallback xmlns="">
            <p:pic>
              <p:nvPicPr>
                <p:cNvPr id="211054" name="Freihand 211053">
                  <a:extLst>
                    <a:ext uri="{FF2B5EF4-FFF2-40B4-BE49-F238E27FC236}">
                      <a16:creationId xmlns:a16="http://schemas.microsoft.com/office/drawing/2014/main" id="{87F7EE7F-75AB-452D-BE23-EACEDEA6F1D1}"/>
                    </a:ext>
                  </a:extLst>
                </p:cNvPr>
                <p:cNvPicPr/>
                <p:nvPr/>
              </p:nvPicPr>
              <p:blipFill>
                <a:blip r:embed="rId251"/>
                <a:stretch>
                  <a:fillRect/>
                </a:stretch>
              </p:blipFill>
              <p:spPr>
                <a:xfrm>
                  <a:off x="9970282" y="1385312"/>
                  <a:ext cx="282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11055" name="Freihand 211054">
                  <a:extLst>
                    <a:ext uri="{FF2B5EF4-FFF2-40B4-BE49-F238E27FC236}">
                      <a16:creationId xmlns:a16="http://schemas.microsoft.com/office/drawing/2014/main" id="{FB4F7ACB-216D-4136-AB29-2DA94045FCDD}"/>
                    </a:ext>
                  </a:extLst>
                </p14:cNvPr>
                <p14:cNvContentPartPr/>
                <p14:nvPr/>
              </p14:nvContentPartPr>
              <p14:xfrm>
                <a:off x="10240642" y="1381352"/>
                <a:ext cx="49320" cy="157320"/>
              </p14:xfrm>
            </p:contentPart>
          </mc:Choice>
          <mc:Fallback xmlns="">
            <p:pic>
              <p:nvPicPr>
                <p:cNvPr id="211055" name="Freihand 211054">
                  <a:extLst>
                    <a:ext uri="{FF2B5EF4-FFF2-40B4-BE49-F238E27FC236}">
                      <a16:creationId xmlns:a16="http://schemas.microsoft.com/office/drawing/2014/main" id="{FB4F7ACB-216D-4136-AB29-2DA94045FCDD}"/>
                    </a:ext>
                  </a:extLst>
                </p:cNvPr>
                <p:cNvPicPr/>
                <p:nvPr/>
              </p:nvPicPr>
              <p:blipFill>
                <a:blip r:embed="rId253"/>
                <a:stretch>
                  <a:fillRect/>
                </a:stretch>
              </p:blipFill>
              <p:spPr>
                <a:xfrm>
                  <a:off x="10236322" y="1377032"/>
                  <a:ext cx="57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1056" name="Freihand 211055">
                  <a:extLst>
                    <a:ext uri="{FF2B5EF4-FFF2-40B4-BE49-F238E27FC236}">
                      <a16:creationId xmlns:a16="http://schemas.microsoft.com/office/drawing/2014/main" id="{DEA2073F-79E7-44D7-8BCC-CB659B06EDA5}"/>
                    </a:ext>
                  </a:extLst>
                </p14:cNvPr>
                <p14:cNvContentPartPr/>
                <p14:nvPr/>
              </p14:nvContentPartPr>
              <p14:xfrm>
                <a:off x="10226602" y="1365512"/>
                <a:ext cx="305280" cy="163080"/>
              </p14:xfrm>
            </p:contentPart>
          </mc:Choice>
          <mc:Fallback xmlns="">
            <p:pic>
              <p:nvPicPr>
                <p:cNvPr id="211056" name="Freihand 211055">
                  <a:extLst>
                    <a:ext uri="{FF2B5EF4-FFF2-40B4-BE49-F238E27FC236}">
                      <a16:creationId xmlns:a16="http://schemas.microsoft.com/office/drawing/2014/main" id="{DEA2073F-79E7-44D7-8BCC-CB659B06EDA5}"/>
                    </a:ext>
                  </a:extLst>
                </p:cNvPr>
                <p:cNvPicPr/>
                <p:nvPr/>
              </p:nvPicPr>
              <p:blipFill>
                <a:blip r:embed="rId255"/>
                <a:stretch>
                  <a:fillRect/>
                </a:stretch>
              </p:blipFill>
              <p:spPr>
                <a:xfrm>
                  <a:off x="10222282" y="1361192"/>
                  <a:ext cx="313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1057" name="Freihand 211056">
                  <a:extLst>
                    <a:ext uri="{FF2B5EF4-FFF2-40B4-BE49-F238E27FC236}">
                      <a16:creationId xmlns:a16="http://schemas.microsoft.com/office/drawing/2014/main" id="{60E1C3D8-EA17-4EDF-949A-785ADDC82CC7}"/>
                    </a:ext>
                  </a:extLst>
                </p14:cNvPr>
                <p14:cNvContentPartPr/>
                <p14:nvPr/>
              </p14:nvContentPartPr>
              <p14:xfrm>
                <a:off x="10503442" y="1446512"/>
                <a:ext cx="126720" cy="193680"/>
              </p14:xfrm>
            </p:contentPart>
          </mc:Choice>
          <mc:Fallback xmlns="">
            <p:pic>
              <p:nvPicPr>
                <p:cNvPr id="211057" name="Freihand 211056">
                  <a:extLst>
                    <a:ext uri="{FF2B5EF4-FFF2-40B4-BE49-F238E27FC236}">
                      <a16:creationId xmlns:a16="http://schemas.microsoft.com/office/drawing/2014/main" id="{60E1C3D8-EA17-4EDF-949A-785ADDC82CC7}"/>
                    </a:ext>
                  </a:extLst>
                </p:cNvPr>
                <p:cNvPicPr/>
                <p:nvPr/>
              </p:nvPicPr>
              <p:blipFill>
                <a:blip r:embed="rId257"/>
                <a:stretch>
                  <a:fillRect/>
                </a:stretch>
              </p:blipFill>
              <p:spPr>
                <a:xfrm>
                  <a:off x="10499122" y="1442192"/>
                  <a:ext cx="135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1058" name="Freihand 211057">
                  <a:extLst>
                    <a:ext uri="{FF2B5EF4-FFF2-40B4-BE49-F238E27FC236}">
                      <a16:creationId xmlns:a16="http://schemas.microsoft.com/office/drawing/2014/main" id="{6FA0E7D4-413C-4001-B041-2A44871476B5}"/>
                    </a:ext>
                  </a:extLst>
                </p14:cNvPr>
                <p14:cNvContentPartPr/>
                <p14:nvPr/>
              </p14:nvContentPartPr>
              <p14:xfrm>
                <a:off x="10656082" y="1410512"/>
                <a:ext cx="87840" cy="86760"/>
              </p14:xfrm>
            </p:contentPart>
          </mc:Choice>
          <mc:Fallback xmlns="">
            <p:pic>
              <p:nvPicPr>
                <p:cNvPr id="211058" name="Freihand 211057">
                  <a:extLst>
                    <a:ext uri="{FF2B5EF4-FFF2-40B4-BE49-F238E27FC236}">
                      <a16:creationId xmlns:a16="http://schemas.microsoft.com/office/drawing/2014/main" id="{6FA0E7D4-413C-4001-B041-2A44871476B5}"/>
                    </a:ext>
                  </a:extLst>
                </p:cNvPr>
                <p:cNvPicPr/>
                <p:nvPr/>
              </p:nvPicPr>
              <p:blipFill>
                <a:blip r:embed="rId259"/>
                <a:stretch>
                  <a:fillRect/>
                </a:stretch>
              </p:blipFill>
              <p:spPr>
                <a:xfrm>
                  <a:off x="10651762" y="1406192"/>
                  <a:ext cx="96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1059" name="Freihand 211058">
                  <a:extLst>
                    <a:ext uri="{FF2B5EF4-FFF2-40B4-BE49-F238E27FC236}">
                      <a16:creationId xmlns:a16="http://schemas.microsoft.com/office/drawing/2014/main" id="{93497CB7-CD66-4818-9012-49A4259ACFD1}"/>
                    </a:ext>
                  </a:extLst>
                </p14:cNvPr>
                <p14:cNvContentPartPr/>
                <p14:nvPr/>
              </p14:nvContentPartPr>
              <p14:xfrm>
                <a:off x="10759762" y="1406912"/>
                <a:ext cx="126720" cy="80640"/>
              </p14:xfrm>
            </p:contentPart>
          </mc:Choice>
          <mc:Fallback xmlns="">
            <p:pic>
              <p:nvPicPr>
                <p:cNvPr id="211059" name="Freihand 211058">
                  <a:extLst>
                    <a:ext uri="{FF2B5EF4-FFF2-40B4-BE49-F238E27FC236}">
                      <a16:creationId xmlns:a16="http://schemas.microsoft.com/office/drawing/2014/main" id="{93497CB7-CD66-4818-9012-49A4259ACFD1}"/>
                    </a:ext>
                  </a:extLst>
                </p:cNvPr>
                <p:cNvPicPr/>
                <p:nvPr/>
              </p:nvPicPr>
              <p:blipFill>
                <a:blip r:embed="rId261"/>
                <a:stretch>
                  <a:fillRect/>
                </a:stretch>
              </p:blipFill>
              <p:spPr>
                <a:xfrm>
                  <a:off x="10755442" y="1402592"/>
                  <a:ext cx="135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1060" name="Freihand 211059">
                  <a:extLst>
                    <a:ext uri="{FF2B5EF4-FFF2-40B4-BE49-F238E27FC236}">
                      <a16:creationId xmlns:a16="http://schemas.microsoft.com/office/drawing/2014/main" id="{D3BBC3A5-BE5F-47FE-B477-FC92D736970F}"/>
                    </a:ext>
                  </a:extLst>
                </p14:cNvPr>
                <p14:cNvContentPartPr/>
                <p14:nvPr/>
              </p14:nvContentPartPr>
              <p14:xfrm>
                <a:off x="10895482" y="1377032"/>
                <a:ext cx="79560" cy="106560"/>
              </p14:xfrm>
            </p:contentPart>
          </mc:Choice>
          <mc:Fallback xmlns="">
            <p:pic>
              <p:nvPicPr>
                <p:cNvPr id="211060" name="Freihand 211059">
                  <a:extLst>
                    <a:ext uri="{FF2B5EF4-FFF2-40B4-BE49-F238E27FC236}">
                      <a16:creationId xmlns:a16="http://schemas.microsoft.com/office/drawing/2014/main" id="{D3BBC3A5-BE5F-47FE-B477-FC92D736970F}"/>
                    </a:ext>
                  </a:extLst>
                </p:cNvPr>
                <p:cNvPicPr/>
                <p:nvPr/>
              </p:nvPicPr>
              <p:blipFill>
                <a:blip r:embed="rId263"/>
                <a:stretch>
                  <a:fillRect/>
                </a:stretch>
              </p:blipFill>
              <p:spPr>
                <a:xfrm>
                  <a:off x="10891162" y="1372712"/>
                  <a:ext cx="88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1061" name="Freihand 211060">
                  <a:extLst>
                    <a:ext uri="{FF2B5EF4-FFF2-40B4-BE49-F238E27FC236}">
                      <a16:creationId xmlns:a16="http://schemas.microsoft.com/office/drawing/2014/main" id="{32F5B6B6-15C8-4E0D-803E-904A82707F09}"/>
                    </a:ext>
                  </a:extLst>
                </p14:cNvPr>
                <p14:cNvContentPartPr/>
                <p14:nvPr/>
              </p14:nvContentPartPr>
              <p14:xfrm>
                <a:off x="10987282" y="1401152"/>
                <a:ext cx="256680" cy="81360"/>
              </p14:xfrm>
            </p:contentPart>
          </mc:Choice>
          <mc:Fallback xmlns="">
            <p:pic>
              <p:nvPicPr>
                <p:cNvPr id="211061" name="Freihand 211060">
                  <a:extLst>
                    <a:ext uri="{FF2B5EF4-FFF2-40B4-BE49-F238E27FC236}">
                      <a16:creationId xmlns:a16="http://schemas.microsoft.com/office/drawing/2014/main" id="{32F5B6B6-15C8-4E0D-803E-904A82707F09}"/>
                    </a:ext>
                  </a:extLst>
                </p:cNvPr>
                <p:cNvPicPr/>
                <p:nvPr/>
              </p:nvPicPr>
              <p:blipFill>
                <a:blip r:embed="rId265"/>
                <a:stretch>
                  <a:fillRect/>
                </a:stretch>
              </p:blipFill>
              <p:spPr>
                <a:xfrm>
                  <a:off x="10982962" y="1396832"/>
                  <a:ext cx="265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1062" name="Freihand 211061">
                  <a:extLst>
                    <a:ext uri="{FF2B5EF4-FFF2-40B4-BE49-F238E27FC236}">
                      <a16:creationId xmlns:a16="http://schemas.microsoft.com/office/drawing/2014/main" id="{84A8B038-E7E8-44BA-BD95-6937FFE50F1C}"/>
                    </a:ext>
                  </a:extLst>
                </p14:cNvPr>
                <p14:cNvContentPartPr/>
                <p14:nvPr/>
              </p14:nvContentPartPr>
              <p14:xfrm>
                <a:off x="11300122" y="1226552"/>
                <a:ext cx="28080" cy="271440"/>
              </p14:xfrm>
            </p:contentPart>
          </mc:Choice>
          <mc:Fallback xmlns="">
            <p:pic>
              <p:nvPicPr>
                <p:cNvPr id="211062" name="Freihand 211061">
                  <a:extLst>
                    <a:ext uri="{FF2B5EF4-FFF2-40B4-BE49-F238E27FC236}">
                      <a16:creationId xmlns:a16="http://schemas.microsoft.com/office/drawing/2014/main" id="{84A8B038-E7E8-44BA-BD95-6937FFE50F1C}"/>
                    </a:ext>
                  </a:extLst>
                </p:cNvPr>
                <p:cNvPicPr/>
                <p:nvPr/>
              </p:nvPicPr>
              <p:blipFill>
                <a:blip r:embed="rId267"/>
                <a:stretch>
                  <a:fillRect/>
                </a:stretch>
              </p:blipFill>
              <p:spPr>
                <a:xfrm>
                  <a:off x="11295802" y="1222232"/>
                  <a:ext cx="367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1064" name="Freihand 211063">
                  <a:extLst>
                    <a:ext uri="{FF2B5EF4-FFF2-40B4-BE49-F238E27FC236}">
                      <a16:creationId xmlns:a16="http://schemas.microsoft.com/office/drawing/2014/main" id="{28A78E9C-4798-4E11-854A-60A5B994A366}"/>
                    </a:ext>
                  </a:extLst>
                </p14:cNvPr>
                <p14:cNvContentPartPr/>
                <p14:nvPr/>
              </p14:nvContentPartPr>
              <p14:xfrm>
                <a:off x="8689762" y="1759712"/>
                <a:ext cx="197280" cy="241200"/>
              </p14:xfrm>
            </p:contentPart>
          </mc:Choice>
          <mc:Fallback xmlns="">
            <p:pic>
              <p:nvPicPr>
                <p:cNvPr id="211064" name="Freihand 211063">
                  <a:extLst>
                    <a:ext uri="{FF2B5EF4-FFF2-40B4-BE49-F238E27FC236}">
                      <a16:creationId xmlns:a16="http://schemas.microsoft.com/office/drawing/2014/main" id="{28A78E9C-4798-4E11-854A-60A5B994A366}"/>
                    </a:ext>
                  </a:extLst>
                </p:cNvPr>
                <p:cNvPicPr/>
                <p:nvPr/>
              </p:nvPicPr>
              <p:blipFill>
                <a:blip r:embed="rId269"/>
                <a:stretch>
                  <a:fillRect/>
                </a:stretch>
              </p:blipFill>
              <p:spPr>
                <a:xfrm>
                  <a:off x="8685442" y="1755392"/>
                  <a:ext cx="2059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1065" name="Freihand 211064">
                  <a:extLst>
                    <a:ext uri="{FF2B5EF4-FFF2-40B4-BE49-F238E27FC236}">
                      <a16:creationId xmlns:a16="http://schemas.microsoft.com/office/drawing/2014/main" id="{576A48B0-4719-43E4-85F0-FD9E6350F5F0}"/>
                    </a:ext>
                  </a:extLst>
                </p14:cNvPr>
                <p14:cNvContentPartPr/>
                <p14:nvPr/>
              </p14:nvContentPartPr>
              <p14:xfrm>
                <a:off x="8846362" y="1874912"/>
                <a:ext cx="96840" cy="144000"/>
              </p14:xfrm>
            </p:contentPart>
          </mc:Choice>
          <mc:Fallback xmlns="">
            <p:pic>
              <p:nvPicPr>
                <p:cNvPr id="211065" name="Freihand 211064">
                  <a:extLst>
                    <a:ext uri="{FF2B5EF4-FFF2-40B4-BE49-F238E27FC236}">
                      <a16:creationId xmlns:a16="http://schemas.microsoft.com/office/drawing/2014/main" id="{576A48B0-4719-43E4-85F0-FD9E6350F5F0}"/>
                    </a:ext>
                  </a:extLst>
                </p:cNvPr>
                <p:cNvPicPr/>
                <p:nvPr/>
              </p:nvPicPr>
              <p:blipFill>
                <a:blip r:embed="rId271"/>
                <a:stretch>
                  <a:fillRect/>
                </a:stretch>
              </p:blipFill>
              <p:spPr>
                <a:xfrm>
                  <a:off x="8842042" y="1870592"/>
                  <a:ext cx="105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1066" name="Freihand 211065">
                  <a:extLst>
                    <a:ext uri="{FF2B5EF4-FFF2-40B4-BE49-F238E27FC236}">
                      <a16:creationId xmlns:a16="http://schemas.microsoft.com/office/drawing/2014/main" id="{EC7403BB-B5F2-438C-BAD5-A56DBB540391}"/>
                    </a:ext>
                  </a:extLst>
                </p14:cNvPr>
                <p14:cNvContentPartPr/>
                <p14:nvPr/>
              </p14:nvContentPartPr>
              <p14:xfrm>
                <a:off x="9236962" y="1774472"/>
                <a:ext cx="11880" cy="169560"/>
              </p14:xfrm>
            </p:contentPart>
          </mc:Choice>
          <mc:Fallback xmlns="">
            <p:pic>
              <p:nvPicPr>
                <p:cNvPr id="211066" name="Freihand 211065">
                  <a:extLst>
                    <a:ext uri="{FF2B5EF4-FFF2-40B4-BE49-F238E27FC236}">
                      <a16:creationId xmlns:a16="http://schemas.microsoft.com/office/drawing/2014/main" id="{EC7403BB-B5F2-438C-BAD5-A56DBB540391}"/>
                    </a:ext>
                  </a:extLst>
                </p:cNvPr>
                <p:cNvPicPr/>
                <p:nvPr/>
              </p:nvPicPr>
              <p:blipFill>
                <a:blip r:embed="rId273"/>
                <a:stretch>
                  <a:fillRect/>
                </a:stretch>
              </p:blipFill>
              <p:spPr>
                <a:xfrm>
                  <a:off x="9232642" y="1770152"/>
                  <a:ext cx="20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1067" name="Freihand 211066">
                  <a:extLst>
                    <a:ext uri="{FF2B5EF4-FFF2-40B4-BE49-F238E27FC236}">
                      <a16:creationId xmlns:a16="http://schemas.microsoft.com/office/drawing/2014/main" id="{23BA7BFB-9C67-43B9-AD53-A8E2C05CD36E}"/>
                    </a:ext>
                  </a:extLst>
                </p14:cNvPr>
                <p14:cNvContentPartPr/>
                <p14:nvPr/>
              </p14:nvContentPartPr>
              <p14:xfrm>
                <a:off x="9235162" y="1756472"/>
                <a:ext cx="150840" cy="30960"/>
              </p14:xfrm>
            </p:contentPart>
          </mc:Choice>
          <mc:Fallback xmlns="">
            <p:pic>
              <p:nvPicPr>
                <p:cNvPr id="211067" name="Freihand 211066">
                  <a:extLst>
                    <a:ext uri="{FF2B5EF4-FFF2-40B4-BE49-F238E27FC236}">
                      <a16:creationId xmlns:a16="http://schemas.microsoft.com/office/drawing/2014/main" id="{23BA7BFB-9C67-43B9-AD53-A8E2C05CD36E}"/>
                    </a:ext>
                  </a:extLst>
                </p:cNvPr>
                <p:cNvPicPr/>
                <p:nvPr/>
              </p:nvPicPr>
              <p:blipFill>
                <a:blip r:embed="rId275"/>
                <a:stretch>
                  <a:fillRect/>
                </a:stretch>
              </p:blipFill>
              <p:spPr>
                <a:xfrm>
                  <a:off x="9230842" y="1752152"/>
                  <a:ext cx="159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1068" name="Freihand 211067">
                  <a:extLst>
                    <a:ext uri="{FF2B5EF4-FFF2-40B4-BE49-F238E27FC236}">
                      <a16:creationId xmlns:a16="http://schemas.microsoft.com/office/drawing/2014/main" id="{BAFBF5CC-1756-451F-8B3E-44C192E69C2F}"/>
                    </a:ext>
                  </a:extLst>
                </p14:cNvPr>
                <p14:cNvContentPartPr/>
                <p14:nvPr/>
              </p14:nvContentPartPr>
              <p14:xfrm>
                <a:off x="9241642" y="1833512"/>
                <a:ext cx="173880" cy="104400"/>
              </p14:xfrm>
            </p:contentPart>
          </mc:Choice>
          <mc:Fallback xmlns="">
            <p:pic>
              <p:nvPicPr>
                <p:cNvPr id="211068" name="Freihand 211067">
                  <a:extLst>
                    <a:ext uri="{FF2B5EF4-FFF2-40B4-BE49-F238E27FC236}">
                      <a16:creationId xmlns:a16="http://schemas.microsoft.com/office/drawing/2014/main" id="{BAFBF5CC-1756-451F-8B3E-44C192E69C2F}"/>
                    </a:ext>
                  </a:extLst>
                </p:cNvPr>
                <p:cNvPicPr/>
                <p:nvPr/>
              </p:nvPicPr>
              <p:blipFill>
                <a:blip r:embed="rId277"/>
                <a:stretch>
                  <a:fillRect/>
                </a:stretch>
              </p:blipFill>
              <p:spPr>
                <a:xfrm>
                  <a:off x="9237322" y="1829192"/>
                  <a:ext cx="182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1069" name="Freihand 211068">
                  <a:extLst>
                    <a:ext uri="{FF2B5EF4-FFF2-40B4-BE49-F238E27FC236}">
                      <a16:creationId xmlns:a16="http://schemas.microsoft.com/office/drawing/2014/main" id="{3419BAD9-9871-4BED-8704-71423C75CCB1}"/>
                    </a:ext>
                  </a:extLst>
                </p14:cNvPr>
                <p14:cNvContentPartPr/>
                <p14:nvPr/>
              </p14:nvContentPartPr>
              <p14:xfrm>
                <a:off x="9445402" y="1695992"/>
                <a:ext cx="257040" cy="275040"/>
              </p14:xfrm>
            </p:contentPart>
          </mc:Choice>
          <mc:Fallback xmlns="">
            <p:pic>
              <p:nvPicPr>
                <p:cNvPr id="211069" name="Freihand 211068">
                  <a:extLst>
                    <a:ext uri="{FF2B5EF4-FFF2-40B4-BE49-F238E27FC236}">
                      <a16:creationId xmlns:a16="http://schemas.microsoft.com/office/drawing/2014/main" id="{3419BAD9-9871-4BED-8704-71423C75CCB1}"/>
                    </a:ext>
                  </a:extLst>
                </p:cNvPr>
                <p:cNvPicPr/>
                <p:nvPr/>
              </p:nvPicPr>
              <p:blipFill>
                <a:blip r:embed="rId279"/>
                <a:stretch>
                  <a:fillRect/>
                </a:stretch>
              </p:blipFill>
              <p:spPr>
                <a:xfrm>
                  <a:off x="9441082" y="1691672"/>
                  <a:ext cx="2656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070" name="Freihand 211069">
                  <a:extLst>
                    <a:ext uri="{FF2B5EF4-FFF2-40B4-BE49-F238E27FC236}">
                      <a16:creationId xmlns:a16="http://schemas.microsoft.com/office/drawing/2014/main" id="{F5272A5D-5B33-47DD-B4A6-F93F122DAAC6}"/>
                    </a:ext>
                  </a:extLst>
                </p14:cNvPr>
                <p14:cNvContentPartPr/>
                <p14:nvPr/>
              </p14:nvContentPartPr>
              <p14:xfrm>
                <a:off x="9661402" y="1722992"/>
                <a:ext cx="19800" cy="10080"/>
              </p14:xfrm>
            </p:contentPart>
          </mc:Choice>
          <mc:Fallback xmlns="">
            <p:pic>
              <p:nvPicPr>
                <p:cNvPr id="211070" name="Freihand 211069">
                  <a:extLst>
                    <a:ext uri="{FF2B5EF4-FFF2-40B4-BE49-F238E27FC236}">
                      <a16:creationId xmlns:a16="http://schemas.microsoft.com/office/drawing/2014/main" id="{F5272A5D-5B33-47DD-B4A6-F93F122DAAC6}"/>
                    </a:ext>
                  </a:extLst>
                </p:cNvPr>
                <p:cNvPicPr/>
                <p:nvPr/>
              </p:nvPicPr>
              <p:blipFill>
                <a:blip r:embed="rId281"/>
                <a:stretch>
                  <a:fillRect/>
                </a:stretch>
              </p:blipFill>
              <p:spPr>
                <a:xfrm>
                  <a:off x="9657082" y="1718672"/>
                  <a:ext cx="28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1071" name="Freihand 211070">
                  <a:extLst>
                    <a:ext uri="{FF2B5EF4-FFF2-40B4-BE49-F238E27FC236}">
                      <a16:creationId xmlns:a16="http://schemas.microsoft.com/office/drawing/2014/main" id="{E4D27497-13E0-4ACE-B12D-A465F322F2FA}"/>
                    </a:ext>
                  </a:extLst>
                </p14:cNvPr>
                <p14:cNvContentPartPr/>
                <p14:nvPr/>
              </p14:nvContentPartPr>
              <p14:xfrm>
                <a:off x="9745282" y="1740632"/>
                <a:ext cx="153360" cy="104040"/>
              </p14:xfrm>
            </p:contentPart>
          </mc:Choice>
          <mc:Fallback xmlns="">
            <p:pic>
              <p:nvPicPr>
                <p:cNvPr id="211071" name="Freihand 211070">
                  <a:extLst>
                    <a:ext uri="{FF2B5EF4-FFF2-40B4-BE49-F238E27FC236}">
                      <a16:creationId xmlns:a16="http://schemas.microsoft.com/office/drawing/2014/main" id="{E4D27497-13E0-4ACE-B12D-A465F322F2FA}"/>
                    </a:ext>
                  </a:extLst>
                </p:cNvPr>
                <p:cNvPicPr/>
                <p:nvPr/>
              </p:nvPicPr>
              <p:blipFill>
                <a:blip r:embed="rId283"/>
                <a:stretch>
                  <a:fillRect/>
                </a:stretch>
              </p:blipFill>
              <p:spPr>
                <a:xfrm>
                  <a:off x="9740962" y="1736312"/>
                  <a:ext cx="162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1072" name="Freihand 211071">
                  <a:extLst>
                    <a:ext uri="{FF2B5EF4-FFF2-40B4-BE49-F238E27FC236}">
                      <a16:creationId xmlns:a16="http://schemas.microsoft.com/office/drawing/2014/main" id="{D1903214-763E-4F46-889E-0355678700D0}"/>
                    </a:ext>
                  </a:extLst>
                </p14:cNvPr>
                <p14:cNvContentPartPr/>
                <p14:nvPr/>
              </p14:nvContentPartPr>
              <p14:xfrm>
                <a:off x="9777682" y="1749992"/>
                <a:ext cx="230400" cy="84960"/>
              </p14:xfrm>
            </p:contentPart>
          </mc:Choice>
          <mc:Fallback xmlns="">
            <p:pic>
              <p:nvPicPr>
                <p:cNvPr id="211072" name="Freihand 211071">
                  <a:extLst>
                    <a:ext uri="{FF2B5EF4-FFF2-40B4-BE49-F238E27FC236}">
                      <a16:creationId xmlns:a16="http://schemas.microsoft.com/office/drawing/2014/main" id="{D1903214-763E-4F46-889E-0355678700D0}"/>
                    </a:ext>
                  </a:extLst>
                </p:cNvPr>
                <p:cNvPicPr/>
                <p:nvPr/>
              </p:nvPicPr>
              <p:blipFill>
                <a:blip r:embed="rId285"/>
                <a:stretch>
                  <a:fillRect/>
                </a:stretch>
              </p:blipFill>
              <p:spPr>
                <a:xfrm>
                  <a:off x="9773362" y="1745672"/>
                  <a:ext cx="239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1073" name="Freihand 211072">
                  <a:extLst>
                    <a:ext uri="{FF2B5EF4-FFF2-40B4-BE49-F238E27FC236}">
                      <a16:creationId xmlns:a16="http://schemas.microsoft.com/office/drawing/2014/main" id="{E87BA73C-250C-42D6-93F2-47EA8E87E3B3}"/>
                    </a:ext>
                  </a:extLst>
                </p14:cNvPr>
                <p14:cNvContentPartPr/>
                <p14:nvPr/>
              </p14:nvContentPartPr>
              <p14:xfrm>
                <a:off x="10016722" y="1733072"/>
                <a:ext cx="213120" cy="54000"/>
              </p14:xfrm>
            </p:contentPart>
          </mc:Choice>
          <mc:Fallback xmlns="">
            <p:pic>
              <p:nvPicPr>
                <p:cNvPr id="211073" name="Freihand 211072">
                  <a:extLst>
                    <a:ext uri="{FF2B5EF4-FFF2-40B4-BE49-F238E27FC236}">
                      <a16:creationId xmlns:a16="http://schemas.microsoft.com/office/drawing/2014/main" id="{E87BA73C-250C-42D6-93F2-47EA8E87E3B3}"/>
                    </a:ext>
                  </a:extLst>
                </p:cNvPr>
                <p:cNvPicPr/>
                <p:nvPr/>
              </p:nvPicPr>
              <p:blipFill>
                <a:blip r:embed="rId287"/>
                <a:stretch>
                  <a:fillRect/>
                </a:stretch>
              </p:blipFill>
              <p:spPr>
                <a:xfrm>
                  <a:off x="10012402" y="1728752"/>
                  <a:ext cx="221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1074" name="Freihand 211073">
                  <a:extLst>
                    <a:ext uri="{FF2B5EF4-FFF2-40B4-BE49-F238E27FC236}">
                      <a16:creationId xmlns:a16="http://schemas.microsoft.com/office/drawing/2014/main" id="{055BB359-9A55-497D-B9A3-0CDA6B5DDF05}"/>
                    </a:ext>
                  </a:extLst>
                </p14:cNvPr>
                <p14:cNvContentPartPr/>
                <p14:nvPr/>
              </p14:nvContentPartPr>
              <p14:xfrm>
                <a:off x="10216522" y="1675832"/>
                <a:ext cx="214560" cy="108000"/>
              </p14:xfrm>
            </p:contentPart>
          </mc:Choice>
          <mc:Fallback xmlns="">
            <p:pic>
              <p:nvPicPr>
                <p:cNvPr id="211074" name="Freihand 211073">
                  <a:extLst>
                    <a:ext uri="{FF2B5EF4-FFF2-40B4-BE49-F238E27FC236}">
                      <a16:creationId xmlns:a16="http://schemas.microsoft.com/office/drawing/2014/main" id="{055BB359-9A55-497D-B9A3-0CDA6B5DDF05}"/>
                    </a:ext>
                  </a:extLst>
                </p:cNvPr>
                <p:cNvPicPr/>
                <p:nvPr/>
              </p:nvPicPr>
              <p:blipFill>
                <a:blip r:embed="rId289"/>
                <a:stretch>
                  <a:fillRect/>
                </a:stretch>
              </p:blipFill>
              <p:spPr>
                <a:xfrm>
                  <a:off x="10212202" y="1671512"/>
                  <a:ext cx="223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1075" name="Freihand 211074">
                  <a:extLst>
                    <a:ext uri="{FF2B5EF4-FFF2-40B4-BE49-F238E27FC236}">
                      <a16:creationId xmlns:a16="http://schemas.microsoft.com/office/drawing/2014/main" id="{7A2BA828-B532-4D15-9900-28C17AB8DD94}"/>
                    </a:ext>
                  </a:extLst>
                </p14:cNvPr>
                <p14:cNvContentPartPr/>
                <p14:nvPr/>
              </p14:nvContentPartPr>
              <p14:xfrm>
                <a:off x="10281322" y="1726232"/>
                <a:ext cx="187920" cy="10800"/>
              </p14:xfrm>
            </p:contentPart>
          </mc:Choice>
          <mc:Fallback xmlns="">
            <p:pic>
              <p:nvPicPr>
                <p:cNvPr id="211075" name="Freihand 211074">
                  <a:extLst>
                    <a:ext uri="{FF2B5EF4-FFF2-40B4-BE49-F238E27FC236}">
                      <a16:creationId xmlns:a16="http://schemas.microsoft.com/office/drawing/2014/main" id="{7A2BA828-B532-4D15-9900-28C17AB8DD94}"/>
                    </a:ext>
                  </a:extLst>
                </p:cNvPr>
                <p:cNvPicPr/>
                <p:nvPr/>
              </p:nvPicPr>
              <p:blipFill>
                <a:blip r:embed="rId291"/>
                <a:stretch>
                  <a:fillRect/>
                </a:stretch>
              </p:blipFill>
              <p:spPr>
                <a:xfrm>
                  <a:off x="10277002" y="1721912"/>
                  <a:ext cx="196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1077" name="Freihand 211076">
                  <a:extLst>
                    <a:ext uri="{FF2B5EF4-FFF2-40B4-BE49-F238E27FC236}">
                      <a16:creationId xmlns:a16="http://schemas.microsoft.com/office/drawing/2014/main" id="{34E86A2F-71D1-4105-8052-85CDEA1AA19C}"/>
                    </a:ext>
                  </a:extLst>
                </p14:cNvPr>
                <p14:cNvContentPartPr/>
                <p14:nvPr/>
              </p14:nvContentPartPr>
              <p14:xfrm>
                <a:off x="10527562" y="1675832"/>
                <a:ext cx="195120" cy="70560"/>
              </p14:xfrm>
            </p:contentPart>
          </mc:Choice>
          <mc:Fallback xmlns="">
            <p:pic>
              <p:nvPicPr>
                <p:cNvPr id="211077" name="Freihand 211076">
                  <a:extLst>
                    <a:ext uri="{FF2B5EF4-FFF2-40B4-BE49-F238E27FC236}">
                      <a16:creationId xmlns:a16="http://schemas.microsoft.com/office/drawing/2014/main" id="{34E86A2F-71D1-4105-8052-85CDEA1AA19C}"/>
                    </a:ext>
                  </a:extLst>
                </p:cNvPr>
                <p:cNvPicPr/>
                <p:nvPr/>
              </p:nvPicPr>
              <p:blipFill>
                <a:blip r:embed="rId293"/>
                <a:stretch>
                  <a:fillRect/>
                </a:stretch>
              </p:blipFill>
              <p:spPr>
                <a:xfrm>
                  <a:off x="10523242" y="1671512"/>
                  <a:ext cx="203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1078" name="Freihand 211077">
                  <a:extLst>
                    <a:ext uri="{FF2B5EF4-FFF2-40B4-BE49-F238E27FC236}">
                      <a16:creationId xmlns:a16="http://schemas.microsoft.com/office/drawing/2014/main" id="{F716908E-A778-40B3-B968-CC3C0E7B5EC1}"/>
                    </a:ext>
                  </a:extLst>
                </p14:cNvPr>
                <p14:cNvContentPartPr/>
                <p14:nvPr/>
              </p14:nvContentPartPr>
              <p14:xfrm>
                <a:off x="10736362" y="1561352"/>
                <a:ext cx="292680" cy="173160"/>
              </p14:xfrm>
            </p:contentPart>
          </mc:Choice>
          <mc:Fallback xmlns="">
            <p:pic>
              <p:nvPicPr>
                <p:cNvPr id="211078" name="Freihand 211077">
                  <a:extLst>
                    <a:ext uri="{FF2B5EF4-FFF2-40B4-BE49-F238E27FC236}">
                      <a16:creationId xmlns:a16="http://schemas.microsoft.com/office/drawing/2014/main" id="{F716908E-A778-40B3-B968-CC3C0E7B5EC1}"/>
                    </a:ext>
                  </a:extLst>
                </p:cNvPr>
                <p:cNvPicPr/>
                <p:nvPr/>
              </p:nvPicPr>
              <p:blipFill>
                <a:blip r:embed="rId295"/>
                <a:stretch>
                  <a:fillRect/>
                </a:stretch>
              </p:blipFill>
              <p:spPr>
                <a:xfrm>
                  <a:off x="10732042" y="1557032"/>
                  <a:ext cx="301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1079" name="Freihand 211078">
                  <a:extLst>
                    <a:ext uri="{FF2B5EF4-FFF2-40B4-BE49-F238E27FC236}">
                      <a16:creationId xmlns:a16="http://schemas.microsoft.com/office/drawing/2014/main" id="{326A1353-4A72-4169-8037-9191A3632925}"/>
                    </a:ext>
                  </a:extLst>
                </p14:cNvPr>
                <p14:cNvContentPartPr/>
                <p14:nvPr/>
              </p14:nvContentPartPr>
              <p14:xfrm>
                <a:off x="11049562" y="1566032"/>
                <a:ext cx="114840" cy="135720"/>
              </p14:xfrm>
            </p:contentPart>
          </mc:Choice>
          <mc:Fallback xmlns="">
            <p:pic>
              <p:nvPicPr>
                <p:cNvPr id="211079" name="Freihand 211078">
                  <a:extLst>
                    <a:ext uri="{FF2B5EF4-FFF2-40B4-BE49-F238E27FC236}">
                      <a16:creationId xmlns:a16="http://schemas.microsoft.com/office/drawing/2014/main" id="{326A1353-4A72-4169-8037-9191A3632925}"/>
                    </a:ext>
                  </a:extLst>
                </p:cNvPr>
                <p:cNvPicPr/>
                <p:nvPr/>
              </p:nvPicPr>
              <p:blipFill>
                <a:blip r:embed="rId297"/>
                <a:stretch>
                  <a:fillRect/>
                </a:stretch>
              </p:blipFill>
              <p:spPr>
                <a:xfrm>
                  <a:off x="11045242" y="1561712"/>
                  <a:ext cx="123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1080" name="Freihand 211079">
                  <a:extLst>
                    <a:ext uri="{FF2B5EF4-FFF2-40B4-BE49-F238E27FC236}">
                      <a16:creationId xmlns:a16="http://schemas.microsoft.com/office/drawing/2014/main" id="{FA1DCE12-7954-4855-8219-962F1C1400E1}"/>
                    </a:ext>
                  </a:extLst>
                </p14:cNvPr>
                <p14:cNvContentPartPr/>
                <p14:nvPr/>
              </p14:nvContentPartPr>
              <p14:xfrm>
                <a:off x="11175202" y="1632272"/>
                <a:ext cx="74880" cy="167040"/>
              </p14:xfrm>
            </p:contentPart>
          </mc:Choice>
          <mc:Fallback xmlns="">
            <p:pic>
              <p:nvPicPr>
                <p:cNvPr id="211080" name="Freihand 211079">
                  <a:extLst>
                    <a:ext uri="{FF2B5EF4-FFF2-40B4-BE49-F238E27FC236}">
                      <a16:creationId xmlns:a16="http://schemas.microsoft.com/office/drawing/2014/main" id="{FA1DCE12-7954-4855-8219-962F1C1400E1}"/>
                    </a:ext>
                  </a:extLst>
                </p:cNvPr>
                <p:cNvPicPr/>
                <p:nvPr/>
              </p:nvPicPr>
              <p:blipFill>
                <a:blip r:embed="rId299"/>
                <a:stretch>
                  <a:fillRect/>
                </a:stretch>
              </p:blipFill>
              <p:spPr>
                <a:xfrm>
                  <a:off x="11170882" y="1627952"/>
                  <a:ext cx="83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1081" name="Freihand 211080">
                  <a:extLst>
                    <a:ext uri="{FF2B5EF4-FFF2-40B4-BE49-F238E27FC236}">
                      <a16:creationId xmlns:a16="http://schemas.microsoft.com/office/drawing/2014/main" id="{684846FA-D545-4646-B199-F03D091516B4}"/>
                    </a:ext>
                  </a:extLst>
                </p14:cNvPr>
                <p14:cNvContentPartPr/>
                <p14:nvPr/>
              </p14:nvContentPartPr>
              <p14:xfrm>
                <a:off x="11265562" y="1621472"/>
                <a:ext cx="95400" cy="165600"/>
              </p14:xfrm>
            </p:contentPart>
          </mc:Choice>
          <mc:Fallback xmlns="">
            <p:pic>
              <p:nvPicPr>
                <p:cNvPr id="211081" name="Freihand 211080">
                  <a:extLst>
                    <a:ext uri="{FF2B5EF4-FFF2-40B4-BE49-F238E27FC236}">
                      <a16:creationId xmlns:a16="http://schemas.microsoft.com/office/drawing/2014/main" id="{684846FA-D545-4646-B199-F03D091516B4}"/>
                    </a:ext>
                  </a:extLst>
                </p:cNvPr>
                <p:cNvPicPr/>
                <p:nvPr/>
              </p:nvPicPr>
              <p:blipFill>
                <a:blip r:embed="rId301"/>
                <a:stretch>
                  <a:fillRect/>
                </a:stretch>
              </p:blipFill>
              <p:spPr>
                <a:xfrm>
                  <a:off x="11261242" y="1617152"/>
                  <a:ext cx="104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1082" name="Freihand 211081">
                  <a:extLst>
                    <a:ext uri="{FF2B5EF4-FFF2-40B4-BE49-F238E27FC236}">
                      <a16:creationId xmlns:a16="http://schemas.microsoft.com/office/drawing/2014/main" id="{E31111F2-0CD2-4208-85A6-8C286203AB04}"/>
                    </a:ext>
                  </a:extLst>
                </p14:cNvPr>
                <p14:cNvContentPartPr/>
                <p14:nvPr/>
              </p14:nvContentPartPr>
              <p14:xfrm>
                <a:off x="11360242" y="1615352"/>
                <a:ext cx="72720" cy="74520"/>
              </p14:xfrm>
            </p:contentPart>
          </mc:Choice>
          <mc:Fallback xmlns="">
            <p:pic>
              <p:nvPicPr>
                <p:cNvPr id="211082" name="Freihand 211081">
                  <a:extLst>
                    <a:ext uri="{FF2B5EF4-FFF2-40B4-BE49-F238E27FC236}">
                      <a16:creationId xmlns:a16="http://schemas.microsoft.com/office/drawing/2014/main" id="{E31111F2-0CD2-4208-85A6-8C286203AB04}"/>
                    </a:ext>
                  </a:extLst>
                </p:cNvPr>
                <p:cNvPicPr/>
                <p:nvPr/>
              </p:nvPicPr>
              <p:blipFill>
                <a:blip r:embed="rId303"/>
                <a:stretch>
                  <a:fillRect/>
                </a:stretch>
              </p:blipFill>
              <p:spPr>
                <a:xfrm>
                  <a:off x="11355922" y="1611032"/>
                  <a:ext cx="81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1083" name="Freihand 211082">
                  <a:extLst>
                    <a:ext uri="{FF2B5EF4-FFF2-40B4-BE49-F238E27FC236}">
                      <a16:creationId xmlns:a16="http://schemas.microsoft.com/office/drawing/2014/main" id="{A437AC3C-7A79-48DA-9A31-553D98B7554B}"/>
                    </a:ext>
                  </a:extLst>
                </p14:cNvPr>
                <p14:cNvContentPartPr/>
                <p14:nvPr/>
              </p14:nvContentPartPr>
              <p14:xfrm>
                <a:off x="11473282" y="1519952"/>
                <a:ext cx="360" cy="360"/>
              </p14:xfrm>
            </p:contentPart>
          </mc:Choice>
          <mc:Fallback xmlns="">
            <p:pic>
              <p:nvPicPr>
                <p:cNvPr id="211083" name="Freihand 211082">
                  <a:extLst>
                    <a:ext uri="{FF2B5EF4-FFF2-40B4-BE49-F238E27FC236}">
                      <a16:creationId xmlns:a16="http://schemas.microsoft.com/office/drawing/2014/main" id="{A437AC3C-7A79-48DA-9A31-553D98B7554B}"/>
                    </a:ext>
                  </a:extLst>
                </p:cNvPr>
                <p:cNvPicPr/>
                <p:nvPr/>
              </p:nvPicPr>
              <p:blipFill>
                <a:blip r:embed="rId166"/>
                <a:stretch>
                  <a:fillRect/>
                </a:stretch>
              </p:blipFill>
              <p:spPr>
                <a:xfrm>
                  <a:off x="11468962" y="1515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084" name="Freihand 211083">
                  <a:extLst>
                    <a:ext uri="{FF2B5EF4-FFF2-40B4-BE49-F238E27FC236}">
                      <a16:creationId xmlns:a16="http://schemas.microsoft.com/office/drawing/2014/main" id="{951B4ABF-4DD8-4C62-946F-1983600045E8}"/>
                    </a:ext>
                  </a:extLst>
                </p14:cNvPr>
                <p14:cNvContentPartPr/>
                <p14:nvPr/>
              </p14:nvContentPartPr>
              <p14:xfrm>
                <a:off x="11469322" y="1519952"/>
                <a:ext cx="110880" cy="160920"/>
              </p14:xfrm>
            </p:contentPart>
          </mc:Choice>
          <mc:Fallback xmlns="">
            <p:pic>
              <p:nvPicPr>
                <p:cNvPr id="211084" name="Freihand 211083">
                  <a:extLst>
                    <a:ext uri="{FF2B5EF4-FFF2-40B4-BE49-F238E27FC236}">
                      <a16:creationId xmlns:a16="http://schemas.microsoft.com/office/drawing/2014/main" id="{951B4ABF-4DD8-4C62-946F-1983600045E8}"/>
                    </a:ext>
                  </a:extLst>
                </p:cNvPr>
                <p:cNvPicPr/>
                <p:nvPr/>
              </p:nvPicPr>
              <p:blipFill>
                <a:blip r:embed="rId306"/>
                <a:stretch>
                  <a:fillRect/>
                </a:stretch>
              </p:blipFill>
              <p:spPr>
                <a:xfrm>
                  <a:off x="11465002" y="1515632"/>
                  <a:ext cx="119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085" name="Freihand 211084">
                  <a:extLst>
                    <a:ext uri="{FF2B5EF4-FFF2-40B4-BE49-F238E27FC236}">
                      <a16:creationId xmlns:a16="http://schemas.microsoft.com/office/drawing/2014/main" id="{ADE47E40-BF59-450A-BB97-54A39308C720}"/>
                    </a:ext>
                  </a:extLst>
                </p14:cNvPr>
                <p14:cNvContentPartPr/>
                <p14:nvPr/>
              </p14:nvContentPartPr>
              <p14:xfrm>
                <a:off x="11600362" y="1592672"/>
                <a:ext cx="75600" cy="53280"/>
              </p14:xfrm>
            </p:contentPart>
          </mc:Choice>
          <mc:Fallback xmlns="">
            <p:pic>
              <p:nvPicPr>
                <p:cNvPr id="211085" name="Freihand 211084">
                  <a:extLst>
                    <a:ext uri="{FF2B5EF4-FFF2-40B4-BE49-F238E27FC236}">
                      <a16:creationId xmlns:a16="http://schemas.microsoft.com/office/drawing/2014/main" id="{ADE47E40-BF59-450A-BB97-54A39308C720}"/>
                    </a:ext>
                  </a:extLst>
                </p:cNvPr>
                <p:cNvPicPr/>
                <p:nvPr/>
              </p:nvPicPr>
              <p:blipFill>
                <a:blip r:embed="rId308"/>
                <a:stretch>
                  <a:fillRect/>
                </a:stretch>
              </p:blipFill>
              <p:spPr>
                <a:xfrm>
                  <a:off x="11596042" y="1588352"/>
                  <a:ext cx="84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086" name="Freihand 211085">
                  <a:extLst>
                    <a:ext uri="{FF2B5EF4-FFF2-40B4-BE49-F238E27FC236}">
                      <a16:creationId xmlns:a16="http://schemas.microsoft.com/office/drawing/2014/main" id="{E0EA9D76-2866-4257-8CB1-FD1D69C5291B}"/>
                    </a:ext>
                  </a:extLst>
                </p14:cNvPr>
                <p14:cNvContentPartPr/>
                <p14:nvPr/>
              </p14:nvContentPartPr>
              <p14:xfrm>
                <a:off x="11668042" y="1592672"/>
                <a:ext cx="60480" cy="73800"/>
              </p14:xfrm>
            </p:contentPart>
          </mc:Choice>
          <mc:Fallback xmlns="">
            <p:pic>
              <p:nvPicPr>
                <p:cNvPr id="211086" name="Freihand 211085">
                  <a:extLst>
                    <a:ext uri="{FF2B5EF4-FFF2-40B4-BE49-F238E27FC236}">
                      <a16:creationId xmlns:a16="http://schemas.microsoft.com/office/drawing/2014/main" id="{E0EA9D76-2866-4257-8CB1-FD1D69C5291B}"/>
                    </a:ext>
                  </a:extLst>
                </p:cNvPr>
                <p:cNvPicPr/>
                <p:nvPr/>
              </p:nvPicPr>
              <p:blipFill>
                <a:blip r:embed="rId310"/>
                <a:stretch>
                  <a:fillRect/>
                </a:stretch>
              </p:blipFill>
              <p:spPr>
                <a:xfrm>
                  <a:off x="11663722" y="1588352"/>
                  <a:ext cx="69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1087" name="Freihand 211086">
                  <a:extLst>
                    <a:ext uri="{FF2B5EF4-FFF2-40B4-BE49-F238E27FC236}">
                      <a16:creationId xmlns:a16="http://schemas.microsoft.com/office/drawing/2014/main" id="{CAFBFF7E-43D8-44CB-9BF7-C2F2CC605658}"/>
                    </a:ext>
                  </a:extLst>
                </p14:cNvPr>
                <p14:cNvContentPartPr/>
                <p14:nvPr/>
              </p14:nvContentPartPr>
              <p14:xfrm>
                <a:off x="11748682" y="1450472"/>
                <a:ext cx="177840" cy="210600"/>
              </p14:xfrm>
            </p:contentPart>
          </mc:Choice>
          <mc:Fallback xmlns="">
            <p:pic>
              <p:nvPicPr>
                <p:cNvPr id="211087" name="Freihand 211086">
                  <a:extLst>
                    <a:ext uri="{FF2B5EF4-FFF2-40B4-BE49-F238E27FC236}">
                      <a16:creationId xmlns:a16="http://schemas.microsoft.com/office/drawing/2014/main" id="{CAFBFF7E-43D8-44CB-9BF7-C2F2CC605658}"/>
                    </a:ext>
                  </a:extLst>
                </p:cNvPr>
                <p:cNvPicPr/>
                <p:nvPr/>
              </p:nvPicPr>
              <p:blipFill>
                <a:blip r:embed="rId312"/>
                <a:stretch>
                  <a:fillRect/>
                </a:stretch>
              </p:blipFill>
              <p:spPr>
                <a:xfrm>
                  <a:off x="11744362" y="1446152"/>
                  <a:ext cx="186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088" name="Freihand 211087">
                  <a:extLst>
                    <a:ext uri="{FF2B5EF4-FFF2-40B4-BE49-F238E27FC236}">
                      <a16:creationId xmlns:a16="http://schemas.microsoft.com/office/drawing/2014/main" id="{D2FCC9D3-2D35-4D05-816C-EC0F572CBCC4}"/>
                    </a:ext>
                  </a:extLst>
                </p14:cNvPr>
                <p14:cNvContentPartPr/>
                <p14:nvPr/>
              </p14:nvContentPartPr>
              <p14:xfrm>
                <a:off x="11889442" y="1713272"/>
                <a:ext cx="6840" cy="14040"/>
              </p14:xfrm>
            </p:contentPart>
          </mc:Choice>
          <mc:Fallback xmlns="">
            <p:pic>
              <p:nvPicPr>
                <p:cNvPr id="211088" name="Freihand 211087">
                  <a:extLst>
                    <a:ext uri="{FF2B5EF4-FFF2-40B4-BE49-F238E27FC236}">
                      <a16:creationId xmlns:a16="http://schemas.microsoft.com/office/drawing/2014/main" id="{D2FCC9D3-2D35-4D05-816C-EC0F572CBCC4}"/>
                    </a:ext>
                  </a:extLst>
                </p:cNvPr>
                <p:cNvPicPr/>
                <p:nvPr/>
              </p:nvPicPr>
              <p:blipFill>
                <a:blip r:embed="rId314"/>
                <a:stretch>
                  <a:fillRect/>
                </a:stretch>
              </p:blipFill>
              <p:spPr>
                <a:xfrm>
                  <a:off x="11885122" y="1708952"/>
                  <a:ext cx="15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090" name="Freihand 211089">
                  <a:extLst>
                    <a:ext uri="{FF2B5EF4-FFF2-40B4-BE49-F238E27FC236}">
                      <a16:creationId xmlns:a16="http://schemas.microsoft.com/office/drawing/2014/main" id="{3C8DBB2E-16BF-40D7-83F1-4C9C59BB81D8}"/>
                    </a:ext>
                  </a:extLst>
                </p14:cNvPr>
                <p14:cNvContentPartPr/>
                <p14:nvPr/>
              </p14:nvContentPartPr>
              <p14:xfrm>
                <a:off x="10707562" y="1875272"/>
                <a:ext cx="35280" cy="177480"/>
              </p14:xfrm>
            </p:contentPart>
          </mc:Choice>
          <mc:Fallback xmlns="">
            <p:pic>
              <p:nvPicPr>
                <p:cNvPr id="211090" name="Freihand 211089">
                  <a:extLst>
                    <a:ext uri="{FF2B5EF4-FFF2-40B4-BE49-F238E27FC236}">
                      <a16:creationId xmlns:a16="http://schemas.microsoft.com/office/drawing/2014/main" id="{3C8DBB2E-16BF-40D7-83F1-4C9C59BB81D8}"/>
                    </a:ext>
                  </a:extLst>
                </p:cNvPr>
                <p:cNvPicPr/>
                <p:nvPr/>
              </p:nvPicPr>
              <p:blipFill>
                <a:blip r:embed="rId316"/>
                <a:stretch>
                  <a:fillRect/>
                </a:stretch>
              </p:blipFill>
              <p:spPr>
                <a:xfrm>
                  <a:off x="10703242" y="1870952"/>
                  <a:ext cx="43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1091" name="Freihand 211090">
                  <a:extLst>
                    <a:ext uri="{FF2B5EF4-FFF2-40B4-BE49-F238E27FC236}">
                      <a16:creationId xmlns:a16="http://schemas.microsoft.com/office/drawing/2014/main" id="{62B4641B-3C9B-4885-9CB2-5AE8E640C9FD}"/>
                    </a:ext>
                  </a:extLst>
                </p14:cNvPr>
                <p14:cNvContentPartPr/>
                <p14:nvPr/>
              </p14:nvContentPartPr>
              <p14:xfrm>
                <a:off x="10704322" y="1836392"/>
                <a:ext cx="173160" cy="16560"/>
              </p14:xfrm>
            </p:contentPart>
          </mc:Choice>
          <mc:Fallback xmlns="">
            <p:pic>
              <p:nvPicPr>
                <p:cNvPr id="211091" name="Freihand 211090">
                  <a:extLst>
                    <a:ext uri="{FF2B5EF4-FFF2-40B4-BE49-F238E27FC236}">
                      <a16:creationId xmlns:a16="http://schemas.microsoft.com/office/drawing/2014/main" id="{62B4641B-3C9B-4885-9CB2-5AE8E640C9FD}"/>
                    </a:ext>
                  </a:extLst>
                </p:cNvPr>
                <p:cNvPicPr/>
                <p:nvPr/>
              </p:nvPicPr>
              <p:blipFill>
                <a:blip r:embed="rId318"/>
                <a:stretch>
                  <a:fillRect/>
                </a:stretch>
              </p:blipFill>
              <p:spPr>
                <a:xfrm>
                  <a:off x="10700002" y="1832072"/>
                  <a:ext cx="181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1092" name="Freihand 211091">
                  <a:extLst>
                    <a:ext uri="{FF2B5EF4-FFF2-40B4-BE49-F238E27FC236}">
                      <a16:creationId xmlns:a16="http://schemas.microsoft.com/office/drawing/2014/main" id="{DAAB3D01-DC2A-4F57-9422-D61D87B8AF1F}"/>
                    </a:ext>
                  </a:extLst>
                </p14:cNvPr>
                <p14:cNvContentPartPr/>
                <p14:nvPr/>
              </p14:nvContentPartPr>
              <p14:xfrm>
                <a:off x="10747522" y="1905512"/>
                <a:ext cx="131400" cy="15840"/>
              </p14:xfrm>
            </p:contentPart>
          </mc:Choice>
          <mc:Fallback xmlns="">
            <p:pic>
              <p:nvPicPr>
                <p:cNvPr id="211092" name="Freihand 211091">
                  <a:extLst>
                    <a:ext uri="{FF2B5EF4-FFF2-40B4-BE49-F238E27FC236}">
                      <a16:creationId xmlns:a16="http://schemas.microsoft.com/office/drawing/2014/main" id="{DAAB3D01-DC2A-4F57-9422-D61D87B8AF1F}"/>
                    </a:ext>
                  </a:extLst>
                </p:cNvPr>
                <p:cNvPicPr/>
                <p:nvPr/>
              </p:nvPicPr>
              <p:blipFill>
                <a:blip r:embed="rId320"/>
                <a:stretch>
                  <a:fillRect/>
                </a:stretch>
              </p:blipFill>
              <p:spPr>
                <a:xfrm>
                  <a:off x="10743202" y="1901192"/>
                  <a:ext cx="140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1093" name="Freihand 211092">
                  <a:extLst>
                    <a:ext uri="{FF2B5EF4-FFF2-40B4-BE49-F238E27FC236}">
                      <a16:creationId xmlns:a16="http://schemas.microsoft.com/office/drawing/2014/main" id="{CED90625-5312-4970-BDB0-7722F0F970D0}"/>
                    </a:ext>
                  </a:extLst>
                </p14:cNvPr>
                <p14:cNvContentPartPr/>
                <p14:nvPr/>
              </p14:nvContentPartPr>
              <p14:xfrm>
                <a:off x="10740322" y="1899032"/>
                <a:ext cx="323640" cy="138960"/>
              </p14:xfrm>
            </p:contentPart>
          </mc:Choice>
          <mc:Fallback xmlns="">
            <p:pic>
              <p:nvPicPr>
                <p:cNvPr id="211093" name="Freihand 211092">
                  <a:extLst>
                    <a:ext uri="{FF2B5EF4-FFF2-40B4-BE49-F238E27FC236}">
                      <a16:creationId xmlns:a16="http://schemas.microsoft.com/office/drawing/2014/main" id="{CED90625-5312-4970-BDB0-7722F0F970D0}"/>
                    </a:ext>
                  </a:extLst>
                </p:cNvPr>
                <p:cNvPicPr/>
                <p:nvPr/>
              </p:nvPicPr>
              <p:blipFill>
                <a:blip r:embed="rId322"/>
                <a:stretch>
                  <a:fillRect/>
                </a:stretch>
              </p:blipFill>
              <p:spPr>
                <a:xfrm>
                  <a:off x="10736002" y="1894712"/>
                  <a:ext cx="332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094" name="Freihand 211093">
                  <a:extLst>
                    <a:ext uri="{FF2B5EF4-FFF2-40B4-BE49-F238E27FC236}">
                      <a16:creationId xmlns:a16="http://schemas.microsoft.com/office/drawing/2014/main" id="{2AB6C7C4-2A4F-4C58-875C-3E9D6EAAE91E}"/>
                    </a:ext>
                  </a:extLst>
                </p14:cNvPr>
                <p14:cNvContentPartPr/>
                <p14:nvPr/>
              </p14:nvContentPartPr>
              <p14:xfrm>
                <a:off x="11049562" y="1874192"/>
                <a:ext cx="95040" cy="247320"/>
              </p14:xfrm>
            </p:contentPart>
          </mc:Choice>
          <mc:Fallback xmlns="">
            <p:pic>
              <p:nvPicPr>
                <p:cNvPr id="211094" name="Freihand 211093">
                  <a:extLst>
                    <a:ext uri="{FF2B5EF4-FFF2-40B4-BE49-F238E27FC236}">
                      <a16:creationId xmlns:a16="http://schemas.microsoft.com/office/drawing/2014/main" id="{2AB6C7C4-2A4F-4C58-875C-3E9D6EAAE91E}"/>
                    </a:ext>
                  </a:extLst>
                </p:cNvPr>
                <p:cNvPicPr/>
                <p:nvPr/>
              </p:nvPicPr>
              <p:blipFill>
                <a:blip r:embed="rId324"/>
                <a:stretch>
                  <a:fillRect/>
                </a:stretch>
              </p:blipFill>
              <p:spPr>
                <a:xfrm>
                  <a:off x="11045242" y="1869872"/>
                  <a:ext cx="1036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096" name="Freihand 211095">
                  <a:extLst>
                    <a:ext uri="{FF2B5EF4-FFF2-40B4-BE49-F238E27FC236}">
                      <a16:creationId xmlns:a16="http://schemas.microsoft.com/office/drawing/2014/main" id="{A7E1A65E-FFFE-4E38-823F-CC7C40F48215}"/>
                    </a:ext>
                  </a:extLst>
                </p14:cNvPr>
                <p14:cNvContentPartPr/>
                <p14:nvPr/>
              </p14:nvContentPartPr>
              <p14:xfrm>
                <a:off x="11171602" y="1856912"/>
                <a:ext cx="231840" cy="67680"/>
              </p14:xfrm>
            </p:contentPart>
          </mc:Choice>
          <mc:Fallback xmlns="">
            <p:pic>
              <p:nvPicPr>
                <p:cNvPr id="211096" name="Freihand 211095">
                  <a:extLst>
                    <a:ext uri="{FF2B5EF4-FFF2-40B4-BE49-F238E27FC236}">
                      <a16:creationId xmlns:a16="http://schemas.microsoft.com/office/drawing/2014/main" id="{A7E1A65E-FFFE-4E38-823F-CC7C40F48215}"/>
                    </a:ext>
                  </a:extLst>
                </p:cNvPr>
                <p:cNvPicPr/>
                <p:nvPr/>
              </p:nvPicPr>
              <p:blipFill>
                <a:blip r:embed="rId326"/>
                <a:stretch>
                  <a:fillRect/>
                </a:stretch>
              </p:blipFill>
              <p:spPr>
                <a:xfrm>
                  <a:off x="11167282" y="1852592"/>
                  <a:ext cx="240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097" name="Freihand 211096">
                  <a:extLst>
                    <a:ext uri="{FF2B5EF4-FFF2-40B4-BE49-F238E27FC236}">
                      <a16:creationId xmlns:a16="http://schemas.microsoft.com/office/drawing/2014/main" id="{F0A4EA07-0244-4F76-8878-328A8A887AF3}"/>
                    </a:ext>
                  </a:extLst>
                </p14:cNvPr>
                <p14:cNvContentPartPr/>
                <p14:nvPr/>
              </p14:nvContentPartPr>
              <p14:xfrm>
                <a:off x="10898002" y="2140952"/>
                <a:ext cx="18720" cy="155520"/>
              </p14:xfrm>
            </p:contentPart>
          </mc:Choice>
          <mc:Fallback xmlns="">
            <p:pic>
              <p:nvPicPr>
                <p:cNvPr id="211097" name="Freihand 211096">
                  <a:extLst>
                    <a:ext uri="{FF2B5EF4-FFF2-40B4-BE49-F238E27FC236}">
                      <a16:creationId xmlns:a16="http://schemas.microsoft.com/office/drawing/2014/main" id="{F0A4EA07-0244-4F76-8878-328A8A887AF3}"/>
                    </a:ext>
                  </a:extLst>
                </p:cNvPr>
                <p:cNvPicPr/>
                <p:nvPr/>
              </p:nvPicPr>
              <p:blipFill>
                <a:blip r:embed="rId328"/>
                <a:stretch>
                  <a:fillRect/>
                </a:stretch>
              </p:blipFill>
              <p:spPr>
                <a:xfrm>
                  <a:off x="10893682" y="2136632"/>
                  <a:ext cx="27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098" name="Freihand 211097">
                  <a:extLst>
                    <a:ext uri="{FF2B5EF4-FFF2-40B4-BE49-F238E27FC236}">
                      <a16:creationId xmlns:a16="http://schemas.microsoft.com/office/drawing/2014/main" id="{A5235DDC-2EC2-43EB-AC27-EDED23FA4415}"/>
                    </a:ext>
                  </a:extLst>
                </p14:cNvPr>
                <p14:cNvContentPartPr/>
                <p14:nvPr/>
              </p14:nvContentPartPr>
              <p14:xfrm>
                <a:off x="10855522" y="2074712"/>
                <a:ext cx="219600" cy="45000"/>
              </p14:xfrm>
            </p:contentPart>
          </mc:Choice>
          <mc:Fallback xmlns="">
            <p:pic>
              <p:nvPicPr>
                <p:cNvPr id="211098" name="Freihand 211097">
                  <a:extLst>
                    <a:ext uri="{FF2B5EF4-FFF2-40B4-BE49-F238E27FC236}">
                      <a16:creationId xmlns:a16="http://schemas.microsoft.com/office/drawing/2014/main" id="{A5235DDC-2EC2-43EB-AC27-EDED23FA4415}"/>
                    </a:ext>
                  </a:extLst>
                </p:cNvPr>
                <p:cNvPicPr/>
                <p:nvPr/>
              </p:nvPicPr>
              <p:blipFill>
                <a:blip r:embed="rId330"/>
                <a:stretch>
                  <a:fillRect/>
                </a:stretch>
              </p:blipFill>
              <p:spPr>
                <a:xfrm>
                  <a:off x="10851202" y="2070392"/>
                  <a:ext cx="228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1099" name="Freihand 211098">
                  <a:extLst>
                    <a:ext uri="{FF2B5EF4-FFF2-40B4-BE49-F238E27FC236}">
                      <a16:creationId xmlns:a16="http://schemas.microsoft.com/office/drawing/2014/main" id="{1EFC38D8-37A2-48D1-83EB-20E7B87760AC}"/>
                    </a:ext>
                  </a:extLst>
                </p14:cNvPr>
                <p14:cNvContentPartPr/>
                <p14:nvPr/>
              </p14:nvContentPartPr>
              <p14:xfrm>
                <a:off x="11004562" y="2165072"/>
                <a:ext cx="421200" cy="81720"/>
              </p14:xfrm>
            </p:contentPart>
          </mc:Choice>
          <mc:Fallback xmlns="">
            <p:pic>
              <p:nvPicPr>
                <p:cNvPr id="211099" name="Freihand 211098">
                  <a:extLst>
                    <a:ext uri="{FF2B5EF4-FFF2-40B4-BE49-F238E27FC236}">
                      <a16:creationId xmlns:a16="http://schemas.microsoft.com/office/drawing/2014/main" id="{1EFC38D8-37A2-48D1-83EB-20E7B87760AC}"/>
                    </a:ext>
                  </a:extLst>
                </p:cNvPr>
                <p:cNvPicPr/>
                <p:nvPr/>
              </p:nvPicPr>
              <p:blipFill>
                <a:blip r:embed="rId332"/>
                <a:stretch>
                  <a:fillRect/>
                </a:stretch>
              </p:blipFill>
              <p:spPr>
                <a:xfrm>
                  <a:off x="11000242" y="2160752"/>
                  <a:ext cx="429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100" name="Freihand 211099">
                  <a:extLst>
                    <a:ext uri="{FF2B5EF4-FFF2-40B4-BE49-F238E27FC236}">
                      <a16:creationId xmlns:a16="http://schemas.microsoft.com/office/drawing/2014/main" id="{76D73E62-3E92-4209-8875-D72261CA604D}"/>
                    </a:ext>
                  </a:extLst>
                </p14:cNvPr>
                <p14:cNvContentPartPr/>
                <p14:nvPr/>
              </p14:nvContentPartPr>
              <p14:xfrm>
                <a:off x="10845082" y="2172992"/>
                <a:ext cx="231840" cy="27720"/>
              </p14:xfrm>
            </p:contentPart>
          </mc:Choice>
          <mc:Fallback xmlns="">
            <p:pic>
              <p:nvPicPr>
                <p:cNvPr id="211100" name="Freihand 211099">
                  <a:extLst>
                    <a:ext uri="{FF2B5EF4-FFF2-40B4-BE49-F238E27FC236}">
                      <a16:creationId xmlns:a16="http://schemas.microsoft.com/office/drawing/2014/main" id="{76D73E62-3E92-4209-8875-D72261CA604D}"/>
                    </a:ext>
                  </a:extLst>
                </p:cNvPr>
                <p:cNvPicPr/>
                <p:nvPr/>
              </p:nvPicPr>
              <p:blipFill>
                <a:blip r:embed="rId334"/>
                <a:stretch>
                  <a:fillRect/>
                </a:stretch>
              </p:blipFill>
              <p:spPr>
                <a:xfrm>
                  <a:off x="10840762" y="2168672"/>
                  <a:ext cx="240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101" name="Freihand 211100">
                  <a:extLst>
                    <a:ext uri="{FF2B5EF4-FFF2-40B4-BE49-F238E27FC236}">
                      <a16:creationId xmlns:a16="http://schemas.microsoft.com/office/drawing/2014/main" id="{81DA8111-03A7-4981-A526-F25441622233}"/>
                    </a:ext>
                  </a:extLst>
                </p14:cNvPr>
                <p14:cNvContentPartPr/>
                <p14:nvPr/>
              </p14:nvContentPartPr>
              <p14:xfrm>
                <a:off x="11457082" y="2126912"/>
                <a:ext cx="156240" cy="61560"/>
              </p14:xfrm>
            </p:contentPart>
          </mc:Choice>
          <mc:Fallback xmlns="">
            <p:pic>
              <p:nvPicPr>
                <p:cNvPr id="211101" name="Freihand 211100">
                  <a:extLst>
                    <a:ext uri="{FF2B5EF4-FFF2-40B4-BE49-F238E27FC236}">
                      <a16:creationId xmlns:a16="http://schemas.microsoft.com/office/drawing/2014/main" id="{81DA8111-03A7-4981-A526-F25441622233}"/>
                    </a:ext>
                  </a:extLst>
                </p:cNvPr>
                <p:cNvPicPr/>
                <p:nvPr/>
              </p:nvPicPr>
              <p:blipFill>
                <a:blip r:embed="rId336"/>
                <a:stretch>
                  <a:fillRect/>
                </a:stretch>
              </p:blipFill>
              <p:spPr>
                <a:xfrm>
                  <a:off x="11452762" y="2122592"/>
                  <a:ext cx="164880" cy="70200"/>
                </a:xfrm>
                <a:prstGeom prst="rect">
                  <a:avLst/>
                </a:prstGeom>
              </p:spPr>
            </p:pic>
          </mc:Fallback>
        </mc:AlternateContent>
      </p:grpSp>
      <p:grpSp>
        <p:nvGrpSpPr>
          <p:cNvPr id="211105" name="Gruppieren 211104">
            <a:extLst>
              <a:ext uri="{FF2B5EF4-FFF2-40B4-BE49-F238E27FC236}">
                <a16:creationId xmlns:a16="http://schemas.microsoft.com/office/drawing/2014/main" id="{A0BB8690-620A-4109-BFE9-895EC5194455}"/>
              </a:ext>
            </a:extLst>
          </p:cNvPr>
          <p:cNvGrpSpPr/>
          <p:nvPr/>
        </p:nvGrpSpPr>
        <p:grpSpPr>
          <a:xfrm>
            <a:off x="187642" y="3292952"/>
            <a:ext cx="1314000" cy="524880"/>
            <a:chOff x="187642" y="3292952"/>
            <a:chExt cx="1314000" cy="524880"/>
          </a:xfrm>
        </p:grpSpPr>
        <mc:AlternateContent xmlns:mc="http://schemas.openxmlformats.org/markup-compatibility/2006" xmlns:p14="http://schemas.microsoft.com/office/powerpoint/2010/main">
          <mc:Choice Requires="p14">
            <p:contentPart p14:bwMode="auto" r:id="rId337">
              <p14:nvContentPartPr>
                <p14:cNvPr id="19" name="Freihand 18">
                  <a:extLst>
                    <a:ext uri="{FF2B5EF4-FFF2-40B4-BE49-F238E27FC236}">
                      <a16:creationId xmlns:a16="http://schemas.microsoft.com/office/drawing/2014/main" id="{969498C7-8AD3-46A6-A155-6EF53783CF2F}"/>
                    </a:ext>
                  </a:extLst>
                </p14:cNvPr>
                <p14:cNvContentPartPr/>
                <p14:nvPr/>
              </p14:nvContentPartPr>
              <p14:xfrm>
                <a:off x="187642" y="3549992"/>
                <a:ext cx="165960" cy="152640"/>
              </p14:xfrm>
            </p:contentPart>
          </mc:Choice>
          <mc:Fallback xmlns="">
            <p:pic>
              <p:nvPicPr>
                <p:cNvPr id="19" name="Freihand 18">
                  <a:extLst>
                    <a:ext uri="{FF2B5EF4-FFF2-40B4-BE49-F238E27FC236}">
                      <a16:creationId xmlns:a16="http://schemas.microsoft.com/office/drawing/2014/main" id="{969498C7-8AD3-46A6-A155-6EF53783CF2F}"/>
                    </a:ext>
                  </a:extLst>
                </p:cNvPr>
                <p:cNvPicPr/>
                <p:nvPr/>
              </p:nvPicPr>
              <p:blipFill>
                <a:blip r:embed="rId338"/>
                <a:stretch>
                  <a:fillRect/>
                </a:stretch>
              </p:blipFill>
              <p:spPr>
                <a:xfrm>
                  <a:off x="183322" y="3545672"/>
                  <a:ext cx="174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 name="Freihand 19">
                  <a:extLst>
                    <a:ext uri="{FF2B5EF4-FFF2-40B4-BE49-F238E27FC236}">
                      <a16:creationId xmlns:a16="http://schemas.microsoft.com/office/drawing/2014/main" id="{CF3B948D-DB38-4F4A-A74C-65E9C5ABD2AD}"/>
                    </a:ext>
                  </a:extLst>
                </p14:cNvPr>
                <p14:cNvContentPartPr/>
                <p14:nvPr/>
              </p14:nvContentPartPr>
              <p14:xfrm>
                <a:off x="391762" y="3546032"/>
                <a:ext cx="105120" cy="125640"/>
              </p14:xfrm>
            </p:contentPart>
          </mc:Choice>
          <mc:Fallback xmlns="">
            <p:pic>
              <p:nvPicPr>
                <p:cNvPr id="20" name="Freihand 19">
                  <a:extLst>
                    <a:ext uri="{FF2B5EF4-FFF2-40B4-BE49-F238E27FC236}">
                      <a16:creationId xmlns:a16="http://schemas.microsoft.com/office/drawing/2014/main" id="{CF3B948D-DB38-4F4A-A74C-65E9C5ABD2AD}"/>
                    </a:ext>
                  </a:extLst>
                </p:cNvPr>
                <p:cNvPicPr/>
                <p:nvPr/>
              </p:nvPicPr>
              <p:blipFill>
                <a:blip r:embed="rId340"/>
                <a:stretch>
                  <a:fillRect/>
                </a:stretch>
              </p:blipFill>
              <p:spPr>
                <a:xfrm>
                  <a:off x="387442" y="3541712"/>
                  <a:ext cx="113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 name="Freihand 20">
                  <a:extLst>
                    <a:ext uri="{FF2B5EF4-FFF2-40B4-BE49-F238E27FC236}">
                      <a16:creationId xmlns:a16="http://schemas.microsoft.com/office/drawing/2014/main" id="{BF60CEB4-AB29-46BF-A0A5-0A0486463941}"/>
                    </a:ext>
                  </a:extLst>
                </p14:cNvPr>
                <p14:cNvContentPartPr/>
                <p14:nvPr/>
              </p14:nvContentPartPr>
              <p14:xfrm>
                <a:off x="364762" y="3593552"/>
                <a:ext cx="121680" cy="9000"/>
              </p14:xfrm>
            </p:contentPart>
          </mc:Choice>
          <mc:Fallback xmlns="">
            <p:pic>
              <p:nvPicPr>
                <p:cNvPr id="21" name="Freihand 20">
                  <a:extLst>
                    <a:ext uri="{FF2B5EF4-FFF2-40B4-BE49-F238E27FC236}">
                      <a16:creationId xmlns:a16="http://schemas.microsoft.com/office/drawing/2014/main" id="{BF60CEB4-AB29-46BF-A0A5-0A0486463941}"/>
                    </a:ext>
                  </a:extLst>
                </p:cNvPr>
                <p:cNvPicPr/>
                <p:nvPr/>
              </p:nvPicPr>
              <p:blipFill>
                <a:blip r:embed="rId342"/>
                <a:stretch>
                  <a:fillRect/>
                </a:stretch>
              </p:blipFill>
              <p:spPr>
                <a:xfrm>
                  <a:off x="360442" y="3589232"/>
                  <a:ext cx="130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 name="Freihand 21">
                  <a:extLst>
                    <a:ext uri="{FF2B5EF4-FFF2-40B4-BE49-F238E27FC236}">
                      <a16:creationId xmlns:a16="http://schemas.microsoft.com/office/drawing/2014/main" id="{28577D7D-290A-4521-9CF3-0474737220A1}"/>
                    </a:ext>
                  </a:extLst>
                </p14:cNvPr>
                <p14:cNvContentPartPr/>
                <p14:nvPr/>
              </p14:nvContentPartPr>
              <p14:xfrm>
                <a:off x="320842" y="3635672"/>
                <a:ext cx="127080" cy="9360"/>
              </p14:xfrm>
            </p:contentPart>
          </mc:Choice>
          <mc:Fallback xmlns="">
            <p:pic>
              <p:nvPicPr>
                <p:cNvPr id="22" name="Freihand 21">
                  <a:extLst>
                    <a:ext uri="{FF2B5EF4-FFF2-40B4-BE49-F238E27FC236}">
                      <a16:creationId xmlns:a16="http://schemas.microsoft.com/office/drawing/2014/main" id="{28577D7D-290A-4521-9CF3-0474737220A1}"/>
                    </a:ext>
                  </a:extLst>
                </p:cNvPr>
                <p:cNvPicPr/>
                <p:nvPr/>
              </p:nvPicPr>
              <p:blipFill>
                <a:blip r:embed="rId344"/>
                <a:stretch>
                  <a:fillRect/>
                </a:stretch>
              </p:blipFill>
              <p:spPr>
                <a:xfrm>
                  <a:off x="316522" y="3631352"/>
                  <a:ext cx="135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 name="Freihand 23">
                  <a:extLst>
                    <a:ext uri="{FF2B5EF4-FFF2-40B4-BE49-F238E27FC236}">
                      <a16:creationId xmlns:a16="http://schemas.microsoft.com/office/drawing/2014/main" id="{04073BEC-49C1-40B6-BD5F-B0F393EBFCDB}"/>
                    </a:ext>
                  </a:extLst>
                </p14:cNvPr>
                <p14:cNvContentPartPr/>
                <p14:nvPr/>
              </p14:nvContentPartPr>
              <p14:xfrm>
                <a:off x="555562" y="3472232"/>
                <a:ext cx="99360" cy="211680"/>
              </p14:xfrm>
            </p:contentPart>
          </mc:Choice>
          <mc:Fallback xmlns="">
            <p:pic>
              <p:nvPicPr>
                <p:cNvPr id="24" name="Freihand 23">
                  <a:extLst>
                    <a:ext uri="{FF2B5EF4-FFF2-40B4-BE49-F238E27FC236}">
                      <a16:creationId xmlns:a16="http://schemas.microsoft.com/office/drawing/2014/main" id="{04073BEC-49C1-40B6-BD5F-B0F393EBFCDB}"/>
                    </a:ext>
                  </a:extLst>
                </p:cNvPr>
                <p:cNvPicPr/>
                <p:nvPr/>
              </p:nvPicPr>
              <p:blipFill>
                <a:blip r:embed="rId346"/>
                <a:stretch>
                  <a:fillRect/>
                </a:stretch>
              </p:blipFill>
              <p:spPr>
                <a:xfrm>
                  <a:off x="551242" y="3467912"/>
                  <a:ext cx="108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 name="Freihand 24">
                  <a:extLst>
                    <a:ext uri="{FF2B5EF4-FFF2-40B4-BE49-F238E27FC236}">
                      <a16:creationId xmlns:a16="http://schemas.microsoft.com/office/drawing/2014/main" id="{18293318-DAA1-4078-8DC0-A1E8A89AF624}"/>
                    </a:ext>
                  </a:extLst>
                </p14:cNvPr>
                <p14:cNvContentPartPr/>
                <p14:nvPr/>
              </p14:nvContentPartPr>
              <p14:xfrm>
                <a:off x="654562" y="3506792"/>
                <a:ext cx="186840" cy="110160"/>
              </p14:xfrm>
            </p:contentPart>
          </mc:Choice>
          <mc:Fallback xmlns="">
            <p:pic>
              <p:nvPicPr>
                <p:cNvPr id="25" name="Freihand 24">
                  <a:extLst>
                    <a:ext uri="{FF2B5EF4-FFF2-40B4-BE49-F238E27FC236}">
                      <a16:creationId xmlns:a16="http://schemas.microsoft.com/office/drawing/2014/main" id="{18293318-DAA1-4078-8DC0-A1E8A89AF624}"/>
                    </a:ext>
                  </a:extLst>
                </p:cNvPr>
                <p:cNvPicPr/>
                <p:nvPr/>
              </p:nvPicPr>
              <p:blipFill>
                <a:blip r:embed="rId348"/>
                <a:stretch>
                  <a:fillRect/>
                </a:stretch>
              </p:blipFill>
              <p:spPr>
                <a:xfrm>
                  <a:off x="650242" y="3502472"/>
                  <a:ext cx="195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 name="Freihand 25">
                  <a:extLst>
                    <a:ext uri="{FF2B5EF4-FFF2-40B4-BE49-F238E27FC236}">
                      <a16:creationId xmlns:a16="http://schemas.microsoft.com/office/drawing/2014/main" id="{9777EAF9-FA7F-4B40-A9EC-92819472DE80}"/>
                    </a:ext>
                  </a:extLst>
                </p14:cNvPr>
                <p14:cNvContentPartPr/>
                <p14:nvPr/>
              </p14:nvContentPartPr>
              <p14:xfrm>
                <a:off x="972802" y="3535592"/>
                <a:ext cx="24840" cy="108360"/>
              </p14:xfrm>
            </p:contentPart>
          </mc:Choice>
          <mc:Fallback xmlns="">
            <p:pic>
              <p:nvPicPr>
                <p:cNvPr id="26" name="Freihand 25">
                  <a:extLst>
                    <a:ext uri="{FF2B5EF4-FFF2-40B4-BE49-F238E27FC236}">
                      <a16:creationId xmlns:a16="http://schemas.microsoft.com/office/drawing/2014/main" id="{9777EAF9-FA7F-4B40-A9EC-92819472DE80}"/>
                    </a:ext>
                  </a:extLst>
                </p:cNvPr>
                <p:cNvPicPr/>
                <p:nvPr/>
              </p:nvPicPr>
              <p:blipFill>
                <a:blip r:embed="rId350"/>
                <a:stretch>
                  <a:fillRect/>
                </a:stretch>
              </p:blipFill>
              <p:spPr>
                <a:xfrm>
                  <a:off x="968482" y="3531272"/>
                  <a:ext cx="33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 name="Freihand 26">
                  <a:extLst>
                    <a:ext uri="{FF2B5EF4-FFF2-40B4-BE49-F238E27FC236}">
                      <a16:creationId xmlns:a16="http://schemas.microsoft.com/office/drawing/2014/main" id="{63588A84-9D24-456F-8CDE-ACEA5135E2E6}"/>
                    </a:ext>
                  </a:extLst>
                </p14:cNvPr>
                <p14:cNvContentPartPr/>
                <p14:nvPr/>
              </p14:nvContentPartPr>
              <p14:xfrm>
                <a:off x="922042" y="3560432"/>
                <a:ext cx="128160" cy="16560"/>
              </p14:xfrm>
            </p:contentPart>
          </mc:Choice>
          <mc:Fallback xmlns="">
            <p:pic>
              <p:nvPicPr>
                <p:cNvPr id="27" name="Freihand 26">
                  <a:extLst>
                    <a:ext uri="{FF2B5EF4-FFF2-40B4-BE49-F238E27FC236}">
                      <a16:creationId xmlns:a16="http://schemas.microsoft.com/office/drawing/2014/main" id="{63588A84-9D24-456F-8CDE-ACEA5135E2E6}"/>
                    </a:ext>
                  </a:extLst>
                </p:cNvPr>
                <p:cNvPicPr/>
                <p:nvPr/>
              </p:nvPicPr>
              <p:blipFill>
                <a:blip r:embed="rId352"/>
                <a:stretch>
                  <a:fillRect/>
                </a:stretch>
              </p:blipFill>
              <p:spPr>
                <a:xfrm>
                  <a:off x="917722" y="3556112"/>
                  <a:ext cx="136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 name="Freihand 27">
                  <a:extLst>
                    <a:ext uri="{FF2B5EF4-FFF2-40B4-BE49-F238E27FC236}">
                      <a16:creationId xmlns:a16="http://schemas.microsoft.com/office/drawing/2014/main" id="{5169BC3F-8642-4234-A15C-D0F4C1C32F7E}"/>
                    </a:ext>
                  </a:extLst>
                </p14:cNvPr>
                <p14:cNvContentPartPr/>
                <p14:nvPr/>
              </p14:nvContentPartPr>
              <p14:xfrm>
                <a:off x="1205362" y="3502472"/>
                <a:ext cx="57600" cy="70200"/>
              </p14:xfrm>
            </p:contentPart>
          </mc:Choice>
          <mc:Fallback xmlns="">
            <p:pic>
              <p:nvPicPr>
                <p:cNvPr id="28" name="Freihand 27">
                  <a:extLst>
                    <a:ext uri="{FF2B5EF4-FFF2-40B4-BE49-F238E27FC236}">
                      <a16:creationId xmlns:a16="http://schemas.microsoft.com/office/drawing/2014/main" id="{5169BC3F-8642-4234-A15C-D0F4C1C32F7E}"/>
                    </a:ext>
                  </a:extLst>
                </p:cNvPr>
                <p:cNvPicPr/>
                <p:nvPr/>
              </p:nvPicPr>
              <p:blipFill>
                <a:blip r:embed="rId354"/>
                <a:stretch>
                  <a:fillRect/>
                </a:stretch>
              </p:blipFill>
              <p:spPr>
                <a:xfrm>
                  <a:off x="1201042" y="3498152"/>
                  <a:ext cx="66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0" name="Freihand 29">
                  <a:extLst>
                    <a:ext uri="{FF2B5EF4-FFF2-40B4-BE49-F238E27FC236}">
                      <a16:creationId xmlns:a16="http://schemas.microsoft.com/office/drawing/2014/main" id="{8AA8AA18-3568-43D8-B8D4-E4FB420C6D91}"/>
                    </a:ext>
                  </a:extLst>
                </p14:cNvPr>
                <p14:cNvContentPartPr/>
                <p14:nvPr/>
              </p14:nvContentPartPr>
              <p14:xfrm>
                <a:off x="1236322" y="3446312"/>
                <a:ext cx="7920" cy="3960"/>
              </p14:xfrm>
            </p:contentPart>
          </mc:Choice>
          <mc:Fallback xmlns="">
            <p:pic>
              <p:nvPicPr>
                <p:cNvPr id="30" name="Freihand 29">
                  <a:extLst>
                    <a:ext uri="{FF2B5EF4-FFF2-40B4-BE49-F238E27FC236}">
                      <a16:creationId xmlns:a16="http://schemas.microsoft.com/office/drawing/2014/main" id="{8AA8AA18-3568-43D8-B8D4-E4FB420C6D91}"/>
                    </a:ext>
                  </a:extLst>
                </p:cNvPr>
                <p:cNvPicPr/>
                <p:nvPr/>
              </p:nvPicPr>
              <p:blipFill>
                <a:blip r:embed="rId356"/>
                <a:stretch>
                  <a:fillRect/>
                </a:stretch>
              </p:blipFill>
              <p:spPr>
                <a:xfrm>
                  <a:off x="1232002" y="3441992"/>
                  <a:ext cx="1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1" name="Freihand 30">
                  <a:extLst>
                    <a:ext uri="{FF2B5EF4-FFF2-40B4-BE49-F238E27FC236}">
                      <a16:creationId xmlns:a16="http://schemas.microsoft.com/office/drawing/2014/main" id="{CE0877DA-942F-4144-8FDD-15759AF46025}"/>
                    </a:ext>
                  </a:extLst>
                </p14:cNvPr>
                <p14:cNvContentPartPr/>
                <p14:nvPr/>
              </p14:nvContentPartPr>
              <p14:xfrm>
                <a:off x="1244602" y="3523712"/>
                <a:ext cx="76320" cy="83160"/>
              </p14:xfrm>
            </p:contentPart>
          </mc:Choice>
          <mc:Fallback xmlns="">
            <p:pic>
              <p:nvPicPr>
                <p:cNvPr id="31" name="Freihand 30">
                  <a:extLst>
                    <a:ext uri="{FF2B5EF4-FFF2-40B4-BE49-F238E27FC236}">
                      <a16:creationId xmlns:a16="http://schemas.microsoft.com/office/drawing/2014/main" id="{CE0877DA-942F-4144-8FDD-15759AF46025}"/>
                    </a:ext>
                  </a:extLst>
                </p:cNvPr>
                <p:cNvPicPr/>
                <p:nvPr/>
              </p:nvPicPr>
              <p:blipFill>
                <a:blip r:embed="rId358"/>
                <a:stretch>
                  <a:fillRect/>
                </a:stretch>
              </p:blipFill>
              <p:spPr>
                <a:xfrm>
                  <a:off x="1240282" y="3519392"/>
                  <a:ext cx="84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 name="Freihand 31">
                  <a:extLst>
                    <a:ext uri="{FF2B5EF4-FFF2-40B4-BE49-F238E27FC236}">
                      <a16:creationId xmlns:a16="http://schemas.microsoft.com/office/drawing/2014/main" id="{2A95F24C-B8B5-414F-93D9-9296E14A4ABA}"/>
                    </a:ext>
                  </a:extLst>
                </p14:cNvPr>
                <p14:cNvContentPartPr/>
                <p14:nvPr/>
              </p14:nvContentPartPr>
              <p14:xfrm>
                <a:off x="1111042" y="3685712"/>
                <a:ext cx="115560" cy="100080"/>
              </p14:xfrm>
            </p:contentPart>
          </mc:Choice>
          <mc:Fallback xmlns="">
            <p:pic>
              <p:nvPicPr>
                <p:cNvPr id="32" name="Freihand 31">
                  <a:extLst>
                    <a:ext uri="{FF2B5EF4-FFF2-40B4-BE49-F238E27FC236}">
                      <a16:creationId xmlns:a16="http://schemas.microsoft.com/office/drawing/2014/main" id="{2A95F24C-B8B5-414F-93D9-9296E14A4ABA}"/>
                    </a:ext>
                  </a:extLst>
                </p:cNvPr>
                <p:cNvPicPr/>
                <p:nvPr/>
              </p:nvPicPr>
              <p:blipFill>
                <a:blip r:embed="rId360"/>
                <a:stretch>
                  <a:fillRect/>
                </a:stretch>
              </p:blipFill>
              <p:spPr>
                <a:xfrm>
                  <a:off x="1106722" y="3681392"/>
                  <a:ext cx="124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3" name="Freihand 32">
                  <a:extLst>
                    <a:ext uri="{FF2B5EF4-FFF2-40B4-BE49-F238E27FC236}">
                      <a16:creationId xmlns:a16="http://schemas.microsoft.com/office/drawing/2014/main" id="{8D1D72C6-5626-4313-9B48-FD5BE5FDF13A}"/>
                    </a:ext>
                  </a:extLst>
                </p14:cNvPr>
                <p14:cNvContentPartPr/>
                <p14:nvPr/>
              </p14:nvContentPartPr>
              <p14:xfrm>
                <a:off x="1238842" y="3690752"/>
                <a:ext cx="70560" cy="100800"/>
              </p14:xfrm>
            </p:contentPart>
          </mc:Choice>
          <mc:Fallback xmlns="">
            <p:pic>
              <p:nvPicPr>
                <p:cNvPr id="33" name="Freihand 32">
                  <a:extLst>
                    <a:ext uri="{FF2B5EF4-FFF2-40B4-BE49-F238E27FC236}">
                      <a16:creationId xmlns:a16="http://schemas.microsoft.com/office/drawing/2014/main" id="{8D1D72C6-5626-4313-9B48-FD5BE5FDF13A}"/>
                    </a:ext>
                  </a:extLst>
                </p:cNvPr>
                <p:cNvPicPr/>
                <p:nvPr/>
              </p:nvPicPr>
              <p:blipFill>
                <a:blip r:embed="rId362"/>
                <a:stretch>
                  <a:fillRect/>
                </a:stretch>
              </p:blipFill>
              <p:spPr>
                <a:xfrm>
                  <a:off x="1234522" y="3686432"/>
                  <a:ext cx="79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4" name="Freihand 33">
                  <a:extLst>
                    <a:ext uri="{FF2B5EF4-FFF2-40B4-BE49-F238E27FC236}">
                      <a16:creationId xmlns:a16="http://schemas.microsoft.com/office/drawing/2014/main" id="{FB6CD4EB-F7C4-43E4-A538-A90EC3D0B3FE}"/>
                    </a:ext>
                  </a:extLst>
                </p14:cNvPr>
                <p14:cNvContentPartPr/>
                <p14:nvPr/>
              </p14:nvContentPartPr>
              <p14:xfrm>
                <a:off x="1201042" y="3671672"/>
                <a:ext cx="66240" cy="55800"/>
              </p14:xfrm>
            </p:contentPart>
          </mc:Choice>
          <mc:Fallback xmlns="">
            <p:pic>
              <p:nvPicPr>
                <p:cNvPr id="34" name="Freihand 33">
                  <a:extLst>
                    <a:ext uri="{FF2B5EF4-FFF2-40B4-BE49-F238E27FC236}">
                      <a16:creationId xmlns:a16="http://schemas.microsoft.com/office/drawing/2014/main" id="{FB6CD4EB-F7C4-43E4-A538-A90EC3D0B3FE}"/>
                    </a:ext>
                  </a:extLst>
                </p:cNvPr>
                <p:cNvPicPr/>
                <p:nvPr/>
              </p:nvPicPr>
              <p:blipFill>
                <a:blip r:embed="rId364"/>
                <a:stretch>
                  <a:fillRect/>
                </a:stretch>
              </p:blipFill>
              <p:spPr>
                <a:xfrm>
                  <a:off x="1196722" y="3667352"/>
                  <a:ext cx="74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5" name="Freihand 34">
                  <a:extLst>
                    <a:ext uri="{FF2B5EF4-FFF2-40B4-BE49-F238E27FC236}">
                      <a16:creationId xmlns:a16="http://schemas.microsoft.com/office/drawing/2014/main" id="{AF2EF76E-ED4A-4ABA-9C19-F5F70EB2CD04}"/>
                    </a:ext>
                  </a:extLst>
                </p14:cNvPr>
                <p14:cNvContentPartPr/>
                <p14:nvPr/>
              </p14:nvContentPartPr>
              <p14:xfrm>
                <a:off x="1284562" y="3719912"/>
                <a:ext cx="63360" cy="73440"/>
              </p14:xfrm>
            </p:contentPart>
          </mc:Choice>
          <mc:Fallback xmlns="">
            <p:pic>
              <p:nvPicPr>
                <p:cNvPr id="35" name="Freihand 34">
                  <a:extLst>
                    <a:ext uri="{FF2B5EF4-FFF2-40B4-BE49-F238E27FC236}">
                      <a16:creationId xmlns:a16="http://schemas.microsoft.com/office/drawing/2014/main" id="{AF2EF76E-ED4A-4ABA-9C19-F5F70EB2CD04}"/>
                    </a:ext>
                  </a:extLst>
                </p:cNvPr>
                <p:cNvPicPr/>
                <p:nvPr/>
              </p:nvPicPr>
              <p:blipFill>
                <a:blip r:embed="rId366"/>
                <a:stretch>
                  <a:fillRect/>
                </a:stretch>
              </p:blipFill>
              <p:spPr>
                <a:xfrm>
                  <a:off x="1280242" y="3715592"/>
                  <a:ext cx="72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6" name="Freihand 35">
                  <a:extLst>
                    <a:ext uri="{FF2B5EF4-FFF2-40B4-BE49-F238E27FC236}">
                      <a16:creationId xmlns:a16="http://schemas.microsoft.com/office/drawing/2014/main" id="{53411698-1974-451D-B6A0-5EEB15914CDE}"/>
                    </a:ext>
                  </a:extLst>
                </p14:cNvPr>
                <p14:cNvContentPartPr/>
                <p14:nvPr/>
              </p14:nvContentPartPr>
              <p14:xfrm>
                <a:off x="1409842" y="3476192"/>
                <a:ext cx="91800" cy="341640"/>
              </p14:xfrm>
            </p:contentPart>
          </mc:Choice>
          <mc:Fallback xmlns="">
            <p:pic>
              <p:nvPicPr>
                <p:cNvPr id="36" name="Freihand 35">
                  <a:extLst>
                    <a:ext uri="{FF2B5EF4-FFF2-40B4-BE49-F238E27FC236}">
                      <a16:creationId xmlns:a16="http://schemas.microsoft.com/office/drawing/2014/main" id="{53411698-1974-451D-B6A0-5EEB15914CDE}"/>
                    </a:ext>
                  </a:extLst>
                </p:cNvPr>
                <p:cNvPicPr/>
                <p:nvPr/>
              </p:nvPicPr>
              <p:blipFill>
                <a:blip r:embed="rId368"/>
                <a:stretch>
                  <a:fillRect/>
                </a:stretch>
              </p:blipFill>
              <p:spPr>
                <a:xfrm>
                  <a:off x="1405522" y="3471872"/>
                  <a:ext cx="1004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1103" name="Freihand 211102">
                  <a:extLst>
                    <a:ext uri="{FF2B5EF4-FFF2-40B4-BE49-F238E27FC236}">
                      <a16:creationId xmlns:a16="http://schemas.microsoft.com/office/drawing/2014/main" id="{A89F14C5-58C6-469F-9168-96852B7B0953}"/>
                    </a:ext>
                  </a:extLst>
                </p14:cNvPr>
                <p14:cNvContentPartPr/>
                <p14:nvPr/>
              </p14:nvContentPartPr>
              <p14:xfrm>
                <a:off x="1053802" y="3292952"/>
                <a:ext cx="352800" cy="460800"/>
              </p14:xfrm>
            </p:contentPart>
          </mc:Choice>
          <mc:Fallback xmlns="">
            <p:pic>
              <p:nvPicPr>
                <p:cNvPr id="211103" name="Freihand 211102">
                  <a:extLst>
                    <a:ext uri="{FF2B5EF4-FFF2-40B4-BE49-F238E27FC236}">
                      <a16:creationId xmlns:a16="http://schemas.microsoft.com/office/drawing/2014/main" id="{A89F14C5-58C6-469F-9168-96852B7B0953}"/>
                    </a:ext>
                  </a:extLst>
                </p:cNvPr>
                <p:cNvPicPr/>
                <p:nvPr/>
              </p:nvPicPr>
              <p:blipFill>
                <a:blip r:embed="rId370"/>
                <a:stretch>
                  <a:fillRect/>
                </a:stretch>
              </p:blipFill>
              <p:spPr>
                <a:xfrm>
                  <a:off x="1049482" y="3288632"/>
                  <a:ext cx="361440" cy="469440"/>
                </a:xfrm>
                <a:prstGeom prst="rect">
                  <a:avLst/>
                </a:prstGeom>
              </p:spPr>
            </p:pic>
          </mc:Fallback>
        </mc:AlternateContent>
      </p:grpSp>
      <p:grpSp>
        <p:nvGrpSpPr>
          <p:cNvPr id="211112" name="Gruppieren 211111">
            <a:extLst>
              <a:ext uri="{FF2B5EF4-FFF2-40B4-BE49-F238E27FC236}">
                <a16:creationId xmlns:a16="http://schemas.microsoft.com/office/drawing/2014/main" id="{03772F8E-7224-4694-8C55-0F5508A0093B}"/>
              </a:ext>
            </a:extLst>
          </p:cNvPr>
          <p:cNvGrpSpPr/>
          <p:nvPr/>
        </p:nvGrpSpPr>
        <p:grpSpPr>
          <a:xfrm>
            <a:off x="1238842" y="2346512"/>
            <a:ext cx="9653400" cy="1280880"/>
            <a:chOff x="1238842" y="2346512"/>
            <a:chExt cx="9653400" cy="1280880"/>
          </a:xfrm>
        </p:grpSpPr>
        <mc:AlternateContent xmlns:mc="http://schemas.openxmlformats.org/markup-compatibility/2006" xmlns:p14="http://schemas.microsoft.com/office/powerpoint/2010/main">
          <mc:Choice Requires="p14">
            <p:contentPart p14:bwMode="auto" r:id="rId371">
              <p14:nvContentPartPr>
                <p14:cNvPr id="211104" name="Freihand 211103">
                  <a:extLst>
                    <a:ext uri="{FF2B5EF4-FFF2-40B4-BE49-F238E27FC236}">
                      <a16:creationId xmlns:a16="http://schemas.microsoft.com/office/drawing/2014/main" id="{CBC492D8-3FA3-490E-A886-228C14EB554D}"/>
                    </a:ext>
                  </a:extLst>
                </p14:cNvPr>
                <p14:cNvContentPartPr/>
                <p14:nvPr/>
              </p14:nvContentPartPr>
              <p14:xfrm>
                <a:off x="1238842" y="2637032"/>
                <a:ext cx="367200" cy="662760"/>
              </p14:xfrm>
            </p:contentPart>
          </mc:Choice>
          <mc:Fallback xmlns="">
            <p:pic>
              <p:nvPicPr>
                <p:cNvPr id="211104" name="Freihand 211103">
                  <a:extLst>
                    <a:ext uri="{FF2B5EF4-FFF2-40B4-BE49-F238E27FC236}">
                      <a16:creationId xmlns:a16="http://schemas.microsoft.com/office/drawing/2014/main" id="{CBC492D8-3FA3-490E-A886-228C14EB554D}"/>
                    </a:ext>
                  </a:extLst>
                </p:cNvPr>
                <p:cNvPicPr/>
                <p:nvPr/>
              </p:nvPicPr>
              <p:blipFill>
                <a:blip r:embed="rId372"/>
                <a:stretch>
                  <a:fillRect/>
                </a:stretch>
              </p:blipFill>
              <p:spPr>
                <a:xfrm>
                  <a:off x="1234522" y="2632712"/>
                  <a:ext cx="37584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1106" name="Freihand 211105">
                  <a:extLst>
                    <a:ext uri="{FF2B5EF4-FFF2-40B4-BE49-F238E27FC236}">
                      <a16:creationId xmlns:a16="http://schemas.microsoft.com/office/drawing/2014/main" id="{6938C6F6-3C3A-483F-BDC0-197E28642F75}"/>
                    </a:ext>
                  </a:extLst>
                </p14:cNvPr>
                <p14:cNvContentPartPr/>
                <p14:nvPr/>
              </p14:nvContentPartPr>
              <p14:xfrm>
                <a:off x="9609562" y="3189272"/>
                <a:ext cx="410760" cy="438120"/>
              </p14:xfrm>
            </p:contentPart>
          </mc:Choice>
          <mc:Fallback xmlns="">
            <p:pic>
              <p:nvPicPr>
                <p:cNvPr id="211106" name="Freihand 211105">
                  <a:extLst>
                    <a:ext uri="{FF2B5EF4-FFF2-40B4-BE49-F238E27FC236}">
                      <a16:creationId xmlns:a16="http://schemas.microsoft.com/office/drawing/2014/main" id="{6938C6F6-3C3A-483F-BDC0-197E28642F75}"/>
                    </a:ext>
                  </a:extLst>
                </p:cNvPr>
                <p:cNvPicPr/>
                <p:nvPr/>
              </p:nvPicPr>
              <p:blipFill>
                <a:blip r:embed="rId374"/>
                <a:stretch>
                  <a:fillRect/>
                </a:stretch>
              </p:blipFill>
              <p:spPr>
                <a:xfrm>
                  <a:off x="9605242" y="3184952"/>
                  <a:ext cx="41940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107" name="Freihand 211106">
                  <a:extLst>
                    <a:ext uri="{FF2B5EF4-FFF2-40B4-BE49-F238E27FC236}">
                      <a16:creationId xmlns:a16="http://schemas.microsoft.com/office/drawing/2014/main" id="{8F5BF021-A301-4DD9-B77B-77296119C68A}"/>
                    </a:ext>
                  </a:extLst>
                </p14:cNvPr>
                <p14:cNvContentPartPr/>
                <p14:nvPr/>
              </p14:nvContentPartPr>
              <p14:xfrm>
                <a:off x="10305802" y="3171992"/>
                <a:ext cx="586440" cy="412920"/>
              </p14:xfrm>
            </p:contentPart>
          </mc:Choice>
          <mc:Fallback xmlns="">
            <p:pic>
              <p:nvPicPr>
                <p:cNvPr id="211107" name="Freihand 211106">
                  <a:extLst>
                    <a:ext uri="{FF2B5EF4-FFF2-40B4-BE49-F238E27FC236}">
                      <a16:creationId xmlns:a16="http://schemas.microsoft.com/office/drawing/2014/main" id="{8F5BF021-A301-4DD9-B77B-77296119C68A}"/>
                    </a:ext>
                  </a:extLst>
                </p:cNvPr>
                <p:cNvPicPr/>
                <p:nvPr/>
              </p:nvPicPr>
              <p:blipFill>
                <a:blip r:embed="rId376"/>
                <a:stretch>
                  <a:fillRect/>
                </a:stretch>
              </p:blipFill>
              <p:spPr>
                <a:xfrm>
                  <a:off x="10301482" y="3167672"/>
                  <a:ext cx="5950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1108" name="Freihand 211107">
                  <a:extLst>
                    <a:ext uri="{FF2B5EF4-FFF2-40B4-BE49-F238E27FC236}">
                      <a16:creationId xmlns:a16="http://schemas.microsoft.com/office/drawing/2014/main" id="{696A7257-13E4-4541-85FC-5482705F8C92}"/>
                    </a:ext>
                  </a:extLst>
                </p14:cNvPr>
                <p14:cNvContentPartPr/>
                <p14:nvPr/>
              </p14:nvContentPartPr>
              <p14:xfrm>
                <a:off x="9834562" y="3135992"/>
                <a:ext cx="762120" cy="89640"/>
              </p14:xfrm>
            </p:contentPart>
          </mc:Choice>
          <mc:Fallback xmlns="">
            <p:pic>
              <p:nvPicPr>
                <p:cNvPr id="211108" name="Freihand 211107">
                  <a:extLst>
                    <a:ext uri="{FF2B5EF4-FFF2-40B4-BE49-F238E27FC236}">
                      <a16:creationId xmlns:a16="http://schemas.microsoft.com/office/drawing/2014/main" id="{696A7257-13E4-4541-85FC-5482705F8C92}"/>
                    </a:ext>
                  </a:extLst>
                </p:cNvPr>
                <p:cNvPicPr/>
                <p:nvPr/>
              </p:nvPicPr>
              <p:blipFill>
                <a:blip r:embed="rId378"/>
                <a:stretch>
                  <a:fillRect/>
                </a:stretch>
              </p:blipFill>
              <p:spPr>
                <a:xfrm>
                  <a:off x="9830242" y="3131672"/>
                  <a:ext cx="770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1109" name="Freihand 211108">
                  <a:extLst>
                    <a:ext uri="{FF2B5EF4-FFF2-40B4-BE49-F238E27FC236}">
                      <a16:creationId xmlns:a16="http://schemas.microsoft.com/office/drawing/2014/main" id="{AAAE9254-A468-4CEE-BB87-8D3C9CD2C67F}"/>
                    </a:ext>
                  </a:extLst>
                </p14:cNvPr>
                <p14:cNvContentPartPr/>
                <p14:nvPr/>
              </p14:nvContentPartPr>
              <p14:xfrm>
                <a:off x="10273762" y="2943752"/>
                <a:ext cx="81000" cy="258480"/>
              </p14:xfrm>
            </p:contentPart>
          </mc:Choice>
          <mc:Fallback xmlns="">
            <p:pic>
              <p:nvPicPr>
                <p:cNvPr id="211109" name="Freihand 211108">
                  <a:extLst>
                    <a:ext uri="{FF2B5EF4-FFF2-40B4-BE49-F238E27FC236}">
                      <a16:creationId xmlns:a16="http://schemas.microsoft.com/office/drawing/2014/main" id="{AAAE9254-A468-4CEE-BB87-8D3C9CD2C67F}"/>
                    </a:ext>
                  </a:extLst>
                </p:cNvPr>
                <p:cNvPicPr/>
                <p:nvPr/>
              </p:nvPicPr>
              <p:blipFill>
                <a:blip r:embed="rId380"/>
                <a:stretch>
                  <a:fillRect/>
                </a:stretch>
              </p:blipFill>
              <p:spPr>
                <a:xfrm>
                  <a:off x="10269442" y="2939432"/>
                  <a:ext cx="896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1111" name="Freihand 211110">
                  <a:extLst>
                    <a:ext uri="{FF2B5EF4-FFF2-40B4-BE49-F238E27FC236}">
                      <a16:creationId xmlns:a16="http://schemas.microsoft.com/office/drawing/2014/main" id="{69203BAE-BD25-4319-9BB1-722A8C8DB4E6}"/>
                    </a:ext>
                  </a:extLst>
                </p14:cNvPr>
                <p14:cNvContentPartPr/>
                <p14:nvPr/>
              </p14:nvContentPartPr>
              <p14:xfrm>
                <a:off x="1766602" y="2346512"/>
                <a:ext cx="8463960" cy="638280"/>
              </p14:xfrm>
            </p:contentPart>
          </mc:Choice>
          <mc:Fallback xmlns="">
            <p:pic>
              <p:nvPicPr>
                <p:cNvPr id="211111" name="Freihand 211110">
                  <a:extLst>
                    <a:ext uri="{FF2B5EF4-FFF2-40B4-BE49-F238E27FC236}">
                      <a16:creationId xmlns:a16="http://schemas.microsoft.com/office/drawing/2014/main" id="{69203BAE-BD25-4319-9BB1-722A8C8DB4E6}"/>
                    </a:ext>
                  </a:extLst>
                </p:cNvPr>
                <p:cNvPicPr/>
                <p:nvPr/>
              </p:nvPicPr>
              <p:blipFill>
                <a:blip r:embed="rId382"/>
                <a:stretch>
                  <a:fillRect/>
                </a:stretch>
              </p:blipFill>
              <p:spPr>
                <a:xfrm>
                  <a:off x="1762282" y="2342192"/>
                  <a:ext cx="8472600" cy="646920"/>
                </a:xfrm>
                <a:prstGeom prst="rect">
                  <a:avLst/>
                </a:prstGeom>
              </p:spPr>
            </p:pic>
          </mc:Fallback>
        </mc:AlternateContent>
      </p:grpSp>
      <p:grpSp>
        <p:nvGrpSpPr>
          <p:cNvPr id="211122" name="Gruppieren 211121">
            <a:extLst>
              <a:ext uri="{FF2B5EF4-FFF2-40B4-BE49-F238E27FC236}">
                <a16:creationId xmlns:a16="http://schemas.microsoft.com/office/drawing/2014/main" id="{EC62F219-21AC-43FD-80DF-0F0AA2B685EF}"/>
              </a:ext>
            </a:extLst>
          </p:cNvPr>
          <p:cNvGrpSpPr/>
          <p:nvPr/>
        </p:nvGrpSpPr>
        <p:grpSpPr>
          <a:xfrm>
            <a:off x="1963882" y="3177392"/>
            <a:ext cx="2153160" cy="686880"/>
            <a:chOff x="1963882" y="3177392"/>
            <a:chExt cx="2153160" cy="686880"/>
          </a:xfrm>
        </p:grpSpPr>
        <mc:AlternateContent xmlns:mc="http://schemas.openxmlformats.org/markup-compatibility/2006" xmlns:p14="http://schemas.microsoft.com/office/powerpoint/2010/main">
          <mc:Choice Requires="p14">
            <p:contentPart p14:bwMode="auto" r:id="rId383">
              <p14:nvContentPartPr>
                <p14:cNvPr id="211113" name="Freihand 211112">
                  <a:extLst>
                    <a:ext uri="{FF2B5EF4-FFF2-40B4-BE49-F238E27FC236}">
                      <a16:creationId xmlns:a16="http://schemas.microsoft.com/office/drawing/2014/main" id="{2DD22514-1B7E-43E8-BBC5-873FCB9B0B93}"/>
                    </a:ext>
                  </a:extLst>
                </p14:cNvPr>
                <p14:cNvContentPartPr/>
                <p14:nvPr/>
              </p14:nvContentPartPr>
              <p14:xfrm>
                <a:off x="1963882" y="3177392"/>
                <a:ext cx="556200" cy="686880"/>
              </p14:xfrm>
            </p:contentPart>
          </mc:Choice>
          <mc:Fallback xmlns="">
            <p:pic>
              <p:nvPicPr>
                <p:cNvPr id="211113" name="Freihand 211112">
                  <a:extLst>
                    <a:ext uri="{FF2B5EF4-FFF2-40B4-BE49-F238E27FC236}">
                      <a16:creationId xmlns:a16="http://schemas.microsoft.com/office/drawing/2014/main" id="{2DD22514-1B7E-43E8-BBC5-873FCB9B0B93}"/>
                    </a:ext>
                  </a:extLst>
                </p:cNvPr>
                <p:cNvPicPr/>
                <p:nvPr/>
              </p:nvPicPr>
              <p:blipFill>
                <a:blip r:embed="rId384"/>
                <a:stretch>
                  <a:fillRect/>
                </a:stretch>
              </p:blipFill>
              <p:spPr>
                <a:xfrm>
                  <a:off x="1959562" y="3173072"/>
                  <a:ext cx="56484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114" name="Freihand 211113">
                  <a:extLst>
                    <a:ext uri="{FF2B5EF4-FFF2-40B4-BE49-F238E27FC236}">
                      <a16:creationId xmlns:a16="http://schemas.microsoft.com/office/drawing/2014/main" id="{53CC4DAC-71E4-491F-87D9-2520F501FD2E}"/>
                    </a:ext>
                  </a:extLst>
                </p14:cNvPr>
                <p14:cNvContentPartPr/>
                <p14:nvPr/>
              </p14:nvContentPartPr>
              <p14:xfrm>
                <a:off x="2478322" y="3511112"/>
                <a:ext cx="474480" cy="123840"/>
              </p14:xfrm>
            </p:contentPart>
          </mc:Choice>
          <mc:Fallback xmlns="">
            <p:pic>
              <p:nvPicPr>
                <p:cNvPr id="211114" name="Freihand 211113">
                  <a:extLst>
                    <a:ext uri="{FF2B5EF4-FFF2-40B4-BE49-F238E27FC236}">
                      <a16:creationId xmlns:a16="http://schemas.microsoft.com/office/drawing/2014/main" id="{53CC4DAC-71E4-491F-87D9-2520F501FD2E}"/>
                    </a:ext>
                  </a:extLst>
                </p:cNvPr>
                <p:cNvPicPr/>
                <p:nvPr/>
              </p:nvPicPr>
              <p:blipFill>
                <a:blip r:embed="rId386"/>
                <a:stretch>
                  <a:fillRect/>
                </a:stretch>
              </p:blipFill>
              <p:spPr>
                <a:xfrm>
                  <a:off x="2474002" y="3506792"/>
                  <a:ext cx="483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1115" name="Freihand 211114">
                  <a:extLst>
                    <a:ext uri="{FF2B5EF4-FFF2-40B4-BE49-F238E27FC236}">
                      <a16:creationId xmlns:a16="http://schemas.microsoft.com/office/drawing/2014/main" id="{5ADAE238-DA17-4AC4-995A-5F14DA5BE17C}"/>
                    </a:ext>
                  </a:extLst>
                </p14:cNvPr>
                <p14:cNvContentPartPr/>
                <p14:nvPr/>
              </p14:nvContentPartPr>
              <p14:xfrm>
                <a:off x="2986282" y="3503192"/>
                <a:ext cx="358560" cy="170280"/>
              </p14:xfrm>
            </p:contentPart>
          </mc:Choice>
          <mc:Fallback xmlns="">
            <p:pic>
              <p:nvPicPr>
                <p:cNvPr id="211115" name="Freihand 211114">
                  <a:extLst>
                    <a:ext uri="{FF2B5EF4-FFF2-40B4-BE49-F238E27FC236}">
                      <a16:creationId xmlns:a16="http://schemas.microsoft.com/office/drawing/2014/main" id="{5ADAE238-DA17-4AC4-995A-5F14DA5BE17C}"/>
                    </a:ext>
                  </a:extLst>
                </p:cNvPr>
                <p:cNvPicPr/>
                <p:nvPr/>
              </p:nvPicPr>
              <p:blipFill>
                <a:blip r:embed="rId388"/>
                <a:stretch>
                  <a:fillRect/>
                </a:stretch>
              </p:blipFill>
              <p:spPr>
                <a:xfrm>
                  <a:off x="2981962" y="3498872"/>
                  <a:ext cx="367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1116" name="Freihand 211115">
                  <a:extLst>
                    <a:ext uri="{FF2B5EF4-FFF2-40B4-BE49-F238E27FC236}">
                      <a16:creationId xmlns:a16="http://schemas.microsoft.com/office/drawing/2014/main" id="{2EA6866E-ADAD-4927-8C5E-1D260006D362}"/>
                    </a:ext>
                  </a:extLst>
                </p14:cNvPr>
                <p14:cNvContentPartPr/>
                <p14:nvPr/>
              </p14:nvContentPartPr>
              <p14:xfrm>
                <a:off x="3357082" y="3468632"/>
                <a:ext cx="81720" cy="216720"/>
              </p14:xfrm>
            </p:contentPart>
          </mc:Choice>
          <mc:Fallback xmlns="">
            <p:pic>
              <p:nvPicPr>
                <p:cNvPr id="211116" name="Freihand 211115">
                  <a:extLst>
                    <a:ext uri="{FF2B5EF4-FFF2-40B4-BE49-F238E27FC236}">
                      <a16:creationId xmlns:a16="http://schemas.microsoft.com/office/drawing/2014/main" id="{2EA6866E-ADAD-4927-8C5E-1D260006D362}"/>
                    </a:ext>
                  </a:extLst>
                </p:cNvPr>
                <p:cNvPicPr/>
                <p:nvPr/>
              </p:nvPicPr>
              <p:blipFill>
                <a:blip r:embed="rId390"/>
                <a:stretch>
                  <a:fillRect/>
                </a:stretch>
              </p:blipFill>
              <p:spPr>
                <a:xfrm>
                  <a:off x="3352762" y="3464312"/>
                  <a:ext cx="90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1117" name="Freihand 211116">
                  <a:extLst>
                    <a:ext uri="{FF2B5EF4-FFF2-40B4-BE49-F238E27FC236}">
                      <a16:creationId xmlns:a16="http://schemas.microsoft.com/office/drawing/2014/main" id="{1F378E1F-F5DA-41BD-85D2-81B883A0F157}"/>
                    </a:ext>
                  </a:extLst>
                </p14:cNvPr>
                <p14:cNvContentPartPr/>
                <p14:nvPr/>
              </p14:nvContentPartPr>
              <p14:xfrm>
                <a:off x="3467602" y="3553952"/>
                <a:ext cx="109080" cy="88920"/>
              </p14:xfrm>
            </p:contentPart>
          </mc:Choice>
          <mc:Fallback xmlns="">
            <p:pic>
              <p:nvPicPr>
                <p:cNvPr id="211117" name="Freihand 211116">
                  <a:extLst>
                    <a:ext uri="{FF2B5EF4-FFF2-40B4-BE49-F238E27FC236}">
                      <a16:creationId xmlns:a16="http://schemas.microsoft.com/office/drawing/2014/main" id="{1F378E1F-F5DA-41BD-85D2-81B883A0F157}"/>
                    </a:ext>
                  </a:extLst>
                </p:cNvPr>
                <p:cNvPicPr/>
                <p:nvPr/>
              </p:nvPicPr>
              <p:blipFill>
                <a:blip r:embed="rId392"/>
                <a:stretch>
                  <a:fillRect/>
                </a:stretch>
              </p:blipFill>
              <p:spPr>
                <a:xfrm>
                  <a:off x="3463282" y="3549632"/>
                  <a:ext cx="117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1118" name="Freihand 211117">
                  <a:extLst>
                    <a:ext uri="{FF2B5EF4-FFF2-40B4-BE49-F238E27FC236}">
                      <a16:creationId xmlns:a16="http://schemas.microsoft.com/office/drawing/2014/main" id="{15E1CBEF-379B-4ACE-A813-472622DB4460}"/>
                    </a:ext>
                  </a:extLst>
                </p14:cNvPr>
                <p14:cNvContentPartPr/>
                <p14:nvPr/>
              </p14:nvContentPartPr>
              <p14:xfrm>
                <a:off x="3572362" y="3467192"/>
                <a:ext cx="93600" cy="162360"/>
              </p14:xfrm>
            </p:contentPart>
          </mc:Choice>
          <mc:Fallback xmlns="">
            <p:pic>
              <p:nvPicPr>
                <p:cNvPr id="211118" name="Freihand 211117">
                  <a:extLst>
                    <a:ext uri="{FF2B5EF4-FFF2-40B4-BE49-F238E27FC236}">
                      <a16:creationId xmlns:a16="http://schemas.microsoft.com/office/drawing/2014/main" id="{15E1CBEF-379B-4ACE-A813-472622DB4460}"/>
                    </a:ext>
                  </a:extLst>
                </p:cNvPr>
                <p:cNvPicPr/>
                <p:nvPr/>
              </p:nvPicPr>
              <p:blipFill>
                <a:blip r:embed="rId394"/>
                <a:stretch>
                  <a:fillRect/>
                </a:stretch>
              </p:blipFill>
              <p:spPr>
                <a:xfrm>
                  <a:off x="3568042" y="3462872"/>
                  <a:ext cx="102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119" name="Freihand 211118">
                  <a:extLst>
                    <a:ext uri="{FF2B5EF4-FFF2-40B4-BE49-F238E27FC236}">
                      <a16:creationId xmlns:a16="http://schemas.microsoft.com/office/drawing/2014/main" id="{096D7C07-EE2F-46E5-913A-E3B7D3B6C1D9}"/>
                    </a:ext>
                  </a:extLst>
                </p14:cNvPr>
                <p14:cNvContentPartPr/>
                <p14:nvPr/>
              </p14:nvContentPartPr>
              <p14:xfrm>
                <a:off x="3641482" y="3529832"/>
                <a:ext cx="360" cy="360"/>
              </p14:xfrm>
            </p:contentPart>
          </mc:Choice>
          <mc:Fallback xmlns="">
            <p:pic>
              <p:nvPicPr>
                <p:cNvPr id="211119" name="Freihand 211118">
                  <a:extLst>
                    <a:ext uri="{FF2B5EF4-FFF2-40B4-BE49-F238E27FC236}">
                      <a16:creationId xmlns:a16="http://schemas.microsoft.com/office/drawing/2014/main" id="{096D7C07-EE2F-46E5-913A-E3B7D3B6C1D9}"/>
                    </a:ext>
                  </a:extLst>
                </p:cNvPr>
                <p:cNvPicPr/>
                <p:nvPr/>
              </p:nvPicPr>
              <p:blipFill>
                <a:blip r:embed="rId396"/>
                <a:stretch>
                  <a:fillRect/>
                </a:stretch>
              </p:blipFill>
              <p:spPr>
                <a:xfrm>
                  <a:off x="3637162" y="3525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1120" name="Freihand 211119">
                  <a:extLst>
                    <a:ext uri="{FF2B5EF4-FFF2-40B4-BE49-F238E27FC236}">
                      <a16:creationId xmlns:a16="http://schemas.microsoft.com/office/drawing/2014/main" id="{37F32D41-0175-4845-8395-D0EDD5BE7208}"/>
                    </a:ext>
                  </a:extLst>
                </p14:cNvPr>
                <p14:cNvContentPartPr/>
                <p14:nvPr/>
              </p14:nvContentPartPr>
              <p14:xfrm>
                <a:off x="3665242" y="3546032"/>
                <a:ext cx="268920" cy="79920"/>
              </p14:xfrm>
            </p:contentPart>
          </mc:Choice>
          <mc:Fallback xmlns="">
            <p:pic>
              <p:nvPicPr>
                <p:cNvPr id="211120" name="Freihand 211119">
                  <a:extLst>
                    <a:ext uri="{FF2B5EF4-FFF2-40B4-BE49-F238E27FC236}">
                      <a16:creationId xmlns:a16="http://schemas.microsoft.com/office/drawing/2014/main" id="{37F32D41-0175-4845-8395-D0EDD5BE7208}"/>
                    </a:ext>
                  </a:extLst>
                </p:cNvPr>
                <p:cNvPicPr/>
                <p:nvPr/>
              </p:nvPicPr>
              <p:blipFill>
                <a:blip r:embed="rId398"/>
                <a:stretch>
                  <a:fillRect/>
                </a:stretch>
              </p:blipFill>
              <p:spPr>
                <a:xfrm>
                  <a:off x="3660922" y="3541712"/>
                  <a:ext cx="277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1121" name="Freihand 211120">
                  <a:extLst>
                    <a:ext uri="{FF2B5EF4-FFF2-40B4-BE49-F238E27FC236}">
                      <a16:creationId xmlns:a16="http://schemas.microsoft.com/office/drawing/2014/main" id="{E5AF2DB5-BDF1-4EF4-8EBF-1B5BA55C1E56}"/>
                    </a:ext>
                  </a:extLst>
                </p14:cNvPr>
                <p14:cNvContentPartPr/>
                <p14:nvPr/>
              </p14:nvContentPartPr>
              <p14:xfrm>
                <a:off x="3959362" y="3427592"/>
                <a:ext cx="157680" cy="181080"/>
              </p14:xfrm>
            </p:contentPart>
          </mc:Choice>
          <mc:Fallback xmlns="">
            <p:pic>
              <p:nvPicPr>
                <p:cNvPr id="211121" name="Freihand 211120">
                  <a:extLst>
                    <a:ext uri="{FF2B5EF4-FFF2-40B4-BE49-F238E27FC236}">
                      <a16:creationId xmlns:a16="http://schemas.microsoft.com/office/drawing/2014/main" id="{E5AF2DB5-BDF1-4EF4-8EBF-1B5BA55C1E56}"/>
                    </a:ext>
                  </a:extLst>
                </p:cNvPr>
                <p:cNvPicPr/>
                <p:nvPr/>
              </p:nvPicPr>
              <p:blipFill>
                <a:blip r:embed="rId400"/>
                <a:stretch>
                  <a:fillRect/>
                </a:stretch>
              </p:blipFill>
              <p:spPr>
                <a:xfrm>
                  <a:off x="3955042" y="3423272"/>
                  <a:ext cx="166320" cy="189720"/>
                </a:xfrm>
                <a:prstGeom prst="rect">
                  <a:avLst/>
                </a:prstGeom>
              </p:spPr>
            </p:pic>
          </mc:Fallback>
        </mc:AlternateContent>
      </p:grpSp>
      <p:grpSp>
        <p:nvGrpSpPr>
          <p:cNvPr id="211186" name="Gruppieren 211185">
            <a:extLst>
              <a:ext uri="{FF2B5EF4-FFF2-40B4-BE49-F238E27FC236}">
                <a16:creationId xmlns:a16="http://schemas.microsoft.com/office/drawing/2014/main" id="{B3CBEA5C-D9DB-4CC7-AED2-CBB82562BC3E}"/>
              </a:ext>
            </a:extLst>
          </p:cNvPr>
          <p:cNvGrpSpPr/>
          <p:nvPr/>
        </p:nvGrpSpPr>
        <p:grpSpPr>
          <a:xfrm>
            <a:off x="2579842" y="3565112"/>
            <a:ext cx="4966560" cy="958320"/>
            <a:chOff x="2579842" y="3565112"/>
            <a:chExt cx="4966560" cy="958320"/>
          </a:xfrm>
        </p:grpSpPr>
        <mc:AlternateContent xmlns:mc="http://schemas.openxmlformats.org/markup-compatibility/2006" xmlns:p14="http://schemas.microsoft.com/office/powerpoint/2010/main">
          <mc:Choice Requires="p14">
            <p:contentPart p14:bwMode="auto" r:id="rId401">
              <p14:nvContentPartPr>
                <p14:cNvPr id="211123" name="Freihand 211122">
                  <a:extLst>
                    <a:ext uri="{FF2B5EF4-FFF2-40B4-BE49-F238E27FC236}">
                      <a16:creationId xmlns:a16="http://schemas.microsoft.com/office/drawing/2014/main" id="{A5A9170D-0FD5-4E54-A34F-7759DDE706D3}"/>
                    </a:ext>
                  </a:extLst>
                </p14:cNvPr>
                <p14:cNvContentPartPr/>
                <p14:nvPr/>
              </p14:nvContentPartPr>
              <p14:xfrm>
                <a:off x="2579842" y="3863192"/>
                <a:ext cx="126000" cy="171000"/>
              </p14:xfrm>
            </p:contentPart>
          </mc:Choice>
          <mc:Fallback xmlns="">
            <p:pic>
              <p:nvPicPr>
                <p:cNvPr id="211123" name="Freihand 211122">
                  <a:extLst>
                    <a:ext uri="{FF2B5EF4-FFF2-40B4-BE49-F238E27FC236}">
                      <a16:creationId xmlns:a16="http://schemas.microsoft.com/office/drawing/2014/main" id="{A5A9170D-0FD5-4E54-A34F-7759DDE706D3}"/>
                    </a:ext>
                  </a:extLst>
                </p:cNvPr>
                <p:cNvPicPr/>
                <p:nvPr/>
              </p:nvPicPr>
              <p:blipFill>
                <a:blip r:embed="rId402"/>
                <a:stretch>
                  <a:fillRect/>
                </a:stretch>
              </p:blipFill>
              <p:spPr>
                <a:xfrm>
                  <a:off x="2575522" y="3858872"/>
                  <a:ext cx="134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1124" name="Freihand 211123">
                  <a:extLst>
                    <a:ext uri="{FF2B5EF4-FFF2-40B4-BE49-F238E27FC236}">
                      <a16:creationId xmlns:a16="http://schemas.microsoft.com/office/drawing/2014/main" id="{BE5D275E-51A6-4C63-9B6C-34FE1C6E19BF}"/>
                    </a:ext>
                  </a:extLst>
                </p14:cNvPr>
                <p14:cNvContentPartPr/>
                <p14:nvPr/>
              </p14:nvContentPartPr>
              <p14:xfrm>
                <a:off x="2695042" y="3951032"/>
                <a:ext cx="84600" cy="78480"/>
              </p14:xfrm>
            </p:contentPart>
          </mc:Choice>
          <mc:Fallback xmlns="">
            <p:pic>
              <p:nvPicPr>
                <p:cNvPr id="211124" name="Freihand 211123">
                  <a:extLst>
                    <a:ext uri="{FF2B5EF4-FFF2-40B4-BE49-F238E27FC236}">
                      <a16:creationId xmlns:a16="http://schemas.microsoft.com/office/drawing/2014/main" id="{BE5D275E-51A6-4C63-9B6C-34FE1C6E19BF}"/>
                    </a:ext>
                  </a:extLst>
                </p:cNvPr>
                <p:cNvPicPr/>
                <p:nvPr/>
              </p:nvPicPr>
              <p:blipFill>
                <a:blip r:embed="rId404"/>
                <a:stretch>
                  <a:fillRect/>
                </a:stretch>
              </p:blipFill>
              <p:spPr>
                <a:xfrm>
                  <a:off x="2690722" y="3946712"/>
                  <a:ext cx="93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1125" name="Freihand 211124">
                  <a:extLst>
                    <a:ext uri="{FF2B5EF4-FFF2-40B4-BE49-F238E27FC236}">
                      <a16:creationId xmlns:a16="http://schemas.microsoft.com/office/drawing/2014/main" id="{255C053C-2E61-457B-B82E-09B8F78795FE}"/>
                    </a:ext>
                  </a:extLst>
                </p14:cNvPr>
                <p14:cNvContentPartPr/>
                <p14:nvPr/>
              </p14:nvContentPartPr>
              <p14:xfrm>
                <a:off x="2819962" y="3855632"/>
                <a:ext cx="214920" cy="254160"/>
              </p14:xfrm>
            </p:contentPart>
          </mc:Choice>
          <mc:Fallback xmlns="">
            <p:pic>
              <p:nvPicPr>
                <p:cNvPr id="211125" name="Freihand 211124">
                  <a:extLst>
                    <a:ext uri="{FF2B5EF4-FFF2-40B4-BE49-F238E27FC236}">
                      <a16:creationId xmlns:a16="http://schemas.microsoft.com/office/drawing/2014/main" id="{255C053C-2E61-457B-B82E-09B8F78795FE}"/>
                    </a:ext>
                  </a:extLst>
                </p:cNvPr>
                <p:cNvPicPr/>
                <p:nvPr/>
              </p:nvPicPr>
              <p:blipFill>
                <a:blip r:embed="rId406"/>
                <a:stretch>
                  <a:fillRect/>
                </a:stretch>
              </p:blipFill>
              <p:spPr>
                <a:xfrm>
                  <a:off x="2815642" y="3851312"/>
                  <a:ext cx="223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126" name="Freihand 211125">
                  <a:extLst>
                    <a:ext uri="{FF2B5EF4-FFF2-40B4-BE49-F238E27FC236}">
                      <a16:creationId xmlns:a16="http://schemas.microsoft.com/office/drawing/2014/main" id="{448DCE57-9999-479F-9696-D1C9EADD3D51}"/>
                    </a:ext>
                  </a:extLst>
                </p14:cNvPr>
                <p14:cNvContentPartPr/>
                <p14:nvPr/>
              </p14:nvContentPartPr>
              <p14:xfrm>
                <a:off x="2715922" y="3825032"/>
                <a:ext cx="135360" cy="15840"/>
              </p14:xfrm>
            </p:contentPart>
          </mc:Choice>
          <mc:Fallback xmlns="">
            <p:pic>
              <p:nvPicPr>
                <p:cNvPr id="211126" name="Freihand 211125">
                  <a:extLst>
                    <a:ext uri="{FF2B5EF4-FFF2-40B4-BE49-F238E27FC236}">
                      <a16:creationId xmlns:a16="http://schemas.microsoft.com/office/drawing/2014/main" id="{448DCE57-9999-479F-9696-D1C9EADD3D51}"/>
                    </a:ext>
                  </a:extLst>
                </p:cNvPr>
                <p:cNvPicPr/>
                <p:nvPr/>
              </p:nvPicPr>
              <p:blipFill>
                <a:blip r:embed="rId408"/>
                <a:stretch>
                  <a:fillRect/>
                </a:stretch>
              </p:blipFill>
              <p:spPr>
                <a:xfrm>
                  <a:off x="2711602" y="3820712"/>
                  <a:ext cx="144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1128" name="Freihand 211127">
                  <a:extLst>
                    <a:ext uri="{FF2B5EF4-FFF2-40B4-BE49-F238E27FC236}">
                      <a16:creationId xmlns:a16="http://schemas.microsoft.com/office/drawing/2014/main" id="{48940093-8161-4B27-B835-8B7B66DD4421}"/>
                    </a:ext>
                  </a:extLst>
                </p14:cNvPr>
                <p14:cNvContentPartPr/>
                <p14:nvPr/>
              </p14:nvContentPartPr>
              <p14:xfrm>
                <a:off x="3173482" y="3897392"/>
                <a:ext cx="209880" cy="125280"/>
              </p14:xfrm>
            </p:contentPart>
          </mc:Choice>
          <mc:Fallback xmlns="">
            <p:pic>
              <p:nvPicPr>
                <p:cNvPr id="211128" name="Freihand 211127">
                  <a:extLst>
                    <a:ext uri="{FF2B5EF4-FFF2-40B4-BE49-F238E27FC236}">
                      <a16:creationId xmlns:a16="http://schemas.microsoft.com/office/drawing/2014/main" id="{48940093-8161-4B27-B835-8B7B66DD4421}"/>
                    </a:ext>
                  </a:extLst>
                </p:cNvPr>
                <p:cNvPicPr/>
                <p:nvPr/>
              </p:nvPicPr>
              <p:blipFill>
                <a:blip r:embed="rId410"/>
                <a:stretch>
                  <a:fillRect/>
                </a:stretch>
              </p:blipFill>
              <p:spPr>
                <a:xfrm>
                  <a:off x="3169162" y="3893072"/>
                  <a:ext cx="218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1129" name="Freihand 211128">
                  <a:extLst>
                    <a:ext uri="{FF2B5EF4-FFF2-40B4-BE49-F238E27FC236}">
                      <a16:creationId xmlns:a16="http://schemas.microsoft.com/office/drawing/2014/main" id="{11EB06AE-FB8D-4163-9238-44D1D7779C1B}"/>
                    </a:ext>
                  </a:extLst>
                </p14:cNvPr>
                <p14:cNvContentPartPr/>
                <p14:nvPr/>
              </p14:nvContentPartPr>
              <p14:xfrm>
                <a:off x="3350962" y="3845192"/>
                <a:ext cx="62640" cy="60840"/>
              </p14:xfrm>
            </p:contentPart>
          </mc:Choice>
          <mc:Fallback xmlns="">
            <p:pic>
              <p:nvPicPr>
                <p:cNvPr id="211129" name="Freihand 211128">
                  <a:extLst>
                    <a:ext uri="{FF2B5EF4-FFF2-40B4-BE49-F238E27FC236}">
                      <a16:creationId xmlns:a16="http://schemas.microsoft.com/office/drawing/2014/main" id="{11EB06AE-FB8D-4163-9238-44D1D7779C1B}"/>
                    </a:ext>
                  </a:extLst>
                </p:cNvPr>
                <p:cNvPicPr/>
                <p:nvPr/>
              </p:nvPicPr>
              <p:blipFill>
                <a:blip r:embed="rId412"/>
                <a:stretch>
                  <a:fillRect/>
                </a:stretch>
              </p:blipFill>
              <p:spPr>
                <a:xfrm>
                  <a:off x="3346642" y="3840872"/>
                  <a:ext cx="71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1130" name="Freihand 211129">
                  <a:extLst>
                    <a:ext uri="{FF2B5EF4-FFF2-40B4-BE49-F238E27FC236}">
                      <a16:creationId xmlns:a16="http://schemas.microsoft.com/office/drawing/2014/main" id="{A26FDDBE-805F-44F0-BBB0-66E0C8CB74C3}"/>
                    </a:ext>
                  </a:extLst>
                </p14:cNvPr>
                <p14:cNvContentPartPr/>
                <p14:nvPr/>
              </p14:nvContentPartPr>
              <p14:xfrm>
                <a:off x="3452842" y="3779312"/>
                <a:ext cx="135720" cy="177120"/>
              </p14:xfrm>
            </p:contentPart>
          </mc:Choice>
          <mc:Fallback xmlns="">
            <p:pic>
              <p:nvPicPr>
                <p:cNvPr id="211130" name="Freihand 211129">
                  <a:extLst>
                    <a:ext uri="{FF2B5EF4-FFF2-40B4-BE49-F238E27FC236}">
                      <a16:creationId xmlns:a16="http://schemas.microsoft.com/office/drawing/2014/main" id="{A26FDDBE-805F-44F0-BBB0-66E0C8CB74C3}"/>
                    </a:ext>
                  </a:extLst>
                </p:cNvPr>
                <p:cNvPicPr/>
                <p:nvPr/>
              </p:nvPicPr>
              <p:blipFill>
                <a:blip r:embed="rId414"/>
                <a:stretch>
                  <a:fillRect/>
                </a:stretch>
              </p:blipFill>
              <p:spPr>
                <a:xfrm>
                  <a:off x="3448522" y="3774992"/>
                  <a:ext cx="144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1131" name="Freihand 211130">
                  <a:extLst>
                    <a:ext uri="{FF2B5EF4-FFF2-40B4-BE49-F238E27FC236}">
                      <a16:creationId xmlns:a16="http://schemas.microsoft.com/office/drawing/2014/main" id="{43A05A93-8E41-4458-B992-8122FCEFEB97}"/>
                    </a:ext>
                  </a:extLst>
                </p14:cNvPr>
                <p14:cNvContentPartPr/>
                <p14:nvPr/>
              </p14:nvContentPartPr>
              <p14:xfrm>
                <a:off x="3740122" y="3831512"/>
                <a:ext cx="347040" cy="111960"/>
              </p14:xfrm>
            </p:contentPart>
          </mc:Choice>
          <mc:Fallback xmlns="">
            <p:pic>
              <p:nvPicPr>
                <p:cNvPr id="211131" name="Freihand 211130">
                  <a:extLst>
                    <a:ext uri="{FF2B5EF4-FFF2-40B4-BE49-F238E27FC236}">
                      <a16:creationId xmlns:a16="http://schemas.microsoft.com/office/drawing/2014/main" id="{43A05A93-8E41-4458-B992-8122FCEFEB97}"/>
                    </a:ext>
                  </a:extLst>
                </p:cNvPr>
                <p:cNvPicPr/>
                <p:nvPr/>
              </p:nvPicPr>
              <p:blipFill>
                <a:blip r:embed="rId416"/>
                <a:stretch>
                  <a:fillRect/>
                </a:stretch>
              </p:blipFill>
              <p:spPr>
                <a:xfrm>
                  <a:off x="3735802" y="3827192"/>
                  <a:ext cx="355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1132" name="Freihand 211131">
                  <a:extLst>
                    <a:ext uri="{FF2B5EF4-FFF2-40B4-BE49-F238E27FC236}">
                      <a16:creationId xmlns:a16="http://schemas.microsoft.com/office/drawing/2014/main" id="{934A8F86-9B59-4B1B-B39D-F587B591FEA6}"/>
                    </a:ext>
                  </a:extLst>
                </p14:cNvPr>
                <p14:cNvContentPartPr/>
                <p14:nvPr/>
              </p14:nvContentPartPr>
              <p14:xfrm>
                <a:off x="4111642" y="3813872"/>
                <a:ext cx="82080" cy="80640"/>
              </p14:xfrm>
            </p:contentPart>
          </mc:Choice>
          <mc:Fallback xmlns="">
            <p:pic>
              <p:nvPicPr>
                <p:cNvPr id="211132" name="Freihand 211131">
                  <a:extLst>
                    <a:ext uri="{FF2B5EF4-FFF2-40B4-BE49-F238E27FC236}">
                      <a16:creationId xmlns:a16="http://schemas.microsoft.com/office/drawing/2014/main" id="{934A8F86-9B59-4B1B-B39D-F587B591FEA6}"/>
                    </a:ext>
                  </a:extLst>
                </p:cNvPr>
                <p:cNvPicPr/>
                <p:nvPr/>
              </p:nvPicPr>
              <p:blipFill>
                <a:blip r:embed="rId418"/>
                <a:stretch>
                  <a:fillRect/>
                </a:stretch>
              </p:blipFill>
              <p:spPr>
                <a:xfrm>
                  <a:off x="4107322" y="3809552"/>
                  <a:ext cx="90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1133" name="Freihand 211132">
                  <a:extLst>
                    <a:ext uri="{FF2B5EF4-FFF2-40B4-BE49-F238E27FC236}">
                      <a16:creationId xmlns:a16="http://schemas.microsoft.com/office/drawing/2014/main" id="{1A681995-CE06-4232-B926-46D72152FA0F}"/>
                    </a:ext>
                  </a:extLst>
                </p14:cNvPr>
                <p14:cNvContentPartPr/>
                <p14:nvPr/>
              </p14:nvContentPartPr>
              <p14:xfrm>
                <a:off x="4443922" y="3737552"/>
                <a:ext cx="593640" cy="155160"/>
              </p14:xfrm>
            </p:contentPart>
          </mc:Choice>
          <mc:Fallback xmlns="">
            <p:pic>
              <p:nvPicPr>
                <p:cNvPr id="211133" name="Freihand 211132">
                  <a:extLst>
                    <a:ext uri="{FF2B5EF4-FFF2-40B4-BE49-F238E27FC236}">
                      <a16:creationId xmlns:a16="http://schemas.microsoft.com/office/drawing/2014/main" id="{1A681995-CE06-4232-B926-46D72152FA0F}"/>
                    </a:ext>
                  </a:extLst>
                </p:cNvPr>
                <p:cNvPicPr/>
                <p:nvPr/>
              </p:nvPicPr>
              <p:blipFill>
                <a:blip r:embed="rId420"/>
                <a:stretch>
                  <a:fillRect/>
                </a:stretch>
              </p:blipFill>
              <p:spPr>
                <a:xfrm>
                  <a:off x="4439602" y="3733232"/>
                  <a:ext cx="602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1134" name="Freihand 211133">
                  <a:extLst>
                    <a:ext uri="{FF2B5EF4-FFF2-40B4-BE49-F238E27FC236}">
                      <a16:creationId xmlns:a16="http://schemas.microsoft.com/office/drawing/2014/main" id="{4901A5EC-9A35-4925-B681-691512138FA9}"/>
                    </a:ext>
                  </a:extLst>
                </p14:cNvPr>
                <p14:cNvContentPartPr/>
                <p14:nvPr/>
              </p14:nvContentPartPr>
              <p14:xfrm>
                <a:off x="5437162" y="3801992"/>
                <a:ext cx="360" cy="360"/>
              </p14:xfrm>
            </p:contentPart>
          </mc:Choice>
          <mc:Fallback xmlns="">
            <p:pic>
              <p:nvPicPr>
                <p:cNvPr id="211134" name="Freihand 211133">
                  <a:extLst>
                    <a:ext uri="{FF2B5EF4-FFF2-40B4-BE49-F238E27FC236}">
                      <a16:creationId xmlns:a16="http://schemas.microsoft.com/office/drawing/2014/main" id="{4901A5EC-9A35-4925-B681-691512138FA9}"/>
                    </a:ext>
                  </a:extLst>
                </p:cNvPr>
                <p:cNvPicPr/>
                <p:nvPr/>
              </p:nvPicPr>
              <p:blipFill>
                <a:blip r:embed="rId422"/>
                <a:stretch>
                  <a:fillRect/>
                </a:stretch>
              </p:blipFill>
              <p:spPr>
                <a:xfrm>
                  <a:off x="5432842" y="3797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1135" name="Freihand 211134">
                  <a:extLst>
                    <a:ext uri="{FF2B5EF4-FFF2-40B4-BE49-F238E27FC236}">
                      <a16:creationId xmlns:a16="http://schemas.microsoft.com/office/drawing/2014/main" id="{9DDAE924-D40E-4195-A7E1-E00714254B26}"/>
                    </a:ext>
                  </a:extLst>
                </p14:cNvPr>
                <p14:cNvContentPartPr/>
                <p14:nvPr/>
              </p14:nvContentPartPr>
              <p14:xfrm>
                <a:off x="5305762" y="3740792"/>
                <a:ext cx="201240" cy="138240"/>
              </p14:xfrm>
            </p:contentPart>
          </mc:Choice>
          <mc:Fallback xmlns="">
            <p:pic>
              <p:nvPicPr>
                <p:cNvPr id="211135" name="Freihand 211134">
                  <a:extLst>
                    <a:ext uri="{FF2B5EF4-FFF2-40B4-BE49-F238E27FC236}">
                      <a16:creationId xmlns:a16="http://schemas.microsoft.com/office/drawing/2014/main" id="{9DDAE924-D40E-4195-A7E1-E00714254B26}"/>
                    </a:ext>
                  </a:extLst>
                </p:cNvPr>
                <p:cNvPicPr/>
                <p:nvPr/>
              </p:nvPicPr>
              <p:blipFill>
                <a:blip r:embed="rId424"/>
                <a:stretch>
                  <a:fillRect/>
                </a:stretch>
              </p:blipFill>
              <p:spPr>
                <a:xfrm>
                  <a:off x="5301442" y="3736472"/>
                  <a:ext cx="209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1136" name="Freihand 211135">
                  <a:extLst>
                    <a:ext uri="{FF2B5EF4-FFF2-40B4-BE49-F238E27FC236}">
                      <a16:creationId xmlns:a16="http://schemas.microsoft.com/office/drawing/2014/main" id="{C34C396C-CEE9-4989-A05D-A3EAE4F61FEA}"/>
                    </a:ext>
                  </a:extLst>
                </p14:cNvPr>
                <p14:cNvContentPartPr/>
                <p14:nvPr/>
              </p14:nvContentPartPr>
              <p14:xfrm>
                <a:off x="5552002" y="3735392"/>
                <a:ext cx="250560" cy="135720"/>
              </p14:xfrm>
            </p:contentPart>
          </mc:Choice>
          <mc:Fallback xmlns="">
            <p:pic>
              <p:nvPicPr>
                <p:cNvPr id="211136" name="Freihand 211135">
                  <a:extLst>
                    <a:ext uri="{FF2B5EF4-FFF2-40B4-BE49-F238E27FC236}">
                      <a16:creationId xmlns:a16="http://schemas.microsoft.com/office/drawing/2014/main" id="{C34C396C-CEE9-4989-A05D-A3EAE4F61FEA}"/>
                    </a:ext>
                  </a:extLst>
                </p:cNvPr>
                <p:cNvPicPr/>
                <p:nvPr/>
              </p:nvPicPr>
              <p:blipFill>
                <a:blip r:embed="rId426"/>
                <a:stretch>
                  <a:fillRect/>
                </a:stretch>
              </p:blipFill>
              <p:spPr>
                <a:xfrm>
                  <a:off x="5547682" y="3731072"/>
                  <a:ext cx="259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1137" name="Freihand 211136">
                  <a:extLst>
                    <a:ext uri="{FF2B5EF4-FFF2-40B4-BE49-F238E27FC236}">
                      <a16:creationId xmlns:a16="http://schemas.microsoft.com/office/drawing/2014/main" id="{B706ED92-C8D8-4513-8C44-8C8CF5E41659}"/>
                    </a:ext>
                  </a:extLst>
                </p14:cNvPr>
                <p14:cNvContentPartPr/>
                <p14:nvPr/>
              </p14:nvContentPartPr>
              <p14:xfrm>
                <a:off x="5780962" y="3713072"/>
                <a:ext cx="28800" cy="19440"/>
              </p14:xfrm>
            </p:contentPart>
          </mc:Choice>
          <mc:Fallback xmlns="">
            <p:pic>
              <p:nvPicPr>
                <p:cNvPr id="211137" name="Freihand 211136">
                  <a:extLst>
                    <a:ext uri="{FF2B5EF4-FFF2-40B4-BE49-F238E27FC236}">
                      <a16:creationId xmlns:a16="http://schemas.microsoft.com/office/drawing/2014/main" id="{B706ED92-C8D8-4513-8C44-8C8CF5E41659}"/>
                    </a:ext>
                  </a:extLst>
                </p:cNvPr>
                <p:cNvPicPr/>
                <p:nvPr/>
              </p:nvPicPr>
              <p:blipFill>
                <a:blip r:embed="rId428"/>
                <a:stretch>
                  <a:fillRect/>
                </a:stretch>
              </p:blipFill>
              <p:spPr>
                <a:xfrm>
                  <a:off x="5776642" y="3708752"/>
                  <a:ext cx="37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138" name="Freihand 211137">
                  <a:extLst>
                    <a:ext uri="{FF2B5EF4-FFF2-40B4-BE49-F238E27FC236}">
                      <a16:creationId xmlns:a16="http://schemas.microsoft.com/office/drawing/2014/main" id="{BA7E045F-987E-4281-8C37-F0BB2AA080F0}"/>
                    </a:ext>
                  </a:extLst>
                </p14:cNvPr>
                <p14:cNvContentPartPr/>
                <p14:nvPr/>
              </p14:nvContentPartPr>
              <p14:xfrm>
                <a:off x="5843962" y="3672032"/>
                <a:ext cx="151200" cy="147240"/>
              </p14:xfrm>
            </p:contentPart>
          </mc:Choice>
          <mc:Fallback xmlns="">
            <p:pic>
              <p:nvPicPr>
                <p:cNvPr id="211138" name="Freihand 211137">
                  <a:extLst>
                    <a:ext uri="{FF2B5EF4-FFF2-40B4-BE49-F238E27FC236}">
                      <a16:creationId xmlns:a16="http://schemas.microsoft.com/office/drawing/2014/main" id="{BA7E045F-987E-4281-8C37-F0BB2AA080F0}"/>
                    </a:ext>
                  </a:extLst>
                </p:cNvPr>
                <p:cNvPicPr/>
                <p:nvPr/>
              </p:nvPicPr>
              <p:blipFill>
                <a:blip r:embed="rId430"/>
                <a:stretch>
                  <a:fillRect/>
                </a:stretch>
              </p:blipFill>
              <p:spPr>
                <a:xfrm>
                  <a:off x="5839642" y="3667712"/>
                  <a:ext cx="159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1139" name="Freihand 211138">
                  <a:extLst>
                    <a:ext uri="{FF2B5EF4-FFF2-40B4-BE49-F238E27FC236}">
                      <a16:creationId xmlns:a16="http://schemas.microsoft.com/office/drawing/2014/main" id="{23D5E54F-BB80-4954-9472-A432194B0F78}"/>
                    </a:ext>
                  </a:extLst>
                </p14:cNvPr>
                <p14:cNvContentPartPr/>
                <p14:nvPr/>
              </p14:nvContentPartPr>
              <p14:xfrm>
                <a:off x="6011002" y="3637832"/>
                <a:ext cx="143280" cy="169560"/>
              </p14:xfrm>
            </p:contentPart>
          </mc:Choice>
          <mc:Fallback xmlns="">
            <p:pic>
              <p:nvPicPr>
                <p:cNvPr id="211139" name="Freihand 211138">
                  <a:extLst>
                    <a:ext uri="{FF2B5EF4-FFF2-40B4-BE49-F238E27FC236}">
                      <a16:creationId xmlns:a16="http://schemas.microsoft.com/office/drawing/2014/main" id="{23D5E54F-BB80-4954-9472-A432194B0F78}"/>
                    </a:ext>
                  </a:extLst>
                </p:cNvPr>
                <p:cNvPicPr/>
                <p:nvPr/>
              </p:nvPicPr>
              <p:blipFill>
                <a:blip r:embed="rId432"/>
                <a:stretch>
                  <a:fillRect/>
                </a:stretch>
              </p:blipFill>
              <p:spPr>
                <a:xfrm>
                  <a:off x="6006682" y="3633512"/>
                  <a:ext cx="151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1140" name="Freihand 211139">
                  <a:extLst>
                    <a:ext uri="{FF2B5EF4-FFF2-40B4-BE49-F238E27FC236}">
                      <a16:creationId xmlns:a16="http://schemas.microsoft.com/office/drawing/2014/main" id="{4E6D3689-7669-4C35-8029-AF7589FFF80E}"/>
                    </a:ext>
                  </a:extLst>
                </p14:cNvPr>
                <p14:cNvContentPartPr/>
                <p14:nvPr/>
              </p14:nvContentPartPr>
              <p14:xfrm>
                <a:off x="6178042" y="3615872"/>
                <a:ext cx="232200" cy="194040"/>
              </p14:xfrm>
            </p:contentPart>
          </mc:Choice>
          <mc:Fallback xmlns="">
            <p:pic>
              <p:nvPicPr>
                <p:cNvPr id="211140" name="Freihand 211139">
                  <a:extLst>
                    <a:ext uri="{FF2B5EF4-FFF2-40B4-BE49-F238E27FC236}">
                      <a16:creationId xmlns:a16="http://schemas.microsoft.com/office/drawing/2014/main" id="{4E6D3689-7669-4C35-8029-AF7589FFF80E}"/>
                    </a:ext>
                  </a:extLst>
                </p:cNvPr>
                <p:cNvPicPr/>
                <p:nvPr/>
              </p:nvPicPr>
              <p:blipFill>
                <a:blip r:embed="rId434"/>
                <a:stretch>
                  <a:fillRect/>
                </a:stretch>
              </p:blipFill>
              <p:spPr>
                <a:xfrm>
                  <a:off x="6173722" y="3611552"/>
                  <a:ext cx="240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1141" name="Freihand 211140">
                  <a:extLst>
                    <a:ext uri="{FF2B5EF4-FFF2-40B4-BE49-F238E27FC236}">
                      <a16:creationId xmlns:a16="http://schemas.microsoft.com/office/drawing/2014/main" id="{95D66F89-CCA4-4EEE-8270-874CD7BD0A16}"/>
                    </a:ext>
                  </a:extLst>
                </p14:cNvPr>
                <p14:cNvContentPartPr/>
                <p14:nvPr/>
              </p14:nvContentPartPr>
              <p14:xfrm>
                <a:off x="6340042" y="3626312"/>
                <a:ext cx="32400" cy="19440"/>
              </p14:xfrm>
            </p:contentPart>
          </mc:Choice>
          <mc:Fallback xmlns="">
            <p:pic>
              <p:nvPicPr>
                <p:cNvPr id="211141" name="Freihand 211140">
                  <a:extLst>
                    <a:ext uri="{FF2B5EF4-FFF2-40B4-BE49-F238E27FC236}">
                      <a16:creationId xmlns:a16="http://schemas.microsoft.com/office/drawing/2014/main" id="{95D66F89-CCA4-4EEE-8270-874CD7BD0A16}"/>
                    </a:ext>
                  </a:extLst>
                </p:cNvPr>
                <p:cNvPicPr/>
                <p:nvPr/>
              </p:nvPicPr>
              <p:blipFill>
                <a:blip r:embed="rId436"/>
                <a:stretch>
                  <a:fillRect/>
                </a:stretch>
              </p:blipFill>
              <p:spPr>
                <a:xfrm>
                  <a:off x="6335722" y="3621992"/>
                  <a:ext cx="41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1142" name="Freihand 211141">
                  <a:extLst>
                    <a:ext uri="{FF2B5EF4-FFF2-40B4-BE49-F238E27FC236}">
                      <a16:creationId xmlns:a16="http://schemas.microsoft.com/office/drawing/2014/main" id="{3A8F569B-04BF-48D3-8AFF-03294CE286D0}"/>
                    </a:ext>
                  </a:extLst>
                </p14:cNvPr>
                <p14:cNvContentPartPr/>
                <p14:nvPr/>
              </p14:nvContentPartPr>
              <p14:xfrm>
                <a:off x="6464242" y="3711272"/>
                <a:ext cx="55440" cy="72000"/>
              </p14:xfrm>
            </p:contentPart>
          </mc:Choice>
          <mc:Fallback xmlns="">
            <p:pic>
              <p:nvPicPr>
                <p:cNvPr id="211142" name="Freihand 211141">
                  <a:extLst>
                    <a:ext uri="{FF2B5EF4-FFF2-40B4-BE49-F238E27FC236}">
                      <a16:creationId xmlns:a16="http://schemas.microsoft.com/office/drawing/2014/main" id="{3A8F569B-04BF-48D3-8AFF-03294CE286D0}"/>
                    </a:ext>
                  </a:extLst>
                </p:cNvPr>
                <p:cNvPicPr/>
                <p:nvPr/>
              </p:nvPicPr>
              <p:blipFill>
                <a:blip r:embed="rId438"/>
                <a:stretch>
                  <a:fillRect/>
                </a:stretch>
              </p:blipFill>
              <p:spPr>
                <a:xfrm>
                  <a:off x="6459922" y="3706952"/>
                  <a:ext cx="64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1143" name="Freihand 211142">
                  <a:extLst>
                    <a:ext uri="{FF2B5EF4-FFF2-40B4-BE49-F238E27FC236}">
                      <a16:creationId xmlns:a16="http://schemas.microsoft.com/office/drawing/2014/main" id="{EB48BC64-F210-4E59-8239-46126E884D7E}"/>
                    </a:ext>
                  </a:extLst>
                </p14:cNvPr>
                <p14:cNvContentPartPr/>
                <p14:nvPr/>
              </p14:nvContentPartPr>
              <p14:xfrm>
                <a:off x="6590242" y="3683192"/>
                <a:ext cx="142560" cy="111960"/>
              </p14:xfrm>
            </p:contentPart>
          </mc:Choice>
          <mc:Fallback xmlns="">
            <p:pic>
              <p:nvPicPr>
                <p:cNvPr id="211143" name="Freihand 211142">
                  <a:extLst>
                    <a:ext uri="{FF2B5EF4-FFF2-40B4-BE49-F238E27FC236}">
                      <a16:creationId xmlns:a16="http://schemas.microsoft.com/office/drawing/2014/main" id="{EB48BC64-F210-4E59-8239-46126E884D7E}"/>
                    </a:ext>
                  </a:extLst>
                </p:cNvPr>
                <p:cNvPicPr/>
                <p:nvPr/>
              </p:nvPicPr>
              <p:blipFill>
                <a:blip r:embed="rId440"/>
                <a:stretch>
                  <a:fillRect/>
                </a:stretch>
              </p:blipFill>
              <p:spPr>
                <a:xfrm>
                  <a:off x="6585922" y="3678872"/>
                  <a:ext cx="151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1144" name="Freihand 211143">
                  <a:extLst>
                    <a:ext uri="{FF2B5EF4-FFF2-40B4-BE49-F238E27FC236}">
                      <a16:creationId xmlns:a16="http://schemas.microsoft.com/office/drawing/2014/main" id="{DD457714-E707-4948-A2BB-2D779F70D49F}"/>
                    </a:ext>
                  </a:extLst>
                </p14:cNvPr>
                <p14:cNvContentPartPr/>
                <p14:nvPr/>
              </p14:nvContentPartPr>
              <p14:xfrm>
                <a:off x="6739282" y="3674552"/>
                <a:ext cx="180720" cy="99000"/>
              </p14:xfrm>
            </p:contentPart>
          </mc:Choice>
          <mc:Fallback xmlns="">
            <p:pic>
              <p:nvPicPr>
                <p:cNvPr id="211144" name="Freihand 211143">
                  <a:extLst>
                    <a:ext uri="{FF2B5EF4-FFF2-40B4-BE49-F238E27FC236}">
                      <a16:creationId xmlns:a16="http://schemas.microsoft.com/office/drawing/2014/main" id="{DD457714-E707-4948-A2BB-2D779F70D49F}"/>
                    </a:ext>
                  </a:extLst>
                </p:cNvPr>
                <p:cNvPicPr/>
                <p:nvPr/>
              </p:nvPicPr>
              <p:blipFill>
                <a:blip r:embed="rId442"/>
                <a:stretch>
                  <a:fillRect/>
                </a:stretch>
              </p:blipFill>
              <p:spPr>
                <a:xfrm>
                  <a:off x="6734962" y="3670232"/>
                  <a:ext cx="189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1145" name="Freihand 211144">
                  <a:extLst>
                    <a:ext uri="{FF2B5EF4-FFF2-40B4-BE49-F238E27FC236}">
                      <a16:creationId xmlns:a16="http://schemas.microsoft.com/office/drawing/2014/main" id="{59363C96-DF58-464F-ADFC-3201A2D5B358}"/>
                    </a:ext>
                  </a:extLst>
                </p14:cNvPr>
                <p14:cNvContentPartPr/>
                <p14:nvPr/>
              </p14:nvContentPartPr>
              <p14:xfrm>
                <a:off x="6914242" y="3600752"/>
                <a:ext cx="17640" cy="63720"/>
              </p14:xfrm>
            </p:contentPart>
          </mc:Choice>
          <mc:Fallback xmlns="">
            <p:pic>
              <p:nvPicPr>
                <p:cNvPr id="211145" name="Freihand 211144">
                  <a:extLst>
                    <a:ext uri="{FF2B5EF4-FFF2-40B4-BE49-F238E27FC236}">
                      <a16:creationId xmlns:a16="http://schemas.microsoft.com/office/drawing/2014/main" id="{59363C96-DF58-464F-ADFC-3201A2D5B358}"/>
                    </a:ext>
                  </a:extLst>
                </p:cNvPr>
                <p:cNvPicPr/>
                <p:nvPr/>
              </p:nvPicPr>
              <p:blipFill>
                <a:blip r:embed="rId444"/>
                <a:stretch>
                  <a:fillRect/>
                </a:stretch>
              </p:blipFill>
              <p:spPr>
                <a:xfrm>
                  <a:off x="6909922" y="3596432"/>
                  <a:ext cx="26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1146" name="Freihand 211145">
                  <a:extLst>
                    <a:ext uri="{FF2B5EF4-FFF2-40B4-BE49-F238E27FC236}">
                      <a16:creationId xmlns:a16="http://schemas.microsoft.com/office/drawing/2014/main" id="{456FF626-D09A-4086-90E4-03ED46412CC6}"/>
                    </a:ext>
                  </a:extLst>
                </p14:cNvPr>
                <p14:cNvContentPartPr/>
                <p14:nvPr/>
              </p14:nvContentPartPr>
              <p14:xfrm>
                <a:off x="6990202" y="3565112"/>
                <a:ext cx="257040" cy="181800"/>
              </p14:xfrm>
            </p:contentPart>
          </mc:Choice>
          <mc:Fallback xmlns="">
            <p:pic>
              <p:nvPicPr>
                <p:cNvPr id="211146" name="Freihand 211145">
                  <a:extLst>
                    <a:ext uri="{FF2B5EF4-FFF2-40B4-BE49-F238E27FC236}">
                      <a16:creationId xmlns:a16="http://schemas.microsoft.com/office/drawing/2014/main" id="{456FF626-D09A-4086-90E4-03ED46412CC6}"/>
                    </a:ext>
                  </a:extLst>
                </p:cNvPr>
                <p:cNvPicPr/>
                <p:nvPr/>
              </p:nvPicPr>
              <p:blipFill>
                <a:blip r:embed="rId446"/>
                <a:stretch>
                  <a:fillRect/>
                </a:stretch>
              </p:blipFill>
              <p:spPr>
                <a:xfrm>
                  <a:off x="6985882" y="3560792"/>
                  <a:ext cx="265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1147" name="Freihand 211146">
                  <a:extLst>
                    <a:ext uri="{FF2B5EF4-FFF2-40B4-BE49-F238E27FC236}">
                      <a16:creationId xmlns:a16="http://schemas.microsoft.com/office/drawing/2014/main" id="{31214FDA-42C0-4DDC-A6E8-743C25DB93C2}"/>
                    </a:ext>
                  </a:extLst>
                </p14:cNvPr>
                <p14:cNvContentPartPr/>
                <p14:nvPr/>
              </p14:nvContentPartPr>
              <p14:xfrm>
                <a:off x="7271002" y="3630632"/>
                <a:ext cx="275400" cy="90720"/>
              </p14:xfrm>
            </p:contentPart>
          </mc:Choice>
          <mc:Fallback xmlns="">
            <p:pic>
              <p:nvPicPr>
                <p:cNvPr id="211147" name="Freihand 211146">
                  <a:extLst>
                    <a:ext uri="{FF2B5EF4-FFF2-40B4-BE49-F238E27FC236}">
                      <a16:creationId xmlns:a16="http://schemas.microsoft.com/office/drawing/2014/main" id="{31214FDA-42C0-4DDC-A6E8-743C25DB93C2}"/>
                    </a:ext>
                  </a:extLst>
                </p:cNvPr>
                <p:cNvPicPr/>
                <p:nvPr/>
              </p:nvPicPr>
              <p:blipFill>
                <a:blip r:embed="rId448"/>
                <a:stretch>
                  <a:fillRect/>
                </a:stretch>
              </p:blipFill>
              <p:spPr>
                <a:xfrm>
                  <a:off x="7266682" y="3626312"/>
                  <a:ext cx="284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1148" name="Freihand 211147">
                  <a:extLst>
                    <a:ext uri="{FF2B5EF4-FFF2-40B4-BE49-F238E27FC236}">
                      <a16:creationId xmlns:a16="http://schemas.microsoft.com/office/drawing/2014/main" id="{1D0A5342-15A7-474B-93FF-12B6C1F71D77}"/>
                    </a:ext>
                  </a:extLst>
                </p14:cNvPr>
                <p14:cNvContentPartPr/>
                <p14:nvPr/>
              </p14:nvContentPartPr>
              <p14:xfrm>
                <a:off x="3432682" y="4169912"/>
                <a:ext cx="519480" cy="132120"/>
              </p14:xfrm>
            </p:contentPart>
          </mc:Choice>
          <mc:Fallback xmlns="">
            <p:pic>
              <p:nvPicPr>
                <p:cNvPr id="211148" name="Freihand 211147">
                  <a:extLst>
                    <a:ext uri="{FF2B5EF4-FFF2-40B4-BE49-F238E27FC236}">
                      <a16:creationId xmlns:a16="http://schemas.microsoft.com/office/drawing/2014/main" id="{1D0A5342-15A7-474B-93FF-12B6C1F71D77}"/>
                    </a:ext>
                  </a:extLst>
                </p:cNvPr>
                <p:cNvPicPr/>
                <p:nvPr/>
              </p:nvPicPr>
              <p:blipFill>
                <a:blip r:embed="rId450"/>
                <a:stretch>
                  <a:fillRect/>
                </a:stretch>
              </p:blipFill>
              <p:spPr>
                <a:xfrm>
                  <a:off x="3428362" y="4165592"/>
                  <a:ext cx="528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1149" name="Freihand 211148">
                  <a:extLst>
                    <a:ext uri="{FF2B5EF4-FFF2-40B4-BE49-F238E27FC236}">
                      <a16:creationId xmlns:a16="http://schemas.microsoft.com/office/drawing/2014/main" id="{CEFE615F-A6BC-4063-A4BE-44DFD81EFF5D}"/>
                    </a:ext>
                  </a:extLst>
                </p14:cNvPr>
                <p14:cNvContentPartPr/>
                <p14:nvPr/>
              </p14:nvContentPartPr>
              <p14:xfrm>
                <a:off x="3870802" y="4115192"/>
                <a:ext cx="360" cy="360"/>
              </p14:xfrm>
            </p:contentPart>
          </mc:Choice>
          <mc:Fallback xmlns="">
            <p:pic>
              <p:nvPicPr>
                <p:cNvPr id="211149" name="Freihand 211148">
                  <a:extLst>
                    <a:ext uri="{FF2B5EF4-FFF2-40B4-BE49-F238E27FC236}">
                      <a16:creationId xmlns:a16="http://schemas.microsoft.com/office/drawing/2014/main" id="{CEFE615F-A6BC-4063-A4BE-44DFD81EFF5D}"/>
                    </a:ext>
                  </a:extLst>
                </p:cNvPr>
                <p:cNvPicPr/>
                <p:nvPr/>
              </p:nvPicPr>
              <p:blipFill>
                <a:blip r:embed="rId422"/>
                <a:stretch>
                  <a:fillRect/>
                </a:stretch>
              </p:blipFill>
              <p:spPr>
                <a:xfrm>
                  <a:off x="3866482" y="4110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11150" name="Freihand 211149">
                  <a:extLst>
                    <a:ext uri="{FF2B5EF4-FFF2-40B4-BE49-F238E27FC236}">
                      <a16:creationId xmlns:a16="http://schemas.microsoft.com/office/drawing/2014/main" id="{FE675177-3072-4B09-8D38-278D07396BA2}"/>
                    </a:ext>
                  </a:extLst>
                </p14:cNvPr>
                <p14:cNvContentPartPr/>
                <p14:nvPr/>
              </p14:nvContentPartPr>
              <p14:xfrm>
                <a:off x="4202002" y="4163432"/>
                <a:ext cx="338400" cy="71640"/>
              </p14:xfrm>
            </p:contentPart>
          </mc:Choice>
          <mc:Fallback xmlns="">
            <p:pic>
              <p:nvPicPr>
                <p:cNvPr id="211150" name="Freihand 211149">
                  <a:extLst>
                    <a:ext uri="{FF2B5EF4-FFF2-40B4-BE49-F238E27FC236}">
                      <a16:creationId xmlns:a16="http://schemas.microsoft.com/office/drawing/2014/main" id="{FE675177-3072-4B09-8D38-278D07396BA2}"/>
                    </a:ext>
                  </a:extLst>
                </p:cNvPr>
                <p:cNvPicPr/>
                <p:nvPr/>
              </p:nvPicPr>
              <p:blipFill>
                <a:blip r:embed="rId453"/>
                <a:stretch>
                  <a:fillRect/>
                </a:stretch>
              </p:blipFill>
              <p:spPr>
                <a:xfrm>
                  <a:off x="4197682" y="4159112"/>
                  <a:ext cx="347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11151" name="Freihand 211150">
                  <a:extLst>
                    <a:ext uri="{FF2B5EF4-FFF2-40B4-BE49-F238E27FC236}">
                      <a16:creationId xmlns:a16="http://schemas.microsoft.com/office/drawing/2014/main" id="{3140FA3B-0833-4B56-B27C-54C42ADE912B}"/>
                    </a:ext>
                  </a:extLst>
                </p14:cNvPr>
                <p14:cNvContentPartPr/>
                <p14:nvPr/>
              </p14:nvContentPartPr>
              <p14:xfrm>
                <a:off x="4623922" y="4084232"/>
                <a:ext cx="118440" cy="154080"/>
              </p14:xfrm>
            </p:contentPart>
          </mc:Choice>
          <mc:Fallback xmlns="">
            <p:pic>
              <p:nvPicPr>
                <p:cNvPr id="211151" name="Freihand 211150">
                  <a:extLst>
                    <a:ext uri="{FF2B5EF4-FFF2-40B4-BE49-F238E27FC236}">
                      <a16:creationId xmlns:a16="http://schemas.microsoft.com/office/drawing/2014/main" id="{3140FA3B-0833-4B56-B27C-54C42ADE912B}"/>
                    </a:ext>
                  </a:extLst>
                </p:cNvPr>
                <p:cNvPicPr/>
                <p:nvPr/>
              </p:nvPicPr>
              <p:blipFill>
                <a:blip r:embed="rId455"/>
                <a:stretch>
                  <a:fillRect/>
                </a:stretch>
              </p:blipFill>
              <p:spPr>
                <a:xfrm>
                  <a:off x="4619602" y="4079912"/>
                  <a:ext cx="127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11152" name="Freihand 211151">
                  <a:extLst>
                    <a:ext uri="{FF2B5EF4-FFF2-40B4-BE49-F238E27FC236}">
                      <a16:creationId xmlns:a16="http://schemas.microsoft.com/office/drawing/2014/main" id="{791C9EE9-7467-4658-8330-4F8969B8084A}"/>
                    </a:ext>
                  </a:extLst>
                </p14:cNvPr>
                <p14:cNvContentPartPr/>
                <p14:nvPr/>
              </p14:nvContentPartPr>
              <p14:xfrm>
                <a:off x="4780882" y="4109792"/>
                <a:ext cx="119880" cy="104040"/>
              </p14:xfrm>
            </p:contentPart>
          </mc:Choice>
          <mc:Fallback xmlns="">
            <p:pic>
              <p:nvPicPr>
                <p:cNvPr id="211152" name="Freihand 211151">
                  <a:extLst>
                    <a:ext uri="{FF2B5EF4-FFF2-40B4-BE49-F238E27FC236}">
                      <a16:creationId xmlns:a16="http://schemas.microsoft.com/office/drawing/2014/main" id="{791C9EE9-7467-4658-8330-4F8969B8084A}"/>
                    </a:ext>
                  </a:extLst>
                </p:cNvPr>
                <p:cNvPicPr/>
                <p:nvPr/>
              </p:nvPicPr>
              <p:blipFill>
                <a:blip r:embed="rId457"/>
                <a:stretch>
                  <a:fillRect/>
                </a:stretch>
              </p:blipFill>
              <p:spPr>
                <a:xfrm>
                  <a:off x="4776562" y="4105472"/>
                  <a:ext cx="128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11153" name="Freihand 211152">
                  <a:extLst>
                    <a:ext uri="{FF2B5EF4-FFF2-40B4-BE49-F238E27FC236}">
                      <a16:creationId xmlns:a16="http://schemas.microsoft.com/office/drawing/2014/main" id="{02516C6F-6AC4-4CB4-B597-14BABCDFDB7E}"/>
                    </a:ext>
                  </a:extLst>
                </p14:cNvPr>
                <p14:cNvContentPartPr/>
                <p14:nvPr/>
              </p14:nvContentPartPr>
              <p14:xfrm>
                <a:off x="4906882" y="4035272"/>
                <a:ext cx="172080" cy="146520"/>
              </p14:xfrm>
            </p:contentPart>
          </mc:Choice>
          <mc:Fallback xmlns="">
            <p:pic>
              <p:nvPicPr>
                <p:cNvPr id="211153" name="Freihand 211152">
                  <a:extLst>
                    <a:ext uri="{FF2B5EF4-FFF2-40B4-BE49-F238E27FC236}">
                      <a16:creationId xmlns:a16="http://schemas.microsoft.com/office/drawing/2014/main" id="{02516C6F-6AC4-4CB4-B597-14BABCDFDB7E}"/>
                    </a:ext>
                  </a:extLst>
                </p:cNvPr>
                <p:cNvPicPr/>
                <p:nvPr/>
              </p:nvPicPr>
              <p:blipFill>
                <a:blip r:embed="rId459"/>
                <a:stretch>
                  <a:fillRect/>
                </a:stretch>
              </p:blipFill>
              <p:spPr>
                <a:xfrm>
                  <a:off x="4902562" y="4030952"/>
                  <a:ext cx="180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11154" name="Freihand 211153">
                  <a:extLst>
                    <a:ext uri="{FF2B5EF4-FFF2-40B4-BE49-F238E27FC236}">
                      <a16:creationId xmlns:a16="http://schemas.microsoft.com/office/drawing/2014/main" id="{26A35317-8D48-45DE-B9EB-4837A486CEE3}"/>
                    </a:ext>
                  </a:extLst>
                </p14:cNvPr>
                <p14:cNvContentPartPr/>
                <p14:nvPr/>
              </p14:nvContentPartPr>
              <p14:xfrm>
                <a:off x="5073202" y="4115192"/>
                <a:ext cx="376920" cy="55080"/>
              </p14:xfrm>
            </p:contentPart>
          </mc:Choice>
          <mc:Fallback xmlns="">
            <p:pic>
              <p:nvPicPr>
                <p:cNvPr id="211154" name="Freihand 211153">
                  <a:extLst>
                    <a:ext uri="{FF2B5EF4-FFF2-40B4-BE49-F238E27FC236}">
                      <a16:creationId xmlns:a16="http://schemas.microsoft.com/office/drawing/2014/main" id="{26A35317-8D48-45DE-B9EB-4837A486CEE3}"/>
                    </a:ext>
                  </a:extLst>
                </p:cNvPr>
                <p:cNvPicPr/>
                <p:nvPr/>
              </p:nvPicPr>
              <p:blipFill>
                <a:blip r:embed="rId461"/>
                <a:stretch>
                  <a:fillRect/>
                </a:stretch>
              </p:blipFill>
              <p:spPr>
                <a:xfrm>
                  <a:off x="5068882" y="4110872"/>
                  <a:ext cx="385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11155" name="Freihand 211154">
                  <a:extLst>
                    <a:ext uri="{FF2B5EF4-FFF2-40B4-BE49-F238E27FC236}">
                      <a16:creationId xmlns:a16="http://schemas.microsoft.com/office/drawing/2014/main" id="{A7824365-F16C-4BBE-9B23-7DE6F212FAB9}"/>
                    </a:ext>
                  </a:extLst>
                </p14:cNvPr>
                <p14:cNvContentPartPr/>
                <p14:nvPr/>
              </p14:nvContentPartPr>
              <p14:xfrm>
                <a:off x="5489362" y="4027712"/>
                <a:ext cx="38880" cy="126720"/>
              </p14:xfrm>
            </p:contentPart>
          </mc:Choice>
          <mc:Fallback xmlns="">
            <p:pic>
              <p:nvPicPr>
                <p:cNvPr id="211155" name="Freihand 211154">
                  <a:extLst>
                    <a:ext uri="{FF2B5EF4-FFF2-40B4-BE49-F238E27FC236}">
                      <a16:creationId xmlns:a16="http://schemas.microsoft.com/office/drawing/2014/main" id="{A7824365-F16C-4BBE-9B23-7DE6F212FAB9}"/>
                    </a:ext>
                  </a:extLst>
                </p:cNvPr>
                <p:cNvPicPr/>
                <p:nvPr/>
              </p:nvPicPr>
              <p:blipFill>
                <a:blip r:embed="rId463"/>
                <a:stretch>
                  <a:fillRect/>
                </a:stretch>
              </p:blipFill>
              <p:spPr>
                <a:xfrm>
                  <a:off x="5485042" y="4023392"/>
                  <a:ext cx="47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11156" name="Freihand 211155">
                  <a:extLst>
                    <a:ext uri="{FF2B5EF4-FFF2-40B4-BE49-F238E27FC236}">
                      <a16:creationId xmlns:a16="http://schemas.microsoft.com/office/drawing/2014/main" id="{4EEC98D4-D4AB-4091-A534-88A274B484D2}"/>
                    </a:ext>
                  </a:extLst>
                </p14:cNvPr>
                <p14:cNvContentPartPr/>
                <p14:nvPr/>
              </p14:nvContentPartPr>
              <p14:xfrm>
                <a:off x="5460562" y="4082432"/>
                <a:ext cx="192600" cy="65520"/>
              </p14:xfrm>
            </p:contentPart>
          </mc:Choice>
          <mc:Fallback xmlns="">
            <p:pic>
              <p:nvPicPr>
                <p:cNvPr id="211156" name="Freihand 211155">
                  <a:extLst>
                    <a:ext uri="{FF2B5EF4-FFF2-40B4-BE49-F238E27FC236}">
                      <a16:creationId xmlns:a16="http://schemas.microsoft.com/office/drawing/2014/main" id="{4EEC98D4-D4AB-4091-A534-88A274B484D2}"/>
                    </a:ext>
                  </a:extLst>
                </p:cNvPr>
                <p:cNvPicPr/>
                <p:nvPr/>
              </p:nvPicPr>
              <p:blipFill>
                <a:blip r:embed="rId465"/>
                <a:stretch>
                  <a:fillRect/>
                </a:stretch>
              </p:blipFill>
              <p:spPr>
                <a:xfrm>
                  <a:off x="5456242" y="4078112"/>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11157" name="Freihand 211156">
                  <a:extLst>
                    <a:ext uri="{FF2B5EF4-FFF2-40B4-BE49-F238E27FC236}">
                      <a16:creationId xmlns:a16="http://schemas.microsoft.com/office/drawing/2014/main" id="{4505C4EA-1F95-45AB-A45D-467AB67282EA}"/>
                    </a:ext>
                  </a:extLst>
                </p14:cNvPr>
                <p14:cNvContentPartPr/>
                <p14:nvPr/>
              </p14:nvContentPartPr>
              <p14:xfrm>
                <a:off x="5867362" y="3971912"/>
                <a:ext cx="210960" cy="168480"/>
              </p14:xfrm>
            </p:contentPart>
          </mc:Choice>
          <mc:Fallback xmlns="">
            <p:pic>
              <p:nvPicPr>
                <p:cNvPr id="211157" name="Freihand 211156">
                  <a:extLst>
                    <a:ext uri="{FF2B5EF4-FFF2-40B4-BE49-F238E27FC236}">
                      <a16:creationId xmlns:a16="http://schemas.microsoft.com/office/drawing/2014/main" id="{4505C4EA-1F95-45AB-A45D-467AB67282EA}"/>
                    </a:ext>
                  </a:extLst>
                </p:cNvPr>
                <p:cNvPicPr/>
                <p:nvPr/>
              </p:nvPicPr>
              <p:blipFill>
                <a:blip r:embed="rId467"/>
                <a:stretch>
                  <a:fillRect/>
                </a:stretch>
              </p:blipFill>
              <p:spPr>
                <a:xfrm>
                  <a:off x="5863042" y="3967592"/>
                  <a:ext cx="219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11158" name="Freihand 211157">
                  <a:extLst>
                    <a:ext uri="{FF2B5EF4-FFF2-40B4-BE49-F238E27FC236}">
                      <a16:creationId xmlns:a16="http://schemas.microsoft.com/office/drawing/2014/main" id="{3B98EC85-93CF-42B3-AFE4-008874B4D3E0}"/>
                    </a:ext>
                  </a:extLst>
                </p14:cNvPr>
                <p14:cNvContentPartPr/>
                <p14:nvPr/>
              </p14:nvContentPartPr>
              <p14:xfrm>
                <a:off x="6092362" y="4027712"/>
                <a:ext cx="124560" cy="112320"/>
              </p14:xfrm>
            </p:contentPart>
          </mc:Choice>
          <mc:Fallback xmlns="">
            <p:pic>
              <p:nvPicPr>
                <p:cNvPr id="211158" name="Freihand 211157">
                  <a:extLst>
                    <a:ext uri="{FF2B5EF4-FFF2-40B4-BE49-F238E27FC236}">
                      <a16:creationId xmlns:a16="http://schemas.microsoft.com/office/drawing/2014/main" id="{3B98EC85-93CF-42B3-AFE4-008874B4D3E0}"/>
                    </a:ext>
                  </a:extLst>
                </p:cNvPr>
                <p:cNvPicPr/>
                <p:nvPr/>
              </p:nvPicPr>
              <p:blipFill>
                <a:blip r:embed="rId469"/>
                <a:stretch>
                  <a:fillRect/>
                </a:stretch>
              </p:blipFill>
              <p:spPr>
                <a:xfrm>
                  <a:off x="6088042" y="4023392"/>
                  <a:ext cx="133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11160" name="Freihand 211159">
                  <a:extLst>
                    <a:ext uri="{FF2B5EF4-FFF2-40B4-BE49-F238E27FC236}">
                      <a16:creationId xmlns:a16="http://schemas.microsoft.com/office/drawing/2014/main" id="{DBA54254-CEB1-44DD-ACB4-30CCACE08A75}"/>
                    </a:ext>
                  </a:extLst>
                </p14:cNvPr>
                <p14:cNvContentPartPr/>
                <p14:nvPr/>
              </p14:nvContentPartPr>
              <p14:xfrm>
                <a:off x="6258322" y="3975152"/>
                <a:ext cx="308520" cy="214200"/>
              </p14:xfrm>
            </p:contentPart>
          </mc:Choice>
          <mc:Fallback xmlns="">
            <p:pic>
              <p:nvPicPr>
                <p:cNvPr id="211160" name="Freihand 211159">
                  <a:extLst>
                    <a:ext uri="{FF2B5EF4-FFF2-40B4-BE49-F238E27FC236}">
                      <a16:creationId xmlns:a16="http://schemas.microsoft.com/office/drawing/2014/main" id="{DBA54254-CEB1-44DD-ACB4-30CCACE08A75}"/>
                    </a:ext>
                  </a:extLst>
                </p:cNvPr>
                <p:cNvPicPr/>
                <p:nvPr/>
              </p:nvPicPr>
              <p:blipFill>
                <a:blip r:embed="rId471"/>
                <a:stretch>
                  <a:fillRect/>
                </a:stretch>
              </p:blipFill>
              <p:spPr>
                <a:xfrm>
                  <a:off x="6254002" y="3970832"/>
                  <a:ext cx="317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11161" name="Freihand 211160">
                  <a:extLst>
                    <a:ext uri="{FF2B5EF4-FFF2-40B4-BE49-F238E27FC236}">
                      <a16:creationId xmlns:a16="http://schemas.microsoft.com/office/drawing/2014/main" id="{D32E502B-9ADD-43D0-AB10-5EC563593E1C}"/>
                    </a:ext>
                  </a:extLst>
                </p14:cNvPr>
                <p14:cNvContentPartPr/>
                <p14:nvPr/>
              </p14:nvContentPartPr>
              <p14:xfrm>
                <a:off x="6303682" y="3947432"/>
                <a:ext cx="146160" cy="5400"/>
              </p14:xfrm>
            </p:contentPart>
          </mc:Choice>
          <mc:Fallback xmlns="">
            <p:pic>
              <p:nvPicPr>
                <p:cNvPr id="211161" name="Freihand 211160">
                  <a:extLst>
                    <a:ext uri="{FF2B5EF4-FFF2-40B4-BE49-F238E27FC236}">
                      <a16:creationId xmlns:a16="http://schemas.microsoft.com/office/drawing/2014/main" id="{D32E502B-9ADD-43D0-AB10-5EC563593E1C}"/>
                    </a:ext>
                  </a:extLst>
                </p:cNvPr>
                <p:cNvPicPr/>
                <p:nvPr/>
              </p:nvPicPr>
              <p:blipFill>
                <a:blip r:embed="rId473"/>
                <a:stretch>
                  <a:fillRect/>
                </a:stretch>
              </p:blipFill>
              <p:spPr>
                <a:xfrm>
                  <a:off x="6299362" y="3943112"/>
                  <a:ext cx="154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11162" name="Freihand 211161">
                  <a:extLst>
                    <a:ext uri="{FF2B5EF4-FFF2-40B4-BE49-F238E27FC236}">
                      <a16:creationId xmlns:a16="http://schemas.microsoft.com/office/drawing/2014/main" id="{203698B0-B2F1-46D4-9A59-458CCE82486F}"/>
                    </a:ext>
                  </a:extLst>
                </p14:cNvPr>
                <p14:cNvContentPartPr/>
                <p14:nvPr/>
              </p14:nvContentPartPr>
              <p14:xfrm>
                <a:off x="6581962" y="3960752"/>
                <a:ext cx="200160" cy="128880"/>
              </p14:xfrm>
            </p:contentPart>
          </mc:Choice>
          <mc:Fallback xmlns="">
            <p:pic>
              <p:nvPicPr>
                <p:cNvPr id="211162" name="Freihand 211161">
                  <a:extLst>
                    <a:ext uri="{FF2B5EF4-FFF2-40B4-BE49-F238E27FC236}">
                      <a16:creationId xmlns:a16="http://schemas.microsoft.com/office/drawing/2014/main" id="{203698B0-B2F1-46D4-9A59-458CCE82486F}"/>
                    </a:ext>
                  </a:extLst>
                </p:cNvPr>
                <p:cNvPicPr/>
                <p:nvPr/>
              </p:nvPicPr>
              <p:blipFill>
                <a:blip r:embed="rId475"/>
                <a:stretch>
                  <a:fillRect/>
                </a:stretch>
              </p:blipFill>
              <p:spPr>
                <a:xfrm>
                  <a:off x="6577642" y="3956432"/>
                  <a:ext cx="208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11163" name="Freihand 211162">
                  <a:extLst>
                    <a:ext uri="{FF2B5EF4-FFF2-40B4-BE49-F238E27FC236}">
                      <a16:creationId xmlns:a16="http://schemas.microsoft.com/office/drawing/2014/main" id="{6B8929AC-BB8A-49E3-9A88-C6B14F58149A}"/>
                    </a:ext>
                  </a:extLst>
                </p14:cNvPr>
                <p14:cNvContentPartPr/>
                <p14:nvPr/>
              </p14:nvContentPartPr>
              <p14:xfrm>
                <a:off x="6966802" y="3938432"/>
                <a:ext cx="399240" cy="100440"/>
              </p14:xfrm>
            </p:contentPart>
          </mc:Choice>
          <mc:Fallback xmlns="">
            <p:pic>
              <p:nvPicPr>
                <p:cNvPr id="211163" name="Freihand 211162">
                  <a:extLst>
                    <a:ext uri="{FF2B5EF4-FFF2-40B4-BE49-F238E27FC236}">
                      <a16:creationId xmlns:a16="http://schemas.microsoft.com/office/drawing/2014/main" id="{6B8929AC-BB8A-49E3-9A88-C6B14F58149A}"/>
                    </a:ext>
                  </a:extLst>
                </p:cNvPr>
                <p:cNvPicPr/>
                <p:nvPr/>
              </p:nvPicPr>
              <p:blipFill>
                <a:blip r:embed="rId477"/>
                <a:stretch>
                  <a:fillRect/>
                </a:stretch>
              </p:blipFill>
              <p:spPr>
                <a:xfrm>
                  <a:off x="6962482" y="3934112"/>
                  <a:ext cx="407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11164" name="Freihand 211163">
                  <a:extLst>
                    <a:ext uri="{FF2B5EF4-FFF2-40B4-BE49-F238E27FC236}">
                      <a16:creationId xmlns:a16="http://schemas.microsoft.com/office/drawing/2014/main" id="{5C4161B8-F4B6-4F9E-A901-E9869A943914}"/>
                    </a:ext>
                  </a:extLst>
                </p14:cNvPr>
                <p14:cNvContentPartPr/>
                <p14:nvPr/>
              </p14:nvContentPartPr>
              <p14:xfrm>
                <a:off x="7416802" y="3917192"/>
                <a:ext cx="120600" cy="87480"/>
              </p14:xfrm>
            </p:contentPart>
          </mc:Choice>
          <mc:Fallback xmlns="">
            <p:pic>
              <p:nvPicPr>
                <p:cNvPr id="211164" name="Freihand 211163">
                  <a:extLst>
                    <a:ext uri="{FF2B5EF4-FFF2-40B4-BE49-F238E27FC236}">
                      <a16:creationId xmlns:a16="http://schemas.microsoft.com/office/drawing/2014/main" id="{5C4161B8-F4B6-4F9E-A901-E9869A943914}"/>
                    </a:ext>
                  </a:extLst>
                </p:cNvPr>
                <p:cNvPicPr/>
                <p:nvPr/>
              </p:nvPicPr>
              <p:blipFill>
                <a:blip r:embed="rId479"/>
                <a:stretch>
                  <a:fillRect/>
                </a:stretch>
              </p:blipFill>
              <p:spPr>
                <a:xfrm>
                  <a:off x="7412482" y="3912872"/>
                  <a:ext cx="129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11166" name="Freihand 211165">
                  <a:extLst>
                    <a:ext uri="{FF2B5EF4-FFF2-40B4-BE49-F238E27FC236}">
                      <a16:creationId xmlns:a16="http://schemas.microsoft.com/office/drawing/2014/main" id="{CA039E0B-B436-4765-91E6-0D5536FAAF8E}"/>
                    </a:ext>
                  </a:extLst>
                </p14:cNvPr>
                <p14:cNvContentPartPr/>
                <p14:nvPr/>
              </p14:nvContentPartPr>
              <p14:xfrm>
                <a:off x="4041802" y="4348472"/>
                <a:ext cx="107640" cy="174960"/>
              </p14:xfrm>
            </p:contentPart>
          </mc:Choice>
          <mc:Fallback xmlns="">
            <p:pic>
              <p:nvPicPr>
                <p:cNvPr id="211166" name="Freihand 211165">
                  <a:extLst>
                    <a:ext uri="{FF2B5EF4-FFF2-40B4-BE49-F238E27FC236}">
                      <a16:creationId xmlns:a16="http://schemas.microsoft.com/office/drawing/2014/main" id="{CA039E0B-B436-4765-91E6-0D5536FAAF8E}"/>
                    </a:ext>
                  </a:extLst>
                </p:cNvPr>
                <p:cNvPicPr/>
                <p:nvPr/>
              </p:nvPicPr>
              <p:blipFill>
                <a:blip r:embed="rId481"/>
                <a:stretch>
                  <a:fillRect/>
                </a:stretch>
              </p:blipFill>
              <p:spPr>
                <a:xfrm>
                  <a:off x="4037482" y="4344152"/>
                  <a:ext cx="116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11167" name="Freihand 211166">
                  <a:extLst>
                    <a:ext uri="{FF2B5EF4-FFF2-40B4-BE49-F238E27FC236}">
                      <a16:creationId xmlns:a16="http://schemas.microsoft.com/office/drawing/2014/main" id="{6807CA4B-F7FF-4CE7-BD31-53AA3A90CCD5}"/>
                    </a:ext>
                  </a:extLst>
                </p14:cNvPr>
                <p14:cNvContentPartPr/>
                <p14:nvPr/>
              </p14:nvContentPartPr>
              <p14:xfrm>
                <a:off x="4163842" y="4393112"/>
                <a:ext cx="128160" cy="96840"/>
              </p14:xfrm>
            </p:contentPart>
          </mc:Choice>
          <mc:Fallback xmlns="">
            <p:pic>
              <p:nvPicPr>
                <p:cNvPr id="211167" name="Freihand 211166">
                  <a:extLst>
                    <a:ext uri="{FF2B5EF4-FFF2-40B4-BE49-F238E27FC236}">
                      <a16:creationId xmlns:a16="http://schemas.microsoft.com/office/drawing/2014/main" id="{6807CA4B-F7FF-4CE7-BD31-53AA3A90CCD5}"/>
                    </a:ext>
                  </a:extLst>
                </p:cNvPr>
                <p:cNvPicPr/>
                <p:nvPr/>
              </p:nvPicPr>
              <p:blipFill>
                <a:blip r:embed="rId483"/>
                <a:stretch>
                  <a:fillRect/>
                </a:stretch>
              </p:blipFill>
              <p:spPr>
                <a:xfrm>
                  <a:off x="4159522" y="4388792"/>
                  <a:ext cx="136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11168" name="Freihand 211167">
                  <a:extLst>
                    <a:ext uri="{FF2B5EF4-FFF2-40B4-BE49-F238E27FC236}">
                      <a16:creationId xmlns:a16="http://schemas.microsoft.com/office/drawing/2014/main" id="{3BED7F4B-FCD9-4E00-9271-93620986A4E0}"/>
                    </a:ext>
                  </a:extLst>
                </p14:cNvPr>
                <p14:cNvContentPartPr/>
                <p14:nvPr/>
              </p14:nvContentPartPr>
              <p14:xfrm>
                <a:off x="4321162" y="4317872"/>
                <a:ext cx="144000" cy="140760"/>
              </p14:xfrm>
            </p:contentPart>
          </mc:Choice>
          <mc:Fallback xmlns="">
            <p:pic>
              <p:nvPicPr>
                <p:cNvPr id="211168" name="Freihand 211167">
                  <a:extLst>
                    <a:ext uri="{FF2B5EF4-FFF2-40B4-BE49-F238E27FC236}">
                      <a16:creationId xmlns:a16="http://schemas.microsoft.com/office/drawing/2014/main" id="{3BED7F4B-FCD9-4E00-9271-93620986A4E0}"/>
                    </a:ext>
                  </a:extLst>
                </p:cNvPr>
                <p:cNvPicPr/>
                <p:nvPr/>
              </p:nvPicPr>
              <p:blipFill>
                <a:blip r:embed="rId485"/>
                <a:stretch>
                  <a:fillRect/>
                </a:stretch>
              </p:blipFill>
              <p:spPr>
                <a:xfrm>
                  <a:off x="4316842" y="4313552"/>
                  <a:ext cx="152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11169" name="Freihand 211168">
                  <a:extLst>
                    <a:ext uri="{FF2B5EF4-FFF2-40B4-BE49-F238E27FC236}">
                      <a16:creationId xmlns:a16="http://schemas.microsoft.com/office/drawing/2014/main" id="{0573D600-3F7F-4662-8CE6-74C5B326F71C}"/>
                    </a:ext>
                  </a:extLst>
                </p14:cNvPr>
                <p14:cNvContentPartPr/>
                <p14:nvPr/>
              </p14:nvContentPartPr>
              <p14:xfrm>
                <a:off x="4399642" y="4421192"/>
                <a:ext cx="105840" cy="20160"/>
              </p14:xfrm>
            </p:contentPart>
          </mc:Choice>
          <mc:Fallback xmlns="">
            <p:pic>
              <p:nvPicPr>
                <p:cNvPr id="211169" name="Freihand 211168">
                  <a:extLst>
                    <a:ext uri="{FF2B5EF4-FFF2-40B4-BE49-F238E27FC236}">
                      <a16:creationId xmlns:a16="http://schemas.microsoft.com/office/drawing/2014/main" id="{0573D600-3F7F-4662-8CE6-74C5B326F71C}"/>
                    </a:ext>
                  </a:extLst>
                </p:cNvPr>
                <p:cNvPicPr/>
                <p:nvPr/>
              </p:nvPicPr>
              <p:blipFill>
                <a:blip r:embed="rId487"/>
                <a:stretch>
                  <a:fillRect/>
                </a:stretch>
              </p:blipFill>
              <p:spPr>
                <a:xfrm>
                  <a:off x="4395322" y="4416872"/>
                  <a:ext cx="114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11170" name="Freihand 211169">
                  <a:extLst>
                    <a:ext uri="{FF2B5EF4-FFF2-40B4-BE49-F238E27FC236}">
                      <a16:creationId xmlns:a16="http://schemas.microsoft.com/office/drawing/2014/main" id="{845964D1-F426-4992-B0F3-52FC8E12D552}"/>
                    </a:ext>
                  </a:extLst>
                </p14:cNvPr>
                <p14:cNvContentPartPr/>
                <p14:nvPr/>
              </p14:nvContentPartPr>
              <p14:xfrm>
                <a:off x="4473802" y="4372592"/>
                <a:ext cx="298080" cy="69120"/>
              </p14:xfrm>
            </p:contentPart>
          </mc:Choice>
          <mc:Fallback xmlns="">
            <p:pic>
              <p:nvPicPr>
                <p:cNvPr id="211170" name="Freihand 211169">
                  <a:extLst>
                    <a:ext uri="{FF2B5EF4-FFF2-40B4-BE49-F238E27FC236}">
                      <a16:creationId xmlns:a16="http://schemas.microsoft.com/office/drawing/2014/main" id="{845964D1-F426-4992-B0F3-52FC8E12D552}"/>
                    </a:ext>
                  </a:extLst>
                </p:cNvPr>
                <p:cNvPicPr/>
                <p:nvPr/>
              </p:nvPicPr>
              <p:blipFill>
                <a:blip r:embed="rId489"/>
                <a:stretch>
                  <a:fillRect/>
                </a:stretch>
              </p:blipFill>
              <p:spPr>
                <a:xfrm>
                  <a:off x="4469482" y="4368272"/>
                  <a:ext cx="306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11172" name="Freihand 211171">
                  <a:extLst>
                    <a:ext uri="{FF2B5EF4-FFF2-40B4-BE49-F238E27FC236}">
                      <a16:creationId xmlns:a16="http://schemas.microsoft.com/office/drawing/2014/main" id="{DA7DC084-C8A8-455D-BE72-C6B4C1660752}"/>
                    </a:ext>
                  </a:extLst>
                </p14:cNvPr>
                <p14:cNvContentPartPr/>
                <p14:nvPr/>
              </p14:nvContentPartPr>
              <p14:xfrm>
                <a:off x="4762522" y="4374032"/>
                <a:ext cx="163440" cy="70920"/>
              </p14:xfrm>
            </p:contentPart>
          </mc:Choice>
          <mc:Fallback xmlns="">
            <p:pic>
              <p:nvPicPr>
                <p:cNvPr id="211172" name="Freihand 211171">
                  <a:extLst>
                    <a:ext uri="{FF2B5EF4-FFF2-40B4-BE49-F238E27FC236}">
                      <a16:creationId xmlns:a16="http://schemas.microsoft.com/office/drawing/2014/main" id="{DA7DC084-C8A8-455D-BE72-C6B4C1660752}"/>
                    </a:ext>
                  </a:extLst>
                </p:cNvPr>
                <p:cNvPicPr/>
                <p:nvPr/>
              </p:nvPicPr>
              <p:blipFill>
                <a:blip r:embed="rId491"/>
                <a:stretch>
                  <a:fillRect/>
                </a:stretch>
              </p:blipFill>
              <p:spPr>
                <a:xfrm>
                  <a:off x="4758202" y="4369712"/>
                  <a:ext cx="172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11173" name="Freihand 211172">
                  <a:extLst>
                    <a:ext uri="{FF2B5EF4-FFF2-40B4-BE49-F238E27FC236}">
                      <a16:creationId xmlns:a16="http://schemas.microsoft.com/office/drawing/2014/main" id="{BC3DE0C2-A2DC-455A-8C0D-B34E5443F223}"/>
                    </a:ext>
                  </a:extLst>
                </p14:cNvPr>
                <p14:cNvContentPartPr/>
                <p14:nvPr/>
              </p14:nvContentPartPr>
              <p14:xfrm>
                <a:off x="4933522" y="4279352"/>
                <a:ext cx="110520" cy="159480"/>
              </p14:xfrm>
            </p:contentPart>
          </mc:Choice>
          <mc:Fallback xmlns="">
            <p:pic>
              <p:nvPicPr>
                <p:cNvPr id="211173" name="Freihand 211172">
                  <a:extLst>
                    <a:ext uri="{FF2B5EF4-FFF2-40B4-BE49-F238E27FC236}">
                      <a16:creationId xmlns:a16="http://schemas.microsoft.com/office/drawing/2014/main" id="{BC3DE0C2-A2DC-455A-8C0D-B34E5443F223}"/>
                    </a:ext>
                  </a:extLst>
                </p:cNvPr>
                <p:cNvPicPr/>
                <p:nvPr/>
              </p:nvPicPr>
              <p:blipFill>
                <a:blip r:embed="rId493"/>
                <a:stretch>
                  <a:fillRect/>
                </a:stretch>
              </p:blipFill>
              <p:spPr>
                <a:xfrm>
                  <a:off x="4929202" y="4275032"/>
                  <a:ext cx="119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11174" name="Freihand 211173">
                  <a:extLst>
                    <a:ext uri="{FF2B5EF4-FFF2-40B4-BE49-F238E27FC236}">
                      <a16:creationId xmlns:a16="http://schemas.microsoft.com/office/drawing/2014/main" id="{593BCB88-1D6A-45CF-A00B-6C07DDE7972A}"/>
                    </a:ext>
                  </a:extLst>
                </p14:cNvPr>
                <p14:cNvContentPartPr/>
                <p14:nvPr/>
              </p14:nvContentPartPr>
              <p14:xfrm>
                <a:off x="5063842" y="4328312"/>
                <a:ext cx="203400" cy="69120"/>
              </p14:xfrm>
            </p:contentPart>
          </mc:Choice>
          <mc:Fallback xmlns="">
            <p:pic>
              <p:nvPicPr>
                <p:cNvPr id="211174" name="Freihand 211173">
                  <a:extLst>
                    <a:ext uri="{FF2B5EF4-FFF2-40B4-BE49-F238E27FC236}">
                      <a16:creationId xmlns:a16="http://schemas.microsoft.com/office/drawing/2014/main" id="{593BCB88-1D6A-45CF-A00B-6C07DDE7972A}"/>
                    </a:ext>
                  </a:extLst>
                </p:cNvPr>
                <p:cNvPicPr/>
                <p:nvPr/>
              </p:nvPicPr>
              <p:blipFill>
                <a:blip r:embed="rId495"/>
                <a:stretch>
                  <a:fillRect/>
                </a:stretch>
              </p:blipFill>
              <p:spPr>
                <a:xfrm>
                  <a:off x="5059522" y="4323992"/>
                  <a:ext cx="212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11176" name="Freihand 211175">
                  <a:extLst>
                    <a:ext uri="{FF2B5EF4-FFF2-40B4-BE49-F238E27FC236}">
                      <a16:creationId xmlns:a16="http://schemas.microsoft.com/office/drawing/2014/main" id="{DB5B6991-4C5A-4708-BA79-F32D1C5B0A03}"/>
                    </a:ext>
                  </a:extLst>
                </p14:cNvPr>
                <p14:cNvContentPartPr/>
                <p14:nvPr/>
              </p14:nvContentPartPr>
              <p14:xfrm>
                <a:off x="5494402" y="4256672"/>
                <a:ext cx="171720" cy="127440"/>
              </p14:xfrm>
            </p:contentPart>
          </mc:Choice>
          <mc:Fallback xmlns="">
            <p:pic>
              <p:nvPicPr>
                <p:cNvPr id="211176" name="Freihand 211175">
                  <a:extLst>
                    <a:ext uri="{FF2B5EF4-FFF2-40B4-BE49-F238E27FC236}">
                      <a16:creationId xmlns:a16="http://schemas.microsoft.com/office/drawing/2014/main" id="{DB5B6991-4C5A-4708-BA79-F32D1C5B0A03}"/>
                    </a:ext>
                  </a:extLst>
                </p:cNvPr>
                <p:cNvPicPr/>
                <p:nvPr/>
              </p:nvPicPr>
              <p:blipFill>
                <a:blip r:embed="rId497"/>
                <a:stretch>
                  <a:fillRect/>
                </a:stretch>
              </p:blipFill>
              <p:spPr>
                <a:xfrm>
                  <a:off x="5490082" y="4252352"/>
                  <a:ext cx="180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11177" name="Freihand 211176">
                  <a:extLst>
                    <a:ext uri="{FF2B5EF4-FFF2-40B4-BE49-F238E27FC236}">
                      <a16:creationId xmlns:a16="http://schemas.microsoft.com/office/drawing/2014/main" id="{71EAB371-726A-470F-852D-87ECFD7FF73B}"/>
                    </a:ext>
                  </a:extLst>
                </p14:cNvPr>
                <p14:cNvContentPartPr/>
                <p14:nvPr/>
              </p14:nvContentPartPr>
              <p14:xfrm>
                <a:off x="5703922" y="4282232"/>
                <a:ext cx="84960" cy="84960"/>
              </p14:xfrm>
            </p:contentPart>
          </mc:Choice>
          <mc:Fallback xmlns="">
            <p:pic>
              <p:nvPicPr>
                <p:cNvPr id="211177" name="Freihand 211176">
                  <a:extLst>
                    <a:ext uri="{FF2B5EF4-FFF2-40B4-BE49-F238E27FC236}">
                      <a16:creationId xmlns:a16="http://schemas.microsoft.com/office/drawing/2014/main" id="{71EAB371-726A-470F-852D-87ECFD7FF73B}"/>
                    </a:ext>
                  </a:extLst>
                </p:cNvPr>
                <p:cNvPicPr/>
                <p:nvPr/>
              </p:nvPicPr>
              <p:blipFill>
                <a:blip r:embed="rId499"/>
                <a:stretch>
                  <a:fillRect/>
                </a:stretch>
              </p:blipFill>
              <p:spPr>
                <a:xfrm>
                  <a:off x="5699602" y="4277912"/>
                  <a:ext cx="93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11178" name="Freihand 211177">
                  <a:extLst>
                    <a:ext uri="{FF2B5EF4-FFF2-40B4-BE49-F238E27FC236}">
                      <a16:creationId xmlns:a16="http://schemas.microsoft.com/office/drawing/2014/main" id="{06219F65-6114-4F49-8272-BF0C27EF0DC7}"/>
                    </a:ext>
                  </a:extLst>
                </p14:cNvPr>
                <p14:cNvContentPartPr/>
                <p14:nvPr/>
              </p14:nvContentPartPr>
              <p14:xfrm>
                <a:off x="5815522" y="4218512"/>
                <a:ext cx="244080" cy="228600"/>
              </p14:xfrm>
            </p:contentPart>
          </mc:Choice>
          <mc:Fallback xmlns="">
            <p:pic>
              <p:nvPicPr>
                <p:cNvPr id="211178" name="Freihand 211177">
                  <a:extLst>
                    <a:ext uri="{FF2B5EF4-FFF2-40B4-BE49-F238E27FC236}">
                      <a16:creationId xmlns:a16="http://schemas.microsoft.com/office/drawing/2014/main" id="{06219F65-6114-4F49-8272-BF0C27EF0DC7}"/>
                    </a:ext>
                  </a:extLst>
                </p:cNvPr>
                <p:cNvPicPr/>
                <p:nvPr/>
              </p:nvPicPr>
              <p:blipFill>
                <a:blip r:embed="rId501"/>
                <a:stretch>
                  <a:fillRect/>
                </a:stretch>
              </p:blipFill>
              <p:spPr>
                <a:xfrm>
                  <a:off x="5811202" y="4214192"/>
                  <a:ext cx="252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11179" name="Freihand 211178">
                  <a:extLst>
                    <a:ext uri="{FF2B5EF4-FFF2-40B4-BE49-F238E27FC236}">
                      <a16:creationId xmlns:a16="http://schemas.microsoft.com/office/drawing/2014/main" id="{68403596-0DCA-4CD0-BDBF-ACBE30086C64}"/>
                    </a:ext>
                  </a:extLst>
                </p14:cNvPr>
                <p14:cNvContentPartPr/>
                <p14:nvPr/>
              </p14:nvContentPartPr>
              <p14:xfrm>
                <a:off x="6063922" y="4270712"/>
                <a:ext cx="221400" cy="33480"/>
              </p14:xfrm>
            </p:contentPart>
          </mc:Choice>
          <mc:Fallback xmlns="">
            <p:pic>
              <p:nvPicPr>
                <p:cNvPr id="211179" name="Freihand 211178">
                  <a:extLst>
                    <a:ext uri="{FF2B5EF4-FFF2-40B4-BE49-F238E27FC236}">
                      <a16:creationId xmlns:a16="http://schemas.microsoft.com/office/drawing/2014/main" id="{68403596-0DCA-4CD0-BDBF-ACBE30086C64}"/>
                    </a:ext>
                  </a:extLst>
                </p:cNvPr>
                <p:cNvPicPr/>
                <p:nvPr/>
              </p:nvPicPr>
              <p:blipFill>
                <a:blip r:embed="rId503"/>
                <a:stretch>
                  <a:fillRect/>
                </a:stretch>
              </p:blipFill>
              <p:spPr>
                <a:xfrm>
                  <a:off x="6059602" y="4266392"/>
                  <a:ext cx="230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11180" name="Freihand 211179">
                  <a:extLst>
                    <a:ext uri="{FF2B5EF4-FFF2-40B4-BE49-F238E27FC236}">
                      <a16:creationId xmlns:a16="http://schemas.microsoft.com/office/drawing/2014/main" id="{A68964B6-5629-4591-8D97-AA2234BFB057}"/>
                    </a:ext>
                  </a:extLst>
                </p14:cNvPr>
                <p14:cNvContentPartPr/>
                <p14:nvPr/>
              </p14:nvContentPartPr>
              <p14:xfrm>
                <a:off x="5851162" y="4201592"/>
                <a:ext cx="164880" cy="18000"/>
              </p14:xfrm>
            </p:contentPart>
          </mc:Choice>
          <mc:Fallback xmlns="">
            <p:pic>
              <p:nvPicPr>
                <p:cNvPr id="211180" name="Freihand 211179">
                  <a:extLst>
                    <a:ext uri="{FF2B5EF4-FFF2-40B4-BE49-F238E27FC236}">
                      <a16:creationId xmlns:a16="http://schemas.microsoft.com/office/drawing/2014/main" id="{A68964B6-5629-4591-8D97-AA2234BFB057}"/>
                    </a:ext>
                  </a:extLst>
                </p:cNvPr>
                <p:cNvPicPr/>
                <p:nvPr/>
              </p:nvPicPr>
              <p:blipFill>
                <a:blip r:embed="rId505"/>
                <a:stretch>
                  <a:fillRect/>
                </a:stretch>
              </p:blipFill>
              <p:spPr>
                <a:xfrm>
                  <a:off x="5846842" y="4197272"/>
                  <a:ext cx="173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11181" name="Freihand 211180">
                  <a:extLst>
                    <a:ext uri="{FF2B5EF4-FFF2-40B4-BE49-F238E27FC236}">
                      <a16:creationId xmlns:a16="http://schemas.microsoft.com/office/drawing/2014/main" id="{AF7FB572-67B0-47E7-B15B-8F12930CFCDE}"/>
                    </a:ext>
                  </a:extLst>
                </p14:cNvPr>
                <p14:cNvContentPartPr/>
                <p14:nvPr/>
              </p14:nvContentPartPr>
              <p14:xfrm>
                <a:off x="6497002" y="4239032"/>
                <a:ext cx="180360" cy="91440"/>
              </p14:xfrm>
            </p:contentPart>
          </mc:Choice>
          <mc:Fallback xmlns="">
            <p:pic>
              <p:nvPicPr>
                <p:cNvPr id="211181" name="Freihand 211180">
                  <a:extLst>
                    <a:ext uri="{FF2B5EF4-FFF2-40B4-BE49-F238E27FC236}">
                      <a16:creationId xmlns:a16="http://schemas.microsoft.com/office/drawing/2014/main" id="{AF7FB572-67B0-47E7-B15B-8F12930CFCDE}"/>
                    </a:ext>
                  </a:extLst>
                </p:cNvPr>
                <p:cNvPicPr/>
                <p:nvPr/>
              </p:nvPicPr>
              <p:blipFill>
                <a:blip r:embed="rId507"/>
                <a:stretch>
                  <a:fillRect/>
                </a:stretch>
              </p:blipFill>
              <p:spPr>
                <a:xfrm>
                  <a:off x="6492682" y="4234712"/>
                  <a:ext cx="189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11182" name="Freihand 211181">
                  <a:extLst>
                    <a:ext uri="{FF2B5EF4-FFF2-40B4-BE49-F238E27FC236}">
                      <a16:creationId xmlns:a16="http://schemas.microsoft.com/office/drawing/2014/main" id="{C43F4C5E-FDC1-4DDD-B163-711164B2DA98}"/>
                    </a:ext>
                  </a:extLst>
                </p14:cNvPr>
                <p14:cNvContentPartPr/>
                <p14:nvPr/>
              </p14:nvContentPartPr>
              <p14:xfrm>
                <a:off x="6670162" y="4183232"/>
                <a:ext cx="108360" cy="136080"/>
              </p14:xfrm>
            </p:contentPart>
          </mc:Choice>
          <mc:Fallback xmlns="">
            <p:pic>
              <p:nvPicPr>
                <p:cNvPr id="211182" name="Freihand 211181">
                  <a:extLst>
                    <a:ext uri="{FF2B5EF4-FFF2-40B4-BE49-F238E27FC236}">
                      <a16:creationId xmlns:a16="http://schemas.microsoft.com/office/drawing/2014/main" id="{C43F4C5E-FDC1-4DDD-B163-711164B2DA98}"/>
                    </a:ext>
                  </a:extLst>
                </p:cNvPr>
                <p:cNvPicPr/>
                <p:nvPr/>
              </p:nvPicPr>
              <p:blipFill>
                <a:blip r:embed="rId509"/>
                <a:stretch>
                  <a:fillRect/>
                </a:stretch>
              </p:blipFill>
              <p:spPr>
                <a:xfrm>
                  <a:off x="6665842" y="4178912"/>
                  <a:ext cx="117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11183" name="Freihand 211182">
                  <a:extLst>
                    <a:ext uri="{FF2B5EF4-FFF2-40B4-BE49-F238E27FC236}">
                      <a16:creationId xmlns:a16="http://schemas.microsoft.com/office/drawing/2014/main" id="{095C20CA-B2C1-42C9-AE00-2F3FCC22F5DB}"/>
                    </a:ext>
                  </a:extLst>
                </p14:cNvPr>
                <p14:cNvContentPartPr/>
                <p14:nvPr/>
              </p14:nvContentPartPr>
              <p14:xfrm>
                <a:off x="6787522" y="4156232"/>
                <a:ext cx="27360" cy="148680"/>
              </p14:xfrm>
            </p:contentPart>
          </mc:Choice>
          <mc:Fallback xmlns="">
            <p:pic>
              <p:nvPicPr>
                <p:cNvPr id="211183" name="Freihand 211182">
                  <a:extLst>
                    <a:ext uri="{FF2B5EF4-FFF2-40B4-BE49-F238E27FC236}">
                      <a16:creationId xmlns:a16="http://schemas.microsoft.com/office/drawing/2014/main" id="{095C20CA-B2C1-42C9-AE00-2F3FCC22F5DB}"/>
                    </a:ext>
                  </a:extLst>
                </p:cNvPr>
                <p:cNvPicPr/>
                <p:nvPr/>
              </p:nvPicPr>
              <p:blipFill>
                <a:blip r:embed="rId511"/>
                <a:stretch>
                  <a:fillRect/>
                </a:stretch>
              </p:blipFill>
              <p:spPr>
                <a:xfrm>
                  <a:off x="6783202" y="4151912"/>
                  <a:ext cx="36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11184" name="Freihand 211183">
                  <a:extLst>
                    <a:ext uri="{FF2B5EF4-FFF2-40B4-BE49-F238E27FC236}">
                      <a16:creationId xmlns:a16="http://schemas.microsoft.com/office/drawing/2014/main" id="{EFE8BAF9-CDE3-4A08-AA9D-7169B5812F36}"/>
                    </a:ext>
                  </a:extLst>
                </p14:cNvPr>
                <p14:cNvContentPartPr/>
                <p14:nvPr/>
              </p14:nvContentPartPr>
              <p14:xfrm>
                <a:off x="6826042" y="4209512"/>
                <a:ext cx="232560" cy="65880"/>
              </p14:xfrm>
            </p:contentPart>
          </mc:Choice>
          <mc:Fallback xmlns="">
            <p:pic>
              <p:nvPicPr>
                <p:cNvPr id="211184" name="Freihand 211183">
                  <a:extLst>
                    <a:ext uri="{FF2B5EF4-FFF2-40B4-BE49-F238E27FC236}">
                      <a16:creationId xmlns:a16="http://schemas.microsoft.com/office/drawing/2014/main" id="{EFE8BAF9-CDE3-4A08-AA9D-7169B5812F36}"/>
                    </a:ext>
                  </a:extLst>
                </p:cNvPr>
                <p:cNvPicPr/>
                <p:nvPr/>
              </p:nvPicPr>
              <p:blipFill>
                <a:blip r:embed="rId513"/>
                <a:stretch>
                  <a:fillRect/>
                </a:stretch>
              </p:blipFill>
              <p:spPr>
                <a:xfrm>
                  <a:off x="6821722" y="4205192"/>
                  <a:ext cx="241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11185" name="Freihand 211184">
                  <a:extLst>
                    <a:ext uri="{FF2B5EF4-FFF2-40B4-BE49-F238E27FC236}">
                      <a16:creationId xmlns:a16="http://schemas.microsoft.com/office/drawing/2014/main" id="{7BCEB285-204F-48BA-BC26-717FE1AD909A}"/>
                    </a:ext>
                  </a:extLst>
                </p14:cNvPr>
                <p14:cNvContentPartPr/>
                <p14:nvPr/>
              </p14:nvContentPartPr>
              <p14:xfrm>
                <a:off x="7054642" y="4124552"/>
                <a:ext cx="331200" cy="150120"/>
              </p14:xfrm>
            </p:contentPart>
          </mc:Choice>
          <mc:Fallback xmlns="">
            <p:pic>
              <p:nvPicPr>
                <p:cNvPr id="211185" name="Freihand 211184">
                  <a:extLst>
                    <a:ext uri="{FF2B5EF4-FFF2-40B4-BE49-F238E27FC236}">
                      <a16:creationId xmlns:a16="http://schemas.microsoft.com/office/drawing/2014/main" id="{7BCEB285-204F-48BA-BC26-717FE1AD909A}"/>
                    </a:ext>
                  </a:extLst>
                </p:cNvPr>
                <p:cNvPicPr/>
                <p:nvPr/>
              </p:nvPicPr>
              <p:blipFill>
                <a:blip r:embed="rId515"/>
                <a:stretch>
                  <a:fillRect/>
                </a:stretch>
              </p:blipFill>
              <p:spPr>
                <a:xfrm>
                  <a:off x="7050322" y="4120232"/>
                  <a:ext cx="339840" cy="15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6">
            <p14:nvContentPartPr>
              <p14:cNvPr id="211292" name="Freihand 211291">
                <a:extLst>
                  <a:ext uri="{FF2B5EF4-FFF2-40B4-BE49-F238E27FC236}">
                    <a16:creationId xmlns:a16="http://schemas.microsoft.com/office/drawing/2014/main" id="{6A80F486-B358-47DB-AE7C-62D4C95C50D7}"/>
                  </a:ext>
                </a:extLst>
              </p14:cNvPr>
              <p14:cNvContentPartPr/>
              <p14:nvPr/>
            </p14:nvContentPartPr>
            <p14:xfrm>
              <a:off x="2724922" y="918032"/>
              <a:ext cx="350280" cy="130320"/>
            </p14:xfrm>
          </p:contentPart>
        </mc:Choice>
        <mc:Fallback xmlns="">
          <p:pic>
            <p:nvPicPr>
              <p:cNvPr id="211292" name="Freihand 211291">
                <a:extLst>
                  <a:ext uri="{FF2B5EF4-FFF2-40B4-BE49-F238E27FC236}">
                    <a16:creationId xmlns:a16="http://schemas.microsoft.com/office/drawing/2014/main" id="{6A80F486-B358-47DB-AE7C-62D4C95C50D7}"/>
                  </a:ext>
                </a:extLst>
              </p:cNvPr>
              <p:cNvPicPr/>
              <p:nvPr/>
            </p:nvPicPr>
            <p:blipFill>
              <a:blip r:embed="rId517"/>
              <a:stretch>
                <a:fillRect/>
              </a:stretch>
            </p:blipFill>
            <p:spPr>
              <a:xfrm>
                <a:off x="2720602" y="913712"/>
                <a:ext cx="358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11299" name="Freihand 211298">
                <a:extLst>
                  <a:ext uri="{FF2B5EF4-FFF2-40B4-BE49-F238E27FC236}">
                    <a16:creationId xmlns:a16="http://schemas.microsoft.com/office/drawing/2014/main" id="{2C1949CA-7786-42DA-8A53-7C04E5BECFC2}"/>
                  </a:ext>
                </a:extLst>
              </p14:cNvPr>
              <p14:cNvContentPartPr/>
              <p14:nvPr/>
            </p14:nvContentPartPr>
            <p14:xfrm>
              <a:off x="7846642" y="5041112"/>
              <a:ext cx="770760" cy="257760"/>
            </p14:xfrm>
          </p:contentPart>
        </mc:Choice>
        <mc:Fallback xmlns="">
          <p:pic>
            <p:nvPicPr>
              <p:cNvPr id="211299" name="Freihand 211298">
                <a:extLst>
                  <a:ext uri="{FF2B5EF4-FFF2-40B4-BE49-F238E27FC236}">
                    <a16:creationId xmlns:a16="http://schemas.microsoft.com/office/drawing/2014/main" id="{2C1949CA-7786-42DA-8A53-7C04E5BECFC2}"/>
                  </a:ext>
                </a:extLst>
              </p:cNvPr>
              <p:cNvPicPr/>
              <p:nvPr/>
            </p:nvPicPr>
            <p:blipFill>
              <a:blip r:embed="rId519"/>
              <a:stretch>
                <a:fillRect/>
              </a:stretch>
            </p:blipFill>
            <p:spPr>
              <a:xfrm>
                <a:off x="7842322" y="5036792"/>
                <a:ext cx="779400" cy="266400"/>
              </a:xfrm>
              <a:prstGeom prst="rect">
                <a:avLst/>
              </a:prstGeom>
            </p:spPr>
          </p:pic>
        </mc:Fallback>
      </mc:AlternateContent>
      <p:grpSp>
        <p:nvGrpSpPr>
          <p:cNvPr id="211343" name="Gruppieren 211342">
            <a:extLst>
              <a:ext uri="{FF2B5EF4-FFF2-40B4-BE49-F238E27FC236}">
                <a16:creationId xmlns:a16="http://schemas.microsoft.com/office/drawing/2014/main" id="{514F3F1A-B261-4631-A48B-5FCCA7359F28}"/>
              </a:ext>
            </a:extLst>
          </p:cNvPr>
          <p:cNvGrpSpPr/>
          <p:nvPr/>
        </p:nvGrpSpPr>
        <p:grpSpPr>
          <a:xfrm>
            <a:off x="2655701" y="277952"/>
            <a:ext cx="469541" cy="739080"/>
            <a:chOff x="2655701" y="277952"/>
            <a:chExt cx="469541" cy="739080"/>
          </a:xfrm>
        </p:grpSpPr>
        <mc:AlternateContent xmlns:mc="http://schemas.openxmlformats.org/markup-compatibility/2006" xmlns:p14="http://schemas.microsoft.com/office/powerpoint/2010/main">
          <mc:Choice Requires="p14">
            <p:contentPart p14:bwMode="auto" r:id="rId520">
              <p14:nvContentPartPr>
                <p14:cNvPr id="9" name="Freihand 8">
                  <a:extLst>
                    <a:ext uri="{FF2B5EF4-FFF2-40B4-BE49-F238E27FC236}">
                      <a16:creationId xmlns:a16="http://schemas.microsoft.com/office/drawing/2014/main" id="{A0D33B45-9C00-4DC7-9583-B99EA38BFAC9}"/>
                    </a:ext>
                  </a:extLst>
                </p14:cNvPr>
                <p14:cNvContentPartPr/>
                <p14:nvPr/>
              </p14:nvContentPartPr>
              <p14:xfrm>
                <a:off x="2655701" y="705272"/>
                <a:ext cx="351360" cy="49680"/>
              </p14:xfrm>
            </p:contentPart>
          </mc:Choice>
          <mc:Fallback xmlns="">
            <p:pic>
              <p:nvPicPr>
                <p:cNvPr id="9" name="Freihand 8">
                  <a:extLst>
                    <a:ext uri="{FF2B5EF4-FFF2-40B4-BE49-F238E27FC236}">
                      <a16:creationId xmlns:a16="http://schemas.microsoft.com/office/drawing/2014/main" id="{A0D33B45-9C00-4DC7-9583-B99EA38BFAC9}"/>
                    </a:ext>
                  </a:extLst>
                </p:cNvPr>
                <p:cNvPicPr/>
                <p:nvPr/>
              </p:nvPicPr>
              <p:blipFill>
                <a:blip r:embed="rId521"/>
                <a:stretch>
                  <a:fillRect/>
                </a:stretch>
              </p:blipFill>
              <p:spPr>
                <a:xfrm>
                  <a:off x="2651381" y="700952"/>
                  <a:ext cx="360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 name="Freihand 9">
                  <a:extLst>
                    <a:ext uri="{FF2B5EF4-FFF2-40B4-BE49-F238E27FC236}">
                      <a16:creationId xmlns:a16="http://schemas.microsoft.com/office/drawing/2014/main" id="{96907A42-F86A-4438-A5CA-9D704FDB41FD}"/>
                    </a:ext>
                  </a:extLst>
                </p14:cNvPr>
                <p14:cNvContentPartPr/>
                <p14:nvPr/>
              </p14:nvContentPartPr>
              <p14:xfrm>
                <a:off x="2744981" y="938552"/>
                <a:ext cx="295920" cy="78480"/>
              </p14:xfrm>
            </p:contentPart>
          </mc:Choice>
          <mc:Fallback xmlns="">
            <p:pic>
              <p:nvPicPr>
                <p:cNvPr id="10" name="Freihand 9">
                  <a:extLst>
                    <a:ext uri="{FF2B5EF4-FFF2-40B4-BE49-F238E27FC236}">
                      <a16:creationId xmlns:a16="http://schemas.microsoft.com/office/drawing/2014/main" id="{96907A42-F86A-4438-A5CA-9D704FDB41FD}"/>
                    </a:ext>
                  </a:extLst>
                </p:cNvPr>
                <p:cNvPicPr/>
                <p:nvPr/>
              </p:nvPicPr>
              <p:blipFill>
                <a:blip r:embed="rId523"/>
                <a:stretch>
                  <a:fillRect/>
                </a:stretch>
              </p:blipFill>
              <p:spPr>
                <a:xfrm>
                  <a:off x="2740661" y="934232"/>
                  <a:ext cx="304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11342" name="Freihand 211341">
                  <a:extLst>
                    <a:ext uri="{FF2B5EF4-FFF2-40B4-BE49-F238E27FC236}">
                      <a16:creationId xmlns:a16="http://schemas.microsoft.com/office/drawing/2014/main" id="{D4CEA419-71EA-468B-A764-FE7ADE75F368}"/>
                    </a:ext>
                  </a:extLst>
                </p14:cNvPr>
                <p14:cNvContentPartPr/>
                <p14:nvPr/>
              </p14:nvContentPartPr>
              <p14:xfrm>
                <a:off x="2689282" y="277952"/>
                <a:ext cx="435960" cy="729360"/>
              </p14:xfrm>
            </p:contentPart>
          </mc:Choice>
          <mc:Fallback xmlns="">
            <p:pic>
              <p:nvPicPr>
                <p:cNvPr id="211342" name="Freihand 211341">
                  <a:extLst>
                    <a:ext uri="{FF2B5EF4-FFF2-40B4-BE49-F238E27FC236}">
                      <a16:creationId xmlns:a16="http://schemas.microsoft.com/office/drawing/2014/main" id="{D4CEA419-71EA-468B-A764-FE7ADE75F368}"/>
                    </a:ext>
                  </a:extLst>
                </p:cNvPr>
                <p:cNvPicPr/>
                <p:nvPr/>
              </p:nvPicPr>
              <p:blipFill>
                <a:blip r:embed="rId525"/>
                <a:stretch>
                  <a:fillRect/>
                </a:stretch>
              </p:blipFill>
              <p:spPr>
                <a:xfrm>
                  <a:off x="2684962" y="273632"/>
                  <a:ext cx="444600" cy="738000"/>
                </a:xfrm>
                <a:prstGeom prst="rect">
                  <a:avLst/>
                </a:prstGeom>
              </p:spPr>
            </p:pic>
          </mc:Fallback>
        </mc:AlternateContent>
      </p:grpSp>
      <p:grpSp>
        <p:nvGrpSpPr>
          <p:cNvPr id="211357" name="Gruppieren 211356">
            <a:extLst>
              <a:ext uri="{FF2B5EF4-FFF2-40B4-BE49-F238E27FC236}">
                <a16:creationId xmlns:a16="http://schemas.microsoft.com/office/drawing/2014/main" id="{4F211D7E-ACE4-4C32-83DB-52A3D7EEB308}"/>
              </a:ext>
            </a:extLst>
          </p:cNvPr>
          <p:cNvGrpSpPr/>
          <p:nvPr/>
        </p:nvGrpSpPr>
        <p:grpSpPr>
          <a:xfrm>
            <a:off x="157042" y="4649072"/>
            <a:ext cx="8409960" cy="1628640"/>
            <a:chOff x="157042" y="4649072"/>
            <a:chExt cx="8409960" cy="1628640"/>
          </a:xfrm>
        </p:grpSpPr>
        <mc:AlternateContent xmlns:mc="http://schemas.openxmlformats.org/markup-compatibility/2006" xmlns:p14="http://schemas.microsoft.com/office/powerpoint/2010/main">
          <mc:Choice Requires="p14">
            <p:contentPart p14:bwMode="auto" r:id="rId526">
              <p14:nvContentPartPr>
                <p14:cNvPr id="211290" name="Freihand 211289">
                  <a:extLst>
                    <a:ext uri="{FF2B5EF4-FFF2-40B4-BE49-F238E27FC236}">
                      <a16:creationId xmlns:a16="http://schemas.microsoft.com/office/drawing/2014/main" id="{F038AD92-3C65-480C-B14B-0F3697898D32}"/>
                    </a:ext>
                  </a:extLst>
                </p14:cNvPr>
                <p14:cNvContentPartPr/>
                <p14:nvPr/>
              </p14:nvContentPartPr>
              <p14:xfrm>
                <a:off x="5165722" y="5546192"/>
                <a:ext cx="395640" cy="69480"/>
              </p14:xfrm>
            </p:contentPart>
          </mc:Choice>
          <mc:Fallback xmlns="">
            <p:pic>
              <p:nvPicPr>
                <p:cNvPr id="211290" name="Freihand 211289">
                  <a:extLst>
                    <a:ext uri="{FF2B5EF4-FFF2-40B4-BE49-F238E27FC236}">
                      <a16:creationId xmlns:a16="http://schemas.microsoft.com/office/drawing/2014/main" id="{F038AD92-3C65-480C-B14B-0F3697898D32}"/>
                    </a:ext>
                  </a:extLst>
                </p:cNvPr>
                <p:cNvPicPr/>
                <p:nvPr/>
              </p:nvPicPr>
              <p:blipFill>
                <a:blip r:embed="rId527"/>
                <a:stretch>
                  <a:fillRect/>
                </a:stretch>
              </p:blipFill>
              <p:spPr>
                <a:xfrm>
                  <a:off x="5161402" y="5541872"/>
                  <a:ext cx="404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11214" name="Freihand 211213">
                  <a:extLst>
                    <a:ext uri="{FF2B5EF4-FFF2-40B4-BE49-F238E27FC236}">
                      <a16:creationId xmlns:a16="http://schemas.microsoft.com/office/drawing/2014/main" id="{52F218FF-5A69-4FD2-A38D-5528B1A6E6B0}"/>
                    </a:ext>
                  </a:extLst>
                </p14:cNvPr>
                <p14:cNvContentPartPr/>
                <p14:nvPr/>
              </p14:nvContentPartPr>
              <p14:xfrm>
                <a:off x="499042" y="5504792"/>
                <a:ext cx="164520" cy="142560"/>
              </p14:xfrm>
            </p:contentPart>
          </mc:Choice>
          <mc:Fallback xmlns="">
            <p:pic>
              <p:nvPicPr>
                <p:cNvPr id="211214" name="Freihand 211213">
                  <a:extLst>
                    <a:ext uri="{FF2B5EF4-FFF2-40B4-BE49-F238E27FC236}">
                      <a16:creationId xmlns:a16="http://schemas.microsoft.com/office/drawing/2014/main" id="{52F218FF-5A69-4FD2-A38D-5528B1A6E6B0}"/>
                    </a:ext>
                  </a:extLst>
                </p:cNvPr>
                <p:cNvPicPr/>
                <p:nvPr/>
              </p:nvPicPr>
              <p:blipFill>
                <a:blip r:embed="rId529"/>
                <a:stretch>
                  <a:fillRect/>
                </a:stretch>
              </p:blipFill>
              <p:spPr>
                <a:xfrm>
                  <a:off x="494722" y="5500472"/>
                  <a:ext cx="173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11215" name="Freihand 211214">
                  <a:extLst>
                    <a:ext uri="{FF2B5EF4-FFF2-40B4-BE49-F238E27FC236}">
                      <a16:creationId xmlns:a16="http://schemas.microsoft.com/office/drawing/2014/main" id="{7B545527-EF85-4CEC-9568-BFCD986BAEB0}"/>
                    </a:ext>
                  </a:extLst>
                </p14:cNvPr>
                <p14:cNvContentPartPr/>
                <p14:nvPr/>
              </p14:nvContentPartPr>
              <p14:xfrm>
                <a:off x="833122" y="5505512"/>
                <a:ext cx="19800" cy="143640"/>
              </p14:xfrm>
            </p:contentPart>
          </mc:Choice>
          <mc:Fallback xmlns="">
            <p:pic>
              <p:nvPicPr>
                <p:cNvPr id="211215" name="Freihand 211214">
                  <a:extLst>
                    <a:ext uri="{FF2B5EF4-FFF2-40B4-BE49-F238E27FC236}">
                      <a16:creationId xmlns:a16="http://schemas.microsoft.com/office/drawing/2014/main" id="{7B545527-EF85-4CEC-9568-BFCD986BAEB0}"/>
                    </a:ext>
                  </a:extLst>
                </p:cNvPr>
                <p:cNvPicPr/>
                <p:nvPr/>
              </p:nvPicPr>
              <p:blipFill>
                <a:blip r:embed="rId531"/>
                <a:stretch>
                  <a:fillRect/>
                </a:stretch>
              </p:blipFill>
              <p:spPr>
                <a:xfrm>
                  <a:off x="828802" y="5501192"/>
                  <a:ext cx="28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11216" name="Freihand 211215">
                  <a:extLst>
                    <a:ext uri="{FF2B5EF4-FFF2-40B4-BE49-F238E27FC236}">
                      <a16:creationId xmlns:a16="http://schemas.microsoft.com/office/drawing/2014/main" id="{49078F3E-0940-4D5C-8115-FD65D5674EB8}"/>
                    </a:ext>
                  </a:extLst>
                </p14:cNvPr>
                <p14:cNvContentPartPr/>
                <p14:nvPr/>
              </p14:nvContentPartPr>
              <p14:xfrm>
                <a:off x="780562" y="5498312"/>
                <a:ext cx="313200" cy="128520"/>
              </p14:xfrm>
            </p:contentPart>
          </mc:Choice>
          <mc:Fallback xmlns="">
            <p:pic>
              <p:nvPicPr>
                <p:cNvPr id="211216" name="Freihand 211215">
                  <a:extLst>
                    <a:ext uri="{FF2B5EF4-FFF2-40B4-BE49-F238E27FC236}">
                      <a16:creationId xmlns:a16="http://schemas.microsoft.com/office/drawing/2014/main" id="{49078F3E-0940-4D5C-8115-FD65D5674EB8}"/>
                    </a:ext>
                  </a:extLst>
                </p:cNvPr>
                <p:cNvPicPr/>
                <p:nvPr/>
              </p:nvPicPr>
              <p:blipFill>
                <a:blip r:embed="rId533"/>
                <a:stretch>
                  <a:fillRect/>
                </a:stretch>
              </p:blipFill>
              <p:spPr>
                <a:xfrm>
                  <a:off x="776242" y="5493992"/>
                  <a:ext cx="321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11217" name="Freihand 211216">
                  <a:extLst>
                    <a:ext uri="{FF2B5EF4-FFF2-40B4-BE49-F238E27FC236}">
                      <a16:creationId xmlns:a16="http://schemas.microsoft.com/office/drawing/2014/main" id="{80BB6276-1D09-4AD8-A1AB-5C2A99856440}"/>
                    </a:ext>
                  </a:extLst>
                </p14:cNvPr>
                <p14:cNvContentPartPr/>
                <p14:nvPr/>
              </p14:nvContentPartPr>
              <p14:xfrm>
                <a:off x="1030402" y="5411912"/>
                <a:ext cx="80640" cy="48240"/>
              </p14:xfrm>
            </p:contentPart>
          </mc:Choice>
          <mc:Fallback xmlns="">
            <p:pic>
              <p:nvPicPr>
                <p:cNvPr id="211217" name="Freihand 211216">
                  <a:extLst>
                    <a:ext uri="{FF2B5EF4-FFF2-40B4-BE49-F238E27FC236}">
                      <a16:creationId xmlns:a16="http://schemas.microsoft.com/office/drawing/2014/main" id="{80BB6276-1D09-4AD8-A1AB-5C2A99856440}"/>
                    </a:ext>
                  </a:extLst>
                </p:cNvPr>
                <p:cNvPicPr/>
                <p:nvPr/>
              </p:nvPicPr>
              <p:blipFill>
                <a:blip r:embed="rId535"/>
                <a:stretch>
                  <a:fillRect/>
                </a:stretch>
              </p:blipFill>
              <p:spPr>
                <a:xfrm>
                  <a:off x="1026082" y="5407592"/>
                  <a:ext cx="89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11218" name="Freihand 211217">
                  <a:extLst>
                    <a:ext uri="{FF2B5EF4-FFF2-40B4-BE49-F238E27FC236}">
                      <a16:creationId xmlns:a16="http://schemas.microsoft.com/office/drawing/2014/main" id="{9CD875E4-FA7D-4E55-A8E8-E5A894A6F5D5}"/>
                    </a:ext>
                  </a:extLst>
                </p14:cNvPr>
                <p14:cNvContentPartPr/>
                <p14:nvPr/>
              </p14:nvContentPartPr>
              <p14:xfrm>
                <a:off x="1070722" y="5571392"/>
                <a:ext cx="156240" cy="117720"/>
              </p14:xfrm>
            </p:contentPart>
          </mc:Choice>
          <mc:Fallback xmlns="">
            <p:pic>
              <p:nvPicPr>
                <p:cNvPr id="211218" name="Freihand 211217">
                  <a:extLst>
                    <a:ext uri="{FF2B5EF4-FFF2-40B4-BE49-F238E27FC236}">
                      <a16:creationId xmlns:a16="http://schemas.microsoft.com/office/drawing/2014/main" id="{9CD875E4-FA7D-4E55-A8E8-E5A894A6F5D5}"/>
                    </a:ext>
                  </a:extLst>
                </p:cNvPr>
                <p:cNvPicPr/>
                <p:nvPr/>
              </p:nvPicPr>
              <p:blipFill>
                <a:blip r:embed="rId537"/>
                <a:stretch>
                  <a:fillRect/>
                </a:stretch>
              </p:blipFill>
              <p:spPr>
                <a:xfrm>
                  <a:off x="1066402" y="5567072"/>
                  <a:ext cx="164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11219" name="Freihand 211218">
                  <a:extLst>
                    <a:ext uri="{FF2B5EF4-FFF2-40B4-BE49-F238E27FC236}">
                      <a16:creationId xmlns:a16="http://schemas.microsoft.com/office/drawing/2014/main" id="{E8CF5BB7-E115-4AAC-BD62-55A3A7698D11}"/>
                    </a:ext>
                  </a:extLst>
                </p14:cNvPr>
                <p14:cNvContentPartPr/>
                <p14:nvPr/>
              </p14:nvContentPartPr>
              <p14:xfrm>
                <a:off x="1374922" y="5475272"/>
                <a:ext cx="49320" cy="156960"/>
              </p14:xfrm>
            </p:contentPart>
          </mc:Choice>
          <mc:Fallback xmlns="">
            <p:pic>
              <p:nvPicPr>
                <p:cNvPr id="211219" name="Freihand 211218">
                  <a:extLst>
                    <a:ext uri="{FF2B5EF4-FFF2-40B4-BE49-F238E27FC236}">
                      <a16:creationId xmlns:a16="http://schemas.microsoft.com/office/drawing/2014/main" id="{E8CF5BB7-E115-4AAC-BD62-55A3A7698D11}"/>
                    </a:ext>
                  </a:extLst>
                </p:cNvPr>
                <p:cNvPicPr/>
                <p:nvPr/>
              </p:nvPicPr>
              <p:blipFill>
                <a:blip r:embed="rId539"/>
                <a:stretch>
                  <a:fillRect/>
                </a:stretch>
              </p:blipFill>
              <p:spPr>
                <a:xfrm>
                  <a:off x="1370602" y="5470952"/>
                  <a:ext cx="57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11220" name="Freihand 211219">
                  <a:extLst>
                    <a:ext uri="{FF2B5EF4-FFF2-40B4-BE49-F238E27FC236}">
                      <a16:creationId xmlns:a16="http://schemas.microsoft.com/office/drawing/2014/main" id="{0A03D94F-453E-459C-BB55-065DE5CB9A0C}"/>
                    </a:ext>
                  </a:extLst>
                </p14:cNvPr>
                <p14:cNvContentPartPr/>
                <p14:nvPr/>
              </p14:nvContentPartPr>
              <p14:xfrm>
                <a:off x="1327402" y="5450792"/>
                <a:ext cx="360360" cy="109800"/>
              </p14:xfrm>
            </p:contentPart>
          </mc:Choice>
          <mc:Fallback xmlns="">
            <p:pic>
              <p:nvPicPr>
                <p:cNvPr id="211220" name="Freihand 211219">
                  <a:extLst>
                    <a:ext uri="{FF2B5EF4-FFF2-40B4-BE49-F238E27FC236}">
                      <a16:creationId xmlns:a16="http://schemas.microsoft.com/office/drawing/2014/main" id="{0A03D94F-453E-459C-BB55-065DE5CB9A0C}"/>
                    </a:ext>
                  </a:extLst>
                </p:cNvPr>
                <p:cNvPicPr/>
                <p:nvPr/>
              </p:nvPicPr>
              <p:blipFill>
                <a:blip r:embed="rId541"/>
                <a:stretch>
                  <a:fillRect/>
                </a:stretch>
              </p:blipFill>
              <p:spPr>
                <a:xfrm>
                  <a:off x="1323082" y="5446472"/>
                  <a:ext cx="369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11221" name="Freihand 211220">
                  <a:extLst>
                    <a:ext uri="{FF2B5EF4-FFF2-40B4-BE49-F238E27FC236}">
                      <a16:creationId xmlns:a16="http://schemas.microsoft.com/office/drawing/2014/main" id="{C1958E07-0D9A-476F-BB3C-EEAE1412DAC1}"/>
                    </a:ext>
                  </a:extLst>
                </p14:cNvPr>
                <p14:cNvContentPartPr/>
                <p14:nvPr/>
              </p14:nvContentPartPr>
              <p14:xfrm>
                <a:off x="1656442" y="5357192"/>
                <a:ext cx="35640" cy="19800"/>
              </p14:xfrm>
            </p:contentPart>
          </mc:Choice>
          <mc:Fallback xmlns="">
            <p:pic>
              <p:nvPicPr>
                <p:cNvPr id="211221" name="Freihand 211220">
                  <a:extLst>
                    <a:ext uri="{FF2B5EF4-FFF2-40B4-BE49-F238E27FC236}">
                      <a16:creationId xmlns:a16="http://schemas.microsoft.com/office/drawing/2014/main" id="{C1958E07-0D9A-476F-BB3C-EEAE1412DAC1}"/>
                    </a:ext>
                  </a:extLst>
                </p:cNvPr>
                <p:cNvPicPr/>
                <p:nvPr/>
              </p:nvPicPr>
              <p:blipFill>
                <a:blip r:embed="rId543"/>
                <a:stretch>
                  <a:fillRect/>
                </a:stretch>
              </p:blipFill>
              <p:spPr>
                <a:xfrm>
                  <a:off x="1652122" y="5352872"/>
                  <a:ext cx="44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11222" name="Freihand 211221">
                  <a:extLst>
                    <a:ext uri="{FF2B5EF4-FFF2-40B4-BE49-F238E27FC236}">
                      <a16:creationId xmlns:a16="http://schemas.microsoft.com/office/drawing/2014/main" id="{827D56F6-0156-499B-8423-E2E8FB98A865}"/>
                    </a:ext>
                  </a:extLst>
                </p14:cNvPr>
                <p14:cNvContentPartPr/>
                <p14:nvPr/>
              </p14:nvContentPartPr>
              <p14:xfrm>
                <a:off x="1661842" y="5554832"/>
                <a:ext cx="95400" cy="105120"/>
              </p14:xfrm>
            </p:contentPart>
          </mc:Choice>
          <mc:Fallback xmlns="">
            <p:pic>
              <p:nvPicPr>
                <p:cNvPr id="211222" name="Freihand 211221">
                  <a:extLst>
                    <a:ext uri="{FF2B5EF4-FFF2-40B4-BE49-F238E27FC236}">
                      <a16:creationId xmlns:a16="http://schemas.microsoft.com/office/drawing/2014/main" id="{827D56F6-0156-499B-8423-E2E8FB98A865}"/>
                    </a:ext>
                  </a:extLst>
                </p:cNvPr>
                <p:cNvPicPr/>
                <p:nvPr/>
              </p:nvPicPr>
              <p:blipFill>
                <a:blip r:embed="rId545"/>
                <a:stretch>
                  <a:fillRect/>
                </a:stretch>
              </p:blipFill>
              <p:spPr>
                <a:xfrm>
                  <a:off x="1657522" y="5550512"/>
                  <a:ext cx="104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11223" name="Freihand 211222">
                  <a:extLst>
                    <a:ext uri="{FF2B5EF4-FFF2-40B4-BE49-F238E27FC236}">
                      <a16:creationId xmlns:a16="http://schemas.microsoft.com/office/drawing/2014/main" id="{60E6C730-0C8C-4CDC-A92D-79AAF6AC53F7}"/>
                    </a:ext>
                  </a:extLst>
                </p14:cNvPr>
                <p14:cNvContentPartPr/>
                <p14:nvPr/>
              </p14:nvContentPartPr>
              <p14:xfrm>
                <a:off x="1814122" y="5378432"/>
                <a:ext cx="94680" cy="101520"/>
              </p14:xfrm>
            </p:contentPart>
          </mc:Choice>
          <mc:Fallback xmlns="">
            <p:pic>
              <p:nvPicPr>
                <p:cNvPr id="211223" name="Freihand 211222">
                  <a:extLst>
                    <a:ext uri="{FF2B5EF4-FFF2-40B4-BE49-F238E27FC236}">
                      <a16:creationId xmlns:a16="http://schemas.microsoft.com/office/drawing/2014/main" id="{60E6C730-0C8C-4CDC-A92D-79AAF6AC53F7}"/>
                    </a:ext>
                  </a:extLst>
                </p:cNvPr>
                <p:cNvPicPr/>
                <p:nvPr/>
              </p:nvPicPr>
              <p:blipFill>
                <a:blip r:embed="rId547"/>
                <a:stretch>
                  <a:fillRect/>
                </a:stretch>
              </p:blipFill>
              <p:spPr>
                <a:xfrm>
                  <a:off x="1809802" y="5374112"/>
                  <a:ext cx="103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11224" name="Freihand 211223">
                  <a:extLst>
                    <a:ext uri="{FF2B5EF4-FFF2-40B4-BE49-F238E27FC236}">
                      <a16:creationId xmlns:a16="http://schemas.microsoft.com/office/drawing/2014/main" id="{9A1B8D48-880E-40EB-87E5-308CE96F9121}"/>
                    </a:ext>
                  </a:extLst>
                </p14:cNvPr>
                <p14:cNvContentPartPr/>
                <p14:nvPr/>
              </p14:nvContentPartPr>
              <p14:xfrm>
                <a:off x="2114002" y="5497952"/>
                <a:ext cx="7920" cy="99360"/>
              </p14:xfrm>
            </p:contentPart>
          </mc:Choice>
          <mc:Fallback xmlns="">
            <p:pic>
              <p:nvPicPr>
                <p:cNvPr id="211224" name="Freihand 211223">
                  <a:extLst>
                    <a:ext uri="{FF2B5EF4-FFF2-40B4-BE49-F238E27FC236}">
                      <a16:creationId xmlns:a16="http://schemas.microsoft.com/office/drawing/2014/main" id="{9A1B8D48-880E-40EB-87E5-308CE96F9121}"/>
                    </a:ext>
                  </a:extLst>
                </p:cNvPr>
                <p:cNvPicPr/>
                <p:nvPr/>
              </p:nvPicPr>
              <p:blipFill>
                <a:blip r:embed="rId549"/>
                <a:stretch>
                  <a:fillRect/>
                </a:stretch>
              </p:blipFill>
              <p:spPr>
                <a:xfrm>
                  <a:off x="2109682" y="5493632"/>
                  <a:ext cx="1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11225" name="Freihand 211224">
                  <a:extLst>
                    <a:ext uri="{FF2B5EF4-FFF2-40B4-BE49-F238E27FC236}">
                      <a16:creationId xmlns:a16="http://schemas.microsoft.com/office/drawing/2014/main" id="{61A54B36-F5D1-4EB2-B981-6FB6EF4BF4E6}"/>
                    </a:ext>
                  </a:extLst>
                </p14:cNvPr>
                <p14:cNvContentPartPr/>
                <p14:nvPr/>
              </p14:nvContentPartPr>
              <p14:xfrm>
                <a:off x="2044882" y="5482832"/>
                <a:ext cx="358920" cy="100080"/>
              </p14:xfrm>
            </p:contentPart>
          </mc:Choice>
          <mc:Fallback xmlns="">
            <p:pic>
              <p:nvPicPr>
                <p:cNvPr id="211225" name="Freihand 211224">
                  <a:extLst>
                    <a:ext uri="{FF2B5EF4-FFF2-40B4-BE49-F238E27FC236}">
                      <a16:creationId xmlns:a16="http://schemas.microsoft.com/office/drawing/2014/main" id="{61A54B36-F5D1-4EB2-B981-6FB6EF4BF4E6}"/>
                    </a:ext>
                  </a:extLst>
                </p:cNvPr>
                <p:cNvPicPr/>
                <p:nvPr/>
              </p:nvPicPr>
              <p:blipFill>
                <a:blip r:embed="rId551"/>
                <a:stretch>
                  <a:fillRect/>
                </a:stretch>
              </p:blipFill>
              <p:spPr>
                <a:xfrm>
                  <a:off x="2040562" y="5478512"/>
                  <a:ext cx="367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11226" name="Freihand 211225">
                  <a:extLst>
                    <a:ext uri="{FF2B5EF4-FFF2-40B4-BE49-F238E27FC236}">
                      <a16:creationId xmlns:a16="http://schemas.microsoft.com/office/drawing/2014/main" id="{DFA59AEE-4409-48E8-B584-DA9AE99098BB}"/>
                    </a:ext>
                  </a:extLst>
                </p14:cNvPr>
                <p14:cNvContentPartPr/>
                <p14:nvPr/>
              </p14:nvContentPartPr>
              <p14:xfrm>
                <a:off x="2366002" y="5376632"/>
                <a:ext cx="20880" cy="25200"/>
              </p14:xfrm>
            </p:contentPart>
          </mc:Choice>
          <mc:Fallback xmlns="">
            <p:pic>
              <p:nvPicPr>
                <p:cNvPr id="211226" name="Freihand 211225">
                  <a:extLst>
                    <a:ext uri="{FF2B5EF4-FFF2-40B4-BE49-F238E27FC236}">
                      <a16:creationId xmlns:a16="http://schemas.microsoft.com/office/drawing/2014/main" id="{DFA59AEE-4409-48E8-B584-DA9AE99098BB}"/>
                    </a:ext>
                  </a:extLst>
                </p:cNvPr>
                <p:cNvPicPr/>
                <p:nvPr/>
              </p:nvPicPr>
              <p:blipFill>
                <a:blip r:embed="rId553"/>
                <a:stretch>
                  <a:fillRect/>
                </a:stretch>
              </p:blipFill>
              <p:spPr>
                <a:xfrm>
                  <a:off x="2361682" y="5372312"/>
                  <a:ext cx="29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11227" name="Freihand 211226">
                  <a:extLst>
                    <a:ext uri="{FF2B5EF4-FFF2-40B4-BE49-F238E27FC236}">
                      <a16:creationId xmlns:a16="http://schemas.microsoft.com/office/drawing/2014/main" id="{DFA843F1-AF12-4DAA-B444-FA27352FDFC3}"/>
                    </a:ext>
                  </a:extLst>
                </p14:cNvPr>
                <p14:cNvContentPartPr/>
                <p14:nvPr/>
              </p14:nvContentPartPr>
              <p14:xfrm>
                <a:off x="2394442" y="5569952"/>
                <a:ext cx="91800" cy="86400"/>
              </p14:xfrm>
            </p:contentPart>
          </mc:Choice>
          <mc:Fallback xmlns="">
            <p:pic>
              <p:nvPicPr>
                <p:cNvPr id="211227" name="Freihand 211226">
                  <a:extLst>
                    <a:ext uri="{FF2B5EF4-FFF2-40B4-BE49-F238E27FC236}">
                      <a16:creationId xmlns:a16="http://schemas.microsoft.com/office/drawing/2014/main" id="{DFA843F1-AF12-4DAA-B444-FA27352FDFC3}"/>
                    </a:ext>
                  </a:extLst>
                </p:cNvPr>
                <p:cNvPicPr/>
                <p:nvPr/>
              </p:nvPicPr>
              <p:blipFill>
                <a:blip r:embed="rId555"/>
                <a:stretch>
                  <a:fillRect/>
                </a:stretch>
              </p:blipFill>
              <p:spPr>
                <a:xfrm>
                  <a:off x="2390122" y="5565632"/>
                  <a:ext cx="100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11228" name="Freihand 211227">
                  <a:extLst>
                    <a:ext uri="{FF2B5EF4-FFF2-40B4-BE49-F238E27FC236}">
                      <a16:creationId xmlns:a16="http://schemas.microsoft.com/office/drawing/2014/main" id="{0A14C341-107E-4750-83AB-B53351E097DA}"/>
                    </a:ext>
                  </a:extLst>
                </p14:cNvPr>
                <p14:cNvContentPartPr/>
                <p14:nvPr/>
              </p14:nvContentPartPr>
              <p14:xfrm>
                <a:off x="2571202" y="5485712"/>
                <a:ext cx="96840" cy="93960"/>
              </p14:xfrm>
            </p:contentPart>
          </mc:Choice>
          <mc:Fallback xmlns="">
            <p:pic>
              <p:nvPicPr>
                <p:cNvPr id="211228" name="Freihand 211227">
                  <a:extLst>
                    <a:ext uri="{FF2B5EF4-FFF2-40B4-BE49-F238E27FC236}">
                      <a16:creationId xmlns:a16="http://schemas.microsoft.com/office/drawing/2014/main" id="{0A14C341-107E-4750-83AB-B53351E097DA}"/>
                    </a:ext>
                  </a:extLst>
                </p:cNvPr>
                <p:cNvPicPr/>
                <p:nvPr/>
              </p:nvPicPr>
              <p:blipFill>
                <a:blip r:embed="rId557"/>
                <a:stretch>
                  <a:fillRect/>
                </a:stretch>
              </p:blipFill>
              <p:spPr>
                <a:xfrm>
                  <a:off x="2566882" y="5481392"/>
                  <a:ext cx="105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11229" name="Freihand 211228">
                  <a:extLst>
                    <a:ext uri="{FF2B5EF4-FFF2-40B4-BE49-F238E27FC236}">
                      <a16:creationId xmlns:a16="http://schemas.microsoft.com/office/drawing/2014/main" id="{07938D80-4CE9-4DB9-B895-B579BDAF0E3D}"/>
                    </a:ext>
                  </a:extLst>
                </p14:cNvPr>
                <p14:cNvContentPartPr/>
                <p14:nvPr/>
              </p14:nvContentPartPr>
              <p14:xfrm>
                <a:off x="2614762" y="5340272"/>
                <a:ext cx="8640" cy="10440"/>
              </p14:xfrm>
            </p:contentPart>
          </mc:Choice>
          <mc:Fallback xmlns="">
            <p:pic>
              <p:nvPicPr>
                <p:cNvPr id="211229" name="Freihand 211228">
                  <a:extLst>
                    <a:ext uri="{FF2B5EF4-FFF2-40B4-BE49-F238E27FC236}">
                      <a16:creationId xmlns:a16="http://schemas.microsoft.com/office/drawing/2014/main" id="{07938D80-4CE9-4DB9-B895-B579BDAF0E3D}"/>
                    </a:ext>
                  </a:extLst>
                </p:cNvPr>
                <p:cNvPicPr/>
                <p:nvPr/>
              </p:nvPicPr>
              <p:blipFill>
                <a:blip r:embed="rId559"/>
                <a:stretch>
                  <a:fillRect/>
                </a:stretch>
              </p:blipFill>
              <p:spPr>
                <a:xfrm>
                  <a:off x="2610442" y="5335952"/>
                  <a:ext cx="17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11230" name="Freihand 211229">
                  <a:extLst>
                    <a:ext uri="{FF2B5EF4-FFF2-40B4-BE49-F238E27FC236}">
                      <a16:creationId xmlns:a16="http://schemas.microsoft.com/office/drawing/2014/main" id="{426E5191-5FD7-4E70-BB72-D28C880FA079}"/>
                    </a:ext>
                  </a:extLst>
                </p14:cNvPr>
                <p14:cNvContentPartPr/>
                <p14:nvPr/>
              </p14:nvContentPartPr>
              <p14:xfrm>
                <a:off x="2639602" y="5563112"/>
                <a:ext cx="103680" cy="98640"/>
              </p14:xfrm>
            </p:contentPart>
          </mc:Choice>
          <mc:Fallback xmlns="">
            <p:pic>
              <p:nvPicPr>
                <p:cNvPr id="211230" name="Freihand 211229">
                  <a:extLst>
                    <a:ext uri="{FF2B5EF4-FFF2-40B4-BE49-F238E27FC236}">
                      <a16:creationId xmlns:a16="http://schemas.microsoft.com/office/drawing/2014/main" id="{426E5191-5FD7-4E70-BB72-D28C880FA079}"/>
                    </a:ext>
                  </a:extLst>
                </p:cNvPr>
                <p:cNvPicPr/>
                <p:nvPr/>
              </p:nvPicPr>
              <p:blipFill>
                <a:blip r:embed="rId561"/>
                <a:stretch>
                  <a:fillRect/>
                </a:stretch>
              </p:blipFill>
              <p:spPr>
                <a:xfrm>
                  <a:off x="2635282" y="5558792"/>
                  <a:ext cx="112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11231" name="Freihand 211230">
                  <a:extLst>
                    <a:ext uri="{FF2B5EF4-FFF2-40B4-BE49-F238E27FC236}">
                      <a16:creationId xmlns:a16="http://schemas.microsoft.com/office/drawing/2014/main" id="{091499DD-AD9E-4501-8653-7D0FF081D347}"/>
                    </a:ext>
                  </a:extLst>
                </p14:cNvPr>
                <p14:cNvContentPartPr/>
                <p14:nvPr/>
              </p14:nvContentPartPr>
              <p14:xfrm>
                <a:off x="2747962" y="5376992"/>
                <a:ext cx="127080" cy="123480"/>
              </p14:xfrm>
            </p:contentPart>
          </mc:Choice>
          <mc:Fallback xmlns="">
            <p:pic>
              <p:nvPicPr>
                <p:cNvPr id="211231" name="Freihand 211230">
                  <a:extLst>
                    <a:ext uri="{FF2B5EF4-FFF2-40B4-BE49-F238E27FC236}">
                      <a16:creationId xmlns:a16="http://schemas.microsoft.com/office/drawing/2014/main" id="{091499DD-AD9E-4501-8653-7D0FF081D347}"/>
                    </a:ext>
                  </a:extLst>
                </p:cNvPr>
                <p:cNvPicPr/>
                <p:nvPr/>
              </p:nvPicPr>
              <p:blipFill>
                <a:blip r:embed="rId563"/>
                <a:stretch>
                  <a:fillRect/>
                </a:stretch>
              </p:blipFill>
              <p:spPr>
                <a:xfrm>
                  <a:off x="2743642" y="5372672"/>
                  <a:ext cx="135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11232" name="Freihand 211231">
                  <a:extLst>
                    <a:ext uri="{FF2B5EF4-FFF2-40B4-BE49-F238E27FC236}">
                      <a16:creationId xmlns:a16="http://schemas.microsoft.com/office/drawing/2014/main" id="{11887EDB-ED47-4B5F-8CB7-31CAC8A237CC}"/>
                    </a:ext>
                  </a:extLst>
                </p14:cNvPr>
                <p14:cNvContentPartPr/>
                <p14:nvPr/>
              </p14:nvContentPartPr>
              <p14:xfrm>
                <a:off x="3005002" y="5517032"/>
                <a:ext cx="295200" cy="11880"/>
              </p14:xfrm>
            </p:contentPart>
          </mc:Choice>
          <mc:Fallback xmlns="">
            <p:pic>
              <p:nvPicPr>
                <p:cNvPr id="211232" name="Freihand 211231">
                  <a:extLst>
                    <a:ext uri="{FF2B5EF4-FFF2-40B4-BE49-F238E27FC236}">
                      <a16:creationId xmlns:a16="http://schemas.microsoft.com/office/drawing/2014/main" id="{11887EDB-ED47-4B5F-8CB7-31CAC8A237CC}"/>
                    </a:ext>
                  </a:extLst>
                </p:cNvPr>
                <p:cNvPicPr/>
                <p:nvPr/>
              </p:nvPicPr>
              <p:blipFill>
                <a:blip r:embed="rId565"/>
                <a:stretch>
                  <a:fillRect/>
                </a:stretch>
              </p:blipFill>
              <p:spPr>
                <a:xfrm>
                  <a:off x="3000682" y="5512712"/>
                  <a:ext cx="303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11233" name="Freihand 211232">
                  <a:extLst>
                    <a:ext uri="{FF2B5EF4-FFF2-40B4-BE49-F238E27FC236}">
                      <a16:creationId xmlns:a16="http://schemas.microsoft.com/office/drawing/2014/main" id="{25FF8068-AE5C-4484-8567-FAAE206E6329}"/>
                    </a:ext>
                  </a:extLst>
                </p14:cNvPr>
                <p14:cNvContentPartPr/>
                <p14:nvPr/>
              </p14:nvContentPartPr>
              <p14:xfrm>
                <a:off x="3050002" y="5564552"/>
                <a:ext cx="225360" cy="27720"/>
              </p14:xfrm>
            </p:contentPart>
          </mc:Choice>
          <mc:Fallback xmlns="">
            <p:pic>
              <p:nvPicPr>
                <p:cNvPr id="211233" name="Freihand 211232">
                  <a:extLst>
                    <a:ext uri="{FF2B5EF4-FFF2-40B4-BE49-F238E27FC236}">
                      <a16:creationId xmlns:a16="http://schemas.microsoft.com/office/drawing/2014/main" id="{25FF8068-AE5C-4484-8567-FAAE206E6329}"/>
                    </a:ext>
                  </a:extLst>
                </p:cNvPr>
                <p:cNvPicPr/>
                <p:nvPr/>
              </p:nvPicPr>
              <p:blipFill>
                <a:blip r:embed="rId567"/>
                <a:stretch>
                  <a:fillRect/>
                </a:stretch>
              </p:blipFill>
              <p:spPr>
                <a:xfrm>
                  <a:off x="3045682" y="5560232"/>
                  <a:ext cx="234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11234" name="Freihand 211233">
                  <a:extLst>
                    <a:ext uri="{FF2B5EF4-FFF2-40B4-BE49-F238E27FC236}">
                      <a16:creationId xmlns:a16="http://schemas.microsoft.com/office/drawing/2014/main" id="{0610A18E-91E9-498F-BA45-5C04D0AC16E1}"/>
                    </a:ext>
                  </a:extLst>
                </p14:cNvPr>
                <p14:cNvContentPartPr/>
                <p14:nvPr/>
              </p14:nvContentPartPr>
              <p14:xfrm>
                <a:off x="3440242" y="5409032"/>
                <a:ext cx="243720" cy="148680"/>
              </p14:xfrm>
            </p:contentPart>
          </mc:Choice>
          <mc:Fallback xmlns="">
            <p:pic>
              <p:nvPicPr>
                <p:cNvPr id="211234" name="Freihand 211233">
                  <a:extLst>
                    <a:ext uri="{FF2B5EF4-FFF2-40B4-BE49-F238E27FC236}">
                      <a16:creationId xmlns:a16="http://schemas.microsoft.com/office/drawing/2014/main" id="{0610A18E-91E9-498F-BA45-5C04D0AC16E1}"/>
                    </a:ext>
                  </a:extLst>
                </p:cNvPr>
                <p:cNvPicPr/>
                <p:nvPr/>
              </p:nvPicPr>
              <p:blipFill>
                <a:blip r:embed="rId569"/>
                <a:stretch>
                  <a:fillRect/>
                </a:stretch>
              </p:blipFill>
              <p:spPr>
                <a:xfrm>
                  <a:off x="3435922" y="5404712"/>
                  <a:ext cx="252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11235" name="Freihand 211234">
                  <a:extLst>
                    <a:ext uri="{FF2B5EF4-FFF2-40B4-BE49-F238E27FC236}">
                      <a16:creationId xmlns:a16="http://schemas.microsoft.com/office/drawing/2014/main" id="{204417F7-BCA0-4E9A-BA67-D0BCB174D000}"/>
                    </a:ext>
                  </a:extLst>
                </p14:cNvPr>
                <p14:cNvContentPartPr/>
                <p14:nvPr/>
              </p14:nvContentPartPr>
              <p14:xfrm>
                <a:off x="3734362" y="5416592"/>
                <a:ext cx="150120" cy="146160"/>
              </p14:xfrm>
            </p:contentPart>
          </mc:Choice>
          <mc:Fallback xmlns="">
            <p:pic>
              <p:nvPicPr>
                <p:cNvPr id="211235" name="Freihand 211234">
                  <a:extLst>
                    <a:ext uri="{FF2B5EF4-FFF2-40B4-BE49-F238E27FC236}">
                      <a16:creationId xmlns:a16="http://schemas.microsoft.com/office/drawing/2014/main" id="{204417F7-BCA0-4E9A-BA67-D0BCB174D000}"/>
                    </a:ext>
                  </a:extLst>
                </p:cNvPr>
                <p:cNvPicPr/>
                <p:nvPr/>
              </p:nvPicPr>
              <p:blipFill>
                <a:blip r:embed="rId571"/>
                <a:stretch>
                  <a:fillRect/>
                </a:stretch>
              </p:blipFill>
              <p:spPr>
                <a:xfrm>
                  <a:off x="3730042" y="5412272"/>
                  <a:ext cx="158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11236" name="Freihand 211235">
                  <a:extLst>
                    <a:ext uri="{FF2B5EF4-FFF2-40B4-BE49-F238E27FC236}">
                      <a16:creationId xmlns:a16="http://schemas.microsoft.com/office/drawing/2014/main" id="{86B3C152-2E27-4CBD-B11F-E7DBAE60C5F4}"/>
                    </a:ext>
                  </a:extLst>
                </p14:cNvPr>
                <p14:cNvContentPartPr/>
                <p14:nvPr/>
              </p14:nvContentPartPr>
              <p14:xfrm>
                <a:off x="3973762" y="5325512"/>
                <a:ext cx="112320" cy="196200"/>
              </p14:xfrm>
            </p:contentPart>
          </mc:Choice>
          <mc:Fallback xmlns="">
            <p:pic>
              <p:nvPicPr>
                <p:cNvPr id="211236" name="Freihand 211235">
                  <a:extLst>
                    <a:ext uri="{FF2B5EF4-FFF2-40B4-BE49-F238E27FC236}">
                      <a16:creationId xmlns:a16="http://schemas.microsoft.com/office/drawing/2014/main" id="{86B3C152-2E27-4CBD-B11F-E7DBAE60C5F4}"/>
                    </a:ext>
                  </a:extLst>
                </p:cNvPr>
                <p:cNvPicPr/>
                <p:nvPr/>
              </p:nvPicPr>
              <p:blipFill>
                <a:blip r:embed="rId573"/>
                <a:stretch>
                  <a:fillRect/>
                </a:stretch>
              </p:blipFill>
              <p:spPr>
                <a:xfrm>
                  <a:off x="3969442" y="5321192"/>
                  <a:ext cx="120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11237" name="Freihand 211236">
                  <a:extLst>
                    <a:ext uri="{FF2B5EF4-FFF2-40B4-BE49-F238E27FC236}">
                      <a16:creationId xmlns:a16="http://schemas.microsoft.com/office/drawing/2014/main" id="{E98A4DF0-0490-4285-9C4B-2313BB4AF80D}"/>
                    </a:ext>
                  </a:extLst>
                </p14:cNvPr>
                <p14:cNvContentPartPr/>
                <p14:nvPr/>
              </p14:nvContentPartPr>
              <p14:xfrm>
                <a:off x="4108402" y="5507312"/>
                <a:ext cx="137880" cy="99000"/>
              </p14:xfrm>
            </p:contentPart>
          </mc:Choice>
          <mc:Fallback xmlns="">
            <p:pic>
              <p:nvPicPr>
                <p:cNvPr id="211237" name="Freihand 211236">
                  <a:extLst>
                    <a:ext uri="{FF2B5EF4-FFF2-40B4-BE49-F238E27FC236}">
                      <a16:creationId xmlns:a16="http://schemas.microsoft.com/office/drawing/2014/main" id="{E98A4DF0-0490-4285-9C4B-2313BB4AF80D}"/>
                    </a:ext>
                  </a:extLst>
                </p:cNvPr>
                <p:cNvPicPr/>
                <p:nvPr/>
              </p:nvPicPr>
              <p:blipFill>
                <a:blip r:embed="rId575"/>
                <a:stretch>
                  <a:fillRect/>
                </a:stretch>
              </p:blipFill>
              <p:spPr>
                <a:xfrm>
                  <a:off x="4104082" y="5502992"/>
                  <a:ext cx="146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11238" name="Freihand 211237">
                  <a:extLst>
                    <a:ext uri="{FF2B5EF4-FFF2-40B4-BE49-F238E27FC236}">
                      <a16:creationId xmlns:a16="http://schemas.microsoft.com/office/drawing/2014/main" id="{E9689B9A-9339-412D-9C36-544C5853A9BB}"/>
                    </a:ext>
                  </a:extLst>
                </p14:cNvPr>
                <p14:cNvContentPartPr/>
                <p14:nvPr/>
              </p14:nvContentPartPr>
              <p14:xfrm>
                <a:off x="4387042" y="5435672"/>
                <a:ext cx="39600" cy="104760"/>
              </p14:xfrm>
            </p:contentPart>
          </mc:Choice>
          <mc:Fallback xmlns="">
            <p:pic>
              <p:nvPicPr>
                <p:cNvPr id="211238" name="Freihand 211237">
                  <a:extLst>
                    <a:ext uri="{FF2B5EF4-FFF2-40B4-BE49-F238E27FC236}">
                      <a16:creationId xmlns:a16="http://schemas.microsoft.com/office/drawing/2014/main" id="{E9689B9A-9339-412D-9C36-544C5853A9BB}"/>
                    </a:ext>
                  </a:extLst>
                </p:cNvPr>
                <p:cNvPicPr/>
                <p:nvPr/>
              </p:nvPicPr>
              <p:blipFill>
                <a:blip r:embed="rId577"/>
                <a:stretch>
                  <a:fillRect/>
                </a:stretch>
              </p:blipFill>
              <p:spPr>
                <a:xfrm>
                  <a:off x="4382722" y="5431352"/>
                  <a:ext cx="48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11239" name="Freihand 211238">
                  <a:extLst>
                    <a:ext uri="{FF2B5EF4-FFF2-40B4-BE49-F238E27FC236}">
                      <a16:creationId xmlns:a16="http://schemas.microsoft.com/office/drawing/2014/main" id="{51FEDA31-BCB3-4BB3-901D-6CA98CBF7E21}"/>
                    </a:ext>
                  </a:extLst>
                </p14:cNvPr>
                <p14:cNvContentPartPr/>
                <p14:nvPr/>
              </p14:nvContentPartPr>
              <p14:xfrm>
                <a:off x="4342402" y="5456912"/>
                <a:ext cx="138600" cy="21600"/>
              </p14:xfrm>
            </p:contentPart>
          </mc:Choice>
          <mc:Fallback xmlns="">
            <p:pic>
              <p:nvPicPr>
                <p:cNvPr id="211239" name="Freihand 211238">
                  <a:extLst>
                    <a:ext uri="{FF2B5EF4-FFF2-40B4-BE49-F238E27FC236}">
                      <a16:creationId xmlns:a16="http://schemas.microsoft.com/office/drawing/2014/main" id="{51FEDA31-BCB3-4BB3-901D-6CA98CBF7E21}"/>
                    </a:ext>
                  </a:extLst>
                </p:cNvPr>
                <p:cNvPicPr/>
                <p:nvPr/>
              </p:nvPicPr>
              <p:blipFill>
                <a:blip r:embed="rId579"/>
                <a:stretch>
                  <a:fillRect/>
                </a:stretch>
              </p:blipFill>
              <p:spPr>
                <a:xfrm>
                  <a:off x="4338082" y="5452592"/>
                  <a:ext cx="147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11240" name="Freihand 211239">
                  <a:extLst>
                    <a:ext uri="{FF2B5EF4-FFF2-40B4-BE49-F238E27FC236}">
                      <a16:creationId xmlns:a16="http://schemas.microsoft.com/office/drawing/2014/main" id="{7E7AD407-3D51-4685-89F5-16196003FF77}"/>
                    </a:ext>
                  </a:extLst>
                </p14:cNvPr>
                <p14:cNvContentPartPr/>
                <p14:nvPr/>
              </p14:nvContentPartPr>
              <p14:xfrm>
                <a:off x="4577842" y="5265032"/>
                <a:ext cx="122760" cy="221400"/>
              </p14:xfrm>
            </p:contentPart>
          </mc:Choice>
          <mc:Fallback xmlns="">
            <p:pic>
              <p:nvPicPr>
                <p:cNvPr id="211240" name="Freihand 211239">
                  <a:extLst>
                    <a:ext uri="{FF2B5EF4-FFF2-40B4-BE49-F238E27FC236}">
                      <a16:creationId xmlns:a16="http://schemas.microsoft.com/office/drawing/2014/main" id="{7E7AD407-3D51-4685-89F5-16196003FF77}"/>
                    </a:ext>
                  </a:extLst>
                </p:cNvPr>
                <p:cNvPicPr/>
                <p:nvPr/>
              </p:nvPicPr>
              <p:blipFill>
                <a:blip r:embed="rId581"/>
                <a:stretch>
                  <a:fillRect/>
                </a:stretch>
              </p:blipFill>
              <p:spPr>
                <a:xfrm>
                  <a:off x="4573522" y="5260712"/>
                  <a:ext cx="131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11241" name="Freihand 211240">
                  <a:extLst>
                    <a:ext uri="{FF2B5EF4-FFF2-40B4-BE49-F238E27FC236}">
                      <a16:creationId xmlns:a16="http://schemas.microsoft.com/office/drawing/2014/main" id="{68890A45-075F-41B4-ACC4-6416F581196B}"/>
                    </a:ext>
                  </a:extLst>
                </p14:cNvPr>
                <p14:cNvContentPartPr/>
                <p14:nvPr/>
              </p14:nvContentPartPr>
              <p14:xfrm>
                <a:off x="4751362" y="5495432"/>
                <a:ext cx="140400" cy="68400"/>
              </p14:xfrm>
            </p:contentPart>
          </mc:Choice>
          <mc:Fallback xmlns="">
            <p:pic>
              <p:nvPicPr>
                <p:cNvPr id="211241" name="Freihand 211240">
                  <a:extLst>
                    <a:ext uri="{FF2B5EF4-FFF2-40B4-BE49-F238E27FC236}">
                      <a16:creationId xmlns:a16="http://schemas.microsoft.com/office/drawing/2014/main" id="{68890A45-075F-41B4-ACC4-6416F581196B}"/>
                    </a:ext>
                  </a:extLst>
                </p:cNvPr>
                <p:cNvPicPr/>
                <p:nvPr/>
              </p:nvPicPr>
              <p:blipFill>
                <a:blip r:embed="rId583"/>
                <a:stretch>
                  <a:fillRect/>
                </a:stretch>
              </p:blipFill>
              <p:spPr>
                <a:xfrm>
                  <a:off x="4747042" y="5491112"/>
                  <a:ext cx="149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11242" name="Freihand 211241">
                  <a:extLst>
                    <a:ext uri="{FF2B5EF4-FFF2-40B4-BE49-F238E27FC236}">
                      <a16:creationId xmlns:a16="http://schemas.microsoft.com/office/drawing/2014/main" id="{735FF235-0423-451F-A750-4ABE912760E9}"/>
                    </a:ext>
                  </a:extLst>
                </p14:cNvPr>
                <p14:cNvContentPartPr/>
                <p14:nvPr/>
              </p14:nvContentPartPr>
              <p14:xfrm>
                <a:off x="5024602" y="5371232"/>
                <a:ext cx="19800" cy="130320"/>
              </p14:xfrm>
            </p:contentPart>
          </mc:Choice>
          <mc:Fallback xmlns="">
            <p:pic>
              <p:nvPicPr>
                <p:cNvPr id="211242" name="Freihand 211241">
                  <a:extLst>
                    <a:ext uri="{FF2B5EF4-FFF2-40B4-BE49-F238E27FC236}">
                      <a16:creationId xmlns:a16="http://schemas.microsoft.com/office/drawing/2014/main" id="{735FF235-0423-451F-A750-4ABE912760E9}"/>
                    </a:ext>
                  </a:extLst>
                </p:cNvPr>
                <p:cNvPicPr/>
                <p:nvPr/>
              </p:nvPicPr>
              <p:blipFill>
                <a:blip r:embed="rId585"/>
                <a:stretch>
                  <a:fillRect/>
                </a:stretch>
              </p:blipFill>
              <p:spPr>
                <a:xfrm>
                  <a:off x="5020282" y="5366912"/>
                  <a:ext cx="28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11243" name="Freihand 211242">
                  <a:extLst>
                    <a:ext uri="{FF2B5EF4-FFF2-40B4-BE49-F238E27FC236}">
                      <a16:creationId xmlns:a16="http://schemas.microsoft.com/office/drawing/2014/main" id="{811ED4FC-99FF-4E47-B434-FE36AEF648FE}"/>
                    </a:ext>
                  </a:extLst>
                </p14:cNvPr>
                <p14:cNvContentPartPr/>
                <p14:nvPr/>
              </p14:nvContentPartPr>
              <p14:xfrm>
                <a:off x="4964122" y="5409392"/>
                <a:ext cx="150840" cy="7920"/>
              </p14:xfrm>
            </p:contentPart>
          </mc:Choice>
          <mc:Fallback xmlns="">
            <p:pic>
              <p:nvPicPr>
                <p:cNvPr id="211243" name="Freihand 211242">
                  <a:extLst>
                    <a:ext uri="{FF2B5EF4-FFF2-40B4-BE49-F238E27FC236}">
                      <a16:creationId xmlns:a16="http://schemas.microsoft.com/office/drawing/2014/main" id="{811ED4FC-99FF-4E47-B434-FE36AEF648FE}"/>
                    </a:ext>
                  </a:extLst>
                </p:cNvPr>
                <p:cNvPicPr/>
                <p:nvPr/>
              </p:nvPicPr>
              <p:blipFill>
                <a:blip r:embed="rId587"/>
                <a:stretch>
                  <a:fillRect/>
                </a:stretch>
              </p:blipFill>
              <p:spPr>
                <a:xfrm>
                  <a:off x="4959802" y="5405072"/>
                  <a:ext cx="159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11244" name="Freihand 211243">
                  <a:extLst>
                    <a:ext uri="{FF2B5EF4-FFF2-40B4-BE49-F238E27FC236}">
                      <a16:creationId xmlns:a16="http://schemas.microsoft.com/office/drawing/2014/main" id="{E543E0A9-0003-4CD1-98BE-23C399AF6CAA}"/>
                    </a:ext>
                  </a:extLst>
                </p14:cNvPr>
                <p14:cNvContentPartPr/>
                <p14:nvPr/>
              </p14:nvContentPartPr>
              <p14:xfrm>
                <a:off x="5199202" y="5333792"/>
                <a:ext cx="119160" cy="122760"/>
              </p14:xfrm>
            </p:contentPart>
          </mc:Choice>
          <mc:Fallback xmlns="">
            <p:pic>
              <p:nvPicPr>
                <p:cNvPr id="211244" name="Freihand 211243">
                  <a:extLst>
                    <a:ext uri="{FF2B5EF4-FFF2-40B4-BE49-F238E27FC236}">
                      <a16:creationId xmlns:a16="http://schemas.microsoft.com/office/drawing/2014/main" id="{E543E0A9-0003-4CD1-98BE-23C399AF6CAA}"/>
                    </a:ext>
                  </a:extLst>
                </p:cNvPr>
                <p:cNvPicPr/>
                <p:nvPr/>
              </p:nvPicPr>
              <p:blipFill>
                <a:blip r:embed="rId589"/>
                <a:stretch>
                  <a:fillRect/>
                </a:stretch>
              </p:blipFill>
              <p:spPr>
                <a:xfrm>
                  <a:off x="5194882" y="5329472"/>
                  <a:ext cx="127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11245" name="Freihand 211244">
                  <a:extLst>
                    <a:ext uri="{FF2B5EF4-FFF2-40B4-BE49-F238E27FC236}">
                      <a16:creationId xmlns:a16="http://schemas.microsoft.com/office/drawing/2014/main" id="{85290EC2-2DAC-452F-894B-ED34A8240E5F}"/>
                    </a:ext>
                  </a:extLst>
                </p14:cNvPr>
                <p14:cNvContentPartPr/>
                <p14:nvPr/>
              </p14:nvContentPartPr>
              <p14:xfrm>
                <a:off x="5281642" y="5246672"/>
                <a:ext cx="24840" cy="46800"/>
              </p14:xfrm>
            </p:contentPart>
          </mc:Choice>
          <mc:Fallback xmlns="">
            <p:pic>
              <p:nvPicPr>
                <p:cNvPr id="211245" name="Freihand 211244">
                  <a:extLst>
                    <a:ext uri="{FF2B5EF4-FFF2-40B4-BE49-F238E27FC236}">
                      <a16:creationId xmlns:a16="http://schemas.microsoft.com/office/drawing/2014/main" id="{85290EC2-2DAC-452F-894B-ED34A8240E5F}"/>
                    </a:ext>
                  </a:extLst>
                </p:cNvPr>
                <p:cNvPicPr/>
                <p:nvPr/>
              </p:nvPicPr>
              <p:blipFill>
                <a:blip r:embed="rId591"/>
                <a:stretch>
                  <a:fillRect/>
                </a:stretch>
              </p:blipFill>
              <p:spPr>
                <a:xfrm>
                  <a:off x="5277322" y="5242352"/>
                  <a:ext cx="33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11246" name="Freihand 211245">
                  <a:extLst>
                    <a:ext uri="{FF2B5EF4-FFF2-40B4-BE49-F238E27FC236}">
                      <a16:creationId xmlns:a16="http://schemas.microsoft.com/office/drawing/2014/main" id="{BC4CD55E-2FB8-48B9-928D-2C407F2151C3}"/>
                    </a:ext>
                  </a:extLst>
                </p14:cNvPr>
                <p14:cNvContentPartPr/>
                <p14:nvPr/>
              </p14:nvContentPartPr>
              <p14:xfrm>
                <a:off x="5334202" y="5445392"/>
                <a:ext cx="101880" cy="69480"/>
              </p14:xfrm>
            </p:contentPart>
          </mc:Choice>
          <mc:Fallback xmlns="">
            <p:pic>
              <p:nvPicPr>
                <p:cNvPr id="211246" name="Freihand 211245">
                  <a:extLst>
                    <a:ext uri="{FF2B5EF4-FFF2-40B4-BE49-F238E27FC236}">
                      <a16:creationId xmlns:a16="http://schemas.microsoft.com/office/drawing/2014/main" id="{BC4CD55E-2FB8-48B9-928D-2C407F2151C3}"/>
                    </a:ext>
                  </a:extLst>
                </p:cNvPr>
                <p:cNvPicPr/>
                <p:nvPr/>
              </p:nvPicPr>
              <p:blipFill>
                <a:blip r:embed="rId593"/>
                <a:stretch>
                  <a:fillRect/>
                </a:stretch>
              </p:blipFill>
              <p:spPr>
                <a:xfrm>
                  <a:off x="5329882" y="5441072"/>
                  <a:ext cx="110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11247" name="Freihand 211246">
                  <a:extLst>
                    <a:ext uri="{FF2B5EF4-FFF2-40B4-BE49-F238E27FC236}">
                      <a16:creationId xmlns:a16="http://schemas.microsoft.com/office/drawing/2014/main" id="{24143BD6-F964-4E6F-AEDD-1F6DD00767A3}"/>
                    </a:ext>
                  </a:extLst>
                </p14:cNvPr>
                <p14:cNvContentPartPr/>
                <p14:nvPr/>
              </p14:nvContentPartPr>
              <p14:xfrm>
                <a:off x="5411242" y="5187992"/>
                <a:ext cx="162360" cy="144360"/>
              </p14:xfrm>
            </p:contentPart>
          </mc:Choice>
          <mc:Fallback xmlns="">
            <p:pic>
              <p:nvPicPr>
                <p:cNvPr id="211247" name="Freihand 211246">
                  <a:extLst>
                    <a:ext uri="{FF2B5EF4-FFF2-40B4-BE49-F238E27FC236}">
                      <a16:creationId xmlns:a16="http://schemas.microsoft.com/office/drawing/2014/main" id="{24143BD6-F964-4E6F-AEDD-1F6DD00767A3}"/>
                    </a:ext>
                  </a:extLst>
                </p:cNvPr>
                <p:cNvPicPr/>
                <p:nvPr/>
              </p:nvPicPr>
              <p:blipFill>
                <a:blip r:embed="rId595"/>
                <a:stretch>
                  <a:fillRect/>
                </a:stretch>
              </p:blipFill>
              <p:spPr>
                <a:xfrm>
                  <a:off x="5406922" y="5183672"/>
                  <a:ext cx="171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11187" name="Freihand 211186">
                  <a:extLst>
                    <a:ext uri="{FF2B5EF4-FFF2-40B4-BE49-F238E27FC236}">
                      <a16:creationId xmlns:a16="http://schemas.microsoft.com/office/drawing/2014/main" id="{9A6CFDE5-DDEC-4DFD-987E-F2E6F7865E48}"/>
                    </a:ext>
                  </a:extLst>
                </p14:cNvPr>
                <p14:cNvContentPartPr/>
                <p14:nvPr/>
              </p14:nvContentPartPr>
              <p14:xfrm>
                <a:off x="612802" y="5019152"/>
                <a:ext cx="181440" cy="150840"/>
              </p14:xfrm>
            </p:contentPart>
          </mc:Choice>
          <mc:Fallback xmlns="">
            <p:pic>
              <p:nvPicPr>
                <p:cNvPr id="211187" name="Freihand 211186">
                  <a:extLst>
                    <a:ext uri="{FF2B5EF4-FFF2-40B4-BE49-F238E27FC236}">
                      <a16:creationId xmlns:a16="http://schemas.microsoft.com/office/drawing/2014/main" id="{9A6CFDE5-DDEC-4DFD-987E-F2E6F7865E48}"/>
                    </a:ext>
                  </a:extLst>
                </p:cNvPr>
                <p:cNvPicPr/>
                <p:nvPr/>
              </p:nvPicPr>
              <p:blipFill>
                <a:blip r:embed="rId597"/>
                <a:stretch>
                  <a:fillRect/>
                </a:stretch>
              </p:blipFill>
              <p:spPr>
                <a:xfrm>
                  <a:off x="608482" y="5014832"/>
                  <a:ext cx="190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11188" name="Freihand 211187">
                  <a:extLst>
                    <a:ext uri="{FF2B5EF4-FFF2-40B4-BE49-F238E27FC236}">
                      <a16:creationId xmlns:a16="http://schemas.microsoft.com/office/drawing/2014/main" id="{EE019E14-E27E-4557-9B26-1E7887AEA149}"/>
                    </a:ext>
                  </a:extLst>
                </p14:cNvPr>
                <p14:cNvContentPartPr/>
                <p14:nvPr/>
              </p14:nvContentPartPr>
              <p14:xfrm>
                <a:off x="882802" y="5003312"/>
                <a:ext cx="49320" cy="145080"/>
              </p14:xfrm>
            </p:contentPart>
          </mc:Choice>
          <mc:Fallback xmlns="">
            <p:pic>
              <p:nvPicPr>
                <p:cNvPr id="211188" name="Freihand 211187">
                  <a:extLst>
                    <a:ext uri="{FF2B5EF4-FFF2-40B4-BE49-F238E27FC236}">
                      <a16:creationId xmlns:a16="http://schemas.microsoft.com/office/drawing/2014/main" id="{EE019E14-E27E-4557-9B26-1E7887AEA149}"/>
                    </a:ext>
                  </a:extLst>
                </p:cNvPr>
                <p:cNvPicPr/>
                <p:nvPr/>
              </p:nvPicPr>
              <p:blipFill>
                <a:blip r:embed="rId599"/>
                <a:stretch>
                  <a:fillRect/>
                </a:stretch>
              </p:blipFill>
              <p:spPr>
                <a:xfrm>
                  <a:off x="878482" y="4998992"/>
                  <a:ext cx="57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11189" name="Freihand 211188">
                  <a:extLst>
                    <a:ext uri="{FF2B5EF4-FFF2-40B4-BE49-F238E27FC236}">
                      <a16:creationId xmlns:a16="http://schemas.microsoft.com/office/drawing/2014/main" id="{5E48EEBD-0F05-4540-960E-6871BF0736E3}"/>
                    </a:ext>
                  </a:extLst>
                </p14:cNvPr>
                <p14:cNvContentPartPr/>
                <p14:nvPr/>
              </p14:nvContentPartPr>
              <p14:xfrm>
                <a:off x="832042" y="4919432"/>
                <a:ext cx="238320" cy="192960"/>
              </p14:xfrm>
            </p:contentPart>
          </mc:Choice>
          <mc:Fallback xmlns="">
            <p:pic>
              <p:nvPicPr>
                <p:cNvPr id="211189" name="Freihand 211188">
                  <a:extLst>
                    <a:ext uri="{FF2B5EF4-FFF2-40B4-BE49-F238E27FC236}">
                      <a16:creationId xmlns:a16="http://schemas.microsoft.com/office/drawing/2014/main" id="{5E48EEBD-0F05-4540-960E-6871BF0736E3}"/>
                    </a:ext>
                  </a:extLst>
                </p:cNvPr>
                <p:cNvPicPr/>
                <p:nvPr/>
              </p:nvPicPr>
              <p:blipFill>
                <a:blip r:embed="rId601"/>
                <a:stretch>
                  <a:fillRect/>
                </a:stretch>
              </p:blipFill>
              <p:spPr>
                <a:xfrm>
                  <a:off x="827722" y="4915112"/>
                  <a:ext cx="246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11190" name="Freihand 211189">
                  <a:extLst>
                    <a:ext uri="{FF2B5EF4-FFF2-40B4-BE49-F238E27FC236}">
                      <a16:creationId xmlns:a16="http://schemas.microsoft.com/office/drawing/2014/main" id="{E0712C56-CF7F-47AB-BEDA-8831AD50318D}"/>
                    </a:ext>
                  </a:extLst>
                </p14:cNvPr>
                <p14:cNvContentPartPr/>
                <p14:nvPr/>
              </p14:nvContentPartPr>
              <p14:xfrm>
                <a:off x="1104562" y="5085032"/>
                <a:ext cx="85680" cy="76320"/>
              </p14:xfrm>
            </p:contentPart>
          </mc:Choice>
          <mc:Fallback xmlns="">
            <p:pic>
              <p:nvPicPr>
                <p:cNvPr id="211190" name="Freihand 211189">
                  <a:extLst>
                    <a:ext uri="{FF2B5EF4-FFF2-40B4-BE49-F238E27FC236}">
                      <a16:creationId xmlns:a16="http://schemas.microsoft.com/office/drawing/2014/main" id="{E0712C56-CF7F-47AB-BEDA-8831AD50318D}"/>
                    </a:ext>
                  </a:extLst>
                </p:cNvPr>
                <p:cNvPicPr/>
                <p:nvPr/>
              </p:nvPicPr>
              <p:blipFill>
                <a:blip r:embed="rId603"/>
                <a:stretch>
                  <a:fillRect/>
                </a:stretch>
              </p:blipFill>
              <p:spPr>
                <a:xfrm>
                  <a:off x="1100242" y="5080712"/>
                  <a:ext cx="94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11191" name="Freihand 211190">
                  <a:extLst>
                    <a:ext uri="{FF2B5EF4-FFF2-40B4-BE49-F238E27FC236}">
                      <a16:creationId xmlns:a16="http://schemas.microsoft.com/office/drawing/2014/main" id="{08E7A6E7-C463-454F-8A3E-616C97C62D87}"/>
                    </a:ext>
                  </a:extLst>
                </p14:cNvPr>
                <p14:cNvContentPartPr/>
                <p14:nvPr/>
              </p14:nvContentPartPr>
              <p14:xfrm>
                <a:off x="1135162" y="4910792"/>
                <a:ext cx="166680" cy="290160"/>
              </p14:xfrm>
            </p:contentPart>
          </mc:Choice>
          <mc:Fallback xmlns="">
            <p:pic>
              <p:nvPicPr>
                <p:cNvPr id="211191" name="Freihand 211190">
                  <a:extLst>
                    <a:ext uri="{FF2B5EF4-FFF2-40B4-BE49-F238E27FC236}">
                      <a16:creationId xmlns:a16="http://schemas.microsoft.com/office/drawing/2014/main" id="{08E7A6E7-C463-454F-8A3E-616C97C62D87}"/>
                    </a:ext>
                  </a:extLst>
                </p:cNvPr>
                <p:cNvPicPr/>
                <p:nvPr/>
              </p:nvPicPr>
              <p:blipFill>
                <a:blip r:embed="rId605"/>
                <a:stretch>
                  <a:fillRect/>
                </a:stretch>
              </p:blipFill>
              <p:spPr>
                <a:xfrm>
                  <a:off x="1130842" y="4906472"/>
                  <a:ext cx="1753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11192" name="Freihand 211191">
                  <a:extLst>
                    <a:ext uri="{FF2B5EF4-FFF2-40B4-BE49-F238E27FC236}">
                      <a16:creationId xmlns:a16="http://schemas.microsoft.com/office/drawing/2014/main" id="{C9C3FBF3-F3B3-4D39-9736-3EBB8C1036AA}"/>
                    </a:ext>
                  </a:extLst>
                </p14:cNvPr>
                <p14:cNvContentPartPr/>
                <p14:nvPr/>
              </p14:nvContentPartPr>
              <p14:xfrm>
                <a:off x="490762" y="4915832"/>
                <a:ext cx="108360" cy="332640"/>
              </p14:xfrm>
            </p:contentPart>
          </mc:Choice>
          <mc:Fallback xmlns="">
            <p:pic>
              <p:nvPicPr>
                <p:cNvPr id="211192" name="Freihand 211191">
                  <a:extLst>
                    <a:ext uri="{FF2B5EF4-FFF2-40B4-BE49-F238E27FC236}">
                      <a16:creationId xmlns:a16="http://schemas.microsoft.com/office/drawing/2014/main" id="{C9C3FBF3-F3B3-4D39-9736-3EBB8C1036AA}"/>
                    </a:ext>
                  </a:extLst>
                </p:cNvPr>
                <p:cNvPicPr/>
                <p:nvPr/>
              </p:nvPicPr>
              <p:blipFill>
                <a:blip r:embed="rId607"/>
                <a:stretch>
                  <a:fillRect/>
                </a:stretch>
              </p:blipFill>
              <p:spPr>
                <a:xfrm>
                  <a:off x="486442" y="4911512"/>
                  <a:ext cx="1170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11193" name="Freihand 211192">
                  <a:extLst>
                    <a:ext uri="{FF2B5EF4-FFF2-40B4-BE49-F238E27FC236}">
                      <a16:creationId xmlns:a16="http://schemas.microsoft.com/office/drawing/2014/main" id="{B639C8A4-8FC4-425A-89FE-A33B7C9352E1}"/>
                    </a:ext>
                  </a:extLst>
                </p14:cNvPr>
                <p14:cNvContentPartPr/>
                <p14:nvPr/>
              </p14:nvContentPartPr>
              <p14:xfrm>
                <a:off x="1350442" y="4915832"/>
                <a:ext cx="56160" cy="244800"/>
              </p14:xfrm>
            </p:contentPart>
          </mc:Choice>
          <mc:Fallback xmlns="">
            <p:pic>
              <p:nvPicPr>
                <p:cNvPr id="211193" name="Freihand 211192">
                  <a:extLst>
                    <a:ext uri="{FF2B5EF4-FFF2-40B4-BE49-F238E27FC236}">
                      <a16:creationId xmlns:a16="http://schemas.microsoft.com/office/drawing/2014/main" id="{B639C8A4-8FC4-425A-89FE-A33B7C9352E1}"/>
                    </a:ext>
                  </a:extLst>
                </p:cNvPr>
                <p:cNvPicPr/>
                <p:nvPr/>
              </p:nvPicPr>
              <p:blipFill>
                <a:blip r:embed="rId609"/>
                <a:stretch>
                  <a:fillRect/>
                </a:stretch>
              </p:blipFill>
              <p:spPr>
                <a:xfrm>
                  <a:off x="1346122" y="4911512"/>
                  <a:ext cx="64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11194" name="Freihand 211193">
                  <a:extLst>
                    <a:ext uri="{FF2B5EF4-FFF2-40B4-BE49-F238E27FC236}">
                      <a16:creationId xmlns:a16="http://schemas.microsoft.com/office/drawing/2014/main" id="{3F1FD2C9-EACC-4F36-81D9-199F0D1693E8}"/>
                    </a:ext>
                  </a:extLst>
                </p14:cNvPr>
                <p14:cNvContentPartPr/>
                <p14:nvPr/>
              </p14:nvContentPartPr>
              <p14:xfrm>
                <a:off x="1453402" y="4974512"/>
                <a:ext cx="161640" cy="132840"/>
              </p14:xfrm>
            </p:contentPart>
          </mc:Choice>
          <mc:Fallback xmlns="">
            <p:pic>
              <p:nvPicPr>
                <p:cNvPr id="211194" name="Freihand 211193">
                  <a:extLst>
                    <a:ext uri="{FF2B5EF4-FFF2-40B4-BE49-F238E27FC236}">
                      <a16:creationId xmlns:a16="http://schemas.microsoft.com/office/drawing/2014/main" id="{3F1FD2C9-EACC-4F36-81D9-199F0D1693E8}"/>
                    </a:ext>
                  </a:extLst>
                </p:cNvPr>
                <p:cNvPicPr/>
                <p:nvPr/>
              </p:nvPicPr>
              <p:blipFill>
                <a:blip r:embed="rId611"/>
                <a:stretch>
                  <a:fillRect/>
                </a:stretch>
              </p:blipFill>
              <p:spPr>
                <a:xfrm>
                  <a:off x="1449082" y="4970192"/>
                  <a:ext cx="170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11195" name="Freihand 211194">
                  <a:extLst>
                    <a:ext uri="{FF2B5EF4-FFF2-40B4-BE49-F238E27FC236}">
                      <a16:creationId xmlns:a16="http://schemas.microsoft.com/office/drawing/2014/main" id="{562C2155-51D8-4208-8403-C179A1D392BF}"/>
                    </a:ext>
                  </a:extLst>
                </p14:cNvPr>
                <p14:cNvContentPartPr/>
                <p14:nvPr/>
              </p14:nvContentPartPr>
              <p14:xfrm>
                <a:off x="1691722" y="4960832"/>
                <a:ext cx="44640" cy="126000"/>
              </p14:xfrm>
            </p:contentPart>
          </mc:Choice>
          <mc:Fallback xmlns="">
            <p:pic>
              <p:nvPicPr>
                <p:cNvPr id="211195" name="Freihand 211194">
                  <a:extLst>
                    <a:ext uri="{FF2B5EF4-FFF2-40B4-BE49-F238E27FC236}">
                      <a16:creationId xmlns:a16="http://schemas.microsoft.com/office/drawing/2014/main" id="{562C2155-51D8-4208-8403-C179A1D392BF}"/>
                    </a:ext>
                  </a:extLst>
                </p:cNvPr>
                <p:cNvPicPr/>
                <p:nvPr/>
              </p:nvPicPr>
              <p:blipFill>
                <a:blip r:embed="rId613"/>
                <a:stretch>
                  <a:fillRect/>
                </a:stretch>
              </p:blipFill>
              <p:spPr>
                <a:xfrm>
                  <a:off x="1687402" y="4956512"/>
                  <a:ext cx="53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11196" name="Freihand 211195">
                  <a:extLst>
                    <a:ext uri="{FF2B5EF4-FFF2-40B4-BE49-F238E27FC236}">
                      <a16:creationId xmlns:a16="http://schemas.microsoft.com/office/drawing/2014/main" id="{0C20FB3B-913D-4ED6-AE80-C83DE95EF741}"/>
                    </a:ext>
                  </a:extLst>
                </p14:cNvPr>
                <p14:cNvContentPartPr/>
                <p14:nvPr/>
              </p14:nvContentPartPr>
              <p14:xfrm>
                <a:off x="1657162" y="4889192"/>
                <a:ext cx="258120" cy="185400"/>
              </p14:xfrm>
            </p:contentPart>
          </mc:Choice>
          <mc:Fallback xmlns="">
            <p:pic>
              <p:nvPicPr>
                <p:cNvPr id="211196" name="Freihand 211195">
                  <a:extLst>
                    <a:ext uri="{FF2B5EF4-FFF2-40B4-BE49-F238E27FC236}">
                      <a16:creationId xmlns:a16="http://schemas.microsoft.com/office/drawing/2014/main" id="{0C20FB3B-913D-4ED6-AE80-C83DE95EF741}"/>
                    </a:ext>
                  </a:extLst>
                </p:cNvPr>
                <p:cNvPicPr/>
                <p:nvPr/>
              </p:nvPicPr>
              <p:blipFill>
                <a:blip r:embed="rId615"/>
                <a:stretch>
                  <a:fillRect/>
                </a:stretch>
              </p:blipFill>
              <p:spPr>
                <a:xfrm>
                  <a:off x="1652842" y="4884872"/>
                  <a:ext cx="266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11197" name="Freihand 211196">
                  <a:extLst>
                    <a:ext uri="{FF2B5EF4-FFF2-40B4-BE49-F238E27FC236}">
                      <a16:creationId xmlns:a16="http://schemas.microsoft.com/office/drawing/2014/main" id="{B184DB83-28C2-4D5F-892C-980107BA486A}"/>
                    </a:ext>
                  </a:extLst>
                </p14:cNvPr>
                <p14:cNvContentPartPr/>
                <p14:nvPr/>
              </p14:nvContentPartPr>
              <p14:xfrm>
                <a:off x="1927882" y="5069552"/>
                <a:ext cx="360" cy="360"/>
              </p14:xfrm>
            </p:contentPart>
          </mc:Choice>
          <mc:Fallback xmlns="">
            <p:pic>
              <p:nvPicPr>
                <p:cNvPr id="211197" name="Freihand 211196">
                  <a:extLst>
                    <a:ext uri="{FF2B5EF4-FFF2-40B4-BE49-F238E27FC236}">
                      <a16:creationId xmlns:a16="http://schemas.microsoft.com/office/drawing/2014/main" id="{B184DB83-28C2-4D5F-892C-980107BA486A}"/>
                    </a:ext>
                  </a:extLst>
                </p:cNvPr>
                <p:cNvPicPr/>
                <p:nvPr/>
              </p:nvPicPr>
              <p:blipFill>
                <a:blip r:embed="rId166"/>
                <a:stretch>
                  <a:fillRect/>
                </a:stretch>
              </p:blipFill>
              <p:spPr>
                <a:xfrm>
                  <a:off x="1923562" y="5065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11198" name="Freihand 211197">
                  <a:extLst>
                    <a:ext uri="{FF2B5EF4-FFF2-40B4-BE49-F238E27FC236}">
                      <a16:creationId xmlns:a16="http://schemas.microsoft.com/office/drawing/2014/main" id="{73590B3B-DFCA-49A8-87CB-39862869F931}"/>
                    </a:ext>
                  </a:extLst>
                </p14:cNvPr>
                <p14:cNvContentPartPr/>
                <p14:nvPr/>
              </p14:nvContentPartPr>
              <p14:xfrm>
                <a:off x="1913842" y="5029592"/>
                <a:ext cx="67680" cy="73440"/>
              </p14:xfrm>
            </p:contentPart>
          </mc:Choice>
          <mc:Fallback xmlns="">
            <p:pic>
              <p:nvPicPr>
                <p:cNvPr id="211198" name="Freihand 211197">
                  <a:extLst>
                    <a:ext uri="{FF2B5EF4-FFF2-40B4-BE49-F238E27FC236}">
                      <a16:creationId xmlns:a16="http://schemas.microsoft.com/office/drawing/2014/main" id="{73590B3B-DFCA-49A8-87CB-39862869F931}"/>
                    </a:ext>
                  </a:extLst>
                </p:cNvPr>
                <p:cNvPicPr/>
                <p:nvPr/>
              </p:nvPicPr>
              <p:blipFill>
                <a:blip r:embed="rId618"/>
                <a:stretch>
                  <a:fillRect/>
                </a:stretch>
              </p:blipFill>
              <p:spPr>
                <a:xfrm>
                  <a:off x="1909522" y="5025272"/>
                  <a:ext cx="76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11199" name="Freihand 211198">
                  <a:extLst>
                    <a:ext uri="{FF2B5EF4-FFF2-40B4-BE49-F238E27FC236}">
                      <a16:creationId xmlns:a16="http://schemas.microsoft.com/office/drawing/2014/main" id="{1FD9DA17-5A5B-4EF2-B6CE-B7104B8E66FD}"/>
                    </a:ext>
                  </a:extLst>
                </p14:cNvPr>
                <p14:cNvContentPartPr/>
                <p14:nvPr/>
              </p14:nvContentPartPr>
              <p14:xfrm>
                <a:off x="1999522" y="4889192"/>
                <a:ext cx="86040" cy="107280"/>
              </p14:xfrm>
            </p:contentPart>
          </mc:Choice>
          <mc:Fallback xmlns="">
            <p:pic>
              <p:nvPicPr>
                <p:cNvPr id="211199" name="Freihand 211198">
                  <a:extLst>
                    <a:ext uri="{FF2B5EF4-FFF2-40B4-BE49-F238E27FC236}">
                      <a16:creationId xmlns:a16="http://schemas.microsoft.com/office/drawing/2014/main" id="{1FD9DA17-5A5B-4EF2-B6CE-B7104B8E66FD}"/>
                    </a:ext>
                  </a:extLst>
                </p:cNvPr>
                <p:cNvPicPr/>
                <p:nvPr/>
              </p:nvPicPr>
              <p:blipFill>
                <a:blip r:embed="rId620"/>
                <a:stretch>
                  <a:fillRect/>
                </a:stretch>
              </p:blipFill>
              <p:spPr>
                <a:xfrm>
                  <a:off x="1995202" y="4884872"/>
                  <a:ext cx="9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11200" name="Freihand 211199">
                  <a:extLst>
                    <a:ext uri="{FF2B5EF4-FFF2-40B4-BE49-F238E27FC236}">
                      <a16:creationId xmlns:a16="http://schemas.microsoft.com/office/drawing/2014/main" id="{5E641F56-0F83-40D0-8023-6337FE5EEB83}"/>
                    </a:ext>
                  </a:extLst>
                </p14:cNvPr>
                <p14:cNvContentPartPr/>
                <p14:nvPr/>
              </p14:nvContentPartPr>
              <p14:xfrm>
                <a:off x="2114002" y="4863272"/>
                <a:ext cx="99720" cy="278640"/>
              </p14:xfrm>
            </p:contentPart>
          </mc:Choice>
          <mc:Fallback xmlns="">
            <p:pic>
              <p:nvPicPr>
                <p:cNvPr id="211200" name="Freihand 211199">
                  <a:extLst>
                    <a:ext uri="{FF2B5EF4-FFF2-40B4-BE49-F238E27FC236}">
                      <a16:creationId xmlns:a16="http://schemas.microsoft.com/office/drawing/2014/main" id="{5E641F56-0F83-40D0-8023-6337FE5EEB83}"/>
                    </a:ext>
                  </a:extLst>
                </p:cNvPr>
                <p:cNvPicPr/>
                <p:nvPr/>
              </p:nvPicPr>
              <p:blipFill>
                <a:blip r:embed="rId622"/>
                <a:stretch>
                  <a:fillRect/>
                </a:stretch>
              </p:blipFill>
              <p:spPr>
                <a:xfrm>
                  <a:off x="2109682" y="4858952"/>
                  <a:ext cx="1083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11249" name="Freihand 211248">
                  <a:extLst>
                    <a:ext uri="{FF2B5EF4-FFF2-40B4-BE49-F238E27FC236}">
                      <a16:creationId xmlns:a16="http://schemas.microsoft.com/office/drawing/2014/main" id="{C2886A27-469C-476F-9FA3-91D943947732}"/>
                    </a:ext>
                  </a:extLst>
                </p14:cNvPr>
                <p14:cNvContentPartPr/>
                <p14:nvPr/>
              </p14:nvContentPartPr>
              <p14:xfrm>
                <a:off x="206362" y="5007272"/>
                <a:ext cx="117720" cy="162360"/>
              </p14:xfrm>
            </p:contentPart>
          </mc:Choice>
          <mc:Fallback xmlns="">
            <p:pic>
              <p:nvPicPr>
                <p:cNvPr id="211249" name="Freihand 211248">
                  <a:extLst>
                    <a:ext uri="{FF2B5EF4-FFF2-40B4-BE49-F238E27FC236}">
                      <a16:creationId xmlns:a16="http://schemas.microsoft.com/office/drawing/2014/main" id="{C2886A27-469C-476F-9FA3-91D943947732}"/>
                    </a:ext>
                  </a:extLst>
                </p:cNvPr>
                <p:cNvPicPr/>
                <p:nvPr/>
              </p:nvPicPr>
              <p:blipFill>
                <a:blip r:embed="rId624"/>
                <a:stretch>
                  <a:fillRect/>
                </a:stretch>
              </p:blipFill>
              <p:spPr>
                <a:xfrm>
                  <a:off x="202042" y="5002952"/>
                  <a:ext cx="126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11250" name="Freihand 211249">
                  <a:extLst>
                    <a:ext uri="{FF2B5EF4-FFF2-40B4-BE49-F238E27FC236}">
                      <a16:creationId xmlns:a16="http://schemas.microsoft.com/office/drawing/2014/main" id="{74FCB8CF-D846-4394-B61C-1AAFAE54BA9E}"/>
                    </a:ext>
                  </a:extLst>
                </p14:cNvPr>
                <p14:cNvContentPartPr/>
                <p14:nvPr/>
              </p14:nvContentPartPr>
              <p14:xfrm>
                <a:off x="365122" y="4962272"/>
                <a:ext cx="71280" cy="152280"/>
              </p14:xfrm>
            </p:contentPart>
          </mc:Choice>
          <mc:Fallback xmlns="">
            <p:pic>
              <p:nvPicPr>
                <p:cNvPr id="211250" name="Freihand 211249">
                  <a:extLst>
                    <a:ext uri="{FF2B5EF4-FFF2-40B4-BE49-F238E27FC236}">
                      <a16:creationId xmlns:a16="http://schemas.microsoft.com/office/drawing/2014/main" id="{74FCB8CF-D846-4394-B61C-1AAFAE54BA9E}"/>
                    </a:ext>
                  </a:extLst>
                </p:cNvPr>
                <p:cNvPicPr/>
                <p:nvPr/>
              </p:nvPicPr>
              <p:blipFill>
                <a:blip r:embed="rId626"/>
                <a:stretch>
                  <a:fillRect/>
                </a:stretch>
              </p:blipFill>
              <p:spPr>
                <a:xfrm>
                  <a:off x="360802" y="4957952"/>
                  <a:ext cx="79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11251" name="Freihand 211250">
                  <a:extLst>
                    <a:ext uri="{FF2B5EF4-FFF2-40B4-BE49-F238E27FC236}">
                      <a16:creationId xmlns:a16="http://schemas.microsoft.com/office/drawing/2014/main" id="{2DFC9806-9A4D-46E0-A1F5-B94CAFD19103}"/>
                    </a:ext>
                  </a:extLst>
                </p14:cNvPr>
                <p14:cNvContentPartPr/>
                <p14:nvPr/>
              </p14:nvContentPartPr>
              <p14:xfrm>
                <a:off x="315082" y="5028152"/>
                <a:ext cx="171360" cy="49320"/>
              </p14:xfrm>
            </p:contentPart>
          </mc:Choice>
          <mc:Fallback xmlns="">
            <p:pic>
              <p:nvPicPr>
                <p:cNvPr id="211251" name="Freihand 211250">
                  <a:extLst>
                    <a:ext uri="{FF2B5EF4-FFF2-40B4-BE49-F238E27FC236}">
                      <a16:creationId xmlns:a16="http://schemas.microsoft.com/office/drawing/2014/main" id="{2DFC9806-9A4D-46E0-A1F5-B94CAFD19103}"/>
                    </a:ext>
                  </a:extLst>
                </p:cNvPr>
                <p:cNvPicPr/>
                <p:nvPr/>
              </p:nvPicPr>
              <p:blipFill>
                <a:blip r:embed="rId628"/>
                <a:stretch>
                  <a:fillRect/>
                </a:stretch>
              </p:blipFill>
              <p:spPr>
                <a:xfrm>
                  <a:off x="310762" y="5023832"/>
                  <a:ext cx="18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11258" name="Freihand 211257">
                  <a:extLst>
                    <a:ext uri="{FF2B5EF4-FFF2-40B4-BE49-F238E27FC236}">
                      <a16:creationId xmlns:a16="http://schemas.microsoft.com/office/drawing/2014/main" id="{F94E9A49-6C7A-4949-BE00-B409576A6D55}"/>
                    </a:ext>
                  </a:extLst>
                </p14:cNvPr>
                <p14:cNvContentPartPr/>
                <p14:nvPr/>
              </p14:nvContentPartPr>
              <p14:xfrm>
                <a:off x="157042" y="4823312"/>
                <a:ext cx="512640" cy="507960"/>
              </p14:xfrm>
            </p:contentPart>
          </mc:Choice>
          <mc:Fallback xmlns="">
            <p:pic>
              <p:nvPicPr>
                <p:cNvPr id="211258" name="Freihand 211257">
                  <a:extLst>
                    <a:ext uri="{FF2B5EF4-FFF2-40B4-BE49-F238E27FC236}">
                      <a16:creationId xmlns:a16="http://schemas.microsoft.com/office/drawing/2014/main" id="{F94E9A49-6C7A-4949-BE00-B409576A6D55}"/>
                    </a:ext>
                  </a:extLst>
                </p:cNvPr>
                <p:cNvPicPr/>
                <p:nvPr/>
              </p:nvPicPr>
              <p:blipFill>
                <a:blip r:embed="rId630"/>
                <a:stretch>
                  <a:fillRect/>
                </a:stretch>
              </p:blipFill>
              <p:spPr>
                <a:xfrm>
                  <a:off x="152722" y="4818992"/>
                  <a:ext cx="52128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11201" name="Freihand 211200">
                  <a:extLst>
                    <a:ext uri="{FF2B5EF4-FFF2-40B4-BE49-F238E27FC236}">
                      <a16:creationId xmlns:a16="http://schemas.microsoft.com/office/drawing/2014/main" id="{7EE1812F-2024-4427-B051-E0CC43AB3C3A}"/>
                    </a:ext>
                  </a:extLst>
                </p14:cNvPr>
                <p14:cNvContentPartPr/>
                <p14:nvPr/>
              </p14:nvContentPartPr>
              <p14:xfrm>
                <a:off x="2454202" y="5009432"/>
                <a:ext cx="201600" cy="54720"/>
              </p14:xfrm>
            </p:contentPart>
          </mc:Choice>
          <mc:Fallback xmlns="">
            <p:pic>
              <p:nvPicPr>
                <p:cNvPr id="211201" name="Freihand 211200">
                  <a:extLst>
                    <a:ext uri="{FF2B5EF4-FFF2-40B4-BE49-F238E27FC236}">
                      <a16:creationId xmlns:a16="http://schemas.microsoft.com/office/drawing/2014/main" id="{7EE1812F-2024-4427-B051-E0CC43AB3C3A}"/>
                    </a:ext>
                  </a:extLst>
                </p:cNvPr>
                <p:cNvPicPr/>
                <p:nvPr/>
              </p:nvPicPr>
              <p:blipFill>
                <a:blip r:embed="rId632"/>
                <a:stretch>
                  <a:fillRect/>
                </a:stretch>
              </p:blipFill>
              <p:spPr>
                <a:xfrm>
                  <a:off x="2449882" y="5005112"/>
                  <a:ext cx="210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11202" name="Freihand 211201">
                  <a:extLst>
                    <a:ext uri="{FF2B5EF4-FFF2-40B4-BE49-F238E27FC236}">
                      <a16:creationId xmlns:a16="http://schemas.microsoft.com/office/drawing/2014/main" id="{88815A1A-EBC5-4350-8851-FE39C8686CE0}"/>
                    </a:ext>
                  </a:extLst>
                </p14:cNvPr>
                <p14:cNvContentPartPr/>
                <p14:nvPr/>
              </p14:nvContentPartPr>
              <p14:xfrm>
                <a:off x="2838682" y="4904312"/>
                <a:ext cx="213840" cy="181800"/>
              </p14:xfrm>
            </p:contentPart>
          </mc:Choice>
          <mc:Fallback xmlns="">
            <p:pic>
              <p:nvPicPr>
                <p:cNvPr id="211202" name="Freihand 211201">
                  <a:extLst>
                    <a:ext uri="{FF2B5EF4-FFF2-40B4-BE49-F238E27FC236}">
                      <a16:creationId xmlns:a16="http://schemas.microsoft.com/office/drawing/2014/main" id="{88815A1A-EBC5-4350-8851-FE39C8686CE0}"/>
                    </a:ext>
                  </a:extLst>
                </p:cNvPr>
                <p:cNvPicPr/>
                <p:nvPr/>
              </p:nvPicPr>
              <p:blipFill>
                <a:blip r:embed="rId634"/>
                <a:stretch>
                  <a:fillRect/>
                </a:stretch>
              </p:blipFill>
              <p:spPr>
                <a:xfrm>
                  <a:off x="2834362" y="4899992"/>
                  <a:ext cx="222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11203" name="Freihand 211202">
                  <a:extLst>
                    <a:ext uri="{FF2B5EF4-FFF2-40B4-BE49-F238E27FC236}">
                      <a16:creationId xmlns:a16="http://schemas.microsoft.com/office/drawing/2014/main" id="{5052B5BA-E543-4909-BA0C-5CB9C0B27649}"/>
                    </a:ext>
                  </a:extLst>
                </p14:cNvPr>
                <p14:cNvContentPartPr/>
                <p14:nvPr/>
              </p14:nvContentPartPr>
              <p14:xfrm>
                <a:off x="3134242" y="4942472"/>
                <a:ext cx="43560" cy="145440"/>
              </p14:xfrm>
            </p:contentPart>
          </mc:Choice>
          <mc:Fallback xmlns="">
            <p:pic>
              <p:nvPicPr>
                <p:cNvPr id="211203" name="Freihand 211202">
                  <a:extLst>
                    <a:ext uri="{FF2B5EF4-FFF2-40B4-BE49-F238E27FC236}">
                      <a16:creationId xmlns:a16="http://schemas.microsoft.com/office/drawing/2014/main" id="{5052B5BA-E543-4909-BA0C-5CB9C0B27649}"/>
                    </a:ext>
                  </a:extLst>
                </p:cNvPr>
                <p:cNvPicPr/>
                <p:nvPr/>
              </p:nvPicPr>
              <p:blipFill>
                <a:blip r:embed="rId636"/>
                <a:stretch>
                  <a:fillRect/>
                </a:stretch>
              </p:blipFill>
              <p:spPr>
                <a:xfrm>
                  <a:off x="3129922" y="4938152"/>
                  <a:ext cx="52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11204" name="Freihand 211203">
                  <a:extLst>
                    <a:ext uri="{FF2B5EF4-FFF2-40B4-BE49-F238E27FC236}">
                      <a16:creationId xmlns:a16="http://schemas.microsoft.com/office/drawing/2014/main" id="{EBE025C9-A250-4014-8FFC-325E7F21789B}"/>
                    </a:ext>
                  </a:extLst>
                </p14:cNvPr>
                <p14:cNvContentPartPr/>
                <p14:nvPr/>
              </p14:nvContentPartPr>
              <p14:xfrm>
                <a:off x="3081322" y="4942832"/>
                <a:ext cx="312120" cy="97560"/>
              </p14:xfrm>
            </p:contentPart>
          </mc:Choice>
          <mc:Fallback xmlns="">
            <p:pic>
              <p:nvPicPr>
                <p:cNvPr id="211204" name="Freihand 211203">
                  <a:extLst>
                    <a:ext uri="{FF2B5EF4-FFF2-40B4-BE49-F238E27FC236}">
                      <a16:creationId xmlns:a16="http://schemas.microsoft.com/office/drawing/2014/main" id="{EBE025C9-A250-4014-8FFC-325E7F21789B}"/>
                    </a:ext>
                  </a:extLst>
                </p:cNvPr>
                <p:cNvPicPr/>
                <p:nvPr/>
              </p:nvPicPr>
              <p:blipFill>
                <a:blip r:embed="rId638"/>
                <a:stretch>
                  <a:fillRect/>
                </a:stretch>
              </p:blipFill>
              <p:spPr>
                <a:xfrm>
                  <a:off x="3077002" y="4938512"/>
                  <a:ext cx="320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11205" name="Freihand 211204">
                  <a:extLst>
                    <a:ext uri="{FF2B5EF4-FFF2-40B4-BE49-F238E27FC236}">
                      <a16:creationId xmlns:a16="http://schemas.microsoft.com/office/drawing/2014/main" id="{DE2E429E-7DE8-4B10-A21A-2959888D5059}"/>
                    </a:ext>
                  </a:extLst>
                </p14:cNvPr>
                <p14:cNvContentPartPr/>
                <p14:nvPr/>
              </p14:nvContentPartPr>
              <p14:xfrm>
                <a:off x="3345562" y="4843832"/>
                <a:ext cx="29160" cy="41400"/>
              </p14:xfrm>
            </p:contentPart>
          </mc:Choice>
          <mc:Fallback xmlns="">
            <p:pic>
              <p:nvPicPr>
                <p:cNvPr id="211205" name="Freihand 211204">
                  <a:extLst>
                    <a:ext uri="{FF2B5EF4-FFF2-40B4-BE49-F238E27FC236}">
                      <a16:creationId xmlns:a16="http://schemas.microsoft.com/office/drawing/2014/main" id="{DE2E429E-7DE8-4B10-A21A-2959888D5059}"/>
                    </a:ext>
                  </a:extLst>
                </p:cNvPr>
                <p:cNvPicPr/>
                <p:nvPr/>
              </p:nvPicPr>
              <p:blipFill>
                <a:blip r:embed="rId640"/>
                <a:stretch>
                  <a:fillRect/>
                </a:stretch>
              </p:blipFill>
              <p:spPr>
                <a:xfrm>
                  <a:off x="3341242" y="4839512"/>
                  <a:ext cx="37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11206" name="Freihand 211205">
                  <a:extLst>
                    <a:ext uri="{FF2B5EF4-FFF2-40B4-BE49-F238E27FC236}">
                      <a16:creationId xmlns:a16="http://schemas.microsoft.com/office/drawing/2014/main" id="{F6CE076A-24A2-4CF6-8219-81080B4AEC6A}"/>
                    </a:ext>
                  </a:extLst>
                </p14:cNvPr>
                <p14:cNvContentPartPr/>
                <p14:nvPr/>
              </p14:nvContentPartPr>
              <p14:xfrm>
                <a:off x="3401722" y="4871192"/>
                <a:ext cx="187560" cy="272880"/>
              </p14:xfrm>
            </p:contentPart>
          </mc:Choice>
          <mc:Fallback xmlns="">
            <p:pic>
              <p:nvPicPr>
                <p:cNvPr id="211206" name="Freihand 211205">
                  <a:extLst>
                    <a:ext uri="{FF2B5EF4-FFF2-40B4-BE49-F238E27FC236}">
                      <a16:creationId xmlns:a16="http://schemas.microsoft.com/office/drawing/2014/main" id="{F6CE076A-24A2-4CF6-8219-81080B4AEC6A}"/>
                    </a:ext>
                  </a:extLst>
                </p:cNvPr>
                <p:cNvPicPr/>
                <p:nvPr/>
              </p:nvPicPr>
              <p:blipFill>
                <a:blip r:embed="rId642"/>
                <a:stretch>
                  <a:fillRect/>
                </a:stretch>
              </p:blipFill>
              <p:spPr>
                <a:xfrm>
                  <a:off x="3397402" y="4866872"/>
                  <a:ext cx="196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11207" name="Freihand 211206">
                  <a:extLst>
                    <a:ext uri="{FF2B5EF4-FFF2-40B4-BE49-F238E27FC236}">
                      <a16:creationId xmlns:a16="http://schemas.microsoft.com/office/drawing/2014/main" id="{538861CE-673E-457D-9D3E-498198954416}"/>
                    </a:ext>
                  </a:extLst>
                </p14:cNvPr>
                <p14:cNvContentPartPr/>
                <p14:nvPr/>
              </p14:nvContentPartPr>
              <p14:xfrm>
                <a:off x="2775682" y="4821512"/>
                <a:ext cx="166680" cy="320040"/>
              </p14:xfrm>
            </p:contentPart>
          </mc:Choice>
          <mc:Fallback xmlns="">
            <p:pic>
              <p:nvPicPr>
                <p:cNvPr id="211207" name="Freihand 211206">
                  <a:extLst>
                    <a:ext uri="{FF2B5EF4-FFF2-40B4-BE49-F238E27FC236}">
                      <a16:creationId xmlns:a16="http://schemas.microsoft.com/office/drawing/2014/main" id="{538861CE-673E-457D-9D3E-498198954416}"/>
                    </a:ext>
                  </a:extLst>
                </p:cNvPr>
                <p:cNvPicPr/>
                <p:nvPr/>
              </p:nvPicPr>
              <p:blipFill>
                <a:blip r:embed="rId644"/>
                <a:stretch>
                  <a:fillRect/>
                </a:stretch>
              </p:blipFill>
              <p:spPr>
                <a:xfrm>
                  <a:off x="2771362" y="4817192"/>
                  <a:ext cx="1753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11208" name="Freihand 211207">
                  <a:extLst>
                    <a:ext uri="{FF2B5EF4-FFF2-40B4-BE49-F238E27FC236}">
                      <a16:creationId xmlns:a16="http://schemas.microsoft.com/office/drawing/2014/main" id="{AD7980BA-AA44-4061-8FAA-6912495FE8A0}"/>
                    </a:ext>
                  </a:extLst>
                </p14:cNvPr>
                <p14:cNvContentPartPr/>
                <p14:nvPr/>
              </p14:nvContentPartPr>
              <p14:xfrm>
                <a:off x="3662362" y="4836632"/>
                <a:ext cx="141840" cy="200520"/>
              </p14:xfrm>
            </p:contentPart>
          </mc:Choice>
          <mc:Fallback xmlns="">
            <p:pic>
              <p:nvPicPr>
                <p:cNvPr id="211208" name="Freihand 211207">
                  <a:extLst>
                    <a:ext uri="{FF2B5EF4-FFF2-40B4-BE49-F238E27FC236}">
                      <a16:creationId xmlns:a16="http://schemas.microsoft.com/office/drawing/2014/main" id="{AD7980BA-AA44-4061-8FAA-6912495FE8A0}"/>
                    </a:ext>
                  </a:extLst>
                </p:cNvPr>
                <p:cNvPicPr/>
                <p:nvPr/>
              </p:nvPicPr>
              <p:blipFill>
                <a:blip r:embed="rId646"/>
                <a:stretch>
                  <a:fillRect/>
                </a:stretch>
              </p:blipFill>
              <p:spPr>
                <a:xfrm>
                  <a:off x="3658042" y="4832312"/>
                  <a:ext cx="150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11209" name="Freihand 211208">
                  <a:extLst>
                    <a:ext uri="{FF2B5EF4-FFF2-40B4-BE49-F238E27FC236}">
                      <a16:creationId xmlns:a16="http://schemas.microsoft.com/office/drawing/2014/main" id="{43D77EFC-E142-46F8-AB69-A2A5FC7FD79F}"/>
                    </a:ext>
                  </a:extLst>
                </p14:cNvPr>
                <p14:cNvContentPartPr/>
                <p14:nvPr/>
              </p14:nvContentPartPr>
              <p14:xfrm>
                <a:off x="3788002" y="4877672"/>
                <a:ext cx="227880" cy="123480"/>
              </p14:xfrm>
            </p:contentPart>
          </mc:Choice>
          <mc:Fallback xmlns="">
            <p:pic>
              <p:nvPicPr>
                <p:cNvPr id="211209" name="Freihand 211208">
                  <a:extLst>
                    <a:ext uri="{FF2B5EF4-FFF2-40B4-BE49-F238E27FC236}">
                      <a16:creationId xmlns:a16="http://schemas.microsoft.com/office/drawing/2014/main" id="{43D77EFC-E142-46F8-AB69-A2A5FC7FD79F}"/>
                    </a:ext>
                  </a:extLst>
                </p:cNvPr>
                <p:cNvPicPr/>
                <p:nvPr/>
              </p:nvPicPr>
              <p:blipFill>
                <a:blip r:embed="rId648"/>
                <a:stretch>
                  <a:fillRect/>
                </a:stretch>
              </p:blipFill>
              <p:spPr>
                <a:xfrm>
                  <a:off x="3783682" y="4873352"/>
                  <a:ext cx="236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11210" name="Freihand 211209">
                  <a:extLst>
                    <a:ext uri="{FF2B5EF4-FFF2-40B4-BE49-F238E27FC236}">
                      <a16:creationId xmlns:a16="http://schemas.microsoft.com/office/drawing/2014/main" id="{7A2C499E-7585-4BA9-AFA5-97B2814B00F2}"/>
                    </a:ext>
                  </a:extLst>
                </p14:cNvPr>
                <p14:cNvContentPartPr/>
                <p14:nvPr/>
              </p14:nvContentPartPr>
              <p14:xfrm>
                <a:off x="3960082" y="4941752"/>
                <a:ext cx="120600" cy="15840"/>
              </p14:xfrm>
            </p:contentPart>
          </mc:Choice>
          <mc:Fallback xmlns="">
            <p:pic>
              <p:nvPicPr>
                <p:cNvPr id="211210" name="Freihand 211209">
                  <a:extLst>
                    <a:ext uri="{FF2B5EF4-FFF2-40B4-BE49-F238E27FC236}">
                      <a16:creationId xmlns:a16="http://schemas.microsoft.com/office/drawing/2014/main" id="{7A2C499E-7585-4BA9-AFA5-97B2814B00F2}"/>
                    </a:ext>
                  </a:extLst>
                </p:cNvPr>
                <p:cNvPicPr/>
                <p:nvPr/>
              </p:nvPicPr>
              <p:blipFill>
                <a:blip r:embed="rId650"/>
                <a:stretch>
                  <a:fillRect/>
                </a:stretch>
              </p:blipFill>
              <p:spPr>
                <a:xfrm>
                  <a:off x="3955762" y="4937432"/>
                  <a:ext cx="129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11211" name="Freihand 211210">
                  <a:extLst>
                    <a:ext uri="{FF2B5EF4-FFF2-40B4-BE49-F238E27FC236}">
                      <a16:creationId xmlns:a16="http://schemas.microsoft.com/office/drawing/2014/main" id="{098298A1-855F-4E07-8960-EFC4CA2CC060}"/>
                    </a:ext>
                  </a:extLst>
                </p14:cNvPr>
                <p14:cNvContentPartPr/>
                <p14:nvPr/>
              </p14:nvContentPartPr>
              <p14:xfrm>
                <a:off x="4159162" y="4885592"/>
                <a:ext cx="87480" cy="75600"/>
              </p14:xfrm>
            </p:contentPart>
          </mc:Choice>
          <mc:Fallback xmlns="">
            <p:pic>
              <p:nvPicPr>
                <p:cNvPr id="211211" name="Freihand 211210">
                  <a:extLst>
                    <a:ext uri="{FF2B5EF4-FFF2-40B4-BE49-F238E27FC236}">
                      <a16:creationId xmlns:a16="http://schemas.microsoft.com/office/drawing/2014/main" id="{098298A1-855F-4E07-8960-EFC4CA2CC060}"/>
                    </a:ext>
                  </a:extLst>
                </p:cNvPr>
                <p:cNvPicPr/>
                <p:nvPr/>
              </p:nvPicPr>
              <p:blipFill>
                <a:blip r:embed="rId652"/>
                <a:stretch>
                  <a:fillRect/>
                </a:stretch>
              </p:blipFill>
              <p:spPr>
                <a:xfrm>
                  <a:off x="4154842" y="4881272"/>
                  <a:ext cx="96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11212" name="Freihand 211211">
                  <a:extLst>
                    <a:ext uri="{FF2B5EF4-FFF2-40B4-BE49-F238E27FC236}">
                      <a16:creationId xmlns:a16="http://schemas.microsoft.com/office/drawing/2014/main" id="{95DD2537-92D5-42ED-A737-FF9101DC0EDC}"/>
                    </a:ext>
                  </a:extLst>
                </p14:cNvPr>
                <p14:cNvContentPartPr/>
                <p14:nvPr/>
              </p14:nvContentPartPr>
              <p14:xfrm>
                <a:off x="4208122" y="4800632"/>
                <a:ext cx="142560" cy="222120"/>
              </p14:xfrm>
            </p:contentPart>
          </mc:Choice>
          <mc:Fallback xmlns="">
            <p:pic>
              <p:nvPicPr>
                <p:cNvPr id="211212" name="Freihand 211211">
                  <a:extLst>
                    <a:ext uri="{FF2B5EF4-FFF2-40B4-BE49-F238E27FC236}">
                      <a16:creationId xmlns:a16="http://schemas.microsoft.com/office/drawing/2014/main" id="{95DD2537-92D5-42ED-A737-FF9101DC0EDC}"/>
                    </a:ext>
                  </a:extLst>
                </p:cNvPr>
                <p:cNvPicPr/>
                <p:nvPr/>
              </p:nvPicPr>
              <p:blipFill>
                <a:blip r:embed="rId654"/>
                <a:stretch>
                  <a:fillRect/>
                </a:stretch>
              </p:blipFill>
              <p:spPr>
                <a:xfrm>
                  <a:off x="4203802" y="4796312"/>
                  <a:ext cx="151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11213" name="Freihand 211212">
                  <a:extLst>
                    <a:ext uri="{FF2B5EF4-FFF2-40B4-BE49-F238E27FC236}">
                      <a16:creationId xmlns:a16="http://schemas.microsoft.com/office/drawing/2014/main" id="{012A64A0-86D1-40E3-9451-336D814D95DD}"/>
                    </a:ext>
                  </a:extLst>
                </p14:cNvPr>
                <p14:cNvContentPartPr/>
                <p14:nvPr/>
              </p14:nvContentPartPr>
              <p14:xfrm>
                <a:off x="4326562" y="4805312"/>
                <a:ext cx="101880" cy="258480"/>
              </p14:xfrm>
            </p:contentPart>
          </mc:Choice>
          <mc:Fallback xmlns="">
            <p:pic>
              <p:nvPicPr>
                <p:cNvPr id="211213" name="Freihand 211212">
                  <a:extLst>
                    <a:ext uri="{FF2B5EF4-FFF2-40B4-BE49-F238E27FC236}">
                      <a16:creationId xmlns:a16="http://schemas.microsoft.com/office/drawing/2014/main" id="{012A64A0-86D1-40E3-9451-336D814D95DD}"/>
                    </a:ext>
                  </a:extLst>
                </p:cNvPr>
                <p:cNvPicPr/>
                <p:nvPr/>
              </p:nvPicPr>
              <p:blipFill>
                <a:blip r:embed="rId656"/>
                <a:stretch>
                  <a:fillRect/>
                </a:stretch>
              </p:blipFill>
              <p:spPr>
                <a:xfrm>
                  <a:off x="4322242" y="4800992"/>
                  <a:ext cx="1105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11252" name="Freihand 211251">
                  <a:extLst>
                    <a:ext uri="{FF2B5EF4-FFF2-40B4-BE49-F238E27FC236}">
                      <a16:creationId xmlns:a16="http://schemas.microsoft.com/office/drawing/2014/main" id="{8EEA3105-371F-46A5-A6F7-A37794929D66}"/>
                    </a:ext>
                  </a:extLst>
                </p14:cNvPr>
                <p14:cNvContentPartPr/>
                <p14:nvPr/>
              </p14:nvContentPartPr>
              <p14:xfrm>
                <a:off x="2563282" y="4878392"/>
                <a:ext cx="139680" cy="241920"/>
              </p14:xfrm>
            </p:contentPart>
          </mc:Choice>
          <mc:Fallback xmlns="">
            <p:pic>
              <p:nvPicPr>
                <p:cNvPr id="211252" name="Freihand 211251">
                  <a:extLst>
                    <a:ext uri="{FF2B5EF4-FFF2-40B4-BE49-F238E27FC236}">
                      <a16:creationId xmlns:a16="http://schemas.microsoft.com/office/drawing/2014/main" id="{8EEA3105-371F-46A5-A6F7-A37794929D66}"/>
                    </a:ext>
                  </a:extLst>
                </p:cNvPr>
                <p:cNvPicPr/>
                <p:nvPr/>
              </p:nvPicPr>
              <p:blipFill>
                <a:blip r:embed="rId658"/>
                <a:stretch>
                  <a:fillRect/>
                </a:stretch>
              </p:blipFill>
              <p:spPr>
                <a:xfrm>
                  <a:off x="2558962" y="4874072"/>
                  <a:ext cx="148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11253" name="Freihand 211252">
                  <a:extLst>
                    <a:ext uri="{FF2B5EF4-FFF2-40B4-BE49-F238E27FC236}">
                      <a16:creationId xmlns:a16="http://schemas.microsoft.com/office/drawing/2014/main" id="{792C8A20-7466-4872-85E3-2B9A888364BD}"/>
                    </a:ext>
                  </a:extLst>
                </p14:cNvPr>
                <p14:cNvContentPartPr/>
                <p14:nvPr/>
              </p14:nvContentPartPr>
              <p14:xfrm>
                <a:off x="2690002" y="4881992"/>
                <a:ext cx="89280" cy="164880"/>
              </p14:xfrm>
            </p:contentPart>
          </mc:Choice>
          <mc:Fallback xmlns="">
            <p:pic>
              <p:nvPicPr>
                <p:cNvPr id="211253" name="Freihand 211252">
                  <a:extLst>
                    <a:ext uri="{FF2B5EF4-FFF2-40B4-BE49-F238E27FC236}">
                      <a16:creationId xmlns:a16="http://schemas.microsoft.com/office/drawing/2014/main" id="{792C8A20-7466-4872-85E3-2B9A888364BD}"/>
                    </a:ext>
                  </a:extLst>
                </p:cNvPr>
                <p:cNvPicPr/>
                <p:nvPr/>
              </p:nvPicPr>
              <p:blipFill>
                <a:blip r:embed="rId660"/>
                <a:stretch>
                  <a:fillRect/>
                </a:stretch>
              </p:blipFill>
              <p:spPr>
                <a:xfrm>
                  <a:off x="2685682" y="4877672"/>
                  <a:ext cx="97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11254" name="Freihand 211253">
                  <a:extLst>
                    <a:ext uri="{FF2B5EF4-FFF2-40B4-BE49-F238E27FC236}">
                      <a16:creationId xmlns:a16="http://schemas.microsoft.com/office/drawing/2014/main" id="{55B675CD-C6F3-4FB3-AC4A-BD8A7F7E9215}"/>
                    </a:ext>
                  </a:extLst>
                </p14:cNvPr>
                <p14:cNvContentPartPr/>
                <p14:nvPr/>
              </p14:nvContentPartPr>
              <p14:xfrm>
                <a:off x="2652202" y="4936352"/>
                <a:ext cx="110880" cy="52560"/>
              </p14:xfrm>
            </p:contentPart>
          </mc:Choice>
          <mc:Fallback xmlns="">
            <p:pic>
              <p:nvPicPr>
                <p:cNvPr id="211254" name="Freihand 211253">
                  <a:extLst>
                    <a:ext uri="{FF2B5EF4-FFF2-40B4-BE49-F238E27FC236}">
                      <a16:creationId xmlns:a16="http://schemas.microsoft.com/office/drawing/2014/main" id="{55B675CD-C6F3-4FB3-AC4A-BD8A7F7E9215}"/>
                    </a:ext>
                  </a:extLst>
                </p:cNvPr>
                <p:cNvPicPr/>
                <p:nvPr/>
              </p:nvPicPr>
              <p:blipFill>
                <a:blip r:embed="rId662"/>
                <a:stretch>
                  <a:fillRect/>
                </a:stretch>
              </p:blipFill>
              <p:spPr>
                <a:xfrm>
                  <a:off x="2647882" y="4932032"/>
                  <a:ext cx="119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11255" name="Freihand 211254">
                  <a:extLst>
                    <a:ext uri="{FF2B5EF4-FFF2-40B4-BE49-F238E27FC236}">
                      <a16:creationId xmlns:a16="http://schemas.microsoft.com/office/drawing/2014/main" id="{D3BE45C7-21DF-4884-9F41-8916F5ED7419}"/>
                    </a:ext>
                  </a:extLst>
                </p14:cNvPr>
                <p14:cNvContentPartPr/>
                <p14:nvPr/>
              </p14:nvContentPartPr>
              <p14:xfrm>
                <a:off x="2644282" y="4923752"/>
                <a:ext cx="148680" cy="84240"/>
              </p14:xfrm>
            </p:contentPart>
          </mc:Choice>
          <mc:Fallback xmlns="">
            <p:pic>
              <p:nvPicPr>
                <p:cNvPr id="211255" name="Freihand 211254">
                  <a:extLst>
                    <a:ext uri="{FF2B5EF4-FFF2-40B4-BE49-F238E27FC236}">
                      <a16:creationId xmlns:a16="http://schemas.microsoft.com/office/drawing/2014/main" id="{D3BE45C7-21DF-4884-9F41-8916F5ED7419}"/>
                    </a:ext>
                  </a:extLst>
                </p:cNvPr>
                <p:cNvPicPr/>
                <p:nvPr/>
              </p:nvPicPr>
              <p:blipFill>
                <a:blip r:embed="rId664"/>
                <a:stretch>
                  <a:fillRect/>
                </a:stretch>
              </p:blipFill>
              <p:spPr>
                <a:xfrm>
                  <a:off x="2639962" y="4919432"/>
                  <a:ext cx="157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11260" name="Freihand 211259">
                  <a:extLst>
                    <a:ext uri="{FF2B5EF4-FFF2-40B4-BE49-F238E27FC236}">
                      <a16:creationId xmlns:a16="http://schemas.microsoft.com/office/drawing/2014/main" id="{65C2F222-EE53-448A-A03D-2D5BD923E933}"/>
                    </a:ext>
                  </a:extLst>
                </p14:cNvPr>
                <p14:cNvContentPartPr/>
                <p14:nvPr/>
              </p14:nvContentPartPr>
              <p14:xfrm>
                <a:off x="2469682" y="4750592"/>
                <a:ext cx="521640" cy="443520"/>
              </p14:xfrm>
            </p:contentPart>
          </mc:Choice>
          <mc:Fallback xmlns="">
            <p:pic>
              <p:nvPicPr>
                <p:cNvPr id="211260" name="Freihand 211259">
                  <a:extLst>
                    <a:ext uri="{FF2B5EF4-FFF2-40B4-BE49-F238E27FC236}">
                      <a16:creationId xmlns:a16="http://schemas.microsoft.com/office/drawing/2014/main" id="{65C2F222-EE53-448A-A03D-2D5BD923E933}"/>
                    </a:ext>
                  </a:extLst>
                </p:cNvPr>
                <p:cNvPicPr/>
                <p:nvPr/>
              </p:nvPicPr>
              <p:blipFill>
                <a:blip r:embed="rId666"/>
                <a:stretch>
                  <a:fillRect/>
                </a:stretch>
              </p:blipFill>
              <p:spPr>
                <a:xfrm>
                  <a:off x="2465362" y="4746272"/>
                  <a:ext cx="53028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11262" name="Freihand 211261">
                  <a:extLst>
                    <a:ext uri="{FF2B5EF4-FFF2-40B4-BE49-F238E27FC236}">
                      <a16:creationId xmlns:a16="http://schemas.microsoft.com/office/drawing/2014/main" id="{C7E857A2-8145-4D3C-ADB5-C2772127AC48}"/>
                    </a:ext>
                  </a:extLst>
                </p14:cNvPr>
                <p14:cNvContentPartPr/>
                <p14:nvPr/>
              </p14:nvContentPartPr>
              <p14:xfrm>
                <a:off x="3449602" y="5297432"/>
                <a:ext cx="347400" cy="399960"/>
              </p14:xfrm>
            </p:contentPart>
          </mc:Choice>
          <mc:Fallback xmlns="">
            <p:pic>
              <p:nvPicPr>
                <p:cNvPr id="211262" name="Freihand 211261">
                  <a:extLst>
                    <a:ext uri="{FF2B5EF4-FFF2-40B4-BE49-F238E27FC236}">
                      <a16:creationId xmlns:a16="http://schemas.microsoft.com/office/drawing/2014/main" id="{C7E857A2-8145-4D3C-ADB5-C2772127AC48}"/>
                    </a:ext>
                  </a:extLst>
                </p:cNvPr>
                <p:cNvPicPr/>
                <p:nvPr/>
              </p:nvPicPr>
              <p:blipFill>
                <a:blip r:embed="rId668"/>
                <a:stretch>
                  <a:fillRect/>
                </a:stretch>
              </p:blipFill>
              <p:spPr>
                <a:xfrm>
                  <a:off x="3445282" y="5293112"/>
                  <a:ext cx="3560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11264" name="Freihand 211263">
                  <a:extLst>
                    <a:ext uri="{FF2B5EF4-FFF2-40B4-BE49-F238E27FC236}">
                      <a16:creationId xmlns:a16="http://schemas.microsoft.com/office/drawing/2014/main" id="{ED4EC39F-301B-4778-BFE2-7C52F9BD8B24}"/>
                    </a:ext>
                  </a:extLst>
                </p14:cNvPr>
                <p14:cNvContentPartPr/>
                <p14:nvPr/>
              </p14:nvContentPartPr>
              <p14:xfrm>
                <a:off x="459082" y="5344952"/>
                <a:ext cx="366840" cy="415800"/>
              </p14:xfrm>
            </p:contentPart>
          </mc:Choice>
          <mc:Fallback xmlns="">
            <p:pic>
              <p:nvPicPr>
                <p:cNvPr id="211264" name="Freihand 211263">
                  <a:extLst>
                    <a:ext uri="{FF2B5EF4-FFF2-40B4-BE49-F238E27FC236}">
                      <a16:creationId xmlns:a16="http://schemas.microsoft.com/office/drawing/2014/main" id="{ED4EC39F-301B-4778-BFE2-7C52F9BD8B24}"/>
                    </a:ext>
                  </a:extLst>
                </p:cNvPr>
                <p:cNvPicPr/>
                <p:nvPr/>
              </p:nvPicPr>
              <p:blipFill>
                <a:blip r:embed="rId670"/>
                <a:stretch>
                  <a:fillRect/>
                </a:stretch>
              </p:blipFill>
              <p:spPr>
                <a:xfrm>
                  <a:off x="454762" y="5340632"/>
                  <a:ext cx="37548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11293" name="Freihand 211292">
                  <a:extLst>
                    <a:ext uri="{FF2B5EF4-FFF2-40B4-BE49-F238E27FC236}">
                      <a16:creationId xmlns:a16="http://schemas.microsoft.com/office/drawing/2014/main" id="{6BE07AC6-1E86-4B6E-B692-387D3EAFAECC}"/>
                    </a:ext>
                  </a:extLst>
                </p14:cNvPr>
                <p14:cNvContentPartPr/>
                <p14:nvPr/>
              </p14:nvContentPartPr>
              <p14:xfrm>
                <a:off x="5105962" y="5118152"/>
                <a:ext cx="433800" cy="453960"/>
              </p14:xfrm>
            </p:contentPart>
          </mc:Choice>
          <mc:Fallback xmlns="">
            <p:pic>
              <p:nvPicPr>
                <p:cNvPr id="211293" name="Freihand 211292">
                  <a:extLst>
                    <a:ext uri="{FF2B5EF4-FFF2-40B4-BE49-F238E27FC236}">
                      <a16:creationId xmlns:a16="http://schemas.microsoft.com/office/drawing/2014/main" id="{6BE07AC6-1E86-4B6E-B692-387D3EAFAECC}"/>
                    </a:ext>
                  </a:extLst>
                </p:cNvPr>
                <p:cNvPicPr/>
                <p:nvPr/>
              </p:nvPicPr>
              <p:blipFill>
                <a:blip r:embed="rId672"/>
                <a:stretch>
                  <a:fillRect/>
                </a:stretch>
              </p:blipFill>
              <p:spPr>
                <a:xfrm>
                  <a:off x="5101642" y="5113832"/>
                  <a:ext cx="44244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11294" name="Freihand 211293">
                  <a:extLst>
                    <a:ext uri="{FF2B5EF4-FFF2-40B4-BE49-F238E27FC236}">
                      <a16:creationId xmlns:a16="http://schemas.microsoft.com/office/drawing/2014/main" id="{FA70E969-B36D-48BE-8F1C-E0779F609B4D}"/>
                    </a:ext>
                  </a:extLst>
                </p14:cNvPr>
                <p14:cNvContentPartPr/>
                <p14:nvPr/>
              </p14:nvContentPartPr>
              <p14:xfrm>
                <a:off x="5134402" y="5178632"/>
                <a:ext cx="435960" cy="364680"/>
              </p14:xfrm>
            </p:contentPart>
          </mc:Choice>
          <mc:Fallback xmlns="">
            <p:pic>
              <p:nvPicPr>
                <p:cNvPr id="211294" name="Freihand 211293">
                  <a:extLst>
                    <a:ext uri="{FF2B5EF4-FFF2-40B4-BE49-F238E27FC236}">
                      <a16:creationId xmlns:a16="http://schemas.microsoft.com/office/drawing/2014/main" id="{FA70E969-B36D-48BE-8F1C-E0779F609B4D}"/>
                    </a:ext>
                  </a:extLst>
                </p:cNvPr>
                <p:cNvPicPr/>
                <p:nvPr/>
              </p:nvPicPr>
              <p:blipFill>
                <a:blip r:embed="rId674"/>
                <a:stretch>
                  <a:fillRect/>
                </a:stretch>
              </p:blipFill>
              <p:spPr>
                <a:xfrm>
                  <a:off x="5130082" y="5174312"/>
                  <a:ext cx="4446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11296" name="Freihand 211295">
                  <a:extLst>
                    <a:ext uri="{FF2B5EF4-FFF2-40B4-BE49-F238E27FC236}">
                      <a16:creationId xmlns:a16="http://schemas.microsoft.com/office/drawing/2014/main" id="{906D5A7F-760A-45C5-8028-0267B3C594B6}"/>
                    </a:ext>
                  </a:extLst>
                </p14:cNvPr>
                <p14:cNvContentPartPr/>
                <p14:nvPr/>
              </p14:nvContentPartPr>
              <p14:xfrm>
                <a:off x="2276722" y="5271872"/>
                <a:ext cx="525240" cy="503640"/>
              </p14:xfrm>
            </p:contentPart>
          </mc:Choice>
          <mc:Fallback xmlns="">
            <p:pic>
              <p:nvPicPr>
                <p:cNvPr id="211296" name="Freihand 211295">
                  <a:extLst>
                    <a:ext uri="{FF2B5EF4-FFF2-40B4-BE49-F238E27FC236}">
                      <a16:creationId xmlns:a16="http://schemas.microsoft.com/office/drawing/2014/main" id="{906D5A7F-760A-45C5-8028-0267B3C594B6}"/>
                    </a:ext>
                  </a:extLst>
                </p:cNvPr>
                <p:cNvPicPr/>
                <p:nvPr/>
              </p:nvPicPr>
              <p:blipFill>
                <a:blip r:embed="rId676"/>
                <a:stretch>
                  <a:fillRect/>
                </a:stretch>
              </p:blipFill>
              <p:spPr>
                <a:xfrm>
                  <a:off x="2272402" y="5267552"/>
                  <a:ext cx="533880" cy="5122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11297" name="Freihand 211296">
                  <a:extLst>
                    <a:ext uri="{FF2B5EF4-FFF2-40B4-BE49-F238E27FC236}">
                      <a16:creationId xmlns:a16="http://schemas.microsoft.com/office/drawing/2014/main" id="{C1A26F06-3B66-4500-8F29-4BC46E168E78}"/>
                    </a:ext>
                  </a:extLst>
                </p14:cNvPr>
                <p14:cNvContentPartPr/>
                <p14:nvPr/>
              </p14:nvContentPartPr>
              <p14:xfrm>
                <a:off x="2411002" y="5301032"/>
                <a:ext cx="409320" cy="359280"/>
              </p14:xfrm>
            </p:contentPart>
          </mc:Choice>
          <mc:Fallback xmlns="">
            <p:pic>
              <p:nvPicPr>
                <p:cNvPr id="211297" name="Freihand 211296">
                  <a:extLst>
                    <a:ext uri="{FF2B5EF4-FFF2-40B4-BE49-F238E27FC236}">
                      <a16:creationId xmlns:a16="http://schemas.microsoft.com/office/drawing/2014/main" id="{C1A26F06-3B66-4500-8F29-4BC46E168E78}"/>
                    </a:ext>
                  </a:extLst>
                </p:cNvPr>
                <p:cNvPicPr/>
                <p:nvPr/>
              </p:nvPicPr>
              <p:blipFill>
                <a:blip r:embed="rId678"/>
                <a:stretch>
                  <a:fillRect/>
                </a:stretch>
              </p:blipFill>
              <p:spPr>
                <a:xfrm>
                  <a:off x="2406682" y="5296712"/>
                  <a:ext cx="4179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11266" name="Freihand 211265">
                  <a:extLst>
                    <a:ext uri="{FF2B5EF4-FFF2-40B4-BE49-F238E27FC236}">
                      <a16:creationId xmlns:a16="http://schemas.microsoft.com/office/drawing/2014/main" id="{988AC9ED-565C-4440-97D5-EB0149281F96}"/>
                    </a:ext>
                  </a:extLst>
                </p14:cNvPr>
                <p14:cNvContentPartPr/>
                <p14:nvPr/>
              </p14:nvContentPartPr>
              <p14:xfrm>
                <a:off x="6005242" y="5166752"/>
                <a:ext cx="26640" cy="218520"/>
              </p14:xfrm>
            </p:contentPart>
          </mc:Choice>
          <mc:Fallback xmlns="">
            <p:pic>
              <p:nvPicPr>
                <p:cNvPr id="211266" name="Freihand 211265">
                  <a:extLst>
                    <a:ext uri="{FF2B5EF4-FFF2-40B4-BE49-F238E27FC236}">
                      <a16:creationId xmlns:a16="http://schemas.microsoft.com/office/drawing/2014/main" id="{988AC9ED-565C-4440-97D5-EB0149281F96}"/>
                    </a:ext>
                  </a:extLst>
                </p:cNvPr>
                <p:cNvPicPr/>
                <p:nvPr/>
              </p:nvPicPr>
              <p:blipFill>
                <a:blip r:embed="rId680"/>
                <a:stretch>
                  <a:fillRect/>
                </a:stretch>
              </p:blipFill>
              <p:spPr>
                <a:xfrm>
                  <a:off x="6000922" y="5162432"/>
                  <a:ext cx="35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11267" name="Freihand 211266">
                  <a:extLst>
                    <a:ext uri="{FF2B5EF4-FFF2-40B4-BE49-F238E27FC236}">
                      <a16:creationId xmlns:a16="http://schemas.microsoft.com/office/drawing/2014/main" id="{49470058-0352-4A55-AE16-A22BF1A4FBA0}"/>
                    </a:ext>
                  </a:extLst>
                </p14:cNvPr>
                <p14:cNvContentPartPr/>
                <p14:nvPr/>
              </p14:nvContentPartPr>
              <p14:xfrm>
                <a:off x="6164002" y="5028512"/>
                <a:ext cx="19080" cy="247680"/>
              </p14:xfrm>
            </p:contentPart>
          </mc:Choice>
          <mc:Fallback xmlns="">
            <p:pic>
              <p:nvPicPr>
                <p:cNvPr id="211267" name="Freihand 211266">
                  <a:extLst>
                    <a:ext uri="{FF2B5EF4-FFF2-40B4-BE49-F238E27FC236}">
                      <a16:creationId xmlns:a16="http://schemas.microsoft.com/office/drawing/2014/main" id="{49470058-0352-4A55-AE16-A22BF1A4FBA0}"/>
                    </a:ext>
                  </a:extLst>
                </p:cNvPr>
                <p:cNvPicPr/>
                <p:nvPr/>
              </p:nvPicPr>
              <p:blipFill>
                <a:blip r:embed="rId682"/>
                <a:stretch>
                  <a:fillRect/>
                </a:stretch>
              </p:blipFill>
              <p:spPr>
                <a:xfrm>
                  <a:off x="6159682" y="5024192"/>
                  <a:ext cx="277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11268" name="Freihand 211267">
                  <a:extLst>
                    <a:ext uri="{FF2B5EF4-FFF2-40B4-BE49-F238E27FC236}">
                      <a16:creationId xmlns:a16="http://schemas.microsoft.com/office/drawing/2014/main" id="{A9460FD6-3503-40E0-812B-98691049D05F}"/>
                    </a:ext>
                  </a:extLst>
                </p14:cNvPr>
                <p14:cNvContentPartPr/>
                <p14:nvPr/>
              </p14:nvContentPartPr>
              <p14:xfrm>
                <a:off x="6150682" y="5006192"/>
                <a:ext cx="163440" cy="151560"/>
              </p14:xfrm>
            </p:contentPart>
          </mc:Choice>
          <mc:Fallback xmlns="">
            <p:pic>
              <p:nvPicPr>
                <p:cNvPr id="211268" name="Freihand 211267">
                  <a:extLst>
                    <a:ext uri="{FF2B5EF4-FFF2-40B4-BE49-F238E27FC236}">
                      <a16:creationId xmlns:a16="http://schemas.microsoft.com/office/drawing/2014/main" id="{A9460FD6-3503-40E0-812B-98691049D05F}"/>
                    </a:ext>
                  </a:extLst>
                </p:cNvPr>
                <p:cNvPicPr/>
                <p:nvPr/>
              </p:nvPicPr>
              <p:blipFill>
                <a:blip r:embed="rId684"/>
                <a:stretch>
                  <a:fillRect/>
                </a:stretch>
              </p:blipFill>
              <p:spPr>
                <a:xfrm>
                  <a:off x="6146362" y="5001872"/>
                  <a:ext cx="172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11269" name="Freihand 211268">
                  <a:extLst>
                    <a:ext uri="{FF2B5EF4-FFF2-40B4-BE49-F238E27FC236}">
                      <a16:creationId xmlns:a16="http://schemas.microsoft.com/office/drawing/2014/main" id="{09257063-CBF2-4000-807D-F3BD12630F40}"/>
                    </a:ext>
                  </a:extLst>
                </p14:cNvPr>
                <p14:cNvContentPartPr/>
                <p14:nvPr/>
              </p14:nvContentPartPr>
              <p14:xfrm>
                <a:off x="6337882" y="5065952"/>
                <a:ext cx="113040" cy="75240"/>
              </p14:xfrm>
            </p:contentPart>
          </mc:Choice>
          <mc:Fallback xmlns="">
            <p:pic>
              <p:nvPicPr>
                <p:cNvPr id="211269" name="Freihand 211268">
                  <a:extLst>
                    <a:ext uri="{FF2B5EF4-FFF2-40B4-BE49-F238E27FC236}">
                      <a16:creationId xmlns:a16="http://schemas.microsoft.com/office/drawing/2014/main" id="{09257063-CBF2-4000-807D-F3BD12630F40}"/>
                    </a:ext>
                  </a:extLst>
                </p:cNvPr>
                <p:cNvPicPr/>
                <p:nvPr/>
              </p:nvPicPr>
              <p:blipFill>
                <a:blip r:embed="rId686"/>
                <a:stretch>
                  <a:fillRect/>
                </a:stretch>
              </p:blipFill>
              <p:spPr>
                <a:xfrm>
                  <a:off x="6333562" y="5061632"/>
                  <a:ext cx="121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11270" name="Freihand 211269">
                  <a:extLst>
                    <a:ext uri="{FF2B5EF4-FFF2-40B4-BE49-F238E27FC236}">
                      <a16:creationId xmlns:a16="http://schemas.microsoft.com/office/drawing/2014/main" id="{976A266E-D610-4AC1-9672-CC589D37F72C}"/>
                    </a:ext>
                  </a:extLst>
                </p14:cNvPr>
                <p14:cNvContentPartPr/>
                <p14:nvPr/>
              </p14:nvContentPartPr>
              <p14:xfrm>
                <a:off x="6481522" y="4969112"/>
                <a:ext cx="473400" cy="133920"/>
              </p14:xfrm>
            </p:contentPart>
          </mc:Choice>
          <mc:Fallback xmlns="">
            <p:pic>
              <p:nvPicPr>
                <p:cNvPr id="211270" name="Freihand 211269">
                  <a:extLst>
                    <a:ext uri="{FF2B5EF4-FFF2-40B4-BE49-F238E27FC236}">
                      <a16:creationId xmlns:a16="http://schemas.microsoft.com/office/drawing/2014/main" id="{976A266E-D610-4AC1-9672-CC589D37F72C}"/>
                    </a:ext>
                  </a:extLst>
                </p:cNvPr>
                <p:cNvPicPr/>
                <p:nvPr/>
              </p:nvPicPr>
              <p:blipFill>
                <a:blip r:embed="rId688"/>
                <a:stretch>
                  <a:fillRect/>
                </a:stretch>
              </p:blipFill>
              <p:spPr>
                <a:xfrm>
                  <a:off x="6477202" y="4964792"/>
                  <a:ext cx="482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11271" name="Freihand 211270">
                  <a:extLst>
                    <a:ext uri="{FF2B5EF4-FFF2-40B4-BE49-F238E27FC236}">
                      <a16:creationId xmlns:a16="http://schemas.microsoft.com/office/drawing/2014/main" id="{7D288264-63CD-482A-B416-90124321CD5E}"/>
                    </a:ext>
                  </a:extLst>
                </p14:cNvPr>
                <p14:cNvContentPartPr/>
                <p14:nvPr/>
              </p14:nvContentPartPr>
              <p14:xfrm>
                <a:off x="6458482" y="4888472"/>
                <a:ext cx="82080" cy="5760"/>
              </p14:xfrm>
            </p:contentPart>
          </mc:Choice>
          <mc:Fallback xmlns="">
            <p:pic>
              <p:nvPicPr>
                <p:cNvPr id="211271" name="Freihand 211270">
                  <a:extLst>
                    <a:ext uri="{FF2B5EF4-FFF2-40B4-BE49-F238E27FC236}">
                      <a16:creationId xmlns:a16="http://schemas.microsoft.com/office/drawing/2014/main" id="{7D288264-63CD-482A-B416-90124321CD5E}"/>
                    </a:ext>
                  </a:extLst>
                </p:cNvPr>
                <p:cNvPicPr/>
                <p:nvPr/>
              </p:nvPicPr>
              <p:blipFill>
                <a:blip r:embed="rId690"/>
                <a:stretch>
                  <a:fillRect/>
                </a:stretch>
              </p:blipFill>
              <p:spPr>
                <a:xfrm>
                  <a:off x="6454162" y="4884152"/>
                  <a:ext cx="90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11272" name="Freihand 211271">
                  <a:extLst>
                    <a:ext uri="{FF2B5EF4-FFF2-40B4-BE49-F238E27FC236}">
                      <a16:creationId xmlns:a16="http://schemas.microsoft.com/office/drawing/2014/main" id="{D302CCEB-F3F4-44E4-A553-C94D9C786A6B}"/>
                    </a:ext>
                  </a:extLst>
                </p14:cNvPr>
                <p14:cNvContentPartPr/>
                <p14:nvPr/>
              </p14:nvContentPartPr>
              <p14:xfrm>
                <a:off x="7135282" y="4839512"/>
                <a:ext cx="317160" cy="141120"/>
              </p14:xfrm>
            </p:contentPart>
          </mc:Choice>
          <mc:Fallback xmlns="">
            <p:pic>
              <p:nvPicPr>
                <p:cNvPr id="211272" name="Freihand 211271">
                  <a:extLst>
                    <a:ext uri="{FF2B5EF4-FFF2-40B4-BE49-F238E27FC236}">
                      <a16:creationId xmlns:a16="http://schemas.microsoft.com/office/drawing/2014/main" id="{D302CCEB-F3F4-44E4-A553-C94D9C786A6B}"/>
                    </a:ext>
                  </a:extLst>
                </p:cNvPr>
                <p:cNvPicPr/>
                <p:nvPr/>
              </p:nvPicPr>
              <p:blipFill>
                <a:blip r:embed="rId692"/>
                <a:stretch>
                  <a:fillRect/>
                </a:stretch>
              </p:blipFill>
              <p:spPr>
                <a:xfrm>
                  <a:off x="7130962" y="4835192"/>
                  <a:ext cx="325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11273" name="Freihand 211272">
                  <a:extLst>
                    <a:ext uri="{FF2B5EF4-FFF2-40B4-BE49-F238E27FC236}">
                      <a16:creationId xmlns:a16="http://schemas.microsoft.com/office/drawing/2014/main" id="{91AB62BC-0211-4856-9D41-F4088685818A}"/>
                    </a:ext>
                  </a:extLst>
                </p14:cNvPr>
                <p14:cNvContentPartPr/>
                <p14:nvPr/>
              </p14:nvContentPartPr>
              <p14:xfrm>
                <a:off x="7471522" y="4687232"/>
                <a:ext cx="125640" cy="375120"/>
              </p14:xfrm>
            </p:contentPart>
          </mc:Choice>
          <mc:Fallback xmlns="">
            <p:pic>
              <p:nvPicPr>
                <p:cNvPr id="211273" name="Freihand 211272">
                  <a:extLst>
                    <a:ext uri="{FF2B5EF4-FFF2-40B4-BE49-F238E27FC236}">
                      <a16:creationId xmlns:a16="http://schemas.microsoft.com/office/drawing/2014/main" id="{91AB62BC-0211-4856-9D41-F4088685818A}"/>
                    </a:ext>
                  </a:extLst>
                </p:cNvPr>
                <p:cNvPicPr/>
                <p:nvPr/>
              </p:nvPicPr>
              <p:blipFill>
                <a:blip r:embed="rId694"/>
                <a:stretch>
                  <a:fillRect/>
                </a:stretch>
              </p:blipFill>
              <p:spPr>
                <a:xfrm>
                  <a:off x="7467202" y="4682912"/>
                  <a:ext cx="1342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11274" name="Freihand 211273">
                  <a:extLst>
                    <a:ext uri="{FF2B5EF4-FFF2-40B4-BE49-F238E27FC236}">
                      <a16:creationId xmlns:a16="http://schemas.microsoft.com/office/drawing/2014/main" id="{1D12A715-7AF2-46FA-92E1-CA7FA56F5301}"/>
                    </a:ext>
                  </a:extLst>
                </p14:cNvPr>
                <p14:cNvContentPartPr/>
                <p14:nvPr/>
              </p14:nvContentPartPr>
              <p14:xfrm>
                <a:off x="7801282" y="4649072"/>
                <a:ext cx="135360" cy="211320"/>
              </p14:xfrm>
            </p:contentPart>
          </mc:Choice>
          <mc:Fallback xmlns="">
            <p:pic>
              <p:nvPicPr>
                <p:cNvPr id="211274" name="Freihand 211273">
                  <a:extLst>
                    <a:ext uri="{FF2B5EF4-FFF2-40B4-BE49-F238E27FC236}">
                      <a16:creationId xmlns:a16="http://schemas.microsoft.com/office/drawing/2014/main" id="{1D12A715-7AF2-46FA-92E1-CA7FA56F5301}"/>
                    </a:ext>
                  </a:extLst>
                </p:cNvPr>
                <p:cNvPicPr/>
                <p:nvPr/>
              </p:nvPicPr>
              <p:blipFill>
                <a:blip r:embed="rId696"/>
                <a:stretch>
                  <a:fillRect/>
                </a:stretch>
              </p:blipFill>
              <p:spPr>
                <a:xfrm>
                  <a:off x="7796962" y="4644752"/>
                  <a:ext cx="144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11275" name="Freihand 211274">
                  <a:extLst>
                    <a:ext uri="{FF2B5EF4-FFF2-40B4-BE49-F238E27FC236}">
                      <a16:creationId xmlns:a16="http://schemas.microsoft.com/office/drawing/2014/main" id="{8E5A55A8-367D-4D50-A725-608D921FF82A}"/>
                    </a:ext>
                  </a:extLst>
                </p14:cNvPr>
                <p14:cNvContentPartPr/>
                <p14:nvPr/>
              </p14:nvContentPartPr>
              <p14:xfrm>
                <a:off x="7792282" y="4713512"/>
                <a:ext cx="175320" cy="32760"/>
              </p14:xfrm>
            </p:contentPart>
          </mc:Choice>
          <mc:Fallback xmlns="">
            <p:pic>
              <p:nvPicPr>
                <p:cNvPr id="211275" name="Freihand 211274">
                  <a:extLst>
                    <a:ext uri="{FF2B5EF4-FFF2-40B4-BE49-F238E27FC236}">
                      <a16:creationId xmlns:a16="http://schemas.microsoft.com/office/drawing/2014/main" id="{8E5A55A8-367D-4D50-A725-608D921FF82A}"/>
                    </a:ext>
                  </a:extLst>
                </p:cNvPr>
                <p:cNvPicPr/>
                <p:nvPr/>
              </p:nvPicPr>
              <p:blipFill>
                <a:blip r:embed="rId698"/>
                <a:stretch>
                  <a:fillRect/>
                </a:stretch>
              </p:blipFill>
              <p:spPr>
                <a:xfrm>
                  <a:off x="7787962" y="4709192"/>
                  <a:ext cx="183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11276" name="Freihand 211275">
                  <a:extLst>
                    <a:ext uri="{FF2B5EF4-FFF2-40B4-BE49-F238E27FC236}">
                      <a16:creationId xmlns:a16="http://schemas.microsoft.com/office/drawing/2014/main" id="{6072A265-2532-499D-86A2-7B4AFED96CD2}"/>
                    </a:ext>
                  </a:extLst>
                </p14:cNvPr>
                <p14:cNvContentPartPr/>
                <p14:nvPr/>
              </p14:nvContentPartPr>
              <p14:xfrm>
                <a:off x="7556842" y="4809632"/>
                <a:ext cx="164160" cy="45720"/>
              </p14:xfrm>
            </p:contentPart>
          </mc:Choice>
          <mc:Fallback xmlns="">
            <p:pic>
              <p:nvPicPr>
                <p:cNvPr id="211276" name="Freihand 211275">
                  <a:extLst>
                    <a:ext uri="{FF2B5EF4-FFF2-40B4-BE49-F238E27FC236}">
                      <a16:creationId xmlns:a16="http://schemas.microsoft.com/office/drawing/2014/main" id="{6072A265-2532-499D-86A2-7B4AFED96CD2}"/>
                    </a:ext>
                  </a:extLst>
                </p:cNvPr>
                <p:cNvPicPr/>
                <p:nvPr/>
              </p:nvPicPr>
              <p:blipFill>
                <a:blip r:embed="rId700"/>
                <a:stretch>
                  <a:fillRect/>
                </a:stretch>
              </p:blipFill>
              <p:spPr>
                <a:xfrm>
                  <a:off x="7552522" y="4805312"/>
                  <a:ext cx="172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211277" name="Freihand 211276">
                  <a:extLst>
                    <a:ext uri="{FF2B5EF4-FFF2-40B4-BE49-F238E27FC236}">
                      <a16:creationId xmlns:a16="http://schemas.microsoft.com/office/drawing/2014/main" id="{37BD1A4A-3DA1-4074-9B90-EF228D827BDE}"/>
                    </a:ext>
                  </a:extLst>
                </p14:cNvPr>
                <p14:cNvContentPartPr/>
                <p14:nvPr/>
              </p14:nvContentPartPr>
              <p14:xfrm>
                <a:off x="7657282" y="4732592"/>
                <a:ext cx="41400" cy="14760"/>
              </p14:xfrm>
            </p:contentPart>
          </mc:Choice>
          <mc:Fallback xmlns="">
            <p:pic>
              <p:nvPicPr>
                <p:cNvPr id="211277" name="Freihand 211276">
                  <a:extLst>
                    <a:ext uri="{FF2B5EF4-FFF2-40B4-BE49-F238E27FC236}">
                      <a16:creationId xmlns:a16="http://schemas.microsoft.com/office/drawing/2014/main" id="{37BD1A4A-3DA1-4074-9B90-EF228D827BDE}"/>
                    </a:ext>
                  </a:extLst>
                </p:cNvPr>
                <p:cNvPicPr/>
                <p:nvPr/>
              </p:nvPicPr>
              <p:blipFill>
                <a:blip r:embed="rId702"/>
                <a:stretch>
                  <a:fillRect/>
                </a:stretch>
              </p:blipFill>
              <p:spPr>
                <a:xfrm>
                  <a:off x="7652962" y="4728272"/>
                  <a:ext cx="50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211279" name="Freihand 211278">
                  <a:extLst>
                    <a:ext uri="{FF2B5EF4-FFF2-40B4-BE49-F238E27FC236}">
                      <a16:creationId xmlns:a16="http://schemas.microsoft.com/office/drawing/2014/main" id="{10197D51-BAA0-41E5-8215-5570D790F58B}"/>
                    </a:ext>
                  </a:extLst>
                </p14:cNvPr>
                <p14:cNvContentPartPr/>
                <p14:nvPr/>
              </p14:nvContentPartPr>
              <p14:xfrm>
                <a:off x="7148242" y="4877312"/>
                <a:ext cx="237960" cy="97560"/>
              </p14:xfrm>
            </p:contentPart>
          </mc:Choice>
          <mc:Fallback xmlns="">
            <p:pic>
              <p:nvPicPr>
                <p:cNvPr id="211279" name="Freihand 211278">
                  <a:extLst>
                    <a:ext uri="{FF2B5EF4-FFF2-40B4-BE49-F238E27FC236}">
                      <a16:creationId xmlns:a16="http://schemas.microsoft.com/office/drawing/2014/main" id="{10197D51-BAA0-41E5-8215-5570D790F58B}"/>
                    </a:ext>
                  </a:extLst>
                </p:cNvPr>
                <p:cNvPicPr/>
                <p:nvPr/>
              </p:nvPicPr>
              <p:blipFill>
                <a:blip r:embed="rId704"/>
                <a:stretch>
                  <a:fillRect/>
                </a:stretch>
              </p:blipFill>
              <p:spPr>
                <a:xfrm>
                  <a:off x="7143922" y="4872992"/>
                  <a:ext cx="246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11280" name="Freihand 211279">
                  <a:extLst>
                    <a:ext uri="{FF2B5EF4-FFF2-40B4-BE49-F238E27FC236}">
                      <a16:creationId xmlns:a16="http://schemas.microsoft.com/office/drawing/2014/main" id="{7A057DB7-9F13-4165-8B00-2D6D7784EA1E}"/>
                    </a:ext>
                  </a:extLst>
                </p14:cNvPr>
                <p14:cNvContentPartPr/>
                <p14:nvPr/>
              </p14:nvContentPartPr>
              <p14:xfrm>
                <a:off x="7991362" y="4723232"/>
                <a:ext cx="221400" cy="78120"/>
              </p14:xfrm>
            </p:contentPart>
          </mc:Choice>
          <mc:Fallback xmlns="">
            <p:pic>
              <p:nvPicPr>
                <p:cNvPr id="211280" name="Freihand 211279">
                  <a:extLst>
                    <a:ext uri="{FF2B5EF4-FFF2-40B4-BE49-F238E27FC236}">
                      <a16:creationId xmlns:a16="http://schemas.microsoft.com/office/drawing/2014/main" id="{7A057DB7-9F13-4165-8B00-2D6D7784EA1E}"/>
                    </a:ext>
                  </a:extLst>
                </p:cNvPr>
                <p:cNvPicPr/>
                <p:nvPr/>
              </p:nvPicPr>
              <p:blipFill>
                <a:blip r:embed="rId706"/>
                <a:stretch>
                  <a:fillRect/>
                </a:stretch>
              </p:blipFill>
              <p:spPr>
                <a:xfrm>
                  <a:off x="7987042" y="4718912"/>
                  <a:ext cx="230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11281" name="Freihand 211280">
                  <a:extLst>
                    <a:ext uri="{FF2B5EF4-FFF2-40B4-BE49-F238E27FC236}">
                      <a16:creationId xmlns:a16="http://schemas.microsoft.com/office/drawing/2014/main" id="{BC0C8EDE-614F-4790-B89C-270D1601E876}"/>
                    </a:ext>
                  </a:extLst>
                </p14:cNvPr>
                <p14:cNvContentPartPr/>
                <p14:nvPr/>
              </p14:nvContentPartPr>
              <p14:xfrm>
                <a:off x="8177842" y="4650152"/>
                <a:ext cx="63360" cy="15840"/>
              </p14:xfrm>
            </p:contentPart>
          </mc:Choice>
          <mc:Fallback xmlns="">
            <p:pic>
              <p:nvPicPr>
                <p:cNvPr id="211281" name="Freihand 211280">
                  <a:extLst>
                    <a:ext uri="{FF2B5EF4-FFF2-40B4-BE49-F238E27FC236}">
                      <a16:creationId xmlns:a16="http://schemas.microsoft.com/office/drawing/2014/main" id="{BC0C8EDE-614F-4790-B89C-270D1601E876}"/>
                    </a:ext>
                  </a:extLst>
                </p:cNvPr>
                <p:cNvPicPr/>
                <p:nvPr/>
              </p:nvPicPr>
              <p:blipFill>
                <a:blip r:embed="rId708"/>
                <a:stretch>
                  <a:fillRect/>
                </a:stretch>
              </p:blipFill>
              <p:spPr>
                <a:xfrm>
                  <a:off x="8173522" y="4645832"/>
                  <a:ext cx="72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11282" name="Freihand 211281">
                  <a:extLst>
                    <a:ext uri="{FF2B5EF4-FFF2-40B4-BE49-F238E27FC236}">
                      <a16:creationId xmlns:a16="http://schemas.microsoft.com/office/drawing/2014/main" id="{0154932C-BDF4-4632-B617-94C1E67EAB22}"/>
                    </a:ext>
                  </a:extLst>
                </p14:cNvPr>
                <p14:cNvContentPartPr/>
                <p14:nvPr/>
              </p14:nvContentPartPr>
              <p14:xfrm>
                <a:off x="8191882" y="4665272"/>
                <a:ext cx="94320" cy="132480"/>
              </p14:xfrm>
            </p:contentPart>
          </mc:Choice>
          <mc:Fallback xmlns="">
            <p:pic>
              <p:nvPicPr>
                <p:cNvPr id="211282" name="Freihand 211281">
                  <a:extLst>
                    <a:ext uri="{FF2B5EF4-FFF2-40B4-BE49-F238E27FC236}">
                      <a16:creationId xmlns:a16="http://schemas.microsoft.com/office/drawing/2014/main" id="{0154932C-BDF4-4632-B617-94C1E67EAB22}"/>
                    </a:ext>
                  </a:extLst>
                </p:cNvPr>
                <p:cNvPicPr/>
                <p:nvPr/>
              </p:nvPicPr>
              <p:blipFill>
                <a:blip r:embed="rId710"/>
                <a:stretch>
                  <a:fillRect/>
                </a:stretch>
              </p:blipFill>
              <p:spPr>
                <a:xfrm>
                  <a:off x="8187562" y="4660952"/>
                  <a:ext cx="102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211283" name="Freihand 211282">
                  <a:extLst>
                    <a:ext uri="{FF2B5EF4-FFF2-40B4-BE49-F238E27FC236}">
                      <a16:creationId xmlns:a16="http://schemas.microsoft.com/office/drawing/2014/main" id="{ED4C6482-E790-46E1-802D-762C15E096CD}"/>
                    </a:ext>
                  </a:extLst>
                </p14:cNvPr>
                <p14:cNvContentPartPr/>
                <p14:nvPr/>
              </p14:nvContentPartPr>
              <p14:xfrm>
                <a:off x="8285482" y="4682912"/>
                <a:ext cx="189360" cy="72000"/>
              </p14:xfrm>
            </p:contentPart>
          </mc:Choice>
          <mc:Fallback xmlns="">
            <p:pic>
              <p:nvPicPr>
                <p:cNvPr id="211283" name="Freihand 211282">
                  <a:extLst>
                    <a:ext uri="{FF2B5EF4-FFF2-40B4-BE49-F238E27FC236}">
                      <a16:creationId xmlns:a16="http://schemas.microsoft.com/office/drawing/2014/main" id="{ED4C6482-E790-46E1-802D-762C15E096CD}"/>
                    </a:ext>
                  </a:extLst>
                </p:cNvPr>
                <p:cNvPicPr/>
                <p:nvPr/>
              </p:nvPicPr>
              <p:blipFill>
                <a:blip r:embed="rId712"/>
                <a:stretch>
                  <a:fillRect/>
                </a:stretch>
              </p:blipFill>
              <p:spPr>
                <a:xfrm>
                  <a:off x="8281162" y="4678592"/>
                  <a:ext cx="198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211284" name="Freihand 211283">
                  <a:extLst>
                    <a:ext uri="{FF2B5EF4-FFF2-40B4-BE49-F238E27FC236}">
                      <a16:creationId xmlns:a16="http://schemas.microsoft.com/office/drawing/2014/main" id="{1913E56E-2948-4D79-BA55-B8749957D4FF}"/>
                    </a:ext>
                  </a:extLst>
                </p14:cNvPr>
                <p14:cNvContentPartPr/>
                <p14:nvPr/>
              </p14:nvContentPartPr>
              <p14:xfrm>
                <a:off x="7804522" y="4948952"/>
                <a:ext cx="218520" cy="169560"/>
              </p14:xfrm>
            </p:contentPart>
          </mc:Choice>
          <mc:Fallback xmlns="">
            <p:pic>
              <p:nvPicPr>
                <p:cNvPr id="211284" name="Freihand 211283">
                  <a:extLst>
                    <a:ext uri="{FF2B5EF4-FFF2-40B4-BE49-F238E27FC236}">
                      <a16:creationId xmlns:a16="http://schemas.microsoft.com/office/drawing/2014/main" id="{1913E56E-2948-4D79-BA55-B8749957D4FF}"/>
                    </a:ext>
                  </a:extLst>
                </p:cNvPr>
                <p:cNvPicPr/>
                <p:nvPr/>
              </p:nvPicPr>
              <p:blipFill>
                <a:blip r:embed="rId714"/>
                <a:stretch>
                  <a:fillRect/>
                </a:stretch>
              </p:blipFill>
              <p:spPr>
                <a:xfrm>
                  <a:off x="7800202" y="4944632"/>
                  <a:ext cx="227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211285" name="Freihand 211284">
                  <a:extLst>
                    <a:ext uri="{FF2B5EF4-FFF2-40B4-BE49-F238E27FC236}">
                      <a16:creationId xmlns:a16="http://schemas.microsoft.com/office/drawing/2014/main" id="{1FD21E94-E28F-45E9-909A-9FD46FBE41D1}"/>
                    </a:ext>
                  </a:extLst>
                </p14:cNvPr>
                <p14:cNvContentPartPr/>
                <p14:nvPr/>
              </p14:nvContentPartPr>
              <p14:xfrm>
                <a:off x="8047882" y="4888112"/>
                <a:ext cx="165600" cy="180360"/>
              </p14:xfrm>
            </p:contentPart>
          </mc:Choice>
          <mc:Fallback xmlns="">
            <p:pic>
              <p:nvPicPr>
                <p:cNvPr id="211285" name="Freihand 211284">
                  <a:extLst>
                    <a:ext uri="{FF2B5EF4-FFF2-40B4-BE49-F238E27FC236}">
                      <a16:creationId xmlns:a16="http://schemas.microsoft.com/office/drawing/2014/main" id="{1FD21E94-E28F-45E9-909A-9FD46FBE41D1}"/>
                    </a:ext>
                  </a:extLst>
                </p:cNvPr>
                <p:cNvPicPr/>
                <p:nvPr/>
              </p:nvPicPr>
              <p:blipFill>
                <a:blip r:embed="rId716"/>
                <a:stretch>
                  <a:fillRect/>
                </a:stretch>
              </p:blipFill>
              <p:spPr>
                <a:xfrm>
                  <a:off x="8043562" y="4883792"/>
                  <a:ext cx="174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211286" name="Freihand 211285">
                  <a:extLst>
                    <a:ext uri="{FF2B5EF4-FFF2-40B4-BE49-F238E27FC236}">
                      <a16:creationId xmlns:a16="http://schemas.microsoft.com/office/drawing/2014/main" id="{2BAA6C20-7A90-4BD9-B817-A53464B25981}"/>
                    </a:ext>
                  </a:extLst>
                </p14:cNvPr>
                <p14:cNvContentPartPr/>
                <p14:nvPr/>
              </p14:nvContentPartPr>
              <p14:xfrm>
                <a:off x="8232922" y="4890632"/>
                <a:ext cx="96120" cy="128880"/>
              </p14:xfrm>
            </p:contentPart>
          </mc:Choice>
          <mc:Fallback xmlns="">
            <p:pic>
              <p:nvPicPr>
                <p:cNvPr id="211286" name="Freihand 211285">
                  <a:extLst>
                    <a:ext uri="{FF2B5EF4-FFF2-40B4-BE49-F238E27FC236}">
                      <a16:creationId xmlns:a16="http://schemas.microsoft.com/office/drawing/2014/main" id="{2BAA6C20-7A90-4BD9-B817-A53464B25981}"/>
                    </a:ext>
                  </a:extLst>
                </p:cNvPr>
                <p:cNvPicPr/>
                <p:nvPr/>
              </p:nvPicPr>
              <p:blipFill>
                <a:blip r:embed="rId718"/>
                <a:stretch>
                  <a:fillRect/>
                </a:stretch>
              </p:blipFill>
              <p:spPr>
                <a:xfrm>
                  <a:off x="8228602" y="4886312"/>
                  <a:ext cx="104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11287" name="Freihand 211286">
                  <a:extLst>
                    <a:ext uri="{FF2B5EF4-FFF2-40B4-BE49-F238E27FC236}">
                      <a16:creationId xmlns:a16="http://schemas.microsoft.com/office/drawing/2014/main" id="{8DB31F3C-3BB5-4E3C-B57D-084AE5687D97}"/>
                    </a:ext>
                  </a:extLst>
                </p14:cNvPr>
                <p14:cNvContentPartPr/>
                <p14:nvPr/>
              </p14:nvContentPartPr>
              <p14:xfrm>
                <a:off x="8407882" y="4848152"/>
                <a:ext cx="83160" cy="149760"/>
              </p14:xfrm>
            </p:contentPart>
          </mc:Choice>
          <mc:Fallback xmlns="">
            <p:pic>
              <p:nvPicPr>
                <p:cNvPr id="211287" name="Freihand 211286">
                  <a:extLst>
                    <a:ext uri="{FF2B5EF4-FFF2-40B4-BE49-F238E27FC236}">
                      <a16:creationId xmlns:a16="http://schemas.microsoft.com/office/drawing/2014/main" id="{8DB31F3C-3BB5-4E3C-B57D-084AE5687D97}"/>
                    </a:ext>
                  </a:extLst>
                </p:cNvPr>
                <p:cNvPicPr/>
                <p:nvPr/>
              </p:nvPicPr>
              <p:blipFill>
                <a:blip r:embed="rId720"/>
                <a:stretch>
                  <a:fillRect/>
                </a:stretch>
              </p:blipFill>
              <p:spPr>
                <a:xfrm>
                  <a:off x="8403562" y="4843832"/>
                  <a:ext cx="91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11288" name="Freihand 211287">
                  <a:extLst>
                    <a:ext uri="{FF2B5EF4-FFF2-40B4-BE49-F238E27FC236}">
                      <a16:creationId xmlns:a16="http://schemas.microsoft.com/office/drawing/2014/main" id="{A1173EEE-A4D1-460F-A332-95FE34562E6C}"/>
                    </a:ext>
                  </a:extLst>
                </p14:cNvPr>
                <p14:cNvContentPartPr/>
                <p14:nvPr/>
              </p14:nvContentPartPr>
              <p14:xfrm>
                <a:off x="8355682" y="4811792"/>
                <a:ext cx="211320" cy="192600"/>
              </p14:xfrm>
            </p:contentPart>
          </mc:Choice>
          <mc:Fallback xmlns="">
            <p:pic>
              <p:nvPicPr>
                <p:cNvPr id="211288" name="Freihand 211287">
                  <a:extLst>
                    <a:ext uri="{FF2B5EF4-FFF2-40B4-BE49-F238E27FC236}">
                      <a16:creationId xmlns:a16="http://schemas.microsoft.com/office/drawing/2014/main" id="{A1173EEE-A4D1-460F-A332-95FE34562E6C}"/>
                    </a:ext>
                  </a:extLst>
                </p:cNvPr>
                <p:cNvPicPr/>
                <p:nvPr/>
              </p:nvPicPr>
              <p:blipFill>
                <a:blip r:embed="rId722"/>
                <a:stretch>
                  <a:fillRect/>
                </a:stretch>
              </p:blipFill>
              <p:spPr>
                <a:xfrm>
                  <a:off x="8351362" y="4807472"/>
                  <a:ext cx="219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11301" name="Freihand 211300">
                  <a:extLst>
                    <a:ext uri="{FF2B5EF4-FFF2-40B4-BE49-F238E27FC236}">
                      <a16:creationId xmlns:a16="http://schemas.microsoft.com/office/drawing/2014/main" id="{8A214555-0B9C-430D-A69D-3B157CE7CE7E}"/>
                    </a:ext>
                  </a:extLst>
                </p14:cNvPr>
                <p14:cNvContentPartPr/>
                <p14:nvPr/>
              </p14:nvContentPartPr>
              <p14:xfrm>
                <a:off x="1477522" y="5757872"/>
                <a:ext cx="293760" cy="17280"/>
              </p14:xfrm>
            </p:contentPart>
          </mc:Choice>
          <mc:Fallback xmlns="">
            <p:pic>
              <p:nvPicPr>
                <p:cNvPr id="211301" name="Freihand 211300">
                  <a:extLst>
                    <a:ext uri="{FF2B5EF4-FFF2-40B4-BE49-F238E27FC236}">
                      <a16:creationId xmlns:a16="http://schemas.microsoft.com/office/drawing/2014/main" id="{8A214555-0B9C-430D-A69D-3B157CE7CE7E}"/>
                    </a:ext>
                  </a:extLst>
                </p:cNvPr>
                <p:cNvPicPr/>
                <p:nvPr/>
              </p:nvPicPr>
              <p:blipFill>
                <a:blip r:embed="rId724"/>
                <a:stretch>
                  <a:fillRect/>
                </a:stretch>
              </p:blipFill>
              <p:spPr>
                <a:xfrm>
                  <a:off x="1473202" y="5753552"/>
                  <a:ext cx="302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11302" name="Freihand 211301">
                  <a:extLst>
                    <a:ext uri="{FF2B5EF4-FFF2-40B4-BE49-F238E27FC236}">
                      <a16:creationId xmlns:a16="http://schemas.microsoft.com/office/drawing/2014/main" id="{BDD9E1ED-097B-4ACD-B875-A16B9B946DB2}"/>
                    </a:ext>
                  </a:extLst>
                </p14:cNvPr>
                <p14:cNvContentPartPr/>
                <p14:nvPr/>
              </p14:nvContentPartPr>
              <p14:xfrm>
                <a:off x="2266642" y="5992952"/>
                <a:ext cx="83880" cy="97920"/>
              </p14:xfrm>
            </p:contentPart>
          </mc:Choice>
          <mc:Fallback xmlns="">
            <p:pic>
              <p:nvPicPr>
                <p:cNvPr id="211302" name="Freihand 211301">
                  <a:extLst>
                    <a:ext uri="{FF2B5EF4-FFF2-40B4-BE49-F238E27FC236}">
                      <a16:creationId xmlns:a16="http://schemas.microsoft.com/office/drawing/2014/main" id="{BDD9E1ED-097B-4ACD-B875-A16B9B946DB2}"/>
                    </a:ext>
                  </a:extLst>
                </p:cNvPr>
                <p:cNvPicPr/>
                <p:nvPr/>
              </p:nvPicPr>
              <p:blipFill>
                <a:blip r:embed="rId726"/>
                <a:stretch>
                  <a:fillRect/>
                </a:stretch>
              </p:blipFill>
              <p:spPr>
                <a:xfrm>
                  <a:off x="2262322" y="5988632"/>
                  <a:ext cx="92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11303" name="Freihand 211302">
                  <a:extLst>
                    <a:ext uri="{FF2B5EF4-FFF2-40B4-BE49-F238E27FC236}">
                      <a16:creationId xmlns:a16="http://schemas.microsoft.com/office/drawing/2014/main" id="{DC52E644-0B78-4112-BA48-EFC0F5376041}"/>
                    </a:ext>
                  </a:extLst>
                </p14:cNvPr>
                <p14:cNvContentPartPr/>
                <p14:nvPr/>
              </p14:nvContentPartPr>
              <p14:xfrm>
                <a:off x="2254402" y="5859752"/>
                <a:ext cx="47880" cy="9720"/>
              </p14:xfrm>
            </p:contentPart>
          </mc:Choice>
          <mc:Fallback xmlns="">
            <p:pic>
              <p:nvPicPr>
                <p:cNvPr id="211303" name="Freihand 211302">
                  <a:extLst>
                    <a:ext uri="{FF2B5EF4-FFF2-40B4-BE49-F238E27FC236}">
                      <a16:creationId xmlns:a16="http://schemas.microsoft.com/office/drawing/2014/main" id="{DC52E644-0B78-4112-BA48-EFC0F5376041}"/>
                    </a:ext>
                  </a:extLst>
                </p:cNvPr>
                <p:cNvPicPr/>
                <p:nvPr/>
              </p:nvPicPr>
              <p:blipFill>
                <a:blip r:embed="rId728"/>
                <a:stretch>
                  <a:fillRect/>
                </a:stretch>
              </p:blipFill>
              <p:spPr>
                <a:xfrm>
                  <a:off x="2250082" y="5855432"/>
                  <a:ext cx="56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11304" name="Freihand 211303">
                  <a:extLst>
                    <a:ext uri="{FF2B5EF4-FFF2-40B4-BE49-F238E27FC236}">
                      <a16:creationId xmlns:a16="http://schemas.microsoft.com/office/drawing/2014/main" id="{4F5CD40D-0E91-4982-8FB6-476F66F2A1DA}"/>
                    </a:ext>
                  </a:extLst>
                </p14:cNvPr>
                <p14:cNvContentPartPr/>
                <p14:nvPr/>
              </p14:nvContentPartPr>
              <p14:xfrm>
                <a:off x="2348002" y="6013472"/>
                <a:ext cx="117360" cy="116280"/>
              </p14:xfrm>
            </p:contentPart>
          </mc:Choice>
          <mc:Fallback xmlns="">
            <p:pic>
              <p:nvPicPr>
                <p:cNvPr id="211304" name="Freihand 211303">
                  <a:extLst>
                    <a:ext uri="{FF2B5EF4-FFF2-40B4-BE49-F238E27FC236}">
                      <a16:creationId xmlns:a16="http://schemas.microsoft.com/office/drawing/2014/main" id="{4F5CD40D-0E91-4982-8FB6-476F66F2A1DA}"/>
                    </a:ext>
                  </a:extLst>
                </p:cNvPr>
                <p:cNvPicPr/>
                <p:nvPr/>
              </p:nvPicPr>
              <p:blipFill>
                <a:blip r:embed="rId730"/>
                <a:stretch>
                  <a:fillRect/>
                </a:stretch>
              </p:blipFill>
              <p:spPr>
                <a:xfrm>
                  <a:off x="2343682" y="6009152"/>
                  <a:ext cx="126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11305" name="Freihand 211304">
                  <a:extLst>
                    <a:ext uri="{FF2B5EF4-FFF2-40B4-BE49-F238E27FC236}">
                      <a16:creationId xmlns:a16="http://schemas.microsoft.com/office/drawing/2014/main" id="{CA7B15CF-1D5F-4F08-B493-B003CB77CE30}"/>
                    </a:ext>
                  </a:extLst>
                </p14:cNvPr>
                <p14:cNvContentPartPr/>
                <p14:nvPr/>
              </p14:nvContentPartPr>
              <p14:xfrm>
                <a:off x="2472562" y="5881352"/>
                <a:ext cx="203760" cy="136800"/>
              </p14:xfrm>
            </p:contentPart>
          </mc:Choice>
          <mc:Fallback xmlns="">
            <p:pic>
              <p:nvPicPr>
                <p:cNvPr id="211305" name="Freihand 211304">
                  <a:extLst>
                    <a:ext uri="{FF2B5EF4-FFF2-40B4-BE49-F238E27FC236}">
                      <a16:creationId xmlns:a16="http://schemas.microsoft.com/office/drawing/2014/main" id="{CA7B15CF-1D5F-4F08-B493-B003CB77CE30}"/>
                    </a:ext>
                  </a:extLst>
                </p:cNvPr>
                <p:cNvPicPr/>
                <p:nvPr/>
              </p:nvPicPr>
              <p:blipFill>
                <a:blip r:embed="rId732"/>
                <a:stretch>
                  <a:fillRect/>
                </a:stretch>
              </p:blipFill>
              <p:spPr>
                <a:xfrm>
                  <a:off x="2468242" y="5877032"/>
                  <a:ext cx="212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11306" name="Freihand 211305">
                  <a:extLst>
                    <a:ext uri="{FF2B5EF4-FFF2-40B4-BE49-F238E27FC236}">
                      <a16:creationId xmlns:a16="http://schemas.microsoft.com/office/drawing/2014/main" id="{DE6AE1A8-6A6C-440D-972D-E338BD2D5515}"/>
                    </a:ext>
                  </a:extLst>
                </p14:cNvPr>
                <p14:cNvContentPartPr/>
                <p14:nvPr/>
              </p14:nvContentPartPr>
              <p14:xfrm>
                <a:off x="2787202" y="5993312"/>
                <a:ext cx="195840" cy="74880"/>
              </p14:xfrm>
            </p:contentPart>
          </mc:Choice>
          <mc:Fallback xmlns="">
            <p:pic>
              <p:nvPicPr>
                <p:cNvPr id="211306" name="Freihand 211305">
                  <a:extLst>
                    <a:ext uri="{FF2B5EF4-FFF2-40B4-BE49-F238E27FC236}">
                      <a16:creationId xmlns:a16="http://schemas.microsoft.com/office/drawing/2014/main" id="{DE6AE1A8-6A6C-440D-972D-E338BD2D5515}"/>
                    </a:ext>
                  </a:extLst>
                </p:cNvPr>
                <p:cNvPicPr/>
                <p:nvPr/>
              </p:nvPicPr>
              <p:blipFill>
                <a:blip r:embed="rId734"/>
                <a:stretch>
                  <a:fillRect/>
                </a:stretch>
              </p:blipFill>
              <p:spPr>
                <a:xfrm>
                  <a:off x="2782882" y="5988992"/>
                  <a:ext cx="204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11307" name="Freihand 211306">
                  <a:extLst>
                    <a:ext uri="{FF2B5EF4-FFF2-40B4-BE49-F238E27FC236}">
                      <a16:creationId xmlns:a16="http://schemas.microsoft.com/office/drawing/2014/main" id="{C8D1BA99-1536-47A2-8000-4B59D5E4145B}"/>
                    </a:ext>
                  </a:extLst>
                </p14:cNvPr>
                <p14:cNvContentPartPr/>
                <p14:nvPr/>
              </p14:nvContentPartPr>
              <p14:xfrm>
                <a:off x="3183202" y="5904032"/>
                <a:ext cx="153720" cy="122040"/>
              </p14:xfrm>
            </p:contentPart>
          </mc:Choice>
          <mc:Fallback xmlns="">
            <p:pic>
              <p:nvPicPr>
                <p:cNvPr id="211307" name="Freihand 211306">
                  <a:extLst>
                    <a:ext uri="{FF2B5EF4-FFF2-40B4-BE49-F238E27FC236}">
                      <a16:creationId xmlns:a16="http://schemas.microsoft.com/office/drawing/2014/main" id="{C8D1BA99-1536-47A2-8000-4B59D5E4145B}"/>
                    </a:ext>
                  </a:extLst>
                </p:cNvPr>
                <p:cNvPicPr/>
                <p:nvPr/>
              </p:nvPicPr>
              <p:blipFill>
                <a:blip r:embed="rId736"/>
                <a:stretch>
                  <a:fillRect/>
                </a:stretch>
              </p:blipFill>
              <p:spPr>
                <a:xfrm>
                  <a:off x="3178882" y="5899712"/>
                  <a:ext cx="162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11308" name="Freihand 211307">
                  <a:extLst>
                    <a:ext uri="{FF2B5EF4-FFF2-40B4-BE49-F238E27FC236}">
                      <a16:creationId xmlns:a16="http://schemas.microsoft.com/office/drawing/2014/main" id="{27268529-252D-43FD-BB07-A278AD0247F2}"/>
                    </a:ext>
                  </a:extLst>
                </p14:cNvPr>
                <p14:cNvContentPartPr/>
                <p14:nvPr/>
              </p14:nvContentPartPr>
              <p14:xfrm>
                <a:off x="3228562" y="5788112"/>
                <a:ext cx="22680" cy="4680"/>
              </p14:xfrm>
            </p:contentPart>
          </mc:Choice>
          <mc:Fallback xmlns="">
            <p:pic>
              <p:nvPicPr>
                <p:cNvPr id="211308" name="Freihand 211307">
                  <a:extLst>
                    <a:ext uri="{FF2B5EF4-FFF2-40B4-BE49-F238E27FC236}">
                      <a16:creationId xmlns:a16="http://schemas.microsoft.com/office/drawing/2014/main" id="{27268529-252D-43FD-BB07-A278AD0247F2}"/>
                    </a:ext>
                  </a:extLst>
                </p:cNvPr>
                <p:cNvPicPr/>
                <p:nvPr/>
              </p:nvPicPr>
              <p:blipFill>
                <a:blip r:embed="rId738"/>
                <a:stretch>
                  <a:fillRect/>
                </a:stretch>
              </p:blipFill>
              <p:spPr>
                <a:xfrm>
                  <a:off x="3224242" y="5783792"/>
                  <a:ext cx="31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11309" name="Freihand 211308">
                  <a:extLst>
                    <a:ext uri="{FF2B5EF4-FFF2-40B4-BE49-F238E27FC236}">
                      <a16:creationId xmlns:a16="http://schemas.microsoft.com/office/drawing/2014/main" id="{CECC1B1F-976F-4B81-95FE-18E2071261C7}"/>
                    </a:ext>
                  </a:extLst>
                </p14:cNvPr>
                <p14:cNvContentPartPr/>
                <p14:nvPr/>
              </p14:nvContentPartPr>
              <p14:xfrm>
                <a:off x="3336562" y="5979632"/>
                <a:ext cx="186120" cy="92520"/>
              </p14:xfrm>
            </p:contentPart>
          </mc:Choice>
          <mc:Fallback xmlns="">
            <p:pic>
              <p:nvPicPr>
                <p:cNvPr id="211309" name="Freihand 211308">
                  <a:extLst>
                    <a:ext uri="{FF2B5EF4-FFF2-40B4-BE49-F238E27FC236}">
                      <a16:creationId xmlns:a16="http://schemas.microsoft.com/office/drawing/2014/main" id="{CECC1B1F-976F-4B81-95FE-18E2071261C7}"/>
                    </a:ext>
                  </a:extLst>
                </p:cNvPr>
                <p:cNvPicPr/>
                <p:nvPr/>
              </p:nvPicPr>
              <p:blipFill>
                <a:blip r:embed="rId740"/>
                <a:stretch>
                  <a:fillRect/>
                </a:stretch>
              </p:blipFill>
              <p:spPr>
                <a:xfrm>
                  <a:off x="3332242" y="5975312"/>
                  <a:ext cx="194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11310" name="Freihand 211309">
                  <a:extLst>
                    <a:ext uri="{FF2B5EF4-FFF2-40B4-BE49-F238E27FC236}">
                      <a16:creationId xmlns:a16="http://schemas.microsoft.com/office/drawing/2014/main" id="{B37F92DF-781D-4C57-8E5D-D9F5C552EB8B}"/>
                    </a:ext>
                  </a:extLst>
                </p14:cNvPr>
                <p14:cNvContentPartPr/>
                <p14:nvPr/>
              </p14:nvContentPartPr>
              <p14:xfrm>
                <a:off x="3602242" y="5892872"/>
                <a:ext cx="132120" cy="141480"/>
              </p14:xfrm>
            </p:contentPart>
          </mc:Choice>
          <mc:Fallback xmlns="">
            <p:pic>
              <p:nvPicPr>
                <p:cNvPr id="211310" name="Freihand 211309">
                  <a:extLst>
                    <a:ext uri="{FF2B5EF4-FFF2-40B4-BE49-F238E27FC236}">
                      <a16:creationId xmlns:a16="http://schemas.microsoft.com/office/drawing/2014/main" id="{B37F92DF-781D-4C57-8E5D-D9F5C552EB8B}"/>
                    </a:ext>
                  </a:extLst>
                </p:cNvPr>
                <p:cNvPicPr/>
                <p:nvPr/>
              </p:nvPicPr>
              <p:blipFill>
                <a:blip r:embed="rId742"/>
                <a:stretch>
                  <a:fillRect/>
                </a:stretch>
              </p:blipFill>
              <p:spPr>
                <a:xfrm>
                  <a:off x="3597922" y="5888552"/>
                  <a:ext cx="140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11311" name="Freihand 211310">
                  <a:extLst>
                    <a:ext uri="{FF2B5EF4-FFF2-40B4-BE49-F238E27FC236}">
                      <a16:creationId xmlns:a16="http://schemas.microsoft.com/office/drawing/2014/main" id="{432D07AB-ED10-4C97-B1EA-88293EE5575D}"/>
                    </a:ext>
                  </a:extLst>
                </p14:cNvPr>
                <p14:cNvContentPartPr/>
                <p14:nvPr/>
              </p14:nvContentPartPr>
              <p14:xfrm>
                <a:off x="4013722" y="5877752"/>
                <a:ext cx="86400" cy="105840"/>
              </p14:xfrm>
            </p:contentPart>
          </mc:Choice>
          <mc:Fallback xmlns="">
            <p:pic>
              <p:nvPicPr>
                <p:cNvPr id="211311" name="Freihand 211310">
                  <a:extLst>
                    <a:ext uri="{FF2B5EF4-FFF2-40B4-BE49-F238E27FC236}">
                      <a16:creationId xmlns:a16="http://schemas.microsoft.com/office/drawing/2014/main" id="{432D07AB-ED10-4C97-B1EA-88293EE5575D}"/>
                    </a:ext>
                  </a:extLst>
                </p:cNvPr>
                <p:cNvPicPr/>
                <p:nvPr/>
              </p:nvPicPr>
              <p:blipFill>
                <a:blip r:embed="rId744"/>
                <a:stretch>
                  <a:fillRect/>
                </a:stretch>
              </p:blipFill>
              <p:spPr>
                <a:xfrm>
                  <a:off x="4009402" y="5873432"/>
                  <a:ext cx="95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11312" name="Freihand 211311">
                  <a:extLst>
                    <a:ext uri="{FF2B5EF4-FFF2-40B4-BE49-F238E27FC236}">
                      <a16:creationId xmlns:a16="http://schemas.microsoft.com/office/drawing/2014/main" id="{77D7C922-55C2-4916-9E1F-17F9AB8BB047}"/>
                    </a:ext>
                  </a:extLst>
                </p14:cNvPr>
                <p14:cNvContentPartPr/>
                <p14:nvPr/>
              </p14:nvContentPartPr>
              <p14:xfrm>
                <a:off x="4018762" y="5768312"/>
                <a:ext cx="70560" cy="42480"/>
              </p14:xfrm>
            </p:contentPart>
          </mc:Choice>
          <mc:Fallback xmlns="">
            <p:pic>
              <p:nvPicPr>
                <p:cNvPr id="211312" name="Freihand 211311">
                  <a:extLst>
                    <a:ext uri="{FF2B5EF4-FFF2-40B4-BE49-F238E27FC236}">
                      <a16:creationId xmlns:a16="http://schemas.microsoft.com/office/drawing/2014/main" id="{77D7C922-55C2-4916-9E1F-17F9AB8BB047}"/>
                    </a:ext>
                  </a:extLst>
                </p:cNvPr>
                <p:cNvPicPr/>
                <p:nvPr/>
              </p:nvPicPr>
              <p:blipFill>
                <a:blip r:embed="rId746"/>
                <a:stretch>
                  <a:fillRect/>
                </a:stretch>
              </p:blipFill>
              <p:spPr>
                <a:xfrm>
                  <a:off x="4014442" y="5763992"/>
                  <a:ext cx="79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11313" name="Freihand 211312">
                  <a:extLst>
                    <a:ext uri="{FF2B5EF4-FFF2-40B4-BE49-F238E27FC236}">
                      <a16:creationId xmlns:a16="http://schemas.microsoft.com/office/drawing/2014/main" id="{36EA1B6A-CAE3-4BDC-A688-C04F5FEBDF4C}"/>
                    </a:ext>
                  </a:extLst>
                </p14:cNvPr>
                <p14:cNvContentPartPr/>
                <p14:nvPr/>
              </p14:nvContentPartPr>
              <p14:xfrm>
                <a:off x="4128202" y="5907632"/>
                <a:ext cx="387360" cy="108360"/>
              </p14:xfrm>
            </p:contentPart>
          </mc:Choice>
          <mc:Fallback xmlns="">
            <p:pic>
              <p:nvPicPr>
                <p:cNvPr id="211313" name="Freihand 211312">
                  <a:extLst>
                    <a:ext uri="{FF2B5EF4-FFF2-40B4-BE49-F238E27FC236}">
                      <a16:creationId xmlns:a16="http://schemas.microsoft.com/office/drawing/2014/main" id="{36EA1B6A-CAE3-4BDC-A688-C04F5FEBDF4C}"/>
                    </a:ext>
                  </a:extLst>
                </p:cNvPr>
                <p:cNvPicPr/>
                <p:nvPr/>
              </p:nvPicPr>
              <p:blipFill>
                <a:blip r:embed="rId748"/>
                <a:stretch>
                  <a:fillRect/>
                </a:stretch>
              </p:blipFill>
              <p:spPr>
                <a:xfrm>
                  <a:off x="4123882" y="5903312"/>
                  <a:ext cx="396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11314" name="Freihand 211313">
                  <a:extLst>
                    <a:ext uri="{FF2B5EF4-FFF2-40B4-BE49-F238E27FC236}">
                      <a16:creationId xmlns:a16="http://schemas.microsoft.com/office/drawing/2014/main" id="{0DDDCF92-780A-49F7-AC35-7112C6C9ECBA}"/>
                    </a:ext>
                  </a:extLst>
                </p14:cNvPr>
                <p14:cNvContentPartPr/>
                <p14:nvPr/>
              </p14:nvContentPartPr>
              <p14:xfrm>
                <a:off x="4658122" y="5838152"/>
                <a:ext cx="88920" cy="90720"/>
              </p14:xfrm>
            </p:contentPart>
          </mc:Choice>
          <mc:Fallback xmlns="">
            <p:pic>
              <p:nvPicPr>
                <p:cNvPr id="211314" name="Freihand 211313">
                  <a:extLst>
                    <a:ext uri="{FF2B5EF4-FFF2-40B4-BE49-F238E27FC236}">
                      <a16:creationId xmlns:a16="http://schemas.microsoft.com/office/drawing/2014/main" id="{0DDDCF92-780A-49F7-AC35-7112C6C9ECBA}"/>
                    </a:ext>
                  </a:extLst>
                </p:cNvPr>
                <p:cNvPicPr/>
                <p:nvPr/>
              </p:nvPicPr>
              <p:blipFill>
                <a:blip r:embed="rId750"/>
                <a:stretch>
                  <a:fillRect/>
                </a:stretch>
              </p:blipFill>
              <p:spPr>
                <a:xfrm>
                  <a:off x="4653802" y="5833832"/>
                  <a:ext cx="97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11315" name="Freihand 211314">
                  <a:extLst>
                    <a:ext uri="{FF2B5EF4-FFF2-40B4-BE49-F238E27FC236}">
                      <a16:creationId xmlns:a16="http://schemas.microsoft.com/office/drawing/2014/main" id="{BC7A6F63-62F0-4ADC-B065-F7C08A9669B6}"/>
                    </a:ext>
                  </a:extLst>
                </p14:cNvPr>
                <p14:cNvContentPartPr/>
                <p14:nvPr/>
              </p14:nvContentPartPr>
              <p14:xfrm>
                <a:off x="4658842" y="5708912"/>
                <a:ext cx="70560" cy="16920"/>
              </p14:xfrm>
            </p:contentPart>
          </mc:Choice>
          <mc:Fallback xmlns="">
            <p:pic>
              <p:nvPicPr>
                <p:cNvPr id="211315" name="Freihand 211314">
                  <a:extLst>
                    <a:ext uri="{FF2B5EF4-FFF2-40B4-BE49-F238E27FC236}">
                      <a16:creationId xmlns:a16="http://schemas.microsoft.com/office/drawing/2014/main" id="{BC7A6F63-62F0-4ADC-B065-F7C08A9669B6}"/>
                    </a:ext>
                  </a:extLst>
                </p:cNvPr>
                <p:cNvPicPr/>
                <p:nvPr/>
              </p:nvPicPr>
              <p:blipFill>
                <a:blip r:embed="rId752"/>
                <a:stretch>
                  <a:fillRect/>
                </a:stretch>
              </p:blipFill>
              <p:spPr>
                <a:xfrm>
                  <a:off x="4654522" y="5704592"/>
                  <a:ext cx="79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11316" name="Freihand 211315">
                  <a:extLst>
                    <a:ext uri="{FF2B5EF4-FFF2-40B4-BE49-F238E27FC236}">
                      <a16:creationId xmlns:a16="http://schemas.microsoft.com/office/drawing/2014/main" id="{64735B0D-AEC6-4C14-9CC9-303C0590C0B0}"/>
                    </a:ext>
                  </a:extLst>
                </p14:cNvPr>
                <p14:cNvContentPartPr/>
                <p14:nvPr/>
              </p14:nvContentPartPr>
              <p14:xfrm>
                <a:off x="4764682" y="5873072"/>
                <a:ext cx="139320" cy="102240"/>
              </p14:xfrm>
            </p:contentPart>
          </mc:Choice>
          <mc:Fallback xmlns="">
            <p:pic>
              <p:nvPicPr>
                <p:cNvPr id="211316" name="Freihand 211315">
                  <a:extLst>
                    <a:ext uri="{FF2B5EF4-FFF2-40B4-BE49-F238E27FC236}">
                      <a16:creationId xmlns:a16="http://schemas.microsoft.com/office/drawing/2014/main" id="{64735B0D-AEC6-4C14-9CC9-303C0590C0B0}"/>
                    </a:ext>
                  </a:extLst>
                </p:cNvPr>
                <p:cNvPicPr/>
                <p:nvPr/>
              </p:nvPicPr>
              <p:blipFill>
                <a:blip r:embed="rId754"/>
                <a:stretch>
                  <a:fillRect/>
                </a:stretch>
              </p:blipFill>
              <p:spPr>
                <a:xfrm>
                  <a:off x="4760362" y="5868752"/>
                  <a:ext cx="147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11317" name="Freihand 211316">
                  <a:extLst>
                    <a:ext uri="{FF2B5EF4-FFF2-40B4-BE49-F238E27FC236}">
                      <a16:creationId xmlns:a16="http://schemas.microsoft.com/office/drawing/2014/main" id="{7B83806B-022C-4EE7-8ED8-E33BF2632B2B}"/>
                    </a:ext>
                  </a:extLst>
                </p14:cNvPr>
                <p14:cNvContentPartPr/>
                <p14:nvPr/>
              </p14:nvContentPartPr>
              <p14:xfrm>
                <a:off x="4828402" y="5756432"/>
                <a:ext cx="144720" cy="277200"/>
              </p14:xfrm>
            </p:contentPart>
          </mc:Choice>
          <mc:Fallback xmlns="">
            <p:pic>
              <p:nvPicPr>
                <p:cNvPr id="211317" name="Freihand 211316">
                  <a:extLst>
                    <a:ext uri="{FF2B5EF4-FFF2-40B4-BE49-F238E27FC236}">
                      <a16:creationId xmlns:a16="http://schemas.microsoft.com/office/drawing/2014/main" id="{7B83806B-022C-4EE7-8ED8-E33BF2632B2B}"/>
                    </a:ext>
                  </a:extLst>
                </p:cNvPr>
                <p:cNvPicPr/>
                <p:nvPr/>
              </p:nvPicPr>
              <p:blipFill>
                <a:blip r:embed="rId756"/>
                <a:stretch>
                  <a:fillRect/>
                </a:stretch>
              </p:blipFill>
              <p:spPr>
                <a:xfrm>
                  <a:off x="4824082" y="5752112"/>
                  <a:ext cx="1533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11318" name="Freihand 211317">
                  <a:extLst>
                    <a:ext uri="{FF2B5EF4-FFF2-40B4-BE49-F238E27FC236}">
                      <a16:creationId xmlns:a16="http://schemas.microsoft.com/office/drawing/2014/main" id="{99FB93E0-F268-48ED-BD83-6FD8A3F66EB5}"/>
                    </a:ext>
                  </a:extLst>
                </p14:cNvPr>
                <p14:cNvContentPartPr/>
                <p14:nvPr/>
              </p14:nvContentPartPr>
              <p14:xfrm>
                <a:off x="3882322" y="5744192"/>
                <a:ext cx="115920" cy="270720"/>
              </p14:xfrm>
            </p:contentPart>
          </mc:Choice>
          <mc:Fallback xmlns="">
            <p:pic>
              <p:nvPicPr>
                <p:cNvPr id="211318" name="Freihand 211317">
                  <a:extLst>
                    <a:ext uri="{FF2B5EF4-FFF2-40B4-BE49-F238E27FC236}">
                      <a16:creationId xmlns:a16="http://schemas.microsoft.com/office/drawing/2014/main" id="{99FB93E0-F268-48ED-BD83-6FD8A3F66EB5}"/>
                    </a:ext>
                  </a:extLst>
                </p:cNvPr>
                <p:cNvPicPr/>
                <p:nvPr/>
              </p:nvPicPr>
              <p:blipFill>
                <a:blip r:embed="rId758"/>
                <a:stretch>
                  <a:fillRect/>
                </a:stretch>
              </p:blipFill>
              <p:spPr>
                <a:xfrm>
                  <a:off x="3878002" y="5739872"/>
                  <a:ext cx="1245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11321" name="Freihand 211320">
                  <a:extLst>
                    <a:ext uri="{FF2B5EF4-FFF2-40B4-BE49-F238E27FC236}">
                      <a16:creationId xmlns:a16="http://schemas.microsoft.com/office/drawing/2014/main" id="{9D7751D6-792A-4EF3-A985-04AB288DCBE7}"/>
                    </a:ext>
                  </a:extLst>
                </p14:cNvPr>
                <p14:cNvContentPartPr/>
                <p14:nvPr/>
              </p14:nvContentPartPr>
              <p14:xfrm>
                <a:off x="3119122" y="6148472"/>
                <a:ext cx="111960" cy="101520"/>
              </p14:xfrm>
            </p:contentPart>
          </mc:Choice>
          <mc:Fallback xmlns="">
            <p:pic>
              <p:nvPicPr>
                <p:cNvPr id="211321" name="Freihand 211320">
                  <a:extLst>
                    <a:ext uri="{FF2B5EF4-FFF2-40B4-BE49-F238E27FC236}">
                      <a16:creationId xmlns:a16="http://schemas.microsoft.com/office/drawing/2014/main" id="{9D7751D6-792A-4EF3-A985-04AB288DCBE7}"/>
                    </a:ext>
                  </a:extLst>
                </p:cNvPr>
                <p:cNvPicPr/>
                <p:nvPr/>
              </p:nvPicPr>
              <p:blipFill>
                <a:blip r:embed="rId760"/>
                <a:stretch>
                  <a:fillRect/>
                </a:stretch>
              </p:blipFill>
              <p:spPr>
                <a:xfrm>
                  <a:off x="3114802" y="6144152"/>
                  <a:ext cx="120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11322" name="Freihand 211321">
                  <a:extLst>
                    <a:ext uri="{FF2B5EF4-FFF2-40B4-BE49-F238E27FC236}">
                      <a16:creationId xmlns:a16="http://schemas.microsoft.com/office/drawing/2014/main" id="{F6003C6B-1FFD-4D70-B593-60EFD4D6FD81}"/>
                    </a:ext>
                  </a:extLst>
                </p14:cNvPr>
                <p14:cNvContentPartPr/>
                <p14:nvPr/>
              </p14:nvContentPartPr>
              <p14:xfrm>
                <a:off x="3197962" y="6185552"/>
                <a:ext cx="191160" cy="83520"/>
              </p14:xfrm>
            </p:contentPart>
          </mc:Choice>
          <mc:Fallback xmlns="">
            <p:pic>
              <p:nvPicPr>
                <p:cNvPr id="211322" name="Freihand 211321">
                  <a:extLst>
                    <a:ext uri="{FF2B5EF4-FFF2-40B4-BE49-F238E27FC236}">
                      <a16:creationId xmlns:a16="http://schemas.microsoft.com/office/drawing/2014/main" id="{F6003C6B-1FFD-4D70-B593-60EFD4D6FD81}"/>
                    </a:ext>
                  </a:extLst>
                </p:cNvPr>
                <p:cNvPicPr/>
                <p:nvPr/>
              </p:nvPicPr>
              <p:blipFill>
                <a:blip r:embed="rId762"/>
                <a:stretch>
                  <a:fillRect/>
                </a:stretch>
              </p:blipFill>
              <p:spPr>
                <a:xfrm>
                  <a:off x="3193642" y="6181232"/>
                  <a:ext cx="199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11323" name="Freihand 211322">
                  <a:extLst>
                    <a:ext uri="{FF2B5EF4-FFF2-40B4-BE49-F238E27FC236}">
                      <a16:creationId xmlns:a16="http://schemas.microsoft.com/office/drawing/2014/main" id="{19281458-8517-4F36-83A3-0328017FCF80}"/>
                    </a:ext>
                  </a:extLst>
                </p14:cNvPr>
                <p14:cNvContentPartPr/>
                <p14:nvPr/>
              </p14:nvContentPartPr>
              <p14:xfrm>
                <a:off x="3256642" y="6134072"/>
                <a:ext cx="128880" cy="49680"/>
              </p14:xfrm>
            </p:contentPart>
          </mc:Choice>
          <mc:Fallback xmlns="">
            <p:pic>
              <p:nvPicPr>
                <p:cNvPr id="211323" name="Freihand 211322">
                  <a:extLst>
                    <a:ext uri="{FF2B5EF4-FFF2-40B4-BE49-F238E27FC236}">
                      <a16:creationId xmlns:a16="http://schemas.microsoft.com/office/drawing/2014/main" id="{19281458-8517-4F36-83A3-0328017FCF80}"/>
                    </a:ext>
                  </a:extLst>
                </p:cNvPr>
                <p:cNvPicPr/>
                <p:nvPr/>
              </p:nvPicPr>
              <p:blipFill>
                <a:blip r:embed="rId764"/>
                <a:stretch>
                  <a:fillRect/>
                </a:stretch>
              </p:blipFill>
              <p:spPr>
                <a:xfrm>
                  <a:off x="3252322" y="6129752"/>
                  <a:ext cx="137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11324" name="Freihand 211323">
                  <a:extLst>
                    <a:ext uri="{FF2B5EF4-FFF2-40B4-BE49-F238E27FC236}">
                      <a16:creationId xmlns:a16="http://schemas.microsoft.com/office/drawing/2014/main" id="{9D3D5340-95C6-4301-A1FE-EF7DBBC0D5E4}"/>
                    </a:ext>
                  </a:extLst>
                </p14:cNvPr>
                <p14:cNvContentPartPr/>
                <p14:nvPr/>
              </p14:nvContentPartPr>
              <p14:xfrm>
                <a:off x="3401722" y="6216872"/>
                <a:ext cx="113400" cy="60840"/>
              </p14:xfrm>
            </p:contentPart>
          </mc:Choice>
          <mc:Fallback xmlns="">
            <p:pic>
              <p:nvPicPr>
                <p:cNvPr id="211324" name="Freihand 211323">
                  <a:extLst>
                    <a:ext uri="{FF2B5EF4-FFF2-40B4-BE49-F238E27FC236}">
                      <a16:creationId xmlns:a16="http://schemas.microsoft.com/office/drawing/2014/main" id="{9D3D5340-95C6-4301-A1FE-EF7DBBC0D5E4}"/>
                    </a:ext>
                  </a:extLst>
                </p:cNvPr>
                <p:cNvPicPr/>
                <p:nvPr/>
              </p:nvPicPr>
              <p:blipFill>
                <a:blip r:embed="rId766"/>
                <a:stretch>
                  <a:fillRect/>
                </a:stretch>
              </p:blipFill>
              <p:spPr>
                <a:xfrm>
                  <a:off x="3397402" y="6212552"/>
                  <a:ext cx="122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1325" name="Freihand 211324">
                  <a:extLst>
                    <a:ext uri="{FF2B5EF4-FFF2-40B4-BE49-F238E27FC236}">
                      <a16:creationId xmlns:a16="http://schemas.microsoft.com/office/drawing/2014/main" id="{35456281-0E09-43A0-B91C-47E05C6A3F3D}"/>
                    </a:ext>
                  </a:extLst>
                </p14:cNvPr>
                <p14:cNvContentPartPr/>
                <p14:nvPr/>
              </p14:nvContentPartPr>
              <p14:xfrm>
                <a:off x="3963682" y="6134072"/>
                <a:ext cx="94680" cy="84240"/>
              </p14:xfrm>
            </p:contentPart>
          </mc:Choice>
          <mc:Fallback xmlns="">
            <p:pic>
              <p:nvPicPr>
                <p:cNvPr id="211325" name="Freihand 211324">
                  <a:extLst>
                    <a:ext uri="{FF2B5EF4-FFF2-40B4-BE49-F238E27FC236}">
                      <a16:creationId xmlns:a16="http://schemas.microsoft.com/office/drawing/2014/main" id="{35456281-0E09-43A0-B91C-47E05C6A3F3D}"/>
                    </a:ext>
                  </a:extLst>
                </p:cNvPr>
                <p:cNvPicPr/>
                <p:nvPr/>
              </p:nvPicPr>
              <p:blipFill>
                <a:blip r:embed="rId768"/>
                <a:stretch>
                  <a:fillRect/>
                </a:stretch>
              </p:blipFill>
              <p:spPr>
                <a:xfrm>
                  <a:off x="3959362" y="6129752"/>
                  <a:ext cx="103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11326" name="Freihand 211325">
                  <a:extLst>
                    <a:ext uri="{FF2B5EF4-FFF2-40B4-BE49-F238E27FC236}">
                      <a16:creationId xmlns:a16="http://schemas.microsoft.com/office/drawing/2014/main" id="{B58C44AC-7235-4859-A402-3B8D43D409F1}"/>
                    </a:ext>
                  </a:extLst>
                </p14:cNvPr>
                <p14:cNvContentPartPr/>
                <p14:nvPr/>
              </p14:nvContentPartPr>
              <p14:xfrm>
                <a:off x="4016602" y="6162152"/>
                <a:ext cx="42840" cy="84960"/>
              </p14:xfrm>
            </p:contentPart>
          </mc:Choice>
          <mc:Fallback xmlns="">
            <p:pic>
              <p:nvPicPr>
                <p:cNvPr id="211326" name="Freihand 211325">
                  <a:extLst>
                    <a:ext uri="{FF2B5EF4-FFF2-40B4-BE49-F238E27FC236}">
                      <a16:creationId xmlns:a16="http://schemas.microsoft.com/office/drawing/2014/main" id="{B58C44AC-7235-4859-A402-3B8D43D409F1}"/>
                    </a:ext>
                  </a:extLst>
                </p:cNvPr>
                <p:cNvPicPr/>
                <p:nvPr/>
              </p:nvPicPr>
              <p:blipFill>
                <a:blip r:embed="rId770"/>
                <a:stretch>
                  <a:fillRect/>
                </a:stretch>
              </p:blipFill>
              <p:spPr>
                <a:xfrm>
                  <a:off x="4012282" y="6157832"/>
                  <a:ext cx="51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11327" name="Freihand 211326">
                  <a:extLst>
                    <a:ext uri="{FF2B5EF4-FFF2-40B4-BE49-F238E27FC236}">
                      <a16:creationId xmlns:a16="http://schemas.microsoft.com/office/drawing/2014/main" id="{2AA02734-86D7-41E6-8C98-1E6CD085EEAC}"/>
                    </a:ext>
                  </a:extLst>
                </p14:cNvPr>
                <p14:cNvContentPartPr/>
                <p14:nvPr/>
              </p14:nvContentPartPr>
              <p14:xfrm>
                <a:off x="4181842" y="6182312"/>
                <a:ext cx="61560" cy="73080"/>
              </p14:xfrm>
            </p:contentPart>
          </mc:Choice>
          <mc:Fallback xmlns="">
            <p:pic>
              <p:nvPicPr>
                <p:cNvPr id="211327" name="Freihand 211326">
                  <a:extLst>
                    <a:ext uri="{FF2B5EF4-FFF2-40B4-BE49-F238E27FC236}">
                      <a16:creationId xmlns:a16="http://schemas.microsoft.com/office/drawing/2014/main" id="{2AA02734-86D7-41E6-8C98-1E6CD085EEAC}"/>
                    </a:ext>
                  </a:extLst>
                </p:cNvPr>
                <p:cNvPicPr/>
                <p:nvPr/>
              </p:nvPicPr>
              <p:blipFill>
                <a:blip r:embed="rId772"/>
                <a:stretch>
                  <a:fillRect/>
                </a:stretch>
              </p:blipFill>
              <p:spPr>
                <a:xfrm>
                  <a:off x="4177522" y="6177992"/>
                  <a:ext cx="70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11328" name="Freihand 211327">
                  <a:extLst>
                    <a:ext uri="{FF2B5EF4-FFF2-40B4-BE49-F238E27FC236}">
                      <a16:creationId xmlns:a16="http://schemas.microsoft.com/office/drawing/2014/main" id="{0660CAC0-6FE6-4AD6-8D73-7DEC43B0EA9A}"/>
                    </a:ext>
                  </a:extLst>
                </p14:cNvPr>
                <p14:cNvContentPartPr/>
                <p14:nvPr/>
              </p14:nvContentPartPr>
              <p14:xfrm>
                <a:off x="4090762" y="6102752"/>
                <a:ext cx="270360" cy="133920"/>
              </p14:xfrm>
            </p:contentPart>
          </mc:Choice>
          <mc:Fallback xmlns="">
            <p:pic>
              <p:nvPicPr>
                <p:cNvPr id="211328" name="Freihand 211327">
                  <a:extLst>
                    <a:ext uri="{FF2B5EF4-FFF2-40B4-BE49-F238E27FC236}">
                      <a16:creationId xmlns:a16="http://schemas.microsoft.com/office/drawing/2014/main" id="{0660CAC0-6FE6-4AD6-8D73-7DEC43B0EA9A}"/>
                    </a:ext>
                  </a:extLst>
                </p:cNvPr>
                <p:cNvPicPr/>
                <p:nvPr/>
              </p:nvPicPr>
              <p:blipFill>
                <a:blip r:embed="rId774"/>
                <a:stretch>
                  <a:fillRect/>
                </a:stretch>
              </p:blipFill>
              <p:spPr>
                <a:xfrm>
                  <a:off x="4086442" y="6098432"/>
                  <a:ext cx="279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11329" name="Freihand 211328">
                  <a:extLst>
                    <a:ext uri="{FF2B5EF4-FFF2-40B4-BE49-F238E27FC236}">
                      <a16:creationId xmlns:a16="http://schemas.microsoft.com/office/drawing/2014/main" id="{C612DF52-B095-4533-BE1D-5E996B92B605}"/>
                    </a:ext>
                  </a:extLst>
                </p14:cNvPr>
                <p14:cNvContentPartPr/>
                <p14:nvPr/>
              </p14:nvContentPartPr>
              <p14:xfrm>
                <a:off x="4622122" y="6111032"/>
                <a:ext cx="150840" cy="116640"/>
              </p14:xfrm>
            </p:contentPart>
          </mc:Choice>
          <mc:Fallback xmlns="">
            <p:pic>
              <p:nvPicPr>
                <p:cNvPr id="211329" name="Freihand 211328">
                  <a:extLst>
                    <a:ext uri="{FF2B5EF4-FFF2-40B4-BE49-F238E27FC236}">
                      <a16:creationId xmlns:a16="http://schemas.microsoft.com/office/drawing/2014/main" id="{C612DF52-B095-4533-BE1D-5E996B92B605}"/>
                    </a:ext>
                  </a:extLst>
                </p:cNvPr>
                <p:cNvPicPr/>
                <p:nvPr/>
              </p:nvPicPr>
              <p:blipFill>
                <a:blip r:embed="rId776"/>
                <a:stretch>
                  <a:fillRect/>
                </a:stretch>
              </p:blipFill>
              <p:spPr>
                <a:xfrm>
                  <a:off x="4617802" y="6106712"/>
                  <a:ext cx="159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11330" name="Freihand 211329">
                  <a:extLst>
                    <a:ext uri="{FF2B5EF4-FFF2-40B4-BE49-F238E27FC236}">
                      <a16:creationId xmlns:a16="http://schemas.microsoft.com/office/drawing/2014/main" id="{ACE927F5-F920-43CA-B31A-F94D7627D723}"/>
                    </a:ext>
                  </a:extLst>
                </p14:cNvPr>
                <p14:cNvContentPartPr/>
                <p14:nvPr/>
              </p14:nvContentPartPr>
              <p14:xfrm>
                <a:off x="4807882" y="6140552"/>
                <a:ext cx="101880" cy="84240"/>
              </p14:xfrm>
            </p:contentPart>
          </mc:Choice>
          <mc:Fallback xmlns="">
            <p:pic>
              <p:nvPicPr>
                <p:cNvPr id="211330" name="Freihand 211329">
                  <a:extLst>
                    <a:ext uri="{FF2B5EF4-FFF2-40B4-BE49-F238E27FC236}">
                      <a16:creationId xmlns:a16="http://schemas.microsoft.com/office/drawing/2014/main" id="{ACE927F5-F920-43CA-B31A-F94D7627D723}"/>
                    </a:ext>
                  </a:extLst>
                </p:cNvPr>
                <p:cNvPicPr/>
                <p:nvPr/>
              </p:nvPicPr>
              <p:blipFill>
                <a:blip r:embed="rId778"/>
                <a:stretch>
                  <a:fillRect/>
                </a:stretch>
              </p:blipFill>
              <p:spPr>
                <a:xfrm>
                  <a:off x="4803562" y="6136232"/>
                  <a:ext cx="110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11331" name="Freihand 211330">
                  <a:extLst>
                    <a:ext uri="{FF2B5EF4-FFF2-40B4-BE49-F238E27FC236}">
                      <a16:creationId xmlns:a16="http://schemas.microsoft.com/office/drawing/2014/main" id="{CB3FE606-2FAF-4C73-B3FA-F65907D9601E}"/>
                    </a:ext>
                  </a:extLst>
                </p14:cNvPr>
                <p14:cNvContentPartPr/>
                <p14:nvPr/>
              </p14:nvContentPartPr>
              <p14:xfrm>
                <a:off x="4736602" y="6097712"/>
                <a:ext cx="136800" cy="75600"/>
              </p14:xfrm>
            </p:contentPart>
          </mc:Choice>
          <mc:Fallback xmlns="">
            <p:pic>
              <p:nvPicPr>
                <p:cNvPr id="211331" name="Freihand 211330">
                  <a:extLst>
                    <a:ext uri="{FF2B5EF4-FFF2-40B4-BE49-F238E27FC236}">
                      <a16:creationId xmlns:a16="http://schemas.microsoft.com/office/drawing/2014/main" id="{CB3FE606-2FAF-4C73-B3FA-F65907D9601E}"/>
                    </a:ext>
                  </a:extLst>
                </p:cNvPr>
                <p:cNvPicPr/>
                <p:nvPr/>
              </p:nvPicPr>
              <p:blipFill>
                <a:blip r:embed="rId780"/>
                <a:stretch>
                  <a:fillRect/>
                </a:stretch>
              </p:blipFill>
              <p:spPr>
                <a:xfrm>
                  <a:off x="4732282" y="6093392"/>
                  <a:ext cx="145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11332" name="Freihand 211331">
                  <a:extLst>
                    <a:ext uri="{FF2B5EF4-FFF2-40B4-BE49-F238E27FC236}">
                      <a16:creationId xmlns:a16="http://schemas.microsoft.com/office/drawing/2014/main" id="{9B72D2B8-4B87-4E8D-AD16-3DCA0632FB48}"/>
                    </a:ext>
                  </a:extLst>
                </p14:cNvPr>
                <p14:cNvContentPartPr/>
                <p14:nvPr/>
              </p14:nvContentPartPr>
              <p14:xfrm>
                <a:off x="4905082" y="6161432"/>
                <a:ext cx="56520" cy="67680"/>
              </p14:xfrm>
            </p:contentPart>
          </mc:Choice>
          <mc:Fallback xmlns="">
            <p:pic>
              <p:nvPicPr>
                <p:cNvPr id="211332" name="Freihand 211331">
                  <a:extLst>
                    <a:ext uri="{FF2B5EF4-FFF2-40B4-BE49-F238E27FC236}">
                      <a16:creationId xmlns:a16="http://schemas.microsoft.com/office/drawing/2014/main" id="{9B72D2B8-4B87-4E8D-AD16-3DCA0632FB48}"/>
                    </a:ext>
                  </a:extLst>
                </p:cNvPr>
                <p:cNvPicPr/>
                <p:nvPr/>
              </p:nvPicPr>
              <p:blipFill>
                <a:blip r:embed="rId782"/>
                <a:stretch>
                  <a:fillRect/>
                </a:stretch>
              </p:blipFill>
              <p:spPr>
                <a:xfrm>
                  <a:off x="4900762" y="6157112"/>
                  <a:ext cx="65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11333" name="Freihand 211332">
                  <a:extLst>
                    <a:ext uri="{FF2B5EF4-FFF2-40B4-BE49-F238E27FC236}">
                      <a16:creationId xmlns:a16="http://schemas.microsoft.com/office/drawing/2014/main" id="{9934C026-425B-4D1A-A965-1A6B4766E36B}"/>
                    </a:ext>
                  </a:extLst>
                </p14:cNvPr>
                <p14:cNvContentPartPr/>
                <p14:nvPr/>
              </p14:nvContentPartPr>
              <p14:xfrm>
                <a:off x="5223682" y="5896832"/>
                <a:ext cx="301680" cy="78120"/>
              </p14:xfrm>
            </p:contentPart>
          </mc:Choice>
          <mc:Fallback xmlns="">
            <p:pic>
              <p:nvPicPr>
                <p:cNvPr id="211333" name="Freihand 211332">
                  <a:extLst>
                    <a:ext uri="{FF2B5EF4-FFF2-40B4-BE49-F238E27FC236}">
                      <a16:creationId xmlns:a16="http://schemas.microsoft.com/office/drawing/2014/main" id="{9934C026-425B-4D1A-A965-1A6B4766E36B}"/>
                    </a:ext>
                  </a:extLst>
                </p:cNvPr>
                <p:cNvPicPr/>
                <p:nvPr/>
              </p:nvPicPr>
              <p:blipFill>
                <a:blip r:embed="rId784"/>
                <a:stretch>
                  <a:fillRect/>
                </a:stretch>
              </p:blipFill>
              <p:spPr>
                <a:xfrm>
                  <a:off x="5219362" y="5892512"/>
                  <a:ext cx="310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11334" name="Freihand 211333">
                  <a:extLst>
                    <a:ext uri="{FF2B5EF4-FFF2-40B4-BE49-F238E27FC236}">
                      <a16:creationId xmlns:a16="http://schemas.microsoft.com/office/drawing/2014/main" id="{D8DF6937-2635-4A1D-BD9D-B80DB7FDCDAD}"/>
                    </a:ext>
                  </a:extLst>
                </p14:cNvPr>
                <p14:cNvContentPartPr/>
                <p14:nvPr/>
              </p14:nvContentPartPr>
              <p14:xfrm>
                <a:off x="5701042" y="5794232"/>
                <a:ext cx="168480" cy="169560"/>
              </p14:xfrm>
            </p:contentPart>
          </mc:Choice>
          <mc:Fallback xmlns="">
            <p:pic>
              <p:nvPicPr>
                <p:cNvPr id="211334" name="Freihand 211333">
                  <a:extLst>
                    <a:ext uri="{FF2B5EF4-FFF2-40B4-BE49-F238E27FC236}">
                      <a16:creationId xmlns:a16="http://schemas.microsoft.com/office/drawing/2014/main" id="{D8DF6937-2635-4A1D-BD9D-B80DB7FDCDAD}"/>
                    </a:ext>
                  </a:extLst>
                </p:cNvPr>
                <p:cNvPicPr/>
                <p:nvPr/>
              </p:nvPicPr>
              <p:blipFill>
                <a:blip r:embed="rId786"/>
                <a:stretch>
                  <a:fillRect/>
                </a:stretch>
              </p:blipFill>
              <p:spPr>
                <a:xfrm>
                  <a:off x="5696722" y="5789912"/>
                  <a:ext cx="177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11335" name="Freihand 211334">
                  <a:extLst>
                    <a:ext uri="{FF2B5EF4-FFF2-40B4-BE49-F238E27FC236}">
                      <a16:creationId xmlns:a16="http://schemas.microsoft.com/office/drawing/2014/main" id="{69D38BB7-7A4A-4E14-9C08-F8E9C00CA1CC}"/>
                    </a:ext>
                  </a:extLst>
                </p14:cNvPr>
                <p14:cNvContentPartPr/>
                <p14:nvPr/>
              </p14:nvContentPartPr>
              <p14:xfrm>
                <a:off x="5974282" y="5828072"/>
                <a:ext cx="125640" cy="119160"/>
              </p14:xfrm>
            </p:contentPart>
          </mc:Choice>
          <mc:Fallback xmlns="">
            <p:pic>
              <p:nvPicPr>
                <p:cNvPr id="211335" name="Freihand 211334">
                  <a:extLst>
                    <a:ext uri="{FF2B5EF4-FFF2-40B4-BE49-F238E27FC236}">
                      <a16:creationId xmlns:a16="http://schemas.microsoft.com/office/drawing/2014/main" id="{69D38BB7-7A4A-4E14-9C08-F8E9C00CA1CC}"/>
                    </a:ext>
                  </a:extLst>
                </p:cNvPr>
                <p:cNvPicPr/>
                <p:nvPr/>
              </p:nvPicPr>
              <p:blipFill>
                <a:blip r:embed="rId788"/>
                <a:stretch>
                  <a:fillRect/>
                </a:stretch>
              </p:blipFill>
              <p:spPr>
                <a:xfrm>
                  <a:off x="5969962" y="5823752"/>
                  <a:ext cx="134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11336" name="Freihand 211335">
                  <a:extLst>
                    <a:ext uri="{FF2B5EF4-FFF2-40B4-BE49-F238E27FC236}">
                      <a16:creationId xmlns:a16="http://schemas.microsoft.com/office/drawing/2014/main" id="{8B3201F2-9791-4C82-8544-4DD428875DD2}"/>
                    </a:ext>
                  </a:extLst>
                </p14:cNvPr>
                <p14:cNvContentPartPr/>
                <p14:nvPr/>
              </p14:nvContentPartPr>
              <p14:xfrm>
                <a:off x="5901562" y="5722232"/>
                <a:ext cx="169200" cy="97200"/>
              </p14:xfrm>
            </p:contentPart>
          </mc:Choice>
          <mc:Fallback xmlns="">
            <p:pic>
              <p:nvPicPr>
                <p:cNvPr id="211336" name="Freihand 211335">
                  <a:extLst>
                    <a:ext uri="{FF2B5EF4-FFF2-40B4-BE49-F238E27FC236}">
                      <a16:creationId xmlns:a16="http://schemas.microsoft.com/office/drawing/2014/main" id="{8B3201F2-9791-4C82-8544-4DD428875DD2}"/>
                    </a:ext>
                  </a:extLst>
                </p:cNvPr>
                <p:cNvPicPr/>
                <p:nvPr/>
              </p:nvPicPr>
              <p:blipFill>
                <a:blip r:embed="rId790"/>
                <a:stretch>
                  <a:fillRect/>
                </a:stretch>
              </p:blipFill>
              <p:spPr>
                <a:xfrm>
                  <a:off x="5897242" y="5717912"/>
                  <a:ext cx="177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11337" name="Freihand 211336">
                  <a:extLst>
                    <a:ext uri="{FF2B5EF4-FFF2-40B4-BE49-F238E27FC236}">
                      <a16:creationId xmlns:a16="http://schemas.microsoft.com/office/drawing/2014/main" id="{93F6F675-1353-41EA-9417-D3A2E790D967}"/>
                    </a:ext>
                  </a:extLst>
                </p14:cNvPr>
                <p14:cNvContentPartPr/>
                <p14:nvPr/>
              </p14:nvContentPartPr>
              <p14:xfrm>
                <a:off x="6064642" y="5912312"/>
                <a:ext cx="132480" cy="47880"/>
              </p14:xfrm>
            </p:contentPart>
          </mc:Choice>
          <mc:Fallback xmlns="">
            <p:pic>
              <p:nvPicPr>
                <p:cNvPr id="211337" name="Freihand 211336">
                  <a:extLst>
                    <a:ext uri="{FF2B5EF4-FFF2-40B4-BE49-F238E27FC236}">
                      <a16:creationId xmlns:a16="http://schemas.microsoft.com/office/drawing/2014/main" id="{93F6F675-1353-41EA-9417-D3A2E790D967}"/>
                    </a:ext>
                  </a:extLst>
                </p:cNvPr>
                <p:cNvPicPr/>
                <p:nvPr/>
              </p:nvPicPr>
              <p:blipFill>
                <a:blip r:embed="rId792"/>
                <a:stretch>
                  <a:fillRect/>
                </a:stretch>
              </p:blipFill>
              <p:spPr>
                <a:xfrm>
                  <a:off x="6060322" y="5907992"/>
                  <a:ext cx="141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11344" name="Freihand 211343">
                  <a:extLst>
                    <a:ext uri="{FF2B5EF4-FFF2-40B4-BE49-F238E27FC236}">
                      <a16:creationId xmlns:a16="http://schemas.microsoft.com/office/drawing/2014/main" id="{C1423987-4694-4CEC-B1C6-D232C88408F6}"/>
                    </a:ext>
                  </a:extLst>
                </p14:cNvPr>
                <p14:cNvContentPartPr/>
                <p14:nvPr/>
              </p14:nvContentPartPr>
              <p14:xfrm>
                <a:off x="6345082" y="5752112"/>
                <a:ext cx="374040" cy="189360"/>
              </p14:xfrm>
            </p:contentPart>
          </mc:Choice>
          <mc:Fallback xmlns="">
            <p:pic>
              <p:nvPicPr>
                <p:cNvPr id="211344" name="Freihand 211343">
                  <a:extLst>
                    <a:ext uri="{FF2B5EF4-FFF2-40B4-BE49-F238E27FC236}">
                      <a16:creationId xmlns:a16="http://schemas.microsoft.com/office/drawing/2014/main" id="{C1423987-4694-4CEC-B1C6-D232C88408F6}"/>
                    </a:ext>
                  </a:extLst>
                </p:cNvPr>
                <p:cNvPicPr/>
                <p:nvPr/>
              </p:nvPicPr>
              <p:blipFill>
                <a:blip r:embed="rId794"/>
                <a:stretch>
                  <a:fillRect/>
                </a:stretch>
              </p:blipFill>
              <p:spPr>
                <a:xfrm>
                  <a:off x="6340762" y="5747792"/>
                  <a:ext cx="382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11345" name="Freihand 211344">
                  <a:extLst>
                    <a:ext uri="{FF2B5EF4-FFF2-40B4-BE49-F238E27FC236}">
                      <a16:creationId xmlns:a16="http://schemas.microsoft.com/office/drawing/2014/main" id="{BE53729C-452E-40C6-A9EA-9E59071000A9}"/>
                    </a:ext>
                  </a:extLst>
                </p14:cNvPr>
                <p14:cNvContentPartPr/>
                <p14:nvPr/>
              </p14:nvContentPartPr>
              <p14:xfrm>
                <a:off x="6940882" y="5723312"/>
                <a:ext cx="111240" cy="181800"/>
              </p14:xfrm>
            </p:contentPart>
          </mc:Choice>
          <mc:Fallback xmlns="">
            <p:pic>
              <p:nvPicPr>
                <p:cNvPr id="211345" name="Freihand 211344">
                  <a:extLst>
                    <a:ext uri="{FF2B5EF4-FFF2-40B4-BE49-F238E27FC236}">
                      <a16:creationId xmlns:a16="http://schemas.microsoft.com/office/drawing/2014/main" id="{BE53729C-452E-40C6-A9EA-9E59071000A9}"/>
                    </a:ext>
                  </a:extLst>
                </p:cNvPr>
                <p:cNvPicPr/>
                <p:nvPr/>
              </p:nvPicPr>
              <p:blipFill>
                <a:blip r:embed="rId796"/>
                <a:stretch>
                  <a:fillRect/>
                </a:stretch>
              </p:blipFill>
              <p:spPr>
                <a:xfrm>
                  <a:off x="6936562" y="5718992"/>
                  <a:ext cx="119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11346" name="Freihand 211345">
                  <a:extLst>
                    <a:ext uri="{FF2B5EF4-FFF2-40B4-BE49-F238E27FC236}">
                      <a16:creationId xmlns:a16="http://schemas.microsoft.com/office/drawing/2014/main" id="{AFD4B20A-6AC2-4135-8CE4-0AD92FF52618}"/>
                    </a:ext>
                  </a:extLst>
                </p14:cNvPr>
                <p14:cNvContentPartPr/>
                <p14:nvPr/>
              </p14:nvContentPartPr>
              <p14:xfrm>
                <a:off x="6968962" y="5611712"/>
                <a:ext cx="58320" cy="47520"/>
              </p14:xfrm>
            </p:contentPart>
          </mc:Choice>
          <mc:Fallback xmlns="">
            <p:pic>
              <p:nvPicPr>
                <p:cNvPr id="211346" name="Freihand 211345">
                  <a:extLst>
                    <a:ext uri="{FF2B5EF4-FFF2-40B4-BE49-F238E27FC236}">
                      <a16:creationId xmlns:a16="http://schemas.microsoft.com/office/drawing/2014/main" id="{AFD4B20A-6AC2-4135-8CE4-0AD92FF52618}"/>
                    </a:ext>
                  </a:extLst>
                </p:cNvPr>
                <p:cNvPicPr/>
                <p:nvPr/>
              </p:nvPicPr>
              <p:blipFill>
                <a:blip r:embed="rId798"/>
                <a:stretch>
                  <a:fillRect/>
                </a:stretch>
              </p:blipFill>
              <p:spPr>
                <a:xfrm>
                  <a:off x="6964642" y="5607392"/>
                  <a:ext cx="66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11347" name="Freihand 211346">
                  <a:extLst>
                    <a:ext uri="{FF2B5EF4-FFF2-40B4-BE49-F238E27FC236}">
                      <a16:creationId xmlns:a16="http://schemas.microsoft.com/office/drawing/2014/main" id="{CABC55A3-0EBE-4E2E-9918-70010CC73083}"/>
                    </a:ext>
                  </a:extLst>
                </p14:cNvPr>
                <p14:cNvContentPartPr/>
                <p14:nvPr/>
              </p14:nvContentPartPr>
              <p14:xfrm>
                <a:off x="6998482" y="5837072"/>
                <a:ext cx="213480" cy="193680"/>
              </p14:xfrm>
            </p:contentPart>
          </mc:Choice>
          <mc:Fallback xmlns="">
            <p:pic>
              <p:nvPicPr>
                <p:cNvPr id="211347" name="Freihand 211346">
                  <a:extLst>
                    <a:ext uri="{FF2B5EF4-FFF2-40B4-BE49-F238E27FC236}">
                      <a16:creationId xmlns:a16="http://schemas.microsoft.com/office/drawing/2014/main" id="{CABC55A3-0EBE-4E2E-9918-70010CC73083}"/>
                    </a:ext>
                  </a:extLst>
                </p:cNvPr>
                <p:cNvPicPr/>
                <p:nvPr/>
              </p:nvPicPr>
              <p:blipFill>
                <a:blip r:embed="rId800"/>
                <a:stretch>
                  <a:fillRect/>
                </a:stretch>
              </p:blipFill>
              <p:spPr>
                <a:xfrm>
                  <a:off x="6994162" y="5832752"/>
                  <a:ext cx="222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11349" name="Freihand 211348">
                  <a:extLst>
                    <a:ext uri="{FF2B5EF4-FFF2-40B4-BE49-F238E27FC236}">
                      <a16:creationId xmlns:a16="http://schemas.microsoft.com/office/drawing/2014/main" id="{CA82517C-E437-4109-9AD8-A91504E74B5C}"/>
                    </a:ext>
                  </a:extLst>
                </p14:cNvPr>
                <p14:cNvContentPartPr/>
                <p14:nvPr/>
              </p14:nvContentPartPr>
              <p14:xfrm>
                <a:off x="3693322" y="5589392"/>
                <a:ext cx="1407240" cy="605520"/>
              </p14:xfrm>
            </p:contentPart>
          </mc:Choice>
          <mc:Fallback xmlns="">
            <p:pic>
              <p:nvPicPr>
                <p:cNvPr id="211349" name="Freihand 211348">
                  <a:extLst>
                    <a:ext uri="{FF2B5EF4-FFF2-40B4-BE49-F238E27FC236}">
                      <a16:creationId xmlns:a16="http://schemas.microsoft.com/office/drawing/2014/main" id="{CA82517C-E437-4109-9AD8-A91504E74B5C}"/>
                    </a:ext>
                  </a:extLst>
                </p:cNvPr>
                <p:cNvPicPr/>
                <p:nvPr/>
              </p:nvPicPr>
              <p:blipFill>
                <a:blip r:embed="rId802"/>
                <a:stretch>
                  <a:fillRect/>
                </a:stretch>
              </p:blipFill>
              <p:spPr>
                <a:xfrm>
                  <a:off x="3689002" y="5585072"/>
                  <a:ext cx="141588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11350" name="Freihand 211349">
                  <a:extLst>
                    <a:ext uri="{FF2B5EF4-FFF2-40B4-BE49-F238E27FC236}">
                      <a16:creationId xmlns:a16="http://schemas.microsoft.com/office/drawing/2014/main" id="{E001C6F8-017D-4B32-B232-F7366D112259}"/>
                    </a:ext>
                  </a:extLst>
                </p14:cNvPr>
                <p14:cNvContentPartPr/>
                <p14:nvPr/>
              </p14:nvContentPartPr>
              <p14:xfrm>
                <a:off x="4301722" y="5635832"/>
                <a:ext cx="166320" cy="172800"/>
              </p14:xfrm>
            </p:contentPart>
          </mc:Choice>
          <mc:Fallback xmlns="">
            <p:pic>
              <p:nvPicPr>
                <p:cNvPr id="211350" name="Freihand 211349">
                  <a:extLst>
                    <a:ext uri="{FF2B5EF4-FFF2-40B4-BE49-F238E27FC236}">
                      <a16:creationId xmlns:a16="http://schemas.microsoft.com/office/drawing/2014/main" id="{E001C6F8-017D-4B32-B232-F7366D112259}"/>
                    </a:ext>
                  </a:extLst>
                </p:cNvPr>
                <p:cNvPicPr/>
                <p:nvPr/>
              </p:nvPicPr>
              <p:blipFill>
                <a:blip r:embed="rId804"/>
                <a:stretch>
                  <a:fillRect/>
                </a:stretch>
              </p:blipFill>
              <p:spPr>
                <a:xfrm>
                  <a:off x="4297402" y="5631512"/>
                  <a:ext cx="174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11351" name="Freihand 211350">
                  <a:extLst>
                    <a:ext uri="{FF2B5EF4-FFF2-40B4-BE49-F238E27FC236}">
                      <a16:creationId xmlns:a16="http://schemas.microsoft.com/office/drawing/2014/main" id="{2115F6ED-E125-4D79-A7F4-3783A88473CB}"/>
                    </a:ext>
                  </a:extLst>
                </p14:cNvPr>
                <p14:cNvContentPartPr/>
                <p14:nvPr/>
              </p14:nvContentPartPr>
              <p14:xfrm>
                <a:off x="4426642" y="5652752"/>
                <a:ext cx="103320" cy="133920"/>
              </p14:xfrm>
            </p:contentPart>
          </mc:Choice>
          <mc:Fallback xmlns="">
            <p:pic>
              <p:nvPicPr>
                <p:cNvPr id="211351" name="Freihand 211350">
                  <a:extLst>
                    <a:ext uri="{FF2B5EF4-FFF2-40B4-BE49-F238E27FC236}">
                      <a16:creationId xmlns:a16="http://schemas.microsoft.com/office/drawing/2014/main" id="{2115F6ED-E125-4D79-A7F4-3783A88473CB}"/>
                    </a:ext>
                  </a:extLst>
                </p:cNvPr>
                <p:cNvPicPr/>
                <p:nvPr/>
              </p:nvPicPr>
              <p:blipFill>
                <a:blip r:embed="rId806"/>
                <a:stretch>
                  <a:fillRect/>
                </a:stretch>
              </p:blipFill>
              <p:spPr>
                <a:xfrm>
                  <a:off x="4422322" y="5648432"/>
                  <a:ext cx="111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11352" name="Freihand 211351">
                  <a:extLst>
                    <a:ext uri="{FF2B5EF4-FFF2-40B4-BE49-F238E27FC236}">
                      <a16:creationId xmlns:a16="http://schemas.microsoft.com/office/drawing/2014/main" id="{F33B650A-710E-4CB3-A0B6-42D6C62D9D90}"/>
                    </a:ext>
                  </a:extLst>
                </p14:cNvPr>
                <p14:cNvContentPartPr/>
                <p14:nvPr/>
              </p14:nvContentPartPr>
              <p14:xfrm>
                <a:off x="4497922" y="5695952"/>
                <a:ext cx="111960" cy="101160"/>
              </p14:xfrm>
            </p:contentPart>
          </mc:Choice>
          <mc:Fallback xmlns="">
            <p:pic>
              <p:nvPicPr>
                <p:cNvPr id="211352" name="Freihand 211351">
                  <a:extLst>
                    <a:ext uri="{FF2B5EF4-FFF2-40B4-BE49-F238E27FC236}">
                      <a16:creationId xmlns:a16="http://schemas.microsoft.com/office/drawing/2014/main" id="{F33B650A-710E-4CB3-A0B6-42D6C62D9D90}"/>
                    </a:ext>
                  </a:extLst>
                </p:cNvPr>
                <p:cNvPicPr/>
                <p:nvPr/>
              </p:nvPicPr>
              <p:blipFill>
                <a:blip r:embed="rId808"/>
                <a:stretch>
                  <a:fillRect/>
                </a:stretch>
              </p:blipFill>
              <p:spPr>
                <a:xfrm>
                  <a:off x="4493602" y="5691632"/>
                  <a:ext cx="120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11353" name="Freihand 211352">
                  <a:extLst>
                    <a:ext uri="{FF2B5EF4-FFF2-40B4-BE49-F238E27FC236}">
                      <a16:creationId xmlns:a16="http://schemas.microsoft.com/office/drawing/2014/main" id="{42575CE8-7549-4997-A27B-050E40DA0F04}"/>
                    </a:ext>
                  </a:extLst>
                </p14:cNvPr>
                <p14:cNvContentPartPr/>
                <p14:nvPr/>
              </p14:nvContentPartPr>
              <p14:xfrm>
                <a:off x="4627882" y="5583992"/>
                <a:ext cx="146880" cy="163080"/>
              </p14:xfrm>
            </p:contentPart>
          </mc:Choice>
          <mc:Fallback xmlns="">
            <p:pic>
              <p:nvPicPr>
                <p:cNvPr id="211353" name="Freihand 211352">
                  <a:extLst>
                    <a:ext uri="{FF2B5EF4-FFF2-40B4-BE49-F238E27FC236}">
                      <a16:creationId xmlns:a16="http://schemas.microsoft.com/office/drawing/2014/main" id="{42575CE8-7549-4997-A27B-050E40DA0F04}"/>
                    </a:ext>
                  </a:extLst>
                </p:cNvPr>
                <p:cNvPicPr/>
                <p:nvPr/>
              </p:nvPicPr>
              <p:blipFill>
                <a:blip r:embed="rId810"/>
                <a:stretch>
                  <a:fillRect/>
                </a:stretch>
              </p:blipFill>
              <p:spPr>
                <a:xfrm>
                  <a:off x="4623562" y="5579672"/>
                  <a:ext cx="155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11355" name="Freihand 211354">
                  <a:extLst>
                    <a:ext uri="{FF2B5EF4-FFF2-40B4-BE49-F238E27FC236}">
                      <a16:creationId xmlns:a16="http://schemas.microsoft.com/office/drawing/2014/main" id="{87F9305E-724D-4931-BCE8-4273182812C4}"/>
                    </a:ext>
                  </a:extLst>
                </p14:cNvPr>
                <p14:cNvContentPartPr/>
                <p14:nvPr/>
              </p14:nvContentPartPr>
              <p14:xfrm>
                <a:off x="4833442" y="5738432"/>
                <a:ext cx="31320" cy="38520"/>
              </p14:xfrm>
            </p:contentPart>
          </mc:Choice>
          <mc:Fallback xmlns="">
            <p:pic>
              <p:nvPicPr>
                <p:cNvPr id="211355" name="Freihand 211354">
                  <a:extLst>
                    <a:ext uri="{FF2B5EF4-FFF2-40B4-BE49-F238E27FC236}">
                      <a16:creationId xmlns:a16="http://schemas.microsoft.com/office/drawing/2014/main" id="{87F9305E-724D-4931-BCE8-4273182812C4}"/>
                    </a:ext>
                  </a:extLst>
                </p:cNvPr>
                <p:cNvPicPr/>
                <p:nvPr/>
              </p:nvPicPr>
              <p:blipFill>
                <a:blip r:embed="rId812"/>
                <a:stretch>
                  <a:fillRect/>
                </a:stretch>
              </p:blipFill>
              <p:spPr>
                <a:xfrm>
                  <a:off x="4829122" y="5734112"/>
                  <a:ext cx="39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11356" name="Freihand 211355">
                  <a:extLst>
                    <a:ext uri="{FF2B5EF4-FFF2-40B4-BE49-F238E27FC236}">
                      <a16:creationId xmlns:a16="http://schemas.microsoft.com/office/drawing/2014/main" id="{F97D5534-9784-4C71-9E93-5E85D5062695}"/>
                    </a:ext>
                  </a:extLst>
                </p14:cNvPr>
                <p14:cNvContentPartPr/>
                <p14:nvPr/>
              </p14:nvContentPartPr>
              <p14:xfrm>
                <a:off x="3816442" y="5670392"/>
                <a:ext cx="1266480" cy="538200"/>
              </p14:xfrm>
            </p:contentPart>
          </mc:Choice>
          <mc:Fallback xmlns="">
            <p:pic>
              <p:nvPicPr>
                <p:cNvPr id="211356" name="Freihand 211355">
                  <a:extLst>
                    <a:ext uri="{FF2B5EF4-FFF2-40B4-BE49-F238E27FC236}">
                      <a16:creationId xmlns:a16="http://schemas.microsoft.com/office/drawing/2014/main" id="{F97D5534-9784-4C71-9E93-5E85D5062695}"/>
                    </a:ext>
                  </a:extLst>
                </p:cNvPr>
                <p:cNvPicPr/>
                <p:nvPr/>
              </p:nvPicPr>
              <p:blipFill>
                <a:blip r:embed="rId814"/>
                <a:stretch>
                  <a:fillRect/>
                </a:stretch>
              </p:blipFill>
              <p:spPr>
                <a:xfrm>
                  <a:off x="3812122" y="5666072"/>
                  <a:ext cx="1275120" cy="54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5">
            <p14:nvContentPartPr>
              <p14:cNvPr id="23" name="Freihand 22">
                <a:extLst>
                  <a:ext uri="{FF2B5EF4-FFF2-40B4-BE49-F238E27FC236}">
                    <a16:creationId xmlns:a16="http://schemas.microsoft.com/office/drawing/2014/main" id="{AFFAE570-6D94-4EA3-963B-82795098EEB7}"/>
                  </a:ext>
                </a:extLst>
              </p14:cNvPr>
              <p14:cNvContentPartPr/>
              <p14:nvPr/>
            </p14:nvContentPartPr>
            <p14:xfrm>
              <a:off x="4352122" y="359312"/>
              <a:ext cx="4251600" cy="155520"/>
            </p14:xfrm>
          </p:contentPart>
        </mc:Choice>
        <mc:Fallback>
          <p:pic>
            <p:nvPicPr>
              <p:cNvPr id="23" name="Freihand 22">
                <a:extLst>
                  <a:ext uri="{FF2B5EF4-FFF2-40B4-BE49-F238E27FC236}">
                    <a16:creationId xmlns:a16="http://schemas.microsoft.com/office/drawing/2014/main" id="{AFFAE570-6D94-4EA3-963B-82795098EEB7}"/>
                  </a:ext>
                </a:extLst>
              </p:cNvPr>
              <p:cNvPicPr/>
              <p:nvPr/>
            </p:nvPicPr>
            <p:blipFill>
              <a:blip r:embed="rId816"/>
              <a:stretch>
                <a:fillRect/>
              </a:stretch>
            </p:blipFill>
            <p:spPr>
              <a:xfrm>
                <a:off x="4347802" y="354992"/>
                <a:ext cx="4260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37" name="Freihand 36">
                <a:extLst>
                  <a:ext uri="{FF2B5EF4-FFF2-40B4-BE49-F238E27FC236}">
                    <a16:creationId xmlns:a16="http://schemas.microsoft.com/office/drawing/2014/main" id="{CB4DD759-C6DA-4080-A6BC-163EEAF3F312}"/>
                  </a:ext>
                </a:extLst>
              </p14:cNvPr>
              <p14:cNvContentPartPr/>
              <p14:nvPr/>
            </p14:nvContentPartPr>
            <p14:xfrm>
              <a:off x="5197402" y="-26608"/>
              <a:ext cx="1696320" cy="585720"/>
            </p14:xfrm>
          </p:contentPart>
        </mc:Choice>
        <mc:Fallback>
          <p:pic>
            <p:nvPicPr>
              <p:cNvPr id="37" name="Freihand 36">
                <a:extLst>
                  <a:ext uri="{FF2B5EF4-FFF2-40B4-BE49-F238E27FC236}">
                    <a16:creationId xmlns:a16="http://schemas.microsoft.com/office/drawing/2014/main" id="{CB4DD759-C6DA-4080-A6BC-163EEAF3F312}"/>
                  </a:ext>
                </a:extLst>
              </p:cNvPr>
              <p:cNvPicPr/>
              <p:nvPr/>
            </p:nvPicPr>
            <p:blipFill>
              <a:blip r:embed="rId818"/>
              <a:stretch>
                <a:fillRect/>
              </a:stretch>
            </p:blipFill>
            <p:spPr>
              <a:xfrm>
                <a:off x="5193082" y="-30928"/>
                <a:ext cx="170496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62" name="Freihand 61">
                <a:extLst>
                  <a:ext uri="{FF2B5EF4-FFF2-40B4-BE49-F238E27FC236}">
                    <a16:creationId xmlns:a16="http://schemas.microsoft.com/office/drawing/2014/main" id="{B7DE1745-2414-4184-BCEC-A091379BEFE1}"/>
                  </a:ext>
                </a:extLst>
              </p14:cNvPr>
              <p14:cNvContentPartPr/>
              <p14:nvPr/>
            </p14:nvContentPartPr>
            <p14:xfrm>
              <a:off x="236962" y="6203912"/>
              <a:ext cx="8332560" cy="709920"/>
            </p14:xfrm>
          </p:contentPart>
        </mc:Choice>
        <mc:Fallback>
          <p:pic>
            <p:nvPicPr>
              <p:cNvPr id="62" name="Freihand 61">
                <a:extLst>
                  <a:ext uri="{FF2B5EF4-FFF2-40B4-BE49-F238E27FC236}">
                    <a16:creationId xmlns:a16="http://schemas.microsoft.com/office/drawing/2014/main" id="{B7DE1745-2414-4184-BCEC-A091379BEFE1}"/>
                  </a:ext>
                </a:extLst>
              </p:cNvPr>
              <p:cNvPicPr/>
              <p:nvPr/>
            </p:nvPicPr>
            <p:blipFill>
              <a:blip r:embed="rId820"/>
              <a:stretch>
                <a:fillRect/>
              </a:stretch>
            </p:blipFill>
            <p:spPr>
              <a:xfrm>
                <a:off x="232642" y="6199592"/>
                <a:ext cx="834120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211008" name="Freihand 211007">
                <a:extLst>
                  <a:ext uri="{FF2B5EF4-FFF2-40B4-BE49-F238E27FC236}">
                    <a16:creationId xmlns:a16="http://schemas.microsoft.com/office/drawing/2014/main" id="{EF7F4ED7-9856-4835-A656-AC3D35002F13}"/>
                  </a:ext>
                </a:extLst>
              </p14:cNvPr>
              <p14:cNvContentPartPr/>
              <p14:nvPr/>
            </p14:nvContentPartPr>
            <p14:xfrm>
              <a:off x="3872962" y="321512"/>
              <a:ext cx="4474080" cy="83520"/>
            </p14:xfrm>
          </p:contentPart>
        </mc:Choice>
        <mc:Fallback>
          <p:pic>
            <p:nvPicPr>
              <p:cNvPr id="211008" name="Freihand 211007">
                <a:extLst>
                  <a:ext uri="{FF2B5EF4-FFF2-40B4-BE49-F238E27FC236}">
                    <a16:creationId xmlns:a16="http://schemas.microsoft.com/office/drawing/2014/main" id="{EF7F4ED7-9856-4835-A656-AC3D35002F13}"/>
                  </a:ext>
                </a:extLst>
              </p:cNvPr>
              <p:cNvPicPr/>
              <p:nvPr/>
            </p:nvPicPr>
            <p:blipFill>
              <a:blip r:embed="rId822"/>
              <a:stretch>
                <a:fillRect/>
              </a:stretch>
            </p:blipFill>
            <p:spPr>
              <a:xfrm>
                <a:off x="3868642" y="317192"/>
                <a:ext cx="4482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211012" name="Freihand 211011">
                <a:extLst>
                  <a:ext uri="{FF2B5EF4-FFF2-40B4-BE49-F238E27FC236}">
                    <a16:creationId xmlns:a16="http://schemas.microsoft.com/office/drawing/2014/main" id="{8E726EA1-7A01-4F27-9AA3-CF9074CF7A12}"/>
                  </a:ext>
                </a:extLst>
              </p14:cNvPr>
              <p14:cNvContentPartPr/>
              <p14:nvPr/>
            </p14:nvContentPartPr>
            <p14:xfrm>
              <a:off x="196642" y="6210752"/>
              <a:ext cx="3287160" cy="471240"/>
            </p14:xfrm>
          </p:contentPart>
        </mc:Choice>
        <mc:Fallback>
          <p:pic>
            <p:nvPicPr>
              <p:cNvPr id="211012" name="Freihand 211011">
                <a:extLst>
                  <a:ext uri="{FF2B5EF4-FFF2-40B4-BE49-F238E27FC236}">
                    <a16:creationId xmlns:a16="http://schemas.microsoft.com/office/drawing/2014/main" id="{8E726EA1-7A01-4F27-9AA3-CF9074CF7A12}"/>
                  </a:ext>
                </a:extLst>
              </p:cNvPr>
              <p:cNvPicPr/>
              <p:nvPr/>
            </p:nvPicPr>
            <p:blipFill>
              <a:blip r:embed="rId824"/>
              <a:stretch>
                <a:fillRect/>
              </a:stretch>
            </p:blipFill>
            <p:spPr>
              <a:xfrm>
                <a:off x="192322" y="6206432"/>
                <a:ext cx="329580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211022" name="Freihand 211021">
                <a:extLst>
                  <a:ext uri="{FF2B5EF4-FFF2-40B4-BE49-F238E27FC236}">
                    <a16:creationId xmlns:a16="http://schemas.microsoft.com/office/drawing/2014/main" id="{094289A0-2F57-4737-94B9-B83BF67DA35E}"/>
                  </a:ext>
                </a:extLst>
              </p14:cNvPr>
              <p14:cNvContentPartPr/>
              <p14:nvPr/>
            </p14:nvContentPartPr>
            <p14:xfrm>
              <a:off x="3430882" y="6485072"/>
              <a:ext cx="306360" cy="96480"/>
            </p14:xfrm>
          </p:contentPart>
        </mc:Choice>
        <mc:Fallback>
          <p:pic>
            <p:nvPicPr>
              <p:cNvPr id="211022" name="Freihand 211021">
                <a:extLst>
                  <a:ext uri="{FF2B5EF4-FFF2-40B4-BE49-F238E27FC236}">
                    <a16:creationId xmlns:a16="http://schemas.microsoft.com/office/drawing/2014/main" id="{094289A0-2F57-4737-94B9-B83BF67DA35E}"/>
                  </a:ext>
                </a:extLst>
              </p:cNvPr>
              <p:cNvPicPr/>
              <p:nvPr/>
            </p:nvPicPr>
            <p:blipFill>
              <a:blip r:embed="rId826"/>
              <a:stretch>
                <a:fillRect/>
              </a:stretch>
            </p:blipFill>
            <p:spPr>
              <a:xfrm>
                <a:off x="3426562" y="6480752"/>
                <a:ext cx="315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211063" name="Freihand 211062">
                <a:extLst>
                  <a:ext uri="{FF2B5EF4-FFF2-40B4-BE49-F238E27FC236}">
                    <a16:creationId xmlns:a16="http://schemas.microsoft.com/office/drawing/2014/main" id="{060D83D0-B370-46ED-859C-E2CAA0B2D554}"/>
                  </a:ext>
                </a:extLst>
              </p14:cNvPr>
              <p14:cNvContentPartPr/>
              <p14:nvPr/>
            </p14:nvContentPartPr>
            <p14:xfrm>
              <a:off x="301042" y="6480032"/>
              <a:ext cx="8148960" cy="327960"/>
            </p14:xfrm>
          </p:contentPart>
        </mc:Choice>
        <mc:Fallback>
          <p:pic>
            <p:nvPicPr>
              <p:cNvPr id="211063" name="Freihand 211062">
                <a:extLst>
                  <a:ext uri="{FF2B5EF4-FFF2-40B4-BE49-F238E27FC236}">
                    <a16:creationId xmlns:a16="http://schemas.microsoft.com/office/drawing/2014/main" id="{060D83D0-B370-46ED-859C-E2CAA0B2D554}"/>
                  </a:ext>
                </a:extLst>
              </p:cNvPr>
              <p:cNvPicPr/>
              <p:nvPr/>
            </p:nvPicPr>
            <p:blipFill>
              <a:blip r:embed="rId828"/>
              <a:stretch>
                <a:fillRect/>
              </a:stretch>
            </p:blipFill>
            <p:spPr>
              <a:xfrm>
                <a:off x="296722" y="6475712"/>
                <a:ext cx="81576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211076" name="Freihand 211075">
                <a:extLst>
                  <a:ext uri="{FF2B5EF4-FFF2-40B4-BE49-F238E27FC236}">
                    <a16:creationId xmlns:a16="http://schemas.microsoft.com/office/drawing/2014/main" id="{8BC17AD9-1C06-4DC7-B4AD-5EAAE26C1FF5}"/>
                  </a:ext>
                </a:extLst>
              </p14:cNvPr>
              <p14:cNvContentPartPr/>
              <p14:nvPr/>
            </p14:nvContentPartPr>
            <p14:xfrm>
              <a:off x="199882" y="6212552"/>
              <a:ext cx="3248280" cy="555120"/>
            </p14:xfrm>
          </p:contentPart>
        </mc:Choice>
        <mc:Fallback>
          <p:pic>
            <p:nvPicPr>
              <p:cNvPr id="211076" name="Freihand 211075">
                <a:extLst>
                  <a:ext uri="{FF2B5EF4-FFF2-40B4-BE49-F238E27FC236}">
                    <a16:creationId xmlns:a16="http://schemas.microsoft.com/office/drawing/2014/main" id="{8BC17AD9-1C06-4DC7-B4AD-5EAAE26C1FF5}"/>
                  </a:ext>
                </a:extLst>
              </p:cNvPr>
              <p:cNvPicPr/>
              <p:nvPr/>
            </p:nvPicPr>
            <p:blipFill>
              <a:blip r:embed="rId830"/>
              <a:stretch>
                <a:fillRect/>
              </a:stretch>
            </p:blipFill>
            <p:spPr>
              <a:xfrm>
                <a:off x="195562" y="6208232"/>
                <a:ext cx="3256920" cy="563760"/>
              </a:xfrm>
              <a:prstGeom prst="rect">
                <a:avLst/>
              </a:prstGeom>
            </p:spPr>
          </p:pic>
        </mc:Fallback>
      </mc:AlternateContent>
      <p:grpSp>
        <p:nvGrpSpPr>
          <p:cNvPr id="211165" name="Gruppieren 211164">
            <a:extLst>
              <a:ext uri="{FF2B5EF4-FFF2-40B4-BE49-F238E27FC236}">
                <a16:creationId xmlns:a16="http://schemas.microsoft.com/office/drawing/2014/main" id="{02085DF3-9C34-47BA-AA84-4F2140520F33}"/>
              </a:ext>
            </a:extLst>
          </p:cNvPr>
          <p:cNvGrpSpPr/>
          <p:nvPr/>
        </p:nvGrpSpPr>
        <p:grpSpPr>
          <a:xfrm>
            <a:off x="439642" y="6842912"/>
            <a:ext cx="8079480" cy="97200"/>
            <a:chOff x="439642" y="6842912"/>
            <a:chExt cx="8079480" cy="97200"/>
          </a:xfrm>
        </p:grpSpPr>
        <mc:AlternateContent xmlns:mc="http://schemas.openxmlformats.org/markup-compatibility/2006">
          <mc:Choice xmlns:p14="http://schemas.microsoft.com/office/powerpoint/2010/main" Requires="p14">
            <p:contentPart p14:bwMode="auto" r:id="rId831">
              <p14:nvContentPartPr>
                <p14:cNvPr id="211028" name="Freihand 211027">
                  <a:extLst>
                    <a:ext uri="{FF2B5EF4-FFF2-40B4-BE49-F238E27FC236}">
                      <a16:creationId xmlns:a16="http://schemas.microsoft.com/office/drawing/2014/main" id="{EEF6F4B8-7214-4697-9981-12DEB9396017}"/>
                    </a:ext>
                  </a:extLst>
                </p14:cNvPr>
                <p14:cNvContentPartPr/>
                <p14:nvPr/>
              </p14:nvContentPartPr>
              <p14:xfrm>
                <a:off x="439642" y="6876392"/>
                <a:ext cx="2539080" cy="28080"/>
              </p14:xfrm>
            </p:contentPart>
          </mc:Choice>
          <mc:Fallback>
            <p:pic>
              <p:nvPicPr>
                <p:cNvPr id="211028" name="Freihand 211027">
                  <a:extLst>
                    <a:ext uri="{FF2B5EF4-FFF2-40B4-BE49-F238E27FC236}">
                      <a16:creationId xmlns:a16="http://schemas.microsoft.com/office/drawing/2014/main" id="{EEF6F4B8-7214-4697-9981-12DEB9396017}"/>
                    </a:ext>
                  </a:extLst>
                </p:cNvPr>
                <p:cNvPicPr/>
                <p:nvPr/>
              </p:nvPicPr>
              <p:blipFill>
                <a:blip r:embed="rId832"/>
                <a:stretch>
                  <a:fillRect/>
                </a:stretch>
              </p:blipFill>
              <p:spPr>
                <a:xfrm>
                  <a:off x="435322" y="6872072"/>
                  <a:ext cx="2547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211039" name="Freihand 211038">
                  <a:extLst>
                    <a:ext uri="{FF2B5EF4-FFF2-40B4-BE49-F238E27FC236}">
                      <a16:creationId xmlns:a16="http://schemas.microsoft.com/office/drawing/2014/main" id="{BA1D128D-7E6A-435C-9F77-9D20DA0007FB}"/>
                    </a:ext>
                  </a:extLst>
                </p14:cNvPr>
                <p14:cNvContentPartPr/>
                <p14:nvPr/>
              </p14:nvContentPartPr>
              <p14:xfrm>
                <a:off x="3434842" y="6876752"/>
                <a:ext cx="5084280" cy="63360"/>
              </p14:xfrm>
            </p:contentPart>
          </mc:Choice>
          <mc:Fallback>
            <p:pic>
              <p:nvPicPr>
                <p:cNvPr id="211039" name="Freihand 211038">
                  <a:extLst>
                    <a:ext uri="{FF2B5EF4-FFF2-40B4-BE49-F238E27FC236}">
                      <a16:creationId xmlns:a16="http://schemas.microsoft.com/office/drawing/2014/main" id="{BA1D128D-7E6A-435C-9F77-9D20DA0007FB}"/>
                    </a:ext>
                  </a:extLst>
                </p:cNvPr>
                <p:cNvPicPr/>
                <p:nvPr/>
              </p:nvPicPr>
              <p:blipFill>
                <a:blip r:embed="rId834"/>
                <a:stretch>
                  <a:fillRect/>
                </a:stretch>
              </p:blipFill>
              <p:spPr>
                <a:xfrm>
                  <a:off x="3430522" y="6872432"/>
                  <a:ext cx="5092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211095" name="Freihand 211094">
                  <a:extLst>
                    <a:ext uri="{FF2B5EF4-FFF2-40B4-BE49-F238E27FC236}">
                      <a16:creationId xmlns:a16="http://schemas.microsoft.com/office/drawing/2014/main" id="{23CEAE62-DB19-4DC6-9ACE-5A27C2F9AE96}"/>
                    </a:ext>
                  </a:extLst>
                </p14:cNvPr>
                <p14:cNvContentPartPr/>
                <p14:nvPr/>
              </p14:nvContentPartPr>
              <p14:xfrm>
                <a:off x="3418282" y="6842912"/>
                <a:ext cx="4774320" cy="90720"/>
              </p14:xfrm>
            </p:contentPart>
          </mc:Choice>
          <mc:Fallback>
            <p:pic>
              <p:nvPicPr>
                <p:cNvPr id="211095" name="Freihand 211094">
                  <a:extLst>
                    <a:ext uri="{FF2B5EF4-FFF2-40B4-BE49-F238E27FC236}">
                      <a16:creationId xmlns:a16="http://schemas.microsoft.com/office/drawing/2014/main" id="{23CEAE62-DB19-4DC6-9ACE-5A27C2F9AE96}"/>
                    </a:ext>
                  </a:extLst>
                </p:cNvPr>
                <p:cNvPicPr/>
                <p:nvPr/>
              </p:nvPicPr>
              <p:blipFill>
                <a:blip r:embed="rId836"/>
                <a:stretch>
                  <a:fillRect/>
                </a:stretch>
              </p:blipFill>
              <p:spPr>
                <a:xfrm>
                  <a:off x="3413962" y="6838592"/>
                  <a:ext cx="4782960" cy="9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7">
            <p14:nvContentPartPr>
              <p14:cNvPr id="211248" name="Freihand 211247">
                <a:extLst>
                  <a:ext uri="{FF2B5EF4-FFF2-40B4-BE49-F238E27FC236}">
                    <a16:creationId xmlns:a16="http://schemas.microsoft.com/office/drawing/2014/main" id="{E8B63023-6737-43DF-B2E8-204391BA0118}"/>
                  </a:ext>
                </a:extLst>
              </p14:cNvPr>
              <p14:cNvContentPartPr/>
              <p14:nvPr/>
            </p14:nvContentPartPr>
            <p14:xfrm>
              <a:off x="3804202" y="5678672"/>
              <a:ext cx="1258920" cy="492840"/>
            </p14:xfrm>
          </p:contentPart>
        </mc:Choice>
        <mc:Fallback>
          <p:pic>
            <p:nvPicPr>
              <p:cNvPr id="211248" name="Freihand 211247">
                <a:extLst>
                  <a:ext uri="{FF2B5EF4-FFF2-40B4-BE49-F238E27FC236}">
                    <a16:creationId xmlns:a16="http://schemas.microsoft.com/office/drawing/2014/main" id="{E8B63023-6737-43DF-B2E8-204391BA0118}"/>
                  </a:ext>
                </a:extLst>
              </p:cNvPr>
              <p:cNvPicPr/>
              <p:nvPr/>
            </p:nvPicPr>
            <p:blipFill>
              <a:blip r:embed="rId838"/>
              <a:stretch>
                <a:fillRect/>
              </a:stretch>
            </p:blipFill>
            <p:spPr>
              <a:xfrm>
                <a:off x="3799882" y="5674352"/>
                <a:ext cx="1267560" cy="501480"/>
              </a:xfrm>
              <a:prstGeom prst="rect">
                <a:avLst/>
              </a:prstGeom>
            </p:spPr>
          </p:pic>
        </mc:Fallback>
      </mc:AlternateContent>
      <p:grpSp>
        <p:nvGrpSpPr>
          <p:cNvPr id="211259" name="Gruppieren 211258">
            <a:extLst>
              <a:ext uri="{FF2B5EF4-FFF2-40B4-BE49-F238E27FC236}">
                <a16:creationId xmlns:a16="http://schemas.microsoft.com/office/drawing/2014/main" id="{C7096096-8879-417E-A86C-99556CF6799B}"/>
              </a:ext>
            </a:extLst>
          </p:cNvPr>
          <p:cNvGrpSpPr/>
          <p:nvPr/>
        </p:nvGrpSpPr>
        <p:grpSpPr>
          <a:xfrm>
            <a:off x="2034442" y="5712872"/>
            <a:ext cx="3062880" cy="599760"/>
            <a:chOff x="2034442" y="5712872"/>
            <a:chExt cx="3062880" cy="599760"/>
          </a:xfrm>
        </p:grpSpPr>
        <mc:AlternateContent xmlns:mc="http://schemas.openxmlformats.org/markup-compatibility/2006">
          <mc:Choice xmlns:p14="http://schemas.microsoft.com/office/powerpoint/2010/main" Requires="p14">
            <p:contentPart p14:bwMode="auto" r:id="rId839">
              <p14:nvContentPartPr>
                <p14:cNvPr id="211110" name="Freihand 211109">
                  <a:extLst>
                    <a:ext uri="{FF2B5EF4-FFF2-40B4-BE49-F238E27FC236}">
                      <a16:creationId xmlns:a16="http://schemas.microsoft.com/office/drawing/2014/main" id="{75182E35-0A9C-4B07-8041-AED68A844B50}"/>
                    </a:ext>
                  </a:extLst>
                </p14:cNvPr>
                <p14:cNvContentPartPr/>
                <p14:nvPr/>
              </p14:nvContentPartPr>
              <p14:xfrm>
                <a:off x="4978882" y="5821952"/>
                <a:ext cx="28800" cy="11160"/>
              </p14:xfrm>
            </p:contentPart>
          </mc:Choice>
          <mc:Fallback>
            <p:pic>
              <p:nvPicPr>
                <p:cNvPr id="211110" name="Freihand 211109">
                  <a:extLst>
                    <a:ext uri="{FF2B5EF4-FFF2-40B4-BE49-F238E27FC236}">
                      <a16:creationId xmlns:a16="http://schemas.microsoft.com/office/drawing/2014/main" id="{75182E35-0A9C-4B07-8041-AED68A844B50}"/>
                    </a:ext>
                  </a:extLst>
                </p:cNvPr>
                <p:cNvPicPr/>
                <p:nvPr/>
              </p:nvPicPr>
              <p:blipFill>
                <a:blip r:embed="rId840"/>
                <a:stretch>
                  <a:fillRect/>
                </a:stretch>
              </p:blipFill>
              <p:spPr>
                <a:xfrm>
                  <a:off x="4974562" y="5817632"/>
                  <a:ext cx="37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211127" name="Freihand 211126">
                  <a:extLst>
                    <a:ext uri="{FF2B5EF4-FFF2-40B4-BE49-F238E27FC236}">
                      <a16:creationId xmlns:a16="http://schemas.microsoft.com/office/drawing/2014/main" id="{FFFDF003-28CC-41F2-ADE0-03F4B8923C11}"/>
                    </a:ext>
                  </a:extLst>
                </p14:cNvPr>
                <p14:cNvContentPartPr/>
                <p14:nvPr/>
              </p14:nvContentPartPr>
              <p14:xfrm>
                <a:off x="2034442" y="5712872"/>
                <a:ext cx="3047760" cy="599760"/>
              </p14:xfrm>
            </p:contentPart>
          </mc:Choice>
          <mc:Fallback>
            <p:pic>
              <p:nvPicPr>
                <p:cNvPr id="211127" name="Freihand 211126">
                  <a:extLst>
                    <a:ext uri="{FF2B5EF4-FFF2-40B4-BE49-F238E27FC236}">
                      <a16:creationId xmlns:a16="http://schemas.microsoft.com/office/drawing/2014/main" id="{FFFDF003-28CC-41F2-ADE0-03F4B8923C11}"/>
                    </a:ext>
                  </a:extLst>
                </p:cNvPr>
                <p:cNvPicPr/>
                <p:nvPr/>
              </p:nvPicPr>
              <p:blipFill>
                <a:blip r:embed="rId842"/>
                <a:stretch>
                  <a:fillRect/>
                </a:stretch>
              </p:blipFill>
              <p:spPr>
                <a:xfrm>
                  <a:off x="2030122" y="5708552"/>
                  <a:ext cx="305640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211171" name="Freihand 211170">
                  <a:extLst>
                    <a:ext uri="{FF2B5EF4-FFF2-40B4-BE49-F238E27FC236}">
                      <a16:creationId xmlns:a16="http://schemas.microsoft.com/office/drawing/2014/main" id="{C0EE3C6F-C4E5-477A-8715-7CCFDCF981CF}"/>
                    </a:ext>
                  </a:extLst>
                </p14:cNvPr>
                <p14:cNvContentPartPr/>
                <p14:nvPr/>
              </p14:nvContentPartPr>
              <p14:xfrm>
                <a:off x="3828322" y="6025352"/>
                <a:ext cx="1269000" cy="168120"/>
              </p14:xfrm>
            </p:contentPart>
          </mc:Choice>
          <mc:Fallback>
            <p:pic>
              <p:nvPicPr>
                <p:cNvPr id="211171" name="Freihand 211170">
                  <a:extLst>
                    <a:ext uri="{FF2B5EF4-FFF2-40B4-BE49-F238E27FC236}">
                      <a16:creationId xmlns:a16="http://schemas.microsoft.com/office/drawing/2014/main" id="{C0EE3C6F-C4E5-477A-8715-7CCFDCF981CF}"/>
                    </a:ext>
                  </a:extLst>
                </p:cNvPr>
                <p:cNvPicPr/>
                <p:nvPr/>
              </p:nvPicPr>
              <p:blipFill>
                <a:blip r:embed="rId844"/>
                <a:stretch>
                  <a:fillRect/>
                </a:stretch>
              </p:blipFill>
              <p:spPr>
                <a:xfrm>
                  <a:off x="3824002" y="6021032"/>
                  <a:ext cx="1277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211257" name="Freihand 211256">
                  <a:extLst>
                    <a:ext uri="{FF2B5EF4-FFF2-40B4-BE49-F238E27FC236}">
                      <a16:creationId xmlns:a16="http://schemas.microsoft.com/office/drawing/2014/main" id="{0BA79376-507E-43E6-A4C9-81B2057A490C}"/>
                    </a:ext>
                  </a:extLst>
                </p14:cNvPr>
                <p14:cNvContentPartPr/>
                <p14:nvPr/>
              </p14:nvContentPartPr>
              <p14:xfrm>
                <a:off x="2175202" y="6148112"/>
                <a:ext cx="378720" cy="74160"/>
              </p14:xfrm>
            </p:contentPart>
          </mc:Choice>
          <mc:Fallback>
            <p:pic>
              <p:nvPicPr>
                <p:cNvPr id="211257" name="Freihand 211256">
                  <a:extLst>
                    <a:ext uri="{FF2B5EF4-FFF2-40B4-BE49-F238E27FC236}">
                      <a16:creationId xmlns:a16="http://schemas.microsoft.com/office/drawing/2014/main" id="{0BA79376-507E-43E6-A4C9-81B2057A490C}"/>
                    </a:ext>
                  </a:extLst>
                </p:cNvPr>
                <p:cNvPicPr/>
                <p:nvPr/>
              </p:nvPicPr>
              <p:blipFill>
                <a:blip r:embed="rId846"/>
                <a:stretch>
                  <a:fillRect/>
                </a:stretch>
              </p:blipFill>
              <p:spPr>
                <a:xfrm>
                  <a:off x="2170882" y="6143792"/>
                  <a:ext cx="387360" cy="8280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4CC95E1-A35D-461C-B3B0-00DBCB07BCBC}"/>
                  </a:ext>
                </a:extLst>
              </p14:cNvPr>
              <p14:cNvContentPartPr/>
              <p14:nvPr/>
            </p14:nvContentPartPr>
            <p14:xfrm>
              <a:off x="73882" y="5110232"/>
              <a:ext cx="5726520" cy="1382400"/>
            </p14:xfrm>
          </p:contentPart>
        </mc:Choice>
        <mc:Fallback>
          <p:pic>
            <p:nvPicPr>
              <p:cNvPr id="4" name="Freihand 3">
                <a:extLst>
                  <a:ext uri="{FF2B5EF4-FFF2-40B4-BE49-F238E27FC236}">
                    <a16:creationId xmlns:a16="http://schemas.microsoft.com/office/drawing/2014/main" id="{F4CC95E1-A35D-461C-B3B0-00DBCB07BCBC}"/>
                  </a:ext>
                </a:extLst>
              </p:cNvPr>
              <p:cNvPicPr/>
              <p:nvPr/>
            </p:nvPicPr>
            <p:blipFill>
              <a:blip r:embed="rId6"/>
              <a:stretch>
                <a:fillRect/>
              </a:stretch>
            </p:blipFill>
            <p:spPr>
              <a:xfrm>
                <a:off x="69562" y="5105912"/>
                <a:ext cx="5735160" cy="1391040"/>
              </a:xfrm>
              <a:prstGeom prst="rect">
                <a:avLst/>
              </a:prstGeom>
            </p:spPr>
          </p:pic>
        </mc:Fallback>
      </mc:AlternateContent>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2880</Words>
  <Application>Microsoft Office PowerPoint</Application>
  <PresentationFormat>Breitbild</PresentationFormat>
  <Paragraphs>498</Paragraphs>
  <Slides>47</Slides>
  <Notes>43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47</vt:i4>
      </vt:variant>
    </vt:vector>
  </HeadingPairs>
  <TitlesOfParts>
    <vt:vector size="56"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271</cp:revision>
  <cp:lastPrinted>2022-03-02T20:18:27Z</cp:lastPrinted>
  <dcterms:created xsi:type="dcterms:W3CDTF">2022-03-01T20:52:11Z</dcterms:created>
  <dcterms:modified xsi:type="dcterms:W3CDTF">2024-04-16T10:03:08Z</dcterms:modified>
</cp:coreProperties>
</file>