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372" r:id="rId2"/>
    <p:sldId id="1347" r:id="rId3"/>
    <p:sldId id="1348" r:id="rId4"/>
    <p:sldId id="1436" r:id="rId5"/>
    <p:sldId id="1350" r:id="rId6"/>
    <p:sldId id="1379" r:id="rId7"/>
    <p:sldId id="1380" r:id="rId8"/>
    <p:sldId id="1377" r:id="rId9"/>
    <p:sldId id="1382" r:id="rId10"/>
    <p:sldId id="1381" r:id="rId11"/>
    <p:sldId id="1351" r:id="rId12"/>
    <p:sldId id="1427" r:id="rId13"/>
    <p:sldId id="1352" r:id="rId14"/>
    <p:sldId id="1354" r:id="rId15"/>
    <p:sldId id="1355" r:id="rId16"/>
    <p:sldId id="1356" r:id="rId17"/>
    <p:sldId id="900" r:id="rId18"/>
    <p:sldId id="1358" r:id="rId19"/>
    <p:sldId id="1428" r:id="rId20"/>
    <p:sldId id="1359" r:id="rId21"/>
    <p:sldId id="1368" r:id="rId22"/>
    <p:sldId id="1435" r:id="rId2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72" d="100"/>
          <a:sy n="72" d="100"/>
        </p:scale>
        <p:origin x="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29.04.2024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29.04.2024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29.04.2024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1.xml"/><Relationship Id="rId5" Type="http://schemas.openxmlformats.org/officeDocument/2006/relationships/image" Target="../media/image170.png"/><Relationship Id="rId4" Type="http://schemas.openxmlformats.org/officeDocument/2006/relationships/image" Target="../media/image160.png"/></Relationships>
</file>

<file path=ppt/slides/_rels/slide19.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7" Type="http://schemas.openxmlformats.org/officeDocument/2006/relationships/image" Target="../media/image250.png"/><Relationship Id="rId12" Type="http://schemas.openxmlformats.org/officeDocument/2006/relationships/image" Target="../media/image300.png"/><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5" Type="http://schemas.openxmlformats.org/officeDocument/2006/relationships/image" Target="../media/image57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 Id="rId14" Type="http://schemas.openxmlformats.org/officeDocument/2006/relationships/image" Target="../media/image320.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13.jpeg"/><Relationship Id="rId7" Type="http://schemas.openxmlformats.org/officeDocument/2006/relationships/hyperlink" Target="https://www.britannica.com/animal/shark"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5.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4.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4.emf"/><Relationship Id="rId7" Type="http://schemas.openxmlformats.org/officeDocument/2006/relationships/image" Target="../media/image8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70.png"/><Relationship Id="rId5" Type="http://schemas.openxmlformats.org/officeDocument/2006/relationships/image" Target="../media/image860.png"/><Relationship Id="rId4" Type="http://schemas.openxmlformats.org/officeDocument/2006/relationships/image" Target="../media/image790.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17</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94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05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spTree>
    <p:extLst>
      <p:ext uri="{BB962C8B-B14F-4D97-AF65-F5344CB8AC3E}">
        <p14:creationId xmlns:p14="http://schemas.microsoft.com/office/powerpoint/2010/main" val="405423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817375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Breitbild</PresentationFormat>
  <Paragraphs>148</Paragraphs>
  <Slides>22</Slides>
  <Notes>20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Arial</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88</cp:revision>
  <cp:lastPrinted>2022-03-02T20:18:27Z</cp:lastPrinted>
  <dcterms:created xsi:type="dcterms:W3CDTF">2022-03-01T20:52:11Z</dcterms:created>
  <dcterms:modified xsi:type="dcterms:W3CDTF">2024-04-29T17:09:14Z</dcterms:modified>
</cp:coreProperties>
</file>