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 id="423" r:id="rId26"/>
    <p:sldId id="383" r:id="rId27"/>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3" d="100"/>
          <a:sy n="63" d="100"/>
        </p:scale>
        <p:origin x="6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01.03.2024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01.03.2024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01.03.2024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a:latin typeface="Times New Roman" panose="02020603050405020304" pitchFamily="18" charset="0"/>
                <a:cs typeface="Times New Roman" panose="02020603050405020304" pitchFamily="18" charset="0"/>
              </a:rPr>
              <a:t>Das Sondervermögen </a:t>
            </a:r>
            <a:r>
              <a:rPr lang="de-DE" sz="2200" dirty="0">
                <a:latin typeface="Times New Roman" panose="02020603050405020304" pitchFamily="18" charset="0"/>
                <a:cs typeface="Times New Roman" panose="02020603050405020304" pitchFamily="18" charset="0"/>
              </a:rPr>
              <a:t>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2023 -0,3%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2023 bei 5,9%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2022 </a:t>
            </a:r>
            <a:r>
              <a:rPr lang="de-DE" altLang="de-DE" sz="2177" dirty="0">
                <a:solidFill>
                  <a:srgbClr val="000000"/>
                </a:solidFill>
              </a:rPr>
              <a:t>bei </a:t>
            </a:r>
            <a:r>
              <a:rPr lang="de-DE" altLang="de-DE" sz="2177">
                <a:solidFill>
                  <a:srgbClr val="000000"/>
                </a:solidFill>
              </a:rPr>
              <a:t>gut 2,6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2024 bei 4,5%</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ist im April 2023 das </a:t>
            </a:r>
            <a:r>
              <a:rPr lang="de-DE" altLang="de-DE" sz="2177" dirty="0">
                <a:solidFill>
                  <a:srgbClr val="000000"/>
                </a:solidFill>
              </a:rPr>
              <a:t>letzte </a:t>
            </a:r>
            <a:r>
              <a:rPr lang="de-DE" altLang="de-DE" sz="2177">
                <a:solidFill>
                  <a:srgbClr val="000000"/>
                </a:solidFill>
              </a:rPr>
              <a:t>Atomkraftwerk abgeschaltet worden.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5"/>
                        </a:rPr>
                        <a:t>HRI</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6"/>
                        </a:rPr>
                        <a:t>Cesifo</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7"/>
                        </a:rPr>
                        <a:t>DIW</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8"/>
                        </a:rPr>
                        <a:t>IAB</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19"/>
                        </a:rPr>
                        <a:t>IfW</a:t>
                      </a:r>
                      <a:endParaRPr lang="de-DE" sz="2200"/>
                    </a:p>
                    <a:p>
                      <a:pPr marL="342900" indent="-342900">
                        <a:buFont typeface="Arial" panose="020B0604020202020204" pitchFamily="34" charset="0"/>
                        <a:buChar char="•"/>
                      </a:pPr>
                      <a:r>
                        <a:rPr lang="de-DE" sz="2200">
                          <a:hlinkClick r:id="rId20"/>
                        </a:rPr>
                        <a:t>IMK</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1"/>
                        </a:rPr>
                        <a:t>IW</a:t>
                      </a:r>
                      <a:endParaRPr lang="de-DE" sz="2200"/>
                    </a:p>
                    <a:p>
                      <a:pPr marL="342900" indent="-342900">
                        <a:buFont typeface="Arial" panose="020B0604020202020204" pitchFamily="34" charset="0"/>
                        <a:buChar char="•"/>
                      </a:pPr>
                      <a:r>
                        <a:rPr lang="de-DE" sz="2200">
                          <a:hlinkClick r:id="rId22"/>
                        </a:rPr>
                        <a:t>IWH</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23"/>
                        </a:rPr>
                        <a:t>KOF</a:t>
                      </a:r>
                      <a:endParaRPr lang="de-DE" sz="2200"/>
                    </a:p>
                    <a:p>
                      <a:pPr marL="342900" indent="-342900">
                        <a:buFont typeface="Arial" panose="020B0604020202020204" pitchFamily="34" charset="0"/>
                        <a:buChar char="•"/>
                      </a:pPr>
                      <a:r>
                        <a:rPr lang="de-DE" sz="2200">
                          <a:hlinkClick r:id="rId24"/>
                        </a:rPr>
                        <a:t>RWI</a:t>
                      </a:r>
                      <a:endParaRPr lang="de-DE" sz="2200"/>
                    </a:p>
                    <a:p>
                      <a:pPr marL="342900" indent="-342900">
                        <a:buFont typeface="Arial" panose="020B0604020202020204" pitchFamily="34" charset="0"/>
                        <a:buChar char="•"/>
                      </a:pPr>
                      <a:r>
                        <a:rPr lang="de-DE" sz="2200">
                          <a:hlinkClick r:id="rId25"/>
                        </a:rPr>
                        <a:t>ZEW</a:t>
                      </a:r>
                      <a:endParaRPr lang="de-DE" sz="2200"/>
                    </a:p>
                    <a:p>
                      <a:pPr marL="342900" indent="-342900">
                        <a:buFont typeface="Arial" panose="020B0604020202020204" pitchFamily="34" charset="0"/>
                        <a:buChar char="•"/>
                      </a:pPr>
                      <a:r>
                        <a:rPr lang="de-DE" sz="2200">
                          <a:hlinkClick r:id="rId26"/>
                        </a:rPr>
                        <a:t>Bruegel</a:t>
                      </a:r>
                      <a:endParaRPr lang="de-DE" sz="2200">
                        <a:hlinkClick r:id="rId27"/>
                      </a:endParaRPr>
                    </a:p>
                    <a:p>
                      <a:pPr marL="342900" indent="-342900">
                        <a:buFont typeface="Arial" panose="020B0604020202020204" pitchFamily="34" charset="0"/>
                        <a:buChar char="•"/>
                      </a:pPr>
                      <a:r>
                        <a:rPr lang="de-DE" sz="2200">
                          <a:hlinkClick r:id="rId27"/>
                        </a:rPr>
                        <a:t>NIESR</a:t>
                      </a:r>
                      <a:endParaRPr lang="de-DE" sz="2200"/>
                    </a:p>
                    <a:p>
                      <a:pPr marL="342900" indent="-342900">
                        <a:buFont typeface="Arial" panose="020B0604020202020204" pitchFamily="34" charset="0"/>
                        <a:buChar char="•"/>
                      </a:pPr>
                      <a:r>
                        <a:rPr lang="de-DE" sz="2200">
                          <a:hlinkClick r:id="rId28"/>
                        </a:rPr>
                        <a:t>ESRI</a:t>
                      </a:r>
                      <a:endParaRPr lang="de-DE" sz="2200"/>
                    </a:p>
                    <a:p>
                      <a:pPr marL="342900" indent="-342900">
                        <a:buFont typeface="Arial" panose="020B0604020202020204" pitchFamily="34" charset="0"/>
                        <a:buChar char="•"/>
                      </a:pPr>
                      <a:r>
                        <a:rPr lang="de-DE" sz="2200">
                          <a:hlinkClick r:id="rId29"/>
                        </a:rPr>
                        <a:t>NBER</a:t>
                      </a:r>
                      <a:endParaRPr lang="de-DE" sz="2200"/>
                    </a:p>
                    <a:p>
                      <a:pPr marL="342900" indent="-342900">
                        <a:buFont typeface="Arial" panose="020B0604020202020204" pitchFamily="34" charset="0"/>
                        <a:buChar char="•"/>
                      </a:pPr>
                      <a:r>
                        <a:rPr lang="de-DE" sz="2200">
                          <a:hlinkClick r:id="rId30"/>
                        </a:rPr>
                        <a:t>Peterson Institue</a:t>
                      </a:r>
                      <a:endParaRPr lang="de-DE" sz="2200"/>
                    </a:p>
                    <a:p>
                      <a:pPr marL="342900" indent="-342900">
                        <a:buFont typeface="Arial" panose="020B0604020202020204" pitchFamily="34" charset="0"/>
                        <a:buChar char="•"/>
                      </a:pPr>
                      <a:r>
                        <a:rPr lang="de-DE" sz="2200">
                          <a:hlinkClick r:id="rId31"/>
                        </a:rPr>
                        <a:t>Brookins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1714</Words>
  <Application>Microsoft Office PowerPoint</Application>
  <PresentationFormat>Breitbild</PresentationFormat>
  <Paragraphs>354</Paragraphs>
  <Slides>26</Slides>
  <Notes>22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72</cp:revision>
  <cp:lastPrinted>2022-03-02T20:18:27Z</cp:lastPrinted>
  <dcterms:created xsi:type="dcterms:W3CDTF">2022-03-01T20:52:11Z</dcterms:created>
  <dcterms:modified xsi:type="dcterms:W3CDTF">2024-03-01T11:16:16Z</dcterms:modified>
</cp:coreProperties>
</file>